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2" r:id="rId3"/>
    <p:sldMasterId id="2147483654" r:id="rId4"/>
  </p:sldMasterIdLst>
  <p:notesMasterIdLst>
    <p:notesMasterId r:id="rId6"/>
  </p:notesMasterIdLst>
  <p:sldIdLst>
    <p:sldId id="256" r:id="rId5"/>
    <p:sldId id="257" r:id="rId7"/>
    <p:sldId id="259" r:id="rId8"/>
    <p:sldId id="260" r:id="rId9"/>
    <p:sldId id="294" r:id="rId10"/>
    <p:sldId id="288" r:id="rId11"/>
    <p:sldId id="279" r:id="rId12"/>
    <p:sldId id="284" r:id="rId13"/>
    <p:sldId id="268" r:id="rId14"/>
    <p:sldId id="270" r:id="rId15"/>
    <p:sldId id="275" r:id="rId16"/>
    <p:sldId id="277" r:id="rId17"/>
    <p:sldId id="261" r:id="rId18"/>
    <p:sldId id="269" r:id="rId19"/>
    <p:sldId id="285" r:id="rId20"/>
    <p:sldId id="271" r:id="rId21"/>
    <p:sldId id="286" r:id="rId22"/>
    <p:sldId id="278" r:id="rId23"/>
    <p:sldId id="287" r:id="rId24"/>
    <p:sldId id="292" r:id="rId25"/>
    <p:sldId id="273" r:id="rId26"/>
    <p:sldId id="262" r:id="rId27"/>
    <p:sldId id="293" r:id="rId28"/>
    <p:sldId id="280" r:id="rId29"/>
    <p:sldId id="274" r:id="rId30"/>
    <p:sldId id="283" r:id="rId31"/>
    <p:sldId id="289" r:id="rId32"/>
    <p:sldId id="282" r:id="rId33"/>
    <p:sldId id="290" r:id="rId34"/>
    <p:sldId id="272" r:id="rId35"/>
    <p:sldId id="263" r:id="rId36"/>
    <p:sldId id="264" r:id="rId37"/>
    <p:sldId id="291" r:id="rId38"/>
    <p:sldId id="265" r:id="rId39"/>
    <p:sldId id="266" r:id="rId40"/>
    <p:sldId id="267" r:id="rId41"/>
    <p:sldId id="281" r:id="rId42"/>
    <p:sldId id="276" r:id="rId43"/>
    <p:sldId id="258"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E61B34"/>
    <a:srgbClr val="E61E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5" d="100"/>
          <a:sy n="85" d="100"/>
        </p:scale>
        <p:origin x="394" y="77"/>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60750-CF37-47FC-8EBF-FE7E8C3081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392FA-B544-4925-95F2-98ECB3F2E7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392FA-B544-4925-95F2-98ECB3F2E7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315582" y="1"/>
            <a:ext cx="1263869" cy="1384300"/>
          </a:xfrm>
          <a:prstGeom prst="rect">
            <a:avLst/>
          </a:prstGeom>
        </p:spPr>
      </p:pic>
      <p:grpSp>
        <p:nvGrpSpPr>
          <p:cNvPr id="12" name="组合 11"/>
          <p:cNvGrpSpPr/>
          <p:nvPr userDrawn="1"/>
        </p:nvGrpSpPr>
        <p:grpSpPr>
          <a:xfrm>
            <a:off x="9920770" y="111608"/>
            <a:ext cx="2164536" cy="856813"/>
            <a:chOff x="1855014" y="963221"/>
            <a:chExt cx="8967618" cy="3549756"/>
          </a:xfrm>
        </p:grpSpPr>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89757" y="2073455"/>
              <a:ext cx="2220468" cy="2272978"/>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014" y="1129765"/>
              <a:ext cx="4080859" cy="3383212"/>
            </a:xfrm>
            <a:prstGeom prst="rect">
              <a:avLst/>
            </a:prstGeom>
          </p:spPr>
        </p:pic>
        <p:pic>
          <p:nvPicPr>
            <p:cNvPr id="11" name="图片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41773" y="963221"/>
              <a:ext cx="4080859" cy="3383212"/>
            </a:xfrm>
            <a:prstGeom prst="rect">
              <a:avLst/>
            </a:prstGeom>
          </p:spPr>
        </p:pic>
      </p:grpSp>
      <p:sp>
        <p:nvSpPr>
          <p:cNvPr id="13" name="燕尾形 12"/>
          <p:cNvSpPr/>
          <p:nvPr userDrawn="1"/>
        </p:nvSpPr>
        <p:spPr>
          <a:xfrm>
            <a:off x="1579451" y="3160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20" name="文本框 19"/>
          <p:cNvSpPr txBox="1"/>
          <p:nvPr userDrawn="1"/>
        </p:nvSpPr>
        <p:spPr>
          <a:xfrm>
            <a:off x="1847767" y="3516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rgbClr val="FFFF00"/>
                </a:solidFill>
                <a:effectLst/>
                <a:latin typeface="微软雅黑" panose="020B0503020204020204" pitchFamily="34" charset="-122"/>
                <a:ea typeface="微软雅黑" panose="020B0503020204020204" pitchFamily="34" charset="-122"/>
              </a:rPr>
              <a:t>活动目的</a:t>
            </a:r>
            <a:endParaRPr lang="zh-CN" altLang="en-US" sz="2000" dirty="0">
              <a:solidFill>
                <a:srgbClr val="FFFF00"/>
              </a:solidFill>
              <a:effectLst/>
              <a:latin typeface="微软雅黑" panose="020B0503020204020204" pitchFamily="34" charset="-122"/>
              <a:ea typeface="微软雅黑" panose="020B0503020204020204" pitchFamily="34" charset="-122"/>
            </a:endParaRPr>
          </a:p>
        </p:txBody>
      </p:sp>
      <p:sp>
        <p:nvSpPr>
          <p:cNvPr id="29" name="燕尾形 28"/>
          <p:cNvSpPr/>
          <p:nvPr userDrawn="1"/>
        </p:nvSpPr>
        <p:spPr>
          <a:xfrm>
            <a:off x="3234243" y="31603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文本框 29"/>
          <p:cNvSpPr txBox="1"/>
          <p:nvPr userDrawn="1"/>
        </p:nvSpPr>
        <p:spPr>
          <a:xfrm>
            <a:off x="3502559" y="35163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活动主题</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1" name="燕尾形 30"/>
          <p:cNvSpPr/>
          <p:nvPr userDrawn="1"/>
        </p:nvSpPr>
        <p:spPr>
          <a:xfrm>
            <a:off x="4889035" y="3159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文本框 31"/>
          <p:cNvSpPr txBox="1"/>
          <p:nvPr userDrawn="1"/>
        </p:nvSpPr>
        <p:spPr>
          <a:xfrm>
            <a:off x="5157351" y="3515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活动实践</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3" name="燕尾形 32"/>
          <p:cNvSpPr/>
          <p:nvPr userDrawn="1"/>
        </p:nvSpPr>
        <p:spPr>
          <a:xfrm>
            <a:off x="6543827" y="31593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p:cNvSpPr txBox="1"/>
          <p:nvPr userDrawn="1"/>
        </p:nvSpPr>
        <p:spPr>
          <a:xfrm>
            <a:off x="6812143" y="35153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活动内容</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5" name="燕尾形 34"/>
          <p:cNvSpPr/>
          <p:nvPr userDrawn="1"/>
        </p:nvSpPr>
        <p:spPr>
          <a:xfrm>
            <a:off x="8198619" y="3158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文本框 35"/>
          <p:cNvSpPr txBox="1"/>
          <p:nvPr userDrawn="1"/>
        </p:nvSpPr>
        <p:spPr>
          <a:xfrm>
            <a:off x="8466935" y="3514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广告宣传</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8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8000">
                                          <p:cBhvr additive="base">
                                            <p:cTn id="7"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8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48000">
                                          <p:cBhvr additive="base">
                                            <p:cTn id="11" dur="20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8000">
                                          <p:cBhvr additive="base">
                                            <p:cTn id="15" dur="2000" fill="hold"/>
                                            <p:tgtEl>
                                              <p:spTgt spid="13"/>
                                            </p:tgtEl>
                                            <p:attrNameLst>
                                              <p:attrName>ppt_x</p:attrName>
                                            </p:attrNameLst>
                                          </p:cBhvr>
                                          <p:tavLst>
                                            <p:tav tm="0">
                                              <p:val>
                                                <p:strVal val="0-#ppt_w/2"/>
                                              </p:val>
                                            </p:tav>
                                            <p:tav tm="100000">
                                              <p:val>
                                                <p:strVal val="#ppt_x"/>
                                              </p:val>
                                            </p:tav>
                                          </p:tavLst>
                                        </p:anim>
                                        <p:anim calcmode="lin" valueType="num" p14:bounceEnd="48000">
                                          <p:cBhvr additive="base">
                                            <p:cTn id="16" dur="2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48000">
                                          <p:cBhvr additive="base">
                                            <p:cTn id="19" dur="2000" fill="hold"/>
                                            <p:tgtEl>
                                              <p:spTgt spid="20"/>
                                            </p:tgtEl>
                                            <p:attrNameLst>
                                              <p:attrName>ppt_x</p:attrName>
                                            </p:attrNameLst>
                                          </p:cBhvr>
                                          <p:tavLst>
                                            <p:tav tm="0">
                                              <p:val>
                                                <p:strVal val="0-#ppt_w/2"/>
                                              </p:val>
                                            </p:tav>
                                            <p:tav tm="100000">
                                              <p:val>
                                                <p:strVal val="#ppt_x"/>
                                              </p:val>
                                            </p:tav>
                                          </p:tavLst>
                                        </p:anim>
                                        <p:anim calcmode="lin" valueType="num" p14:bounceEnd="48000">
                                          <p:cBhvr additive="base">
                                            <p:cTn id="20" dur="2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48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48000">
                                          <p:cBhvr additive="base">
                                            <p:cTn id="23" dur="2000" fill="hold"/>
                                            <p:tgtEl>
                                              <p:spTgt spid="29"/>
                                            </p:tgtEl>
                                            <p:attrNameLst>
                                              <p:attrName>ppt_x</p:attrName>
                                            </p:attrNameLst>
                                          </p:cBhvr>
                                          <p:tavLst>
                                            <p:tav tm="0">
                                              <p:val>
                                                <p:strVal val="0-#ppt_w/2"/>
                                              </p:val>
                                            </p:tav>
                                            <p:tav tm="100000">
                                              <p:val>
                                                <p:strVal val="#ppt_x"/>
                                              </p:val>
                                            </p:tav>
                                          </p:tavLst>
                                        </p:anim>
                                        <p:anim calcmode="lin" valueType="num" p14:bounceEnd="48000">
                                          <p:cBhvr additive="base">
                                            <p:cTn id="24" dur="20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4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48000">
                                          <p:cBhvr additive="base">
                                            <p:cTn id="27" dur="2000" fill="hold"/>
                                            <p:tgtEl>
                                              <p:spTgt spid="30"/>
                                            </p:tgtEl>
                                            <p:attrNameLst>
                                              <p:attrName>ppt_x</p:attrName>
                                            </p:attrNameLst>
                                          </p:cBhvr>
                                          <p:tavLst>
                                            <p:tav tm="0">
                                              <p:val>
                                                <p:strVal val="0-#ppt_w/2"/>
                                              </p:val>
                                            </p:tav>
                                            <p:tav tm="100000">
                                              <p:val>
                                                <p:strVal val="#ppt_x"/>
                                              </p:val>
                                            </p:tav>
                                          </p:tavLst>
                                        </p:anim>
                                        <p:anim calcmode="lin" valueType="num" p14:bounceEnd="48000">
                                          <p:cBhvr additive="base">
                                            <p:cTn id="28" dur="20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48000">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14:bounceEnd="48000">
                                          <p:cBhvr additive="base">
                                            <p:cTn id="31" dur="2000" fill="hold"/>
                                            <p:tgtEl>
                                              <p:spTgt spid="31"/>
                                            </p:tgtEl>
                                            <p:attrNameLst>
                                              <p:attrName>ppt_x</p:attrName>
                                            </p:attrNameLst>
                                          </p:cBhvr>
                                          <p:tavLst>
                                            <p:tav tm="0">
                                              <p:val>
                                                <p:strVal val="0-#ppt_w/2"/>
                                              </p:val>
                                            </p:tav>
                                            <p:tav tm="100000">
                                              <p:val>
                                                <p:strVal val="#ppt_x"/>
                                              </p:val>
                                            </p:tav>
                                          </p:tavLst>
                                        </p:anim>
                                        <p:anim calcmode="lin" valueType="num" p14:bounceEnd="48000">
                                          <p:cBhvr additive="base">
                                            <p:cTn id="32" dur="2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48000">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48000">
                                          <p:cBhvr additive="base">
                                            <p:cTn id="35" dur="2000" fill="hold"/>
                                            <p:tgtEl>
                                              <p:spTgt spid="32"/>
                                            </p:tgtEl>
                                            <p:attrNameLst>
                                              <p:attrName>ppt_x</p:attrName>
                                            </p:attrNameLst>
                                          </p:cBhvr>
                                          <p:tavLst>
                                            <p:tav tm="0">
                                              <p:val>
                                                <p:strVal val="0-#ppt_w/2"/>
                                              </p:val>
                                            </p:tav>
                                            <p:tav tm="100000">
                                              <p:val>
                                                <p:strVal val="#ppt_x"/>
                                              </p:val>
                                            </p:tav>
                                          </p:tavLst>
                                        </p:anim>
                                        <p:anim calcmode="lin" valueType="num" p14:bounceEnd="48000">
                                          <p:cBhvr additive="base">
                                            <p:cTn id="36" dur="20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8000">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14:bounceEnd="48000">
                                          <p:cBhvr additive="base">
                                            <p:cTn id="39" dur="2000" fill="hold"/>
                                            <p:tgtEl>
                                              <p:spTgt spid="33"/>
                                            </p:tgtEl>
                                            <p:attrNameLst>
                                              <p:attrName>ppt_x</p:attrName>
                                            </p:attrNameLst>
                                          </p:cBhvr>
                                          <p:tavLst>
                                            <p:tav tm="0">
                                              <p:val>
                                                <p:strVal val="0-#ppt_w/2"/>
                                              </p:val>
                                            </p:tav>
                                            <p:tav tm="100000">
                                              <p:val>
                                                <p:strVal val="#ppt_x"/>
                                              </p:val>
                                            </p:tav>
                                          </p:tavLst>
                                        </p:anim>
                                        <p:anim calcmode="lin" valueType="num" p14:bounceEnd="48000">
                                          <p:cBhvr additive="base">
                                            <p:cTn id="40" dur="20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8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48000">
                                          <p:cBhvr additive="base">
                                            <p:cTn id="43" dur="2000" fill="hold"/>
                                            <p:tgtEl>
                                              <p:spTgt spid="34"/>
                                            </p:tgtEl>
                                            <p:attrNameLst>
                                              <p:attrName>ppt_x</p:attrName>
                                            </p:attrNameLst>
                                          </p:cBhvr>
                                          <p:tavLst>
                                            <p:tav tm="0">
                                              <p:val>
                                                <p:strVal val="0-#ppt_w/2"/>
                                              </p:val>
                                            </p:tav>
                                            <p:tav tm="100000">
                                              <p:val>
                                                <p:strVal val="#ppt_x"/>
                                              </p:val>
                                            </p:tav>
                                          </p:tavLst>
                                        </p:anim>
                                        <p:anim calcmode="lin" valueType="num" p14:bounceEnd="48000">
                                          <p:cBhvr additive="base">
                                            <p:cTn id="44" dur="20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48000">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14:bounceEnd="48000">
                                          <p:cBhvr additive="base">
                                            <p:cTn id="47" dur="2000" fill="hold"/>
                                            <p:tgtEl>
                                              <p:spTgt spid="35"/>
                                            </p:tgtEl>
                                            <p:attrNameLst>
                                              <p:attrName>ppt_x</p:attrName>
                                            </p:attrNameLst>
                                          </p:cBhvr>
                                          <p:tavLst>
                                            <p:tav tm="0">
                                              <p:val>
                                                <p:strVal val="0-#ppt_w/2"/>
                                              </p:val>
                                            </p:tav>
                                            <p:tav tm="100000">
                                              <p:val>
                                                <p:strVal val="#ppt_x"/>
                                              </p:val>
                                            </p:tav>
                                          </p:tavLst>
                                        </p:anim>
                                        <p:anim calcmode="lin" valueType="num" p14:bounceEnd="48000">
                                          <p:cBhvr additive="base">
                                            <p:cTn id="48" dur="20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48000">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14:bounceEnd="48000">
                                          <p:cBhvr additive="base">
                                            <p:cTn id="51" dur="20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52" dur="2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9" grpId="0" animBg="1"/>
          <p:bldP spid="30" grpId="0"/>
          <p:bldP spid="31" grpId="0" animBg="1"/>
          <p:bldP spid="32" grpId="0"/>
          <p:bldP spid="33" grpId="0" animBg="1"/>
          <p:bldP spid="34" grpId="0"/>
          <p:bldP spid="35" grpId="0" animBg="1"/>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0-#ppt_w/2"/>
                                              </p:val>
                                            </p:tav>
                                            <p:tav tm="100000">
                                              <p:val>
                                                <p:strVal val="#ppt_x"/>
                                              </p:val>
                                            </p:tav>
                                          </p:tavLst>
                                        </p:anim>
                                        <p:anim calcmode="lin" valueType="num">
                                          <p:cBhvr additive="base">
                                            <p:cTn id="16" dur="2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000" fill="hold"/>
                                            <p:tgtEl>
                                              <p:spTgt spid="20"/>
                                            </p:tgtEl>
                                            <p:attrNameLst>
                                              <p:attrName>ppt_x</p:attrName>
                                            </p:attrNameLst>
                                          </p:cBhvr>
                                          <p:tavLst>
                                            <p:tav tm="0">
                                              <p:val>
                                                <p:strVal val="0-#ppt_w/2"/>
                                              </p:val>
                                            </p:tav>
                                            <p:tav tm="100000">
                                              <p:val>
                                                <p:strVal val="#ppt_x"/>
                                              </p:val>
                                            </p:tav>
                                          </p:tavLst>
                                        </p:anim>
                                        <p:anim calcmode="lin" valueType="num">
                                          <p:cBhvr additive="base">
                                            <p:cTn id="20" dur="2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0-#ppt_w/2"/>
                                              </p:val>
                                            </p:tav>
                                            <p:tav tm="100000">
                                              <p:val>
                                                <p:strVal val="#ppt_x"/>
                                              </p:val>
                                            </p:tav>
                                          </p:tavLst>
                                        </p:anim>
                                        <p:anim calcmode="lin" valueType="num">
                                          <p:cBhvr additive="base">
                                            <p:cTn id="24" dur="20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2000" fill="hold"/>
                                            <p:tgtEl>
                                              <p:spTgt spid="30"/>
                                            </p:tgtEl>
                                            <p:attrNameLst>
                                              <p:attrName>ppt_x</p:attrName>
                                            </p:attrNameLst>
                                          </p:cBhvr>
                                          <p:tavLst>
                                            <p:tav tm="0">
                                              <p:val>
                                                <p:strVal val="0-#ppt_w/2"/>
                                              </p:val>
                                            </p:tav>
                                            <p:tav tm="100000">
                                              <p:val>
                                                <p:strVal val="#ppt_x"/>
                                              </p:val>
                                            </p:tav>
                                          </p:tavLst>
                                        </p:anim>
                                        <p:anim calcmode="lin" valueType="num">
                                          <p:cBhvr additive="base">
                                            <p:cTn id="28" dur="20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2000" fill="hold"/>
                                            <p:tgtEl>
                                              <p:spTgt spid="31"/>
                                            </p:tgtEl>
                                            <p:attrNameLst>
                                              <p:attrName>ppt_x</p:attrName>
                                            </p:attrNameLst>
                                          </p:cBhvr>
                                          <p:tavLst>
                                            <p:tav tm="0">
                                              <p:val>
                                                <p:strVal val="0-#ppt_w/2"/>
                                              </p:val>
                                            </p:tav>
                                            <p:tav tm="100000">
                                              <p:val>
                                                <p:strVal val="#ppt_x"/>
                                              </p:val>
                                            </p:tav>
                                          </p:tavLst>
                                        </p:anim>
                                        <p:anim calcmode="lin" valueType="num">
                                          <p:cBhvr additive="base">
                                            <p:cTn id="32" dur="2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2000" fill="hold"/>
                                            <p:tgtEl>
                                              <p:spTgt spid="32"/>
                                            </p:tgtEl>
                                            <p:attrNameLst>
                                              <p:attrName>ppt_x</p:attrName>
                                            </p:attrNameLst>
                                          </p:cBhvr>
                                          <p:tavLst>
                                            <p:tav tm="0">
                                              <p:val>
                                                <p:strVal val="0-#ppt_w/2"/>
                                              </p:val>
                                            </p:tav>
                                            <p:tav tm="100000">
                                              <p:val>
                                                <p:strVal val="#ppt_x"/>
                                              </p:val>
                                            </p:tav>
                                          </p:tavLst>
                                        </p:anim>
                                        <p:anim calcmode="lin" valueType="num">
                                          <p:cBhvr additive="base">
                                            <p:cTn id="36" dur="20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2000" fill="hold"/>
                                            <p:tgtEl>
                                              <p:spTgt spid="33"/>
                                            </p:tgtEl>
                                            <p:attrNameLst>
                                              <p:attrName>ppt_x</p:attrName>
                                            </p:attrNameLst>
                                          </p:cBhvr>
                                          <p:tavLst>
                                            <p:tav tm="0">
                                              <p:val>
                                                <p:strVal val="0-#ppt_w/2"/>
                                              </p:val>
                                            </p:tav>
                                            <p:tav tm="100000">
                                              <p:val>
                                                <p:strVal val="#ppt_x"/>
                                              </p:val>
                                            </p:tav>
                                          </p:tavLst>
                                        </p:anim>
                                        <p:anim calcmode="lin" valueType="num">
                                          <p:cBhvr additive="base">
                                            <p:cTn id="40" dur="20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2000" fill="hold"/>
                                            <p:tgtEl>
                                              <p:spTgt spid="34"/>
                                            </p:tgtEl>
                                            <p:attrNameLst>
                                              <p:attrName>ppt_x</p:attrName>
                                            </p:attrNameLst>
                                          </p:cBhvr>
                                          <p:tavLst>
                                            <p:tav tm="0">
                                              <p:val>
                                                <p:strVal val="0-#ppt_w/2"/>
                                              </p:val>
                                            </p:tav>
                                            <p:tav tm="100000">
                                              <p:val>
                                                <p:strVal val="#ppt_x"/>
                                              </p:val>
                                            </p:tav>
                                          </p:tavLst>
                                        </p:anim>
                                        <p:anim calcmode="lin" valueType="num">
                                          <p:cBhvr additive="base">
                                            <p:cTn id="44" dur="20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2000" fill="hold"/>
                                            <p:tgtEl>
                                              <p:spTgt spid="35"/>
                                            </p:tgtEl>
                                            <p:attrNameLst>
                                              <p:attrName>ppt_x</p:attrName>
                                            </p:attrNameLst>
                                          </p:cBhvr>
                                          <p:tavLst>
                                            <p:tav tm="0">
                                              <p:val>
                                                <p:strVal val="0-#ppt_w/2"/>
                                              </p:val>
                                            </p:tav>
                                            <p:tav tm="100000">
                                              <p:val>
                                                <p:strVal val="#ppt_x"/>
                                              </p:val>
                                            </p:tav>
                                          </p:tavLst>
                                        </p:anim>
                                        <p:anim calcmode="lin" valueType="num">
                                          <p:cBhvr additive="base">
                                            <p:cTn id="48" dur="20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2000" fill="hold"/>
                                            <p:tgtEl>
                                              <p:spTgt spid="36"/>
                                            </p:tgtEl>
                                            <p:attrNameLst>
                                              <p:attrName>ppt_x</p:attrName>
                                            </p:attrNameLst>
                                          </p:cBhvr>
                                          <p:tavLst>
                                            <p:tav tm="0">
                                              <p:val>
                                                <p:strVal val="0-#ppt_w/2"/>
                                              </p:val>
                                            </p:tav>
                                            <p:tav tm="100000">
                                              <p:val>
                                                <p:strVal val="#ppt_x"/>
                                              </p:val>
                                            </p:tav>
                                          </p:tavLst>
                                        </p:anim>
                                        <p:anim calcmode="lin" valueType="num">
                                          <p:cBhvr additive="base">
                                            <p:cTn id="52" dur="2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9" grpId="0" animBg="1"/>
          <p:bldP spid="30" grpId="0"/>
          <p:bldP spid="31" grpId="0" animBg="1"/>
          <p:bldP spid="32" grpId="0"/>
          <p:bldP spid="33" grpId="0" animBg="1"/>
          <p:bldP spid="34" grpId="0"/>
          <p:bldP spid="35" grpId="0" animBg="1"/>
          <p:bldP spid="36" grpId="0"/>
        </p:bldLst>
      </p:timing>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315582" y="1"/>
            <a:ext cx="1263869" cy="1384300"/>
          </a:xfrm>
          <a:prstGeom prst="rect">
            <a:avLst/>
          </a:prstGeom>
        </p:spPr>
      </p:pic>
      <p:grpSp>
        <p:nvGrpSpPr>
          <p:cNvPr id="12" name="组合 11"/>
          <p:cNvGrpSpPr/>
          <p:nvPr userDrawn="1"/>
        </p:nvGrpSpPr>
        <p:grpSpPr>
          <a:xfrm>
            <a:off x="9920770" y="111608"/>
            <a:ext cx="2164536" cy="856813"/>
            <a:chOff x="1855014" y="963221"/>
            <a:chExt cx="8967618" cy="3549756"/>
          </a:xfrm>
        </p:grpSpPr>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89757" y="2073455"/>
              <a:ext cx="2220468" cy="2272978"/>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855014" y="1129765"/>
              <a:ext cx="4080859" cy="3383212"/>
            </a:xfrm>
            <a:prstGeom prst="rect">
              <a:avLst/>
            </a:prstGeom>
          </p:spPr>
        </p:pic>
        <p:pic>
          <p:nvPicPr>
            <p:cNvPr id="11" name="图片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41773" y="963221"/>
              <a:ext cx="4080859" cy="3383212"/>
            </a:xfrm>
            <a:prstGeom prst="rect">
              <a:avLst/>
            </a:prstGeom>
          </p:spPr>
        </p:pic>
      </p:grpSp>
      <p:sp>
        <p:nvSpPr>
          <p:cNvPr id="13" name="燕尾形 12"/>
          <p:cNvSpPr/>
          <p:nvPr userDrawn="1"/>
        </p:nvSpPr>
        <p:spPr>
          <a:xfrm>
            <a:off x="1579451" y="3160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userDrawn="1"/>
        </p:nvSpPr>
        <p:spPr>
          <a:xfrm>
            <a:off x="1847767" y="3516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活动目的</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29" name="燕尾形 28"/>
          <p:cNvSpPr/>
          <p:nvPr userDrawn="1"/>
        </p:nvSpPr>
        <p:spPr>
          <a:xfrm>
            <a:off x="3234243" y="31603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文本框 29"/>
          <p:cNvSpPr txBox="1"/>
          <p:nvPr userDrawn="1"/>
        </p:nvSpPr>
        <p:spPr>
          <a:xfrm>
            <a:off x="3502559" y="35163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活动主题</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1" name="燕尾形 30"/>
          <p:cNvSpPr/>
          <p:nvPr userDrawn="1"/>
        </p:nvSpPr>
        <p:spPr>
          <a:xfrm>
            <a:off x="4889035" y="3159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文本框 31"/>
          <p:cNvSpPr txBox="1"/>
          <p:nvPr userDrawn="1"/>
        </p:nvSpPr>
        <p:spPr>
          <a:xfrm>
            <a:off x="5157351" y="3515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活动实践</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3" name="燕尾形 32"/>
          <p:cNvSpPr/>
          <p:nvPr userDrawn="1"/>
        </p:nvSpPr>
        <p:spPr>
          <a:xfrm>
            <a:off x="6543827" y="31593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p:cNvSpPr txBox="1"/>
          <p:nvPr userDrawn="1"/>
        </p:nvSpPr>
        <p:spPr>
          <a:xfrm>
            <a:off x="6812143" y="35153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chemeClr val="bg1"/>
                </a:solidFill>
                <a:effectLst/>
                <a:latin typeface="微软雅黑" panose="020B0503020204020204" pitchFamily="34" charset="-122"/>
                <a:ea typeface="微软雅黑" panose="020B0503020204020204" pitchFamily="34" charset="-122"/>
              </a:rPr>
              <a:t>活动内容</a:t>
            </a:r>
            <a:endParaRPr lang="zh-CN" altLang="en-US" sz="2000" dirty="0">
              <a:solidFill>
                <a:schemeClr val="bg1"/>
              </a:solidFill>
              <a:effectLst/>
              <a:latin typeface="微软雅黑" panose="020B0503020204020204" pitchFamily="34" charset="-122"/>
              <a:ea typeface="微软雅黑" panose="020B0503020204020204" pitchFamily="34" charset="-122"/>
            </a:endParaRPr>
          </a:p>
        </p:txBody>
      </p:sp>
      <p:sp>
        <p:nvSpPr>
          <p:cNvPr id="35" name="燕尾形 34"/>
          <p:cNvSpPr/>
          <p:nvPr userDrawn="1"/>
        </p:nvSpPr>
        <p:spPr>
          <a:xfrm>
            <a:off x="8198619" y="315888"/>
            <a:ext cx="1737446" cy="471312"/>
          </a:xfrm>
          <a:prstGeom prst="chevron">
            <a:avLst/>
          </a:prstGeom>
          <a:solidFill>
            <a:srgbClr val="E61B34"/>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36" name="文本框 35"/>
          <p:cNvSpPr txBox="1"/>
          <p:nvPr userDrawn="1"/>
        </p:nvSpPr>
        <p:spPr>
          <a:xfrm>
            <a:off x="8466935" y="351489"/>
            <a:ext cx="1277013" cy="400110"/>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lnSpc>
                <a:spcPct val="100000"/>
              </a:lnSpc>
            </a:pPr>
            <a:r>
              <a:rPr lang="zh-CN" altLang="en-US" sz="2000" dirty="0" smtClean="0">
                <a:solidFill>
                  <a:srgbClr val="FFFF00"/>
                </a:solidFill>
                <a:effectLst/>
                <a:latin typeface="微软雅黑" panose="020B0503020204020204" pitchFamily="34" charset="-122"/>
                <a:ea typeface="微软雅黑" panose="020B0503020204020204" pitchFamily="34" charset="-122"/>
              </a:rPr>
              <a:t>广告宣传</a:t>
            </a:r>
            <a:endParaRPr lang="zh-CN" altLang="en-US" sz="2000" dirty="0">
              <a:solidFill>
                <a:srgbClr val="FFFF00"/>
              </a:solidFill>
              <a:effectLst/>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8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8000">
                                          <p:cBhvr additive="base">
                                            <p:cTn id="7"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8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48000">
                                          <p:cBhvr additive="base">
                                            <p:cTn id="11" dur="2000" fill="hold"/>
                                            <p:tgtEl>
                                              <p:spTgt spid="12"/>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48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8000">
                                          <p:cBhvr additive="base">
                                            <p:cTn id="15" dur="2000" fill="hold"/>
                                            <p:tgtEl>
                                              <p:spTgt spid="13"/>
                                            </p:tgtEl>
                                            <p:attrNameLst>
                                              <p:attrName>ppt_x</p:attrName>
                                            </p:attrNameLst>
                                          </p:cBhvr>
                                          <p:tavLst>
                                            <p:tav tm="0">
                                              <p:val>
                                                <p:strVal val="0-#ppt_w/2"/>
                                              </p:val>
                                            </p:tav>
                                            <p:tav tm="100000">
                                              <p:val>
                                                <p:strVal val="#ppt_x"/>
                                              </p:val>
                                            </p:tav>
                                          </p:tavLst>
                                        </p:anim>
                                        <p:anim calcmode="lin" valueType="num" p14:bounceEnd="48000">
                                          <p:cBhvr additive="base">
                                            <p:cTn id="16" dur="2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48000">
                                          <p:cBhvr additive="base">
                                            <p:cTn id="19" dur="2000" fill="hold"/>
                                            <p:tgtEl>
                                              <p:spTgt spid="20"/>
                                            </p:tgtEl>
                                            <p:attrNameLst>
                                              <p:attrName>ppt_x</p:attrName>
                                            </p:attrNameLst>
                                          </p:cBhvr>
                                          <p:tavLst>
                                            <p:tav tm="0">
                                              <p:val>
                                                <p:strVal val="0-#ppt_w/2"/>
                                              </p:val>
                                            </p:tav>
                                            <p:tav tm="100000">
                                              <p:val>
                                                <p:strVal val="#ppt_x"/>
                                              </p:val>
                                            </p:tav>
                                          </p:tavLst>
                                        </p:anim>
                                        <p:anim calcmode="lin" valueType="num" p14:bounceEnd="48000">
                                          <p:cBhvr additive="base">
                                            <p:cTn id="20" dur="2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48000">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14:bounceEnd="48000">
                                          <p:cBhvr additive="base">
                                            <p:cTn id="23" dur="2000" fill="hold"/>
                                            <p:tgtEl>
                                              <p:spTgt spid="29"/>
                                            </p:tgtEl>
                                            <p:attrNameLst>
                                              <p:attrName>ppt_x</p:attrName>
                                            </p:attrNameLst>
                                          </p:cBhvr>
                                          <p:tavLst>
                                            <p:tav tm="0">
                                              <p:val>
                                                <p:strVal val="0-#ppt_w/2"/>
                                              </p:val>
                                            </p:tav>
                                            <p:tav tm="100000">
                                              <p:val>
                                                <p:strVal val="#ppt_x"/>
                                              </p:val>
                                            </p:tav>
                                          </p:tavLst>
                                        </p:anim>
                                        <p:anim calcmode="lin" valueType="num" p14:bounceEnd="48000">
                                          <p:cBhvr additive="base">
                                            <p:cTn id="24" dur="20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4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48000">
                                          <p:cBhvr additive="base">
                                            <p:cTn id="27" dur="2000" fill="hold"/>
                                            <p:tgtEl>
                                              <p:spTgt spid="30"/>
                                            </p:tgtEl>
                                            <p:attrNameLst>
                                              <p:attrName>ppt_x</p:attrName>
                                            </p:attrNameLst>
                                          </p:cBhvr>
                                          <p:tavLst>
                                            <p:tav tm="0">
                                              <p:val>
                                                <p:strVal val="0-#ppt_w/2"/>
                                              </p:val>
                                            </p:tav>
                                            <p:tav tm="100000">
                                              <p:val>
                                                <p:strVal val="#ppt_x"/>
                                              </p:val>
                                            </p:tav>
                                          </p:tavLst>
                                        </p:anim>
                                        <p:anim calcmode="lin" valueType="num" p14:bounceEnd="48000">
                                          <p:cBhvr additive="base">
                                            <p:cTn id="28" dur="20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48000">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14:bounceEnd="48000">
                                          <p:cBhvr additive="base">
                                            <p:cTn id="31" dur="2000" fill="hold"/>
                                            <p:tgtEl>
                                              <p:spTgt spid="31"/>
                                            </p:tgtEl>
                                            <p:attrNameLst>
                                              <p:attrName>ppt_x</p:attrName>
                                            </p:attrNameLst>
                                          </p:cBhvr>
                                          <p:tavLst>
                                            <p:tav tm="0">
                                              <p:val>
                                                <p:strVal val="0-#ppt_w/2"/>
                                              </p:val>
                                            </p:tav>
                                            <p:tav tm="100000">
                                              <p:val>
                                                <p:strVal val="#ppt_x"/>
                                              </p:val>
                                            </p:tav>
                                          </p:tavLst>
                                        </p:anim>
                                        <p:anim calcmode="lin" valueType="num" p14:bounceEnd="48000">
                                          <p:cBhvr additive="base">
                                            <p:cTn id="32" dur="2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48000">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48000">
                                          <p:cBhvr additive="base">
                                            <p:cTn id="35" dur="2000" fill="hold"/>
                                            <p:tgtEl>
                                              <p:spTgt spid="32"/>
                                            </p:tgtEl>
                                            <p:attrNameLst>
                                              <p:attrName>ppt_x</p:attrName>
                                            </p:attrNameLst>
                                          </p:cBhvr>
                                          <p:tavLst>
                                            <p:tav tm="0">
                                              <p:val>
                                                <p:strVal val="0-#ppt_w/2"/>
                                              </p:val>
                                            </p:tav>
                                            <p:tav tm="100000">
                                              <p:val>
                                                <p:strVal val="#ppt_x"/>
                                              </p:val>
                                            </p:tav>
                                          </p:tavLst>
                                        </p:anim>
                                        <p:anim calcmode="lin" valueType="num" p14:bounceEnd="48000">
                                          <p:cBhvr additive="base">
                                            <p:cTn id="36" dur="20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8000">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14:bounceEnd="48000">
                                          <p:cBhvr additive="base">
                                            <p:cTn id="39" dur="2000" fill="hold"/>
                                            <p:tgtEl>
                                              <p:spTgt spid="33"/>
                                            </p:tgtEl>
                                            <p:attrNameLst>
                                              <p:attrName>ppt_x</p:attrName>
                                            </p:attrNameLst>
                                          </p:cBhvr>
                                          <p:tavLst>
                                            <p:tav tm="0">
                                              <p:val>
                                                <p:strVal val="0-#ppt_w/2"/>
                                              </p:val>
                                            </p:tav>
                                            <p:tav tm="100000">
                                              <p:val>
                                                <p:strVal val="#ppt_x"/>
                                              </p:val>
                                            </p:tav>
                                          </p:tavLst>
                                        </p:anim>
                                        <p:anim calcmode="lin" valueType="num" p14:bounceEnd="48000">
                                          <p:cBhvr additive="base">
                                            <p:cTn id="40" dur="20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8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48000">
                                          <p:cBhvr additive="base">
                                            <p:cTn id="43" dur="2000" fill="hold"/>
                                            <p:tgtEl>
                                              <p:spTgt spid="34"/>
                                            </p:tgtEl>
                                            <p:attrNameLst>
                                              <p:attrName>ppt_x</p:attrName>
                                            </p:attrNameLst>
                                          </p:cBhvr>
                                          <p:tavLst>
                                            <p:tav tm="0">
                                              <p:val>
                                                <p:strVal val="0-#ppt_w/2"/>
                                              </p:val>
                                            </p:tav>
                                            <p:tav tm="100000">
                                              <p:val>
                                                <p:strVal val="#ppt_x"/>
                                              </p:val>
                                            </p:tav>
                                          </p:tavLst>
                                        </p:anim>
                                        <p:anim calcmode="lin" valueType="num" p14:bounceEnd="48000">
                                          <p:cBhvr additive="base">
                                            <p:cTn id="44" dur="20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48000">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14:bounceEnd="48000">
                                          <p:cBhvr additive="base">
                                            <p:cTn id="47" dur="2000" fill="hold"/>
                                            <p:tgtEl>
                                              <p:spTgt spid="35"/>
                                            </p:tgtEl>
                                            <p:attrNameLst>
                                              <p:attrName>ppt_x</p:attrName>
                                            </p:attrNameLst>
                                          </p:cBhvr>
                                          <p:tavLst>
                                            <p:tav tm="0">
                                              <p:val>
                                                <p:strVal val="0-#ppt_w/2"/>
                                              </p:val>
                                            </p:tav>
                                            <p:tav tm="100000">
                                              <p:val>
                                                <p:strVal val="#ppt_x"/>
                                              </p:val>
                                            </p:tav>
                                          </p:tavLst>
                                        </p:anim>
                                        <p:anim calcmode="lin" valueType="num" p14:bounceEnd="48000">
                                          <p:cBhvr additive="base">
                                            <p:cTn id="48" dur="20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14:presetBounceEnd="48000">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14:bounceEnd="48000">
                                          <p:cBhvr additive="base">
                                            <p:cTn id="51" dur="20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52" dur="2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9" grpId="0" animBg="1"/>
          <p:bldP spid="30" grpId="0"/>
          <p:bldP spid="31" grpId="0" animBg="1"/>
          <p:bldP spid="32" grpId="0"/>
          <p:bldP spid="33" grpId="0" animBg="1"/>
          <p:bldP spid="34" grpId="0"/>
          <p:bldP spid="35" grpId="0" animBg="1"/>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0-#ppt_w/2"/>
                                              </p:val>
                                            </p:tav>
                                            <p:tav tm="100000">
                                              <p:val>
                                                <p:strVal val="#ppt_x"/>
                                              </p:val>
                                            </p:tav>
                                          </p:tavLst>
                                        </p:anim>
                                        <p:anim calcmode="lin" valueType="num">
                                          <p:cBhvr additive="base">
                                            <p:cTn id="8" dur="2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2000" fill="hold"/>
                                            <p:tgtEl>
                                              <p:spTgt spid="13"/>
                                            </p:tgtEl>
                                            <p:attrNameLst>
                                              <p:attrName>ppt_x</p:attrName>
                                            </p:attrNameLst>
                                          </p:cBhvr>
                                          <p:tavLst>
                                            <p:tav tm="0">
                                              <p:val>
                                                <p:strVal val="0-#ppt_w/2"/>
                                              </p:val>
                                            </p:tav>
                                            <p:tav tm="100000">
                                              <p:val>
                                                <p:strVal val="#ppt_x"/>
                                              </p:val>
                                            </p:tav>
                                          </p:tavLst>
                                        </p:anim>
                                        <p:anim calcmode="lin" valueType="num">
                                          <p:cBhvr additive="base">
                                            <p:cTn id="16" dur="20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000" fill="hold"/>
                                            <p:tgtEl>
                                              <p:spTgt spid="20"/>
                                            </p:tgtEl>
                                            <p:attrNameLst>
                                              <p:attrName>ppt_x</p:attrName>
                                            </p:attrNameLst>
                                          </p:cBhvr>
                                          <p:tavLst>
                                            <p:tav tm="0">
                                              <p:val>
                                                <p:strVal val="0-#ppt_w/2"/>
                                              </p:val>
                                            </p:tav>
                                            <p:tav tm="100000">
                                              <p:val>
                                                <p:strVal val="#ppt_x"/>
                                              </p:val>
                                            </p:tav>
                                          </p:tavLst>
                                        </p:anim>
                                        <p:anim calcmode="lin" valueType="num">
                                          <p:cBhvr additive="base">
                                            <p:cTn id="20" dur="2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2000" fill="hold"/>
                                            <p:tgtEl>
                                              <p:spTgt spid="29"/>
                                            </p:tgtEl>
                                            <p:attrNameLst>
                                              <p:attrName>ppt_x</p:attrName>
                                            </p:attrNameLst>
                                          </p:cBhvr>
                                          <p:tavLst>
                                            <p:tav tm="0">
                                              <p:val>
                                                <p:strVal val="0-#ppt_w/2"/>
                                              </p:val>
                                            </p:tav>
                                            <p:tav tm="100000">
                                              <p:val>
                                                <p:strVal val="#ppt_x"/>
                                              </p:val>
                                            </p:tav>
                                          </p:tavLst>
                                        </p:anim>
                                        <p:anim calcmode="lin" valueType="num">
                                          <p:cBhvr additive="base">
                                            <p:cTn id="24" dur="20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2000" fill="hold"/>
                                            <p:tgtEl>
                                              <p:spTgt spid="30"/>
                                            </p:tgtEl>
                                            <p:attrNameLst>
                                              <p:attrName>ppt_x</p:attrName>
                                            </p:attrNameLst>
                                          </p:cBhvr>
                                          <p:tavLst>
                                            <p:tav tm="0">
                                              <p:val>
                                                <p:strVal val="0-#ppt_w/2"/>
                                              </p:val>
                                            </p:tav>
                                            <p:tav tm="100000">
                                              <p:val>
                                                <p:strVal val="#ppt_x"/>
                                              </p:val>
                                            </p:tav>
                                          </p:tavLst>
                                        </p:anim>
                                        <p:anim calcmode="lin" valueType="num">
                                          <p:cBhvr additive="base">
                                            <p:cTn id="28" dur="20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2000" fill="hold"/>
                                            <p:tgtEl>
                                              <p:spTgt spid="31"/>
                                            </p:tgtEl>
                                            <p:attrNameLst>
                                              <p:attrName>ppt_x</p:attrName>
                                            </p:attrNameLst>
                                          </p:cBhvr>
                                          <p:tavLst>
                                            <p:tav tm="0">
                                              <p:val>
                                                <p:strVal val="0-#ppt_w/2"/>
                                              </p:val>
                                            </p:tav>
                                            <p:tav tm="100000">
                                              <p:val>
                                                <p:strVal val="#ppt_x"/>
                                              </p:val>
                                            </p:tav>
                                          </p:tavLst>
                                        </p:anim>
                                        <p:anim calcmode="lin" valueType="num">
                                          <p:cBhvr additive="base">
                                            <p:cTn id="32" dur="2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2000" fill="hold"/>
                                            <p:tgtEl>
                                              <p:spTgt spid="32"/>
                                            </p:tgtEl>
                                            <p:attrNameLst>
                                              <p:attrName>ppt_x</p:attrName>
                                            </p:attrNameLst>
                                          </p:cBhvr>
                                          <p:tavLst>
                                            <p:tav tm="0">
                                              <p:val>
                                                <p:strVal val="0-#ppt_w/2"/>
                                              </p:val>
                                            </p:tav>
                                            <p:tav tm="100000">
                                              <p:val>
                                                <p:strVal val="#ppt_x"/>
                                              </p:val>
                                            </p:tav>
                                          </p:tavLst>
                                        </p:anim>
                                        <p:anim calcmode="lin" valueType="num">
                                          <p:cBhvr additive="base">
                                            <p:cTn id="36" dur="20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2000" fill="hold"/>
                                            <p:tgtEl>
                                              <p:spTgt spid="33"/>
                                            </p:tgtEl>
                                            <p:attrNameLst>
                                              <p:attrName>ppt_x</p:attrName>
                                            </p:attrNameLst>
                                          </p:cBhvr>
                                          <p:tavLst>
                                            <p:tav tm="0">
                                              <p:val>
                                                <p:strVal val="0-#ppt_w/2"/>
                                              </p:val>
                                            </p:tav>
                                            <p:tav tm="100000">
                                              <p:val>
                                                <p:strVal val="#ppt_x"/>
                                              </p:val>
                                            </p:tav>
                                          </p:tavLst>
                                        </p:anim>
                                        <p:anim calcmode="lin" valueType="num">
                                          <p:cBhvr additive="base">
                                            <p:cTn id="40" dur="20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2000" fill="hold"/>
                                            <p:tgtEl>
                                              <p:spTgt spid="34"/>
                                            </p:tgtEl>
                                            <p:attrNameLst>
                                              <p:attrName>ppt_x</p:attrName>
                                            </p:attrNameLst>
                                          </p:cBhvr>
                                          <p:tavLst>
                                            <p:tav tm="0">
                                              <p:val>
                                                <p:strVal val="0-#ppt_w/2"/>
                                              </p:val>
                                            </p:tav>
                                            <p:tav tm="100000">
                                              <p:val>
                                                <p:strVal val="#ppt_x"/>
                                              </p:val>
                                            </p:tav>
                                          </p:tavLst>
                                        </p:anim>
                                        <p:anim calcmode="lin" valueType="num">
                                          <p:cBhvr additive="base">
                                            <p:cTn id="44" dur="20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2000" fill="hold"/>
                                            <p:tgtEl>
                                              <p:spTgt spid="35"/>
                                            </p:tgtEl>
                                            <p:attrNameLst>
                                              <p:attrName>ppt_x</p:attrName>
                                            </p:attrNameLst>
                                          </p:cBhvr>
                                          <p:tavLst>
                                            <p:tav tm="0">
                                              <p:val>
                                                <p:strVal val="0-#ppt_w/2"/>
                                              </p:val>
                                            </p:tav>
                                            <p:tav tm="100000">
                                              <p:val>
                                                <p:strVal val="#ppt_x"/>
                                              </p:val>
                                            </p:tav>
                                          </p:tavLst>
                                        </p:anim>
                                        <p:anim calcmode="lin" valueType="num">
                                          <p:cBhvr additive="base">
                                            <p:cTn id="48" dur="2000" fill="hold"/>
                                            <p:tgtEl>
                                              <p:spTgt spid="3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2000" fill="hold"/>
                                            <p:tgtEl>
                                              <p:spTgt spid="36"/>
                                            </p:tgtEl>
                                            <p:attrNameLst>
                                              <p:attrName>ppt_x</p:attrName>
                                            </p:attrNameLst>
                                          </p:cBhvr>
                                          <p:tavLst>
                                            <p:tav tm="0">
                                              <p:val>
                                                <p:strVal val="0-#ppt_w/2"/>
                                              </p:val>
                                            </p:tav>
                                            <p:tav tm="100000">
                                              <p:val>
                                                <p:strVal val="#ppt_x"/>
                                              </p:val>
                                            </p:tav>
                                          </p:tavLst>
                                        </p:anim>
                                        <p:anim calcmode="lin" valueType="num">
                                          <p:cBhvr additive="base">
                                            <p:cTn id="52" dur="2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p:bldP spid="29" grpId="0" animBg="1"/>
          <p:bldP spid="30" grpId="0"/>
          <p:bldP spid="31" grpId="0" animBg="1"/>
          <p:bldP spid="32" grpId="0"/>
          <p:bldP spid="33" grpId="0" animBg="1"/>
          <p:bldP spid="34" grpId="0"/>
          <p:bldP spid="35" grpId="0" animBg="1"/>
          <p:bldP spid="36" grpId="0"/>
        </p:bldLst>
      </p:timing>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hdphoto1.wdp"/><Relationship Id="rId18" Type="http://schemas.openxmlformats.org/officeDocument/2006/relationships/notesSlide" Target="../notesSlides/notesSlide1.xml"/><Relationship Id="rId17" Type="http://schemas.openxmlformats.org/officeDocument/2006/relationships/slideLayout" Target="../slideLayouts/slideLayout1.xml"/><Relationship Id="rId16" Type="http://schemas.openxmlformats.org/officeDocument/2006/relationships/image" Target="../media/image17.png"/><Relationship Id="rId15" Type="http://schemas.openxmlformats.org/officeDocument/2006/relationships/image" Target="../media/image16.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3.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8.jpeg"/><Relationship Id="rId7" Type="http://schemas.openxmlformats.org/officeDocument/2006/relationships/image" Target="../media/image37.jpeg"/><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0" Type="http://schemas.openxmlformats.org/officeDocument/2006/relationships/notesSlide" Target="../notesSlides/notesSlide15.xml"/><Relationship Id="rId1"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45.jpeg"/><Relationship Id="rId1" Type="http://schemas.openxmlformats.org/officeDocument/2006/relationships/image" Target="../media/image4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9811" y="1107306"/>
            <a:ext cx="1955516" cy="3107184"/>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2794478" y="-727503"/>
            <a:ext cx="10255280" cy="676466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2192000" cy="4516762"/>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55014" y="1129765"/>
            <a:ext cx="4080859" cy="3383212"/>
          </a:xfrm>
          <a:prstGeom prst="rect">
            <a:avLst/>
          </a:prstGeom>
        </p:spPr>
      </p:pic>
      <p:sp>
        <p:nvSpPr>
          <p:cNvPr id="14" name="文本框 13"/>
          <p:cNvSpPr txBox="1"/>
          <p:nvPr/>
        </p:nvSpPr>
        <p:spPr>
          <a:xfrm>
            <a:off x="1830249" y="4793656"/>
            <a:ext cx="8531503" cy="784830"/>
          </a:xfrm>
          <a:prstGeom prst="rect">
            <a:avLst/>
          </a:prstGeom>
          <a:noFill/>
        </p:spPr>
        <p:txBody>
          <a:bodyPr wrap="none" rtlCol="0">
            <a:spAutoFit/>
            <a:scene3d>
              <a:camera prst="orthographicFront"/>
              <a:lightRig rig="threePt" dir="t"/>
            </a:scene3d>
            <a:sp3d extrusionH="57150">
              <a:bevelT h="25400" prst="softRound"/>
            </a:sp3d>
          </a:bodyPr>
          <a:lstStyle/>
          <a:p>
            <a:pPr algn="ctr"/>
            <a:r>
              <a:rPr lang="zh-CN" altLang="en-US" sz="4500" dirty="0" smtClean="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rPr>
              <a:t>双</a:t>
            </a:r>
            <a:r>
              <a:rPr lang="en-US" altLang="zh-CN" sz="4500" dirty="0" smtClean="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rPr>
              <a:t>12</a:t>
            </a:r>
            <a:r>
              <a:rPr lang="zh-CN" altLang="en-US" sz="4500" dirty="0" smtClean="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rPr>
              <a:t>促销活动策划方案</a:t>
            </a:r>
            <a:r>
              <a:rPr lang="en-US" altLang="zh-CN" sz="4500" dirty="0" smtClean="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rPr>
              <a:t>PPT</a:t>
            </a:r>
            <a:r>
              <a:rPr lang="zh-CN" altLang="en-US" sz="4500" dirty="0" smtClean="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rPr>
              <a:t>模板</a:t>
            </a:r>
            <a:endParaRPr lang="zh-CN" altLang="en-US" sz="4500" dirty="0">
              <a:solidFill>
                <a:srgbClr val="E61B34"/>
              </a:solidFill>
              <a:effectLst>
                <a:glow rad="127000">
                  <a:schemeClr val="bg1">
                    <a:alpha val="85000"/>
                  </a:schemeClr>
                </a:glow>
              </a:effectLst>
              <a:latin typeface="方正剪纸简体" panose="03000509000000000000" pitchFamily="65" charset="-122"/>
              <a:ea typeface="方正剪纸简体" panose="03000509000000000000" pitchFamily="65" charset="-122"/>
            </a:endParaRPr>
          </a:p>
        </p:txBody>
      </p:sp>
      <p:sp>
        <p:nvSpPr>
          <p:cNvPr id="16" name="文本框 15"/>
          <p:cNvSpPr txBox="1"/>
          <p:nvPr/>
        </p:nvSpPr>
        <p:spPr>
          <a:xfrm>
            <a:off x="3503784" y="5578486"/>
            <a:ext cx="5184433" cy="400110"/>
          </a:xfrm>
          <a:prstGeom prst="rect">
            <a:avLst/>
          </a:prstGeom>
          <a:noFill/>
        </p:spPr>
        <p:txBody>
          <a:bodyPr wrap="none" rtlCol="0">
            <a:spAutoFit/>
            <a:scene3d>
              <a:camera prst="orthographicFront"/>
              <a:lightRig rig="threePt" dir="t"/>
            </a:scene3d>
            <a:sp3d extrusionH="57150">
              <a:bevelT h="25400" prst="softRound"/>
            </a:sp3d>
          </a:bodyPr>
          <a:lstStyle/>
          <a:p>
            <a:pPr algn="ctr"/>
            <a:r>
              <a:rPr lang="en-US" altLang="zh-CN" sz="2000" dirty="0" smtClean="0">
                <a:solidFill>
                  <a:schemeClr val="accent1"/>
                </a:solidFill>
                <a:effectLst>
                  <a:glow rad="127000">
                    <a:schemeClr val="bg1">
                      <a:alpha val="85000"/>
                    </a:schemeClr>
                  </a:glow>
                </a:effectLst>
                <a:latin typeface="方正剪纸简体" panose="03000509000000000000" pitchFamily="65" charset="-122"/>
                <a:ea typeface="方正剪纸简体" panose="03000509000000000000" pitchFamily="65" charset="-122"/>
              </a:rPr>
              <a:t>Double 12 promotion plan PPT template</a:t>
            </a:r>
            <a:endParaRPr lang="zh-CN" altLang="en-US" sz="2000" dirty="0">
              <a:solidFill>
                <a:schemeClr val="accent1"/>
              </a:solidFill>
              <a:effectLst>
                <a:glow rad="127000">
                  <a:schemeClr val="bg1">
                    <a:alpha val="85000"/>
                  </a:schemeClr>
                </a:glow>
              </a:effectLst>
              <a:latin typeface="方正剪纸简体" panose="03000509000000000000" pitchFamily="65" charset="-122"/>
              <a:ea typeface="方正剪纸简体" panose="03000509000000000000" pitchFamily="65" charset="-122"/>
            </a:endParaRPr>
          </a:p>
        </p:txBody>
      </p:sp>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263722" y="1055220"/>
            <a:ext cx="1871943" cy="1669711"/>
          </a:xfrm>
          <a:prstGeom prst="rect">
            <a:avLst/>
          </a:prstGeom>
        </p:spPr>
      </p:pic>
      <p:pic>
        <p:nvPicPr>
          <p:cNvPr id="21" name="小凡say - 第二宿命 - 原版伴奏">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52468" y="-2005654"/>
            <a:ext cx="609600" cy="609600"/>
          </a:xfrm>
          <a:prstGeom prst="rect">
            <a:avLst/>
          </a:prstGeom>
        </p:spPr>
      </p:pic>
      <p:pic>
        <p:nvPicPr>
          <p:cNvPr id="8" name="图片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89757" y="2073455"/>
            <a:ext cx="2220468" cy="2272978"/>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773" y="963221"/>
            <a:ext cx="4080859" cy="3383212"/>
          </a:xfrm>
          <a:prstGeom prst="rect">
            <a:avLst/>
          </a:prstGeom>
        </p:spPr>
      </p:pic>
      <p:pic>
        <p:nvPicPr>
          <p:cNvPr id="22" name="图片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45654" y="3972815"/>
            <a:ext cx="541183" cy="800950"/>
          </a:xfrm>
          <a:prstGeom prst="rect">
            <a:avLst/>
          </a:prstGeom>
        </p:spPr>
      </p:pic>
      <p:pic>
        <p:nvPicPr>
          <p:cNvPr id="23" name="图片 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34351" y="371949"/>
            <a:ext cx="891868" cy="839915"/>
          </a:xfrm>
          <a:prstGeom prst="rect">
            <a:avLst/>
          </a:prstGeom>
        </p:spPr>
      </p:pic>
      <p:pic>
        <p:nvPicPr>
          <p:cNvPr id="24" name="图片 2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41610" y="217504"/>
            <a:ext cx="972314" cy="947930"/>
          </a:xfrm>
          <a:prstGeom prst="rect">
            <a:avLst/>
          </a:prstGeom>
        </p:spPr>
      </p:pic>
      <p:pic>
        <p:nvPicPr>
          <p:cNvPr id="10" name="图片 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28810" y="1263818"/>
            <a:ext cx="5935082" cy="3801629"/>
          </a:xfrm>
          <a:prstGeom prst="rect">
            <a:avLst/>
          </a:prstGeom>
        </p:spPr>
      </p:pic>
      <p:sp>
        <p:nvSpPr>
          <p:cNvPr id="25" name="Rectangle 10"/>
          <p:cNvSpPr>
            <a:spLocks noChangeArrowheads="1"/>
          </p:cNvSpPr>
          <p:nvPr/>
        </p:nvSpPr>
        <p:spPr bwMode="auto">
          <a:xfrm>
            <a:off x="1051985" y="0"/>
            <a:ext cx="61383"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26" name="Rectangle 11"/>
          <p:cNvSpPr>
            <a:spLocks noChangeArrowheads="1"/>
          </p:cNvSpPr>
          <p:nvPr/>
        </p:nvSpPr>
        <p:spPr bwMode="auto">
          <a:xfrm>
            <a:off x="11019367" y="0"/>
            <a:ext cx="61384"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27" name="Rectangle 12"/>
          <p:cNvSpPr>
            <a:spLocks noChangeArrowheads="1"/>
          </p:cNvSpPr>
          <p:nvPr/>
        </p:nvSpPr>
        <p:spPr bwMode="auto">
          <a:xfrm>
            <a:off x="11664951" y="0"/>
            <a:ext cx="61383"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28" name="Rectangle 13"/>
          <p:cNvSpPr>
            <a:spLocks noChangeArrowheads="1"/>
          </p:cNvSpPr>
          <p:nvPr/>
        </p:nvSpPr>
        <p:spPr bwMode="auto">
          <a:xfrm>
            <a:off x="368300" y="0"/>
            <a:ext cx="61384"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29" name="Rectangle 14"/>
          <p:cNvSpPr>
            <a:spLocks noChangeArrowheads="1"/>
          </p:cNvSpPr>
          <p:nvPr/>
        </p:nvSpPr>
        <p:spPr bwMode="auto">
          <a:xfrm>
            <a:off x="5520267" y="0"/>
            <a:ext cx="61384"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30" name="Rectangle 15"/>
          <p:cNvSpPr>
            <a:spLocks noChangeArrowheads="1"/>
          </p:cNvSpPr>
          <p:nvPr/>
        </p:nvSpPr>
        <p:spPr bwMode="auto">
          <a:xfrm>
            <a:off x="8739718" y="0"/>
            <a:ext cx="61383"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31" name="Rectangle 16"/>
          <p:cNvSpPr>
            <a:spLocks noChangeArrowheads="1"/>
          </p:cNvSpPr>
          <p:nvPr/>
        </p:nvSpPr>
        <p:spPr bwMode="auto">
          <a:xfrm>
            <a:off x="7738533" y="0"/>
            <a:ext cx="61384"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sp>
        <p:nvSpPr>
          <p:cNvPr id="32" name="Rectangle 17"/>
          <p:cNvSpPr>
            <a:spLocks noChangeArrowheads="1"/>
          </p:cNvSpPr>
          <p:nvPr/>
        </p:nvSpPr>
        <p:spPr bwMode="auto">
          <a:xfrm>
            <a:off x="6383867" y="0"/>
            <a:ext cx="61384" cy="6858000"/>
          </a:xfrm>
          <a:prstGeom prst="rect">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sz="2800"/>
          </a:p>
        </p:txBody>
      </p:sp>
      <p:pic>
        <p:nvPicPr>
          <p:cNvPr id="33" name="Picture 65" descr="蒲公英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3420000">
            <a:off x="7652163" y="-386590"/>
            <a:ext cx="2228448" cy="27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65" descr="蒲公英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3420000">
            <a:off x="5562625" y="1918309"/>
            <a:ext cx="2228448" cy="274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65" descr="蒲公英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3420000">
            <a:off x="2308154" y="-352688"/>
            <a:ext cx="2228448" cy="27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65" descr="蒲公英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3420000">
            <a:off x="975864" y="897940"/>
            <a:ext cx="2228448" cy="27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65" descr="蒲公英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3420000">
            <a:off x="9849095" y="-55131"/>
            <a:ext cx="2228448" cy="274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2000"/>
                                            <p:tgtEl>
                                              <p:spTgt spid="4"/>
                                            </p:tgtEl>
                                          </p:cBhvr>
                                        </p:animEffect>
                                      </p:childTnLst>
                                    </p:cTn>
                                  </p:par>
                                </p:childTnLst>
                              </p:cTn>
                            </p:par>
                            <p:par>
                              <p:cTn id="10" fill="hold">
                                <p:stCondLst>
                                  <p:cond delay="0"/>
                                </p:stCondLst>
                                <p:childTnLst>
                                  <p:par>
                                    <p:cTn id="11" presetID="47"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ppt_x</p:attrName>
                                            </p:attrNameLst>
                                          </p:cBhvr>
                                          <p:tavLst>
                                            <p:tav tm="0">
                                              <p:val>
                                                <p:strVal val="#ppt_x"/>
                                              </p:val>
                                            </p:tav>
                                            <p:tav tm="100000">
                                              <p:val>
                                                <p:strVal val="#ppt_x"/>
                                              </p:val>
                                            </p:tav>
                                          </p:tavLst>
                                        </p:anim>
                                        <p:anim calcmode="lin" valueType="num">
                                          <p:cBhvr>
                                            <p:cTn id="21" dur="2000" fill="hold"/>
                                            <p:tgtEl>
                                              <p:spTgt spid="7"/>
                                            </p:tgtEl>
                                            <p:attrNameLst>
                                              <p:attrName>ppt_y</p:attrName>
                                            </p:attrNameLst>
                                          </p:cBhvr>
                                          <p:tavLst>
                                            <p:tav tm="0">
                                              <p:val>
                                                <p:strVal val="#ppt_y-.1"/>
                                              </p:val>
                                            </p:tav>
                                            <p:tav tm="100000">
                                              <p:val>
                                                <p:strVal val="#ppt_y"/>
                                              </p:val>
                                            </p:tav>
                                          </p:tavLst>
                                        </p:anim>
                                      </p:childTnLst>
                                    </p:cTn>
                                  </p:par>
                                  <p:par>
                                    <p:cTn id="22" presetID="32" presetClass="emph" presetSubtype="0" repeatCount="3000" fill="hold" nodeType="withEffect">
                                      <p:stCondLst>
                                        <p:cond delay="0"/>
                                      </p:stCondLst>
                                      <p:childTnLst>
                                        <p:animRot by="120000">
                                          <p:cBhvr>
                                            <p:cTn id="23" dur="100" fill="hold">
                                              <p:stCondLst>
                                                <p:cond delay="0"/>
                                              </p:stCondLst>
                                            </p:cTn>
                                            <p:tgtEl>
                                              <p:spTgt spid="7"/>
                                            </p:tgtEl>
                                            <p:attrNameLst>
                                              <p:attrName>r</p:attrName>
                                            </p:attrNameLst>
                                          </p:cBhvr>
                                        </p:animRot>
                                        <p:animRot by="-240000">
                                          <p:cBhvr>
                                            <p:cTn id="24" dur="200" fill="hold">
                                              <p:stCondLst>
                                                <p:cond delay="200"/>
                                              </p:stCondLst>
                                            </p:cTn>
                                            <p:tgtEl>
                                              <p:spTgt spid="7"/>
                                            </p:tgtEl>
                                            <p:attrNameLst>
                                              <p:attrName>r</p:attrName>
                                            </p:attrNameLst>
                                          </p:cBhvr>
                                        </p:animRot>
                                        <p:animRot by="240000">
                                          <p:cBhvr>
                                            <p:cTn id="25" dur="200" fill="hold">
                                              <p:stCondLst>
                                                <p:cond delay="400"/>
                                              </p:stCondLst>
                                            </p:cTn>
                                            <p:tgtEl>
                                              <p:spTgt spid="7"/>
                                            </p:tgtEl>
                                            <p:attrNameLst>
                                              <p:attrName>r</p:attrName>
                                            </p:attrNameLst>
                                          </p:cBhvr>
                                        </p:animRot>
                                        <p:animRot by="-240000">
                                          <p:cBhvr>
                                            <p:cTn id="26" dur="200" fill="hold">
                                              <p:stCondLst>
                                                <p:cond delay="600"/>
                                              </p:stCondLst>
                                            </p:cTn>
                                            <p:tgtEl>
                                              <p:spTgt spid="7"/>
                                            </p:tgtEl>
                                            <p:attrNameLst>
                                              <p:attrName>r</p:attrName>
                                            </p:attrNameLst>
                                          </p:cBhvr>
                                        </p:animRot>
                                        <p:animRot by="120000">
                                          <p:cBhvr>
                                            <p:cTn id="27" dur="200" fill="hold">
                                              <p:stCondLst>
                                                <p:cond delay="800"/>
                                              </p:stCondLst>
                                            </p:cTn>
                                            <p:tgtEl>
                                              <p:spTgt spid="7"/>
                                            </p:tgtEl>
                                            <p:attrNameLst>
                                              <p:attrName>r</p:attrName>
                                            </p:attrNameLst>
                                          </p:cBhvr>
                                        </p:animRot>
                                      </p:childTnLst>
                                    </p:cTn>
                                  </p:par>
                                  <p:par>
                                    <p:cTn id="28" presetID="2" presetClass="entr" presetSubtype="4" fill="hold" nodeType="withEffect" p14:presetBounceEnd="60000">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14:bounceEnd="60000">
                                          <p:cBhvr additive="base">
                                            <p:cTn id="30" dur="300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31" dur="30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14:presetBounceEnd="60000">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14:bounceEnd="60000">
                                          <p:cBhvr additive="base">
                                            <p:cTn id="34" dur="30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35" dur="30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60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60000">
                                          <p:cBhvr additive="base">
                                            <p:cTn id="38" dur="30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9" dur="3000" fill="hold"/>
                                            <p:tgtEl>
                                              <p:spTgt spid="8"/>
                                            </p:tgtEl>
                                            <p:attrNameLst>
                                              <p:attrName>ppt_y</p:attrName>
                                            </p:attrNameLst>
                                          </p:cBhvr>
                                          <p:tavLst>
                                            <p:tav tm="0">
                                              <p:val>
                                                <p:strVal val="1+#ppt_h/2"/>
                                              </p:val>
                                            </p:tav>
                                            <p:tav tm="100000">
                                              <p:val>
                                                <p:strVal val="#ppt_y"/>
                                              </p:val>
                                            </p:tav>
                                          </p:tavLst>
                                        </p:anim>
                                      </p:childTnLst>
                                    </p:cTn>
                                  </p:par>
                                  <p:par>
                                    <p:cTn id="40" presetID="32" presetClass="emph" presetSubtype="0" repeatCount="3000" fill="hold" nodeType="withEffect">
                                      <p:stCondLst>
                                        <p:cond delay="0"/>
                                      </p:stCondLst>
                                      <p:childTnLst>
                                        <p:animRot by="120000">
                                          <p:cBhvr>
                                            <p:cTn id="41" dur="100" fill="hold">
                                              <p:stCondLst>
                                                <p:cond delay="0"/>
                                              </p:stCondLst>
                                            </p:cTn>
                                            <p:tgtEl>
                                              <p:spTgt spid="13"/>
                                            </p:tgtEl>
                                            <p:attrNameLst>
                                              <p:attrName>r</p:attrName>
                                            </p:attrNameLst>
                                          </p:cBhvr>
                                        </p:animRot>
                                        <p:animRot by="-240000">
                                          <p:cBhvr>
                                            <p:cTn id="42" dur="200" fill="hold">
                                              <p:stCondLst>
                                                <p:cond delay="200"/>
                                              </p:stCondLst>
                                            </p:cTn>
                                            <p:tgtEl>
                                              <p:spTgt spid="13"/>
                                            </p:tgtEl>
                                            <p:attrNameLst>
                                              <p:attrName>r</p:attrName>
                                            </p:attrNameLst>
                                          </p:cBhvr>
                                        </p:animRot>
                                        <p:animRot by="240000">
                                          <p:cBhvr>
                                            <p:cTn id="43" dur="200" fill="hold">
                                              <p:stCondLst>
                                                <p:cond delay="400"/>
                                              </p:stCondLst>
                                            </p:cTn>
                                            <p:tgtEl>
                                              <p:spTgt spid="13"/>
                                            </p:tgtEl>
                                            <p:attrNameLst>
                                              <p:attrName>r</p:attrName>
                                            </p:attrNameLst>
                                          </p:cBhvr>
                                        </p:animRot>
                                        <p:animRot by="-240000">
                                          <p:cBhvr>
                                            <p:cTn id="44" dur="200" fill="hold">
                                              <p:stCondLst>
                                                <p:cond delay="600"/>
                                              </p:stCondLst>
                                            </p:cTn>
                                            <p:tgtEl>
                                              <p:spTgt spid="13"/>
                                            </p:tgtEl>
                                            <p:attrNameLst>
                                              <p:attrName>r</p:attrName>
                                            </p:attrNameLst>
                                          </p:cBhvr>
                                        </p:animRot>
                                        <p:animRot by="120000">
                                          <p:cBhvr>
                                            <p:cTn id="45" dur="200" fill="hold">
                                              <p:stCondLst>
                                                <p:cond delay="800"/>
                                              </p:stCondLst>
                                            </p:cTn>
                                            <p:tgtEl>
                                              <p:spTgt spid="13"/>
                                            </p:tgtEl>
                                            <p:attrNameLst>
                                              <p:attrName>r</p:attrName>
                                            </p:attrNameLst>
                                          </p:cBhvr>
                                        </p:animRot>
                                      </p:childTnLst>
                                    </p:cTn>
                                  </p:par>
                                  <p:par>
                                    <p:cTn id="46" presetID="32" presetClass="emph" presetSubtype="0" repeatCount="3000" fill="hold" nodeType="withEffect">
                                      <p:stCondLst>
                                        <p:cond delay="0"/>
                                      </p:stCondLst>
                                      <p:childTnLst>
                                        <p:animRot by="120000">
                                          <p:cBhvr>
                                            <p:cTn id="47" dur="100" fill="hold">
                                              <p:stCondLst>
                                                <p:cond delay="0"/>
                                              </p:stCondLst>
                                            </p:cTn>
                                            <p:tgtEl>
                                              <p:spTgt spid="9"/>
                                            </p:tgtEl>
                                            <p:attrNameLst>
                                              <p:attrName>r</p:attrName>
                                            </p:attrNameLst>
                                          </p:cBhvr>
                                        </p:animRot>
                                        <p:animRot by="-240000">
                                          <p:cBhvr>
                                            <p:cTn id="48" dur="200" fill="hold">
                                              <p:stCondLst>
                                                <p:cond delay="200"/>
                                              </p:stCondLst>
                                            </p:cTn>
                                            <p:tgtEl>
                                              <p:spTgt spid="9"/>
                                            </p:tgtEl>
                                            <p:attrNameLst>
                                              <p:attrName>r</p:attrName>
                                            </p:attrNameLst>
                                          </p:cBhvr>
                                        </p:animRot>
                                        <p:animRot by="240000">
                                          <p:cBhvr>
                                            <p:cTn id="49" dur="200" fill="hold">
                                              <p:stCondLst>
                                                <p:cond delay="400"/>
                                              </p:stCondLst>
                                            </p:cTn>
                                            <p:tgtEl>
                                              <p:spTgt spid="9"/>
                                            </p:tgtEl>
                                            <p:attrNameLst>
                                              <p:attrName>r</p:attrName>
                                            </p:attrNameLst>
                                          </p:cBhvr>
                                        </p:animRot>
                                        <p:animRot by="-240000">
                                          <p:cBhvr>
                                            <p:cTn id="50" dur="200" fill="hold">
                                              <p:stCondLst>
                                                <p:cond delay="600"/>
                                              </p:stCondLst>
                                            </p:cTn>
                                            <p:tgtEl>
                                              <p:spTgt spid="9"/>
                                            </p:tgtEl>
                                            <p:attrNameLst>
                                              <p:attrName>r</p:attrName>
                                            </p:attrNameLst>
                                          </p:cBhvr>
                                        </p:animRot>
                                        <p:animRot by="120000">
                                          <p:cBhvr>
                                            <p:cTn id="51" dur="200" fill="hold">
                                              <p:stCondLst>
                                                <p:cond delay="800"/>
                                              </p:stCondLst>
                                            </p:cTn>
                                            <p:tgtEl>
                                              <p:spTgt spid="9"/>
                                            </p:tgtEl>
                                            <p:attrNameLst>
                                              <p:attrName>r</p:attrName>
                                            </p:attrNameLst>
                                          </p:cBhvr>
                                        </p:animRot>
                                      </p:childTnLst>
                                    </p:cTn>
                                  </p:par>
                                  <p:par>
                                    <p:cTn id="52" presetID="32" presetClass="emph" presetSubtype="0" repeatCount="3000" fill="hold" nodeType="withEffect">
                                      <p:stCondLst>
                                        <p:cond delay="0"/>
                                      </p:stCondLst>
                                      <p:childTnLst>
                                        <p:animRot by="120000">
                                          <p:cBhvr>
                                            <p:cTn id="53" dur="100" fill="hold">
                                              <p:stCondLst>
                                                <p:cond delay="0"/>
                                              </p:stCondLst>
                                            </p:cTn>
                                            <p:tgtEl>
                                              <p:spTgt spid="8"/>
                                            </p:tgtEl>
                                            <p:attrNameLst>
                                              <p:attrName>r</p:attrName>
                                            </p:attrNameLst>
                                          </p:cBhvr>
                                        </p:animRot>
                                        <p:animRot by="-240000">
                                          <p:cBhvr>
                                            <p:cTn id="54" dur="200" fill="hold">
                                              <p:stCondLst>
                                                <p:cond delay="200"/>
                                              </p:stCondLst>
                                            </p:cTn>
                                            <p:tgtEl>
                                              <p:spTgt spid="8"/>
                                            </p:tgtEl>
                                            <p:attrNameLst>
                                              <p:attrName>r</p:attrName>
                                            </p:attrNameLst>
                                          </p:cBhvr>
                                        </p:animRot>
                                        <p:animRot by="240000">
                                          <p:cBhvr>
                                            <p:cTn id="55" dur="200" fill="hold">
                                              <p:stCondLst>
                                                <p:cond delay="400"/>
                                              </p:stCondLst>
                                            </p:cTn>
                                            <p:tgtEl>
                                              <p:spTgt spid="8"/>
                                            </p:tgtEl>
                                            <p:attrNameLst>
                                              <p:attrName>r</p:attrName>
                                            </p:attrNameLst>
                                          </p:cBhvr>
                                        </p:animRot>
                                        <p:animRot by="-240000">
                                          <p:cBhvr>
                                            <p:cTn id="56" dur="200" fill="hold">
                                              <p:stCondLst>
                                                <p:cond delay="600"/>
                                              </p:stCondLst>
                                            </p:cTn>
                                            <p:tgtEl>
                                              <p:spTgt spid="8"/>
                                            </p:tgtEl>
                                            <p:attrNameLst>
                                              <p:attrName>r</p:attrName>
                                            </p:attrNameLst>
                                          </p:cBhvr>
                                        </p:animRot>
                                        <p:animRot by="120000">
                                          <p:cBhvr>
                                            <p:cTn id="57" dur="200" fill="hold">
                                              <p:stCondLst>
                                                <p:cond delay="800"/>
                                              </p:stCondLst>
                                            </p:cTn>
                                            <p:tgtEl>
                                              <p:spTgt spid="8"/>
                                            </p:tgtEl>
                                            <p:attrNameLst>
                                              <p:attrName>r</p:attrName>
                                            </p:attrNameLst>
                                          </p:cBhvr>
                                        </p:animRot>
                                      </p:childTnLst>
                                    </p:cTn>
                                  </p:par>
                                </p:childTnLst>
                              </p:cTn>
                            </p:par>
                            <p:par>
                              <p:cTn id="58" fill="hold">
                                <p:stCondLst>
                                  <p:cond delay="30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2" presetClass="entr" presetSubtype="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53" presetClass="entr" presetSubtype="16"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2000" fill="hold"/>
                                            <p:tgtEl>
                                              <p:spTgt spid="24"/>
                                            </p:tgtEl>
                                            <p:attrNameLst>
                                              <p:attrName>ppt_w</p:attrName>
                                            </p:attrNameLst>
                                          </p:cBhvr>
                                          <p:tavLst>
                                            <p:tav tm="0">
                                              <p:val>
                                                <p:fltVal val="0"/>
                                              </p:val>
                                            </p:tav>
                                            <p:tav tm="100000">
                                              <p:val>
                                                <p:strVal val="#ppt_w"/>
                                              </p:val>
                                            </p:tav>
                                          </p:tavLst>
                                        </p:anim>
                                        <p:anim calcmode="lin" valueType="num">
                                          <p:cBhvr>
                                            <p:cTn id="73" dur="2000" fill="hold"/>
                                            <p:tgtEl>
                                              <p:spTgt spid="24"/>
                                            </p:tgtEl>
                                            <p:attrNameLst>
                                              <p:attrName>ppt_h</p:attrName>
                                            </p:attrNameLst>
                                          </p:cBhvr>
                                          <p:tavLst>
                                            <p:tav tm="0">
                                              <p:val>
                                                <p:fltVal val="0"/>
                                              </p:val>
                                            </p:tav>
                                            <p:tav tm="100000">
                                              <p:val>
                                                <p:strVal val="#ppt_h"/>
                                              </p:val>
                                            </p:tav>
                                          </p:tavLst>
                                        </p:anim>
                                        <p:animEffect transition="in" filter="fade">
                                          <p:cBhvr>
                                            <p:cTn id="74" dur="2000"/>
                                            <p:tgtEl>
                                              <p:spTgt spid="24"/>
                                            </p:tgtEl>
                                          </p:cBhvr>
                                        </p:animEffect>
                                      </p:childTnLst>
                                    </p:cTn>
                                  </p:par>
                                  <p:par>
                                    <p:cTn id="75" presetID="53" presetClass="entr" presetSubtype="16"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2000" fill="hold"/>
                                            <p:tgtEl>
                                              <p:spTgt spid="22"/>
                                            </p:tgtEl>
                                            <p:attrNameLst>
                                              <p:attrName>ppt_w</p:attrName>
                                            </p:attrNameLst>
                                          </p:cBhvr>
                                          <p:tavLst>
                                            <p:tav tm="0">
                                              <p:val>
                                                <p:fltVal val="0"/>
                                              </p:val>
                                            </p:tav>
                                            <p:tav tm="100000">
                                              <p:val>
                                                <p:strVal val="#ppt_w"/>
                                              </p:val>
                                            </p:tav>
                                          </p:tavLst>
                                        </p:anim>
                                        <p:anim calcmode="lin" valueType="num">
                                          <p:cBhvr>
                                            <p:cTn id="78" dur="2000" fill="hold"/>
                                            <p:tgtEl>
                                              <p:spTgt spid="22"/>
                                            </p:tgtEl>
                                            <p:attrNameLst>
                                              <p:attrName>ppt_h</p:attrName>
                                            </p:attrNameLst>
                                          </p:cBhvr>
                                          <p:tavLst>
                                            <p:tav tm="0">
                                              <p:val>
                                                <p:fltVal val="0"/>
                                              </p:val>
                                            </p:tav>
                                            <p:tav tm="100000">
                                              <p:val>
                                                <p:strVal val="#ppt_h"/>
                                              </p:val>
                                            </p:tav>
                                          </p:tavLst>
                                        </p:anim>
                                        <p:animEffect transition="in" filter="fade">
                                          <p:cBhvr>
                                            <p:cTn id="79" dur="2000"/>
                                            <p:tgtEl>
                                              <p:spTgt spid="22"/>
                                            </p:tgtEl>
                                          </p:cBhvr>
                                        </p:animEffect>
                                      </p:childTnLst>
                                    </p:cTn>
                                  </p:par>
                                  <p:par>
                                    <p:cTn id="80" presetID="53" presetClass="entr" presetSubtype="16"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2000" fill="hold"/>
                                            <p:tgtEl>
                                              <p:spTgt spid="23"/>
                                            </p:tgtEl>
                                            <p:attrNameLst>
                                              <p:attrName>ppt_w</p:attrName>
                                            </p:attrNameLst>
                                          </p:cBhvr>
                                          <p:tavLst>
                                            <p:tav tm="0">
                                              <p:val>
                                                <p:fltVal val="0"/>
                                              </p:val>
                                            </p:tav>
                                            <p:tav tm="100000">
                                              <p:val>
                                                <p:strVal val="#ppt_w"/>
                                              </p:val>
                                            </p:tav>
                                          </p:tavLst>
                                        </p:anim>
                                        <p:anim calcmode="lin" valueType="num">
                                          <p:cBhvr>
                                            <p:cTn id="83" dur="2000" fill="hold"/>
                                            <p:tgtEl>
                                              <p:spTgt spid="23"/>
                                            </p:tgtEl>
                                            <p:attrNameLst>
                                              <p:attrName>ppt_h</p:attrName>
                                            </p:attrNameLst>
                                          </p:cBhvr>
                                          <p:tavLst>
                                            <p:tav tm="0">
                                              <p:val>
                                                <p:fltVal val="0"/>
                                              </p:val>
                                            </p:tav>
                                            <p:tav tm="100000">
                                              <p:val>
                                                <p:strVal val="#ppt_h"/>
                                              </p:val>
                                            </p:tav>
                                          </p:tavLst>
                                        </p:anim>
                                        <p:animEffect transition="in" filter="fade">
                                          <p:cBhvr>
                                            <p:cTn id="84" dur="2000"/>
                                            <p:tgtEl>
                                              <p:spTgt spid="23"/>
                                            </p:tgtEl>
                                          </p:cBhvr>
                                        </p:animEffect>
                                      </p:childTnLst>
                                    </p:cTn>
                                  </p:par>
                                  <p:par>
                                    <p:cTn id="85" presetID="32" presetClass="emph" presetSubtype="0" repeatCount="2000" fill="hold" nodeType="withEffect">
                                      <p:stCondLst>
                                        <p:cond delay="0"/>
                                      </p:stCondLst>
                                      <p:childTnLst>
                                        <p:animRot by="120000">
                                          <p:cBhvr>
                                            <p:cTn id="86" dur="100" fill="hold">
                                              <p:stCondLst>
                                                <p:cond delay="0"/>
                                              </p:stCondLst>
                                            </p:cTn>
                                            <p:tgtEl>
                                              <p:spTgt spid="24"/>
                                            </p:tgtEl>
                                            <p:attrNameLst>
                                              <p:attrName>r</p:attrName>
                                            </p:attrNameLst>
                                          </p:cBhvr>
                                        </p:animRot>
                                        <p:animRot by="-240000">
                                          <p:cBhvr>
                                            <p:cTn id="87" dur="200" fill="hold">
                                              <p:stCondLst>
                                                <p:cond delay="200"/>
                                              </p:stCondLst>
                                            </p:cTn>
                                            <p:tgtEl>
                                              <p:spTgt spid="24"/>
                                            </p:tgtEl>
                                            <p:attrNameLst>
                                              <p:attrName>r</p:attrName>
                                            </p:attrNameLst>
                                          </p:cBhvr>
                                        </p:animRot>
                                        <p:animRot by="240000">
                                          <p:cBhvr>
                                            <p:cTn id="88" dur="200" fill="hold">
                                              <p:stCondLst>
                                                <p:cond delay="400"/>
                                              </p:stCondLst>
                                            </p:cTn>
                                            <p:tgtEl>
                                              <p:spTgt spid="24"/>
                                            </p:tgtEl>
                                            <p:attrNameLst>
                                              <p:attrName>r</p:attrName>
                                            </p:attrNameLst>
                                          </p:cBhvr>
                                        </p:animRot>
                                        <p:animRot by="-240000">
                                          <p:cBhvr>
                                            <p:cTn id="89" dur="200" fill="hold">
                                              <p:stCondLst>
                                                <p:cond delay="600"/>
                                              </p:stCondLst>
                                            </p:cTn>
                                            <p:tgtEl>
                                              <p:spTgt spid="24"/>
                                            </p:tgtEl>
                                            <p:attrNameLst>
                                              <p:attrName>r</p:attrName>
                                            </p:attrNameLst>
                                          </p:cBhvr>
                                        </p:animRot>
                                        <p:animRot by="120000">
                                          <p:cBhvr>
                                            <p:cTn id="90" dur="200" fill="hold">
                                              <p:stCondLst>
                                                <p:cond delay="800"/>
                                              </p:stCondLst>
                                            </p:cTn>
                                            <p:tgtEl>
                                              <p:spTgt spid="24"/>
                                            </p:tgtEl>
                                            <p:attrNameLst>
                                              <p:attrName>r</p:attrName>
                                            </p:attrNameLst>
                                          </p:cBhvr>
                                        </p:animRot>
                                      </p:childTnLst>
                                    </p:cTn>
                                  </p:par>
                                  <p:par>
                                    <p:cTn id="91" presetID="32" presetClass="emph" presetSubtype="0" repeatCount="2000" fill="hold" nodeType="withEffect">
                                      <p:stCondLst>
                                        <p:cond delay="0"/>
                                      </p:stCondLst>
                                      <p:childTnLst>
                                        <p:animRot by="120000">
                                          <p:cBhvr>
                                            <p:cTn id="92" dur="100" fill="hold">
                                              <p:stCondLst>
                                                <p:cond delay="0"/>
                                              </p:stCondLst>
                                            </p:cTn>
                                            <p:tgtEl>
                                              <p:spTgt spid="22"/>
                                            </p:tgtEl>
                                            <p:attrNameLst>
                                              <p:attrName>r</p:attrName>
                                            </p:attrNameLst>
                                          </p:cBhvr>
                                        </p:animRot>
                                        <p:animRot by="-240000">
                                          <p:cBhvr>
                                            <p:cTn id="93" dur="200" fill="hold">
                                              <p:stCondLst>
                                                <p:cond delay="200"/>
                                              </p:stCondLst>
                                            </p:cTn>
                                            <p:tgtEl>
                                              <p:spTgt spid="22"/>
                                            </p:tgtEl>
                                            <p:attrNameLst>
                                              <p:attrName>r</p:attrName>
                                            </p:attrNameLst>
                                          </p:cBhvr>
                                        </p:animRot>
                                        <p:animRot by="240000">
                                          <p:cBhvr>
                                            <p:cTn id="94" dur="200" fill="hold">
                                              <p:stCondLst>
                                                <p:cond delay="400"/>
                                              </p:stCondLst>
                                            </p:cTn>
                                            <p:tgtEl>
                                              <p:spTgt spid="22"/>
                                            </p:tgtEl>
                                            <p:attrNameLst>
                                              <p:attrName>r</p:attrName>
                                            </p:attrNameLst>
                                          </p:cBhvr>
                                        </p:animRot>
                                        <p:animRot by="-240000">
                                          <p:cBhvr>
                                            <p:cTn id="95" dur="200" fill="hold">
                                              <p:stCondLst>
                                                <p:cond delay="600"/>
                                              </p:stCondLst>
                                            </p:cTn>
                                            <p:tgtEl>
                                              <p:spTgt spid="22"/>
                                            </p:tgtEl>
                                            <p:attrNameLst>
                                              <p:attrName>r</p:attrName>
                                            </p:attrNameLst>
                                          </p:cBhvr>
                                        </p:animRot>
                                        <p:animRot by="120000">
                                          <p:cBhvr>
                                            <p:cTn id="96" dur="200" fill="hold">
                                              <p:stCondLst>
                                                <p:cond delay="800"/>
                                              </p:stCondLst>
                                            </p:cTn>
                                            <p:tgtEl>
                                              <p:spTgt spid="22"/>
                                            </p:tgtEl>
                                            <p:attrNameLst>
                                              <p:attrName>r</p:attrName>
                                            </p:attrNameLst>
                                          </p:cBhvr>
                                        </p:animRot>
                                      </p:childTnLst>
                                    </p:cTn>
                                  </p:par>
                                  <p:par>
                                    <p:cTn id="97" presetID="32" presetClass="emph" presetSubtype="0" repeatCount="2000" fill="hold" nodeType="withEffect">
                                      <p:stCondLst>
                                        <p:cond delay="0"/>
                                      </p:stCondLst>
                                      <p:childTnLst>
                                        <p:animRot by="120000">
                                          <p:cBhvr>
                                            <p:cTn id="98" dur="100" fill="hold">
                                              <p:stCondLst>
                                                <p:cond delay="0"/>
                                              </p:stCondLst>
                                            </p:cTn>
                                            <p:tgtEl>
                                              <p:spTgt spid="23"/>
                                            </p:tgtEl>
                                            <p:attrNameLst>
                                              <p:attrName>r</p:attrName>
                                            </p:attrNameLst>
                                          </p:cBhvr>
                                        </p:animRot>
                                        <p:animRot by="-240000">
                                          <p:cBhvr>
                                            <p:cTn id="99" dur="200" fill="hold">
                                              <p:stCondLst>
                                                <p:cond delay="200"/>
                                              </p:stCondLst>
                                            </p:cTn>
                                            <p:tgtEl>
                                              <p:spTgt spid="23"/>
                                            </p:tgtEl>
                                            <p:attrNameLst>
                                              <p:attrName>r</p:attrName>
                                            </p:attrNameLst>
                                          </p:cBhvr>
                                        </p:animRot>
                                        <p:animRot by="240000">
                                          <p:cBhvr>
                                            <p:cTn id="100" dur="200" fill="hold">
                                              <p:stCondLst>
                                                <p:cond delay="400"/>
                                              </p:stCondLst>
                                            </p:cTn>
                                            <p:tgtEl>
                                              <p:spTgt spid="23"/>
                                            </p:tgtEl>
                                            <p:attrNameLst>
                                              <p:attrName>r</p:attrName>
                                            </p:attrNameLst>
                                          </p:cBhvr>
                                        </p:animRot>
                                        <p:animRot by="-240000">
                                          <p:cBhvr>
                                            <p:cTn id="101" dur="200" fill="hold">
                                              <p:stCondLst>
                                                <p:cond delay="600"/>
                                              </p:stCondLst>
                                            </p:cTn>
                                            <p:tgtEl>
                                              <p:spTgt spid="23"/>
                                            </p:tgtEl>
                                            <p:attrNameLst>
                                              <p:attrName>r</p:attrName>
                                            </p:attrNameLst>
                                          </p:cBhvr>
                                        </p:animRot>
                                        <p:animRot by="120000">
                                          <p:cBhvr>
                                            <p:cTn id="102" dur="200" fill="hold">
                                              <p:stCondLst>
                                                <p:cond delay="800"/>
                                              </p:stCondLst>
                                            </p:cTn>
                                            <p:tgtEl>
                                              <p:spTgt spid="23"/>
                                            </p:tgtEl>
                                            <p:attrNameLst>
                                              <p:attrName>r</p:attrName>
                                            </p:attrNameLst>
                                          </p:cBhvr>
                                        </p:animRot>
                                      </p:childTnLst>
                                    </p:cTn>
                                  </p:par>
                                </p:childTnLst>
                              </p:cTn>
                            </p:par>
                            <p:par>
                              <p:cTn id="103" fill="hold">
                                <p:stCondLst>
                                  <p:cond delay="5000"/>
                                </p:stCondLst>
                                <p:childTnLst>
                                  <p:par>
                                    <p:cTn id="104" presetID="10" presetClass="entr" presetSubtype="0" fill="hold" nodeType="after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fade">
                                          <p:cBhvr>
                                            <p:cTn id="106" dur="500"/>
                                            <p:tgtEl>
                                              <p:spTgt spid="10"/>
                                            </p:tgtEl>
                                          </p:cBhvr>
                                        </p:animEffect>
                                      </p:childTnLst>
                                    </p:cTn>
                                  </p:par>
                                </p:childTnLst>
                              </p:cTn>
                            </p:par>
                            <p:par>
                              <p:cTn id="107" fill="hold">
                                <p:stCondLst>
                                  <p:cond delay="5500"/>
                                </p:stCondLst>
                                <p:childTnLst>
                                  <p:par>
                                    <p:cTn id="108" presetID="22" presetClass="entr" presetSubtype="8" fill="hold" grpId="0" nodeType="afterEffect">
                                      <p:stCondLst>
                                        <p:cond delay="0"/>
                                      </p:stCondLst>
                                      <p:childTnLst>
                                        <p:set>
                                          <p:cBhvr>
                                            <p:cTn id="109" dur="1" fill="hold">
                                              <p:stCondLst>
                                                <p:cond delay="0"/>
                                              </p:stCondLst>
                                            </p:cTn>
                                            <p:tgtEl>
                                              <p:spTgt spid="14"/>
                                            </p:tgtEl>
                                            <p:attrNameLst>
                                              <p:attrName>style.visibility</p:attrName>
                                            </p:attrNameLst>
                                          </p:cBhvr>
                                          <p:to>
                                            <p:strVal val="visible"/>
                                          </p:to>
                                        </p:set>
                                        <p:animEffect transition="in" filter="wipe(left)">
                                          <p:cBhvr>
                                            <p:cTn id="110" dur="2000"/>
                                            <p:tgtEl>
                                              <p:spTgt spid="14"/>
                                            </p:tgtEl>
                                          </p:cBhvr>
                                        </p:animEffect>
                                      </p:childTnLst>
                                    </p:cTn>
                                  </p:par>
                                </p:childTnLst>
                              </p:cTn>
                            </p:par>
                            <p:par>
                              <p:cTn id="111" fill="hold">
                                <p:stCondLst>
                                  <p:cond delay="7500"/>
                                </p:stCondLst>
                                <p:childTnLst>
                                  <p:par>
                                    <p:cTn id="112" presetID="22" presetClass="entr" presetSubtype="8" fill="hold" grpId="0" nodeType="after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wipe(left)">
                                          <p:cBhvr>
                                            <p:cTn id="114" dur="2000"/>
                                            <p:tgtEl>
                                              <p:spTgt spid="16"/>
                                            </p:tgtEl>
                                          </p:cBhvr>
                                        </p:animEffect>
                                      </p:childTnLst>
                                    </p:cTn>
                                  </p:par>
                                  <p:par>
                                    <p:cTn id="115" presetID="1" presetClass="entr" presetSubtype="0" fill="hold" nodeType="withEffect">
                                      <p:stCondLst>
                                        <p:cond delay="0"/>
                                      </p:stCondLst>
                                      <p:childTnLst>
                                        <p:set>
                                          <p:cBhvr>
                                            <p:cTn id="116" dur="1" fill="hold">
                                              <p:stCondLst>
                                                <p:cond delay="0"/>
                                              </p:stCondLst>
                                            </p:cTn>
                                            <p:tgtEl>
                                              <p:spTgt spid="33"/>
                                            </p:tgtEl>
                                            <p:attrNameLst>
                                              <p:attrName>style.visibility</p:attrName>
                                            </p:attrNameLst>
                                          </p:cBhvr>
                                          <p:to>
                                            <p:strVal val="visible"/>
                                          </p:to>
                                        </p:set>
                                      </p:childTnLst>
                                    </p:cTn>
                                  </p:par>
                                  <p:par>
                                    <p:cTn id="117" presetID="0" presetClass="path" presetSubtype="0" repeatCount="indefinite" fill="hold" nodeType="withEffect">
                                      <p:stCondLst>
                                        <p:cond delay="0"/>
                                      </p:stCondLst>
                                      <p:childTnLst>
                                        <p:animMotion origin="layout" path="M 0.028333 0.751759 C 0.036539 0.723734 0.085763 0.625494 0.077569 0.583611 C 0.069374 0.541728 -0.012835 0.533009 -0.020833 0.500463 C -0.028832 0.467917 0.002175 0.421960 0.029583 0.388333 C 0.056990 0.354707 0.140416 0.321913 0.143610 0.298704 C 0.146805 0.275494 0.087569 0.272284 0.048749 0.249074 C 0.009930 0.225864 -0.085105 0.191451 -0.089306 0.159444 C -0.093508 0.127438 0.004733 0.074105 0.023541 0.057037 " pathEditMode="relative" rAng="0" ptsTypes="">
                                          <p:cBhvr>
                                            <p:cTn id="118" dur="5000" fill="hold"/>
                                            <p:tgtEl>
                                              <p:spTgt spid="33"/>
                                            </p:tgtEl>
                                            <p:attrNameLst>
                                              <p:attrName>ppt_x</p:attrName>
                                              <p:attrName>ppt_y</p:attrName>
                                            </p:attrNameLst>
                                          </p:cBhvr>
                                          <p:rCtr x="0" y="-30800"/>
                                        </p:animMotion>
                                      </p:childTnLst>
                                    </p:cTn>
                                  </p:par>
                                  <p:par>
                                    <p:cTn id="119" presetID="26" presetClass="emph" presetSubtype="0" repeatCount="indefinite" fill="hold" nodeType="withEffect">
                                      <p:stCondLst>
                                        <p:cond delay="0"/>
                                      </p:stCondLst>
                                      <p:childTnLst>
                                        <p:animEffect transition="out" filter="fade">
                                          <p:cBhvr>
                                            <p:cTn id="120" dur="3000"/>
                                            <p:tgtEl>
                                              <p:spTgt spid="33"/>
                                            </p:tgtEl>
                                          </p:cBhvr>
                                        </p:animEffect>
                                        <p:animScale>
                                          <p:cBhvr>
                                            <p:cTn id="121" dur="1500" autoRev="1" fill="hold"/>
                                            <p:tgtEl>
                                              <p:spTgt spid="33"/>
                                            </p:tgtEl>
                                          </p:cBhvr>
                                          <p:by x="105000" y="105000"/>
                                        </p:animScale>
                                      </p:childTnLst>
                                    </p:cTn>
                                  </p:par>
                                  <p:par>
                                    <p:cTn id="122" presetID="8" presetClass="emph" presetSubtype="0" repeatCount="indefinite" autoRev="1" fill="hold" nodeType="withEffect">
                                      <p:stCondLst>
                                        <p:cond delay="0"/>
                                      </p:stCondLst>
                                      <p:childTnLst>
                                        <p:animRot by="4200000">
                                          <p:cBhvr>
                                            <p:cTn id="123" dur="1000" fill="hold"/>
                                            <p:tgtEl>
                                              <p:spTgt spid="33"/>
                                            </p:tgtEl>
                                            <p:attrNameLst>
                                              <p:attrName>r</p:attrName>
                                            </p:attrNameLst>
                                          </p:cBhvr>
                                        </p:animRot>
                                      </p:childTnLst>
                                    </p:cTn>
                                  </p:par>
                                  <p:par>
                                    <p:cTn id="124" presetID="1" presetClass="entr" presetSubtype="0" fill="hold" nodeType="withEffect">
                                      <p:stCondLst>
                                        <p:cond delay="0"/>
                                      </p:stCondLst>
                                      <p:childTnLst>
                                        <p:set>
                                          <p:cBhvr>
                                            <p:cTn id="125" dur="1" fill="hold">
                                              <p:stCondLst>
                                                <p:cond delay="0"/>
                                              </p:stCondLst>
                                            </p:cTn>
                                            <p:tgtEl>
                                              <p:spTgt spid="34"/>
                                            </p:tgtEl>
                                            <p:attrNameLst>
                                              <p:attrName>style.visibility</p:attrName>
                                            </p:attrNameLst>
                                          </p:cBhvr>
                                          <p:to>
                                            <p:strVal val="visible"/>
                                          </p:to>
                                        </p:set>
                                      </p:childTnLst>
                                    </p:cTn>
                                  </p:par>
                                  <p:par>
                                    <p:cTn id="126" presetID="0" presetClass="path" presetSubtype="0" repeatCount="indefinite" fill="hold" nodeType="withEffect">
                                      <p:stCondLst>
                                        <p:cond delay="0"/>
                                      </p:stCondLst>
                                      <p:childTnLst>
                                        <p:animMotion origin="layout" path="M 0.023541 0.057037 C 0.004733 0.074105 -0.093508 0.127438 -0.089306 0.159444 C -0.085105 0.191451 0.009930 0.225864 0.048749 0.249074 C 0.087569 0.272284 0.146805 0.275494 0.143610 0.298704 C 0.140416 0.321913 0.056990 0.354707 0.029583 0.388333 C 0.002175 0.421960 -0.028832 0.467917 -0.020833 0.500463 C -0.012835 0.533009 0.069374 0.541728 0.077569 0.583611 C 0.085763 0.625494 0.036539 0.723734 0.028333 0.751759 " pathEditMode="relative" rAng="0" ptsTypes="">
                                          <p:cBhvr>
                                            <p:cTn id="127" dur="5000" fill="hold"/>
                                            <p:tgtEl>
                                              <p:spTgt spid="34"/>
                                            </p:tgtEl>
                                            <p:attrNameLst>
                                              <p:attrName>ppt_x</p:attrName>
                                              <p:attrName>ppt_y</p:attrName>
                                            </p:attrNameLst>
                                          </p:cBhvr>
                                          <p:rCtr x="300" y="34700"/>
                                        </p:animMotion>
                                      </p:childTnLst>
                                    </p:cTn>
                                  </p:par>
                                  <p:par>
                                    <p:cTn id="128" presetID="26" presetClass="emph" presetSubtype="0" repeatCount="indefinite" fill="hold" nodeType="withEffect">
                                      <p:stCondLst>
                                        <p:cond delay="0"/>
                                      </p:stCondLst>
                                      <p:childTnLst>
                                        <p:animEffect transition="out" filter="fade">
                                          <p:cBhvr>
                                            <p:cTn id="129" dur="3000"/>
                                            <p:tgtEl>
                                              <p:spTgt spid="34"/>
                                            </p:tgtEl>
                                          </p:cBhvr>
                                        </p:animEffect>
                                        <p:animScale>
                                          <p:cBhvr>
                                            <p:cTn id="130" dur="1500" autoRev="1" fill="hold"/>
                                            <p:tgtEl>
                                              <p:spTgt spid="34"/>
                                            </p:tgtEl>
                                          </p:cBhvr>
                                          <p:by x="105000" y="105000"/>
                                        </p:animScale>
                                      </p:childTnLst>
                                    </p:cTn>
                                  </p:par>
                                  <p:par>
                                    <p:cTn id="131" presetID="8" presetClass="emph" presetSubtype="0" repeatCount="indefinite" autoRev="1" fill="hold" nodeType="withEffect">
                                      <p:stCondLst>
                                        <p:cond delay="0"/>
                                      </p:stCondLst>
                                      <p:childTnLst>
                                        <p:animRot by="4200000">
                                          <p:cBhvr>
                                            <p:cTn id="132" dur="1000" fill="hold"/>
                                            <p:tgtEl>
                                              <p:spTgt spid="34"/>
                                            </p:tgtEl>
                                            <p:attrNameLst>
                                              <p:attrName>r</p:attrName>
                                            </p:attrNameLst>
                                          </p:cBhvr>
                                        </p:animRot>
                                      </p:childTnLst>
                                    </p:cTn>
                                  </p:par>
                                  <p:par>
                                    <p:cTn id="133" presetID="1" presetClass="entr" presetSubtype="0" fill="hold" nodeType="withEffect">
                                      <p:stCondLst>
                                        <p:cond delay="0"/>
                                      </p:stCondLst>
                                      <p:childTnLst>
                                        <p:set>
                                          <p:cBhvr>
                                            <p:cTn id="134" dur="1" fill="hold">
                                              <p:stCondLst>
                                                <p:cond delay="0"/>
                                              </p:stCondLst>
                                            </p:cTn>
                                            <p:tgtEl>
                                              <p:spTgt spid="35"/>
                                            </p:tgtEl>
                                            <p:attrNameLst>
                                              <p:attrName>style.visibility</p:attrName>
                                            </p:attrNameLst>
                                          </p:cBhvr>
                                          <p:to>
                                            <p:strVal val="visible"/>
                                          </p:to>
                                        </p:set>
                                      </p:childTnLst>
                                    </p:cTn>
                                  </p:par>
                                  <p:par>
                                    <p:cTn id="135" presetID="0" presetClass="path" presetSubtype="0" repeatCount="indefinite" fill="hold" nodeType="withEffect">
                                      <p:stCondLst>
                                        <p:cond delay="0"/>
                                      </p:stCondLst>
                                      <p:childTnLst>
                                        <p:animMotion origin="layout" path="M -0.010972 0.846203 C -0.002766 0.818179 0.046458 0.719939 0.038264 0.678056 C 0.030069 0.636173 -0.052140 0.627454 -0.060138 0.594908 C -0.068137 0.562362 -0.037130 0.516405 -0.009722 0.482778 C 0.017685 0.449151 0.101111 0.416358 0.104305 0.393149 C 0.107500 0.369939 0.048264 0.366729 0.009444 0.343519 C -0.029375 0.320309 -0.124410 0.285896 -0.128611 0.253889 C -0.132813 0.221883 -0.034572 0.168550 -0.015764 0.151482 " pathEditMode="relative" rAng="0" ptsTypes="">
                                          <p:cBhvr>
                                            <p:cTn id="136" dur="5000" fill="hold"/>
                                            <p:tgtEl>
                                              <p:spTgt spid="35"/>
                                            </p:tgtEl>
                                            <p:attrNameLst>
                                              <p:attrName>ppt_x</p:attrName>
                                              <p:attrName>ppt_y</p:attrName>
                                            </p:attrNameLst>
                                          </p:cBhvr>
                                          <p:rCtr x="0" y="-30800"/>
                                        </p:animMotion>
                                      </p:childTnLst>
                                    </p:cTn>
                                  </p:par>
                                  <p:par>
                                    <p:cTn id="137" presetID="26" presetClass="emph" presetSubtype="0" repeatCount="indefinite" fill="hold" nodeType="withEffect">
                                      <p:stCondLst>
                                        <p:cond delay="0"/>
                                      </p:stCondLst>
                                      <p:childTnLst>
                                        <p:animEffect transition="out" filter="fade">
                                          <p:cBhvr>
                                            <p:cTn id="138" dur="3000"/>
                                            <p:tgtEl>
                                              <p:spTgt spid="35"/>
                                            </p:tgtEl>
                                          </p:cBhvr>
                                        </p:animEffect>
                                        <p:animScale>
                                          <p:cBhvr>
                                            <p:cTn id="139" dur="1500" autoRev="1" fill="hold"/>
                                            <p:tgtEl>
                                              <p:spTgt spid="35"/>
                                            </p:tgtEl>
                                          </p:cBhvr>
                                          <p:by x="105000" y="105000"/>
                                        </p:animScale>
                                      </p:childTnLst>
                                    </p:cTn>
                                  </p:par>
                                  <p:par>
                                    <p:cTn id="140" presetID="8" presetClass="emph" presetSubtype="0" repeatCount="indefinite" autoRev="1" fill="hold" nodeType="withEffect">
                                      <p:stCondLst>
                                        <p:cond delay="0"/>
                                      </p:stCondLst>
                                      <p:childTnLst>
                                        <p:animRot by="4200000">
                                          <p:cBhvr>
                                            <p:cTn id="141" dur="1000" fill="hold"/>
                                            <p:tgtEl>
                                              <p:spTgt spid="35"/>
                                            </p:tgtEl>
                                            <p:attrNameLst>
                                              <p:attrName>r</p:attrName>
                                            </p:attrNameLst>
                                          </p:cBhvr>
                                        </p:animRot>
                                      </p:childTnLst>
                                    </p:cTn>
                                  </p:par>
                                  <p:par>
                                    <p:cTn id="142" presetID="1" presetClass="entr" presetSubtype="0" fill="hold" nodeType="withEffect">
                                      <p:stCondLst>
                                        <p:cond delay="0"/>
                                      </p:stCondLst>
                                      <p:childTnLst>
                                        <p:set>
                                          <p:cBhvr>
                                            <p:cTn id="143" dur="1" fill="hold">
                                              <p:stCondLst>
                                                <p:cond delay="0"/>
                                              </p:stCondLst>
                                            </p:cTn>
                                            <p:tgtEl>
                                              <p:spTgt spid="36"/>
                                            </p:tgtEl>
                                            <p:attrNameLst>
                                              <p:attrName>style.visibility</p:attrName>
                                            </p:attrNameLst>
                                          </p:cBhvr>
                                          <p:to>
                                            <p:strVal val="visible"/>
                                          </p:to>
                                        </p:set>
                                      </p:childTnLst>
                                    </p:cTn>
                                  </p:par>
                                  <p:par>
                                    <p:cTn id="144" presetID="0" presetClass="path" presetSubtype="0" repeatCount="indefinite" fill="hold" nodeType="withEffect">
                                      <p:stCondLst>
                                        <p:cond delay="0"/>
                                      </p:stCondLst>
                                      <p:childTnLst>
                                        <p:animMotion origin="layout" path="M 0.028472 0.751852 C 0.036678 0.723827 0.085902 0.625587 0.077708 0.583704 C 0.069513 0.541821 -0.012696 0.533102 -0.020694 0.500556 C -0.028693 0.468010 0.002314 0.422053 0.029722 0.388426 C 0.057129 0.354800 0.140555 0.322006 0.143749 0.298797 C 0.146944 0.275587 0.087708 0.272377 0.048888 0.249167 C 0.010069 0.225957 -0.084966 0.191544 -0.089167 0.159537 C -0.093369 0.127531 0.004872 0.074198 0.023680 0.057130 " pathEditMode="relative" rAng="0" ptsTypes="">
                                          <p:cBhvr>
                                            <p:cTn id="145" dur="5000" fill="hold"/>
                                            <p:tgtEl>
                                              <p:spTgt spid="36"/>
                                            </p:tgtEl>
                                            <p:attrNameLst>
                                              <p:attrName>ppt_x</p:attrName>
                                              <p:attrName>ppt_y</p:attrName>
                                            </p:attrNameLst>
                                          </p:cBhvr>
                                          <p:rCtr x="0" y="-30800"/>
                                        </p:animMotion>
                                      </p:childTnLst>
                                    </p:cTn>
                                  </p:par>
                                  <p:par>
                                    <p:cTn id="146" presetID="26" presetClass="emph" presetSubtype="0" repeatCount="indefinite" fill="hold" nodeType="withEffect">
                                      <p:stCondLst>
                                        <p:cond delay="0"/>
                                      </p:stCondLst>
                                      <p:childTnLst>
                                        <p:animEffect transition="out" filter="fade">
                                          <p:cBhvr>
                                            <p:cTn id="147" dur="3000"/>
                                            <p:tgtEl>
                                              <p:spTgt spid="36"/>
                                            </p:tgtEl>
                                          </p:cBhvr>
                                        </p:animEffect>
                                        <p:animScale>
                                          <p:cBhvr>
                                            <p:cTn id="148" dur="1500" autoRev="1" fill="hold"/>
                                            <p:tgtEl>
                                              <p:spTgt spid="36"/>
                                            </p:tgtEl>
                                          </p:cBhvr>
                                          <p:by x="105000" y="105000"/>
                                        </p:animScale>
                                      </p:childTnLst>
                                    </p:cTn>
                                  </p:par>
                                  <p:par>
                                    <p:cTn id="149" presetID="8" presetClass="emph" presetSubtype="0" repeatCount="indefinite" autoRev="1" fill="hold" nodeType="withEffect">
                                      <p:stCondLst>
                                        <p:cond delay="0"/>
                                      </p:stCondLst>
                                      <p:childTnLst>
                                        <p:animRot by="4200000">
                                          <p:cBhvr>
                                            <p:cTn id="150" dur="1000" fill="hold"/>
                                            <p:tgtEl>
                                              <p:spTgt spid="36"/>
                                            </p:tgtEl>
                                            <p:attrNameLst>
                                              <p:attrName>r</p:attrName>
                                            </p:attrNameLst>
                                          </p:cBhvr>
                                        </p:animRot>
                                      </p:childTnLst>
                                    </p:cTn>
                                  </p:par>
                                  <p:par>
                                    <p:cTn id="151" presetID="1" presetClass="entr" presetSubtype="0" fill="hold" nodeType="withEffect">
                                      <p:stCondLst>
                                        <p:cond delay="0"/>
                                      </p:stCondLst>
                                      <p:childTnLst>
                                        <p:set>
                                          <p:cBhvr>
                                            <p:cTn id="152" dur="1" fill="hold">
                                              <p:stCondLst>
                                                <p:cond delay="0"/>
                                              </p:stCondLst>
                                            </p:cTn>
                                            <p:tgtEl>
                                              <p:spTgt spid="37"/>
                                            </p:tgtEl>
                                            <p:attrNameLst>
                                              <p:attrName>style.visibility</p:attrName>
                                            </p:attrNameLst>
                                          </p:cBhvr>
                                          <p:to>
                                            <p:strVal val="visible"/>
                                          </p:to>
                                        </p:set>
                                      </p:childTnLst>
                                    </p:cTn>
                                  </p:par>
                                  <p:par>
                                    <p:cTn id="153" presetID="0" presetClass="path" presetSubtype="0" repeatCount="indefinite" fill="hold" nodeType="withEffect">
                                      <p:stCondLst>
                                        <p:cond delay="0"/>
                                      </p:stCondLst>
                                      <p:childTnLst>
                                        <p:animMotion origin="layout" path="M 0.028333 0.751759 C 0.036539 0.723734 0.085763 0.625494 0.077569 0.583611 C 0.069374 0.541728 -0.012835 0.533009 -0.020833 0.500463 C -0.028832 0.467917 0.002175 0.421960 0.029583 0.388333 C 0.056990 0.354707 0.140416 0.321913 0.143610 0.298704 C 0.146805 0.275494 0.087569 0.272284 0.048749 0.249074 C 0.009930 0.225864 -0.085105 0.191451 -0.089306 0.159444 C -0.093508 0.127438 0.004733 0.074105 0.023541 0.057037 " pathEditMode="relative" rAng="0" ptsTypes="">
                                          <p:cBhvr>
                                            <p:cTn id="154" dur="5000" fill="hold"/>
                                            <p:tgtEl>
                                              <p:spTgt spid="37"/>
                                            </p:tgtEl>
                                            <p:attrNameLst>
                                              <p:attrName>ppt_x</p:attrName>
                                              <p:attrName>ppt_y</p:attrName>
                                            </p:attrNameLst>
                                          </p:cBhvr>
                                          <p:rCtr x="0" y="-30800"/>
                                        </p:animMotion>
                                      </p:childTnLst>
                                    </p:cTn>
                                  </p:par>
                                  <p:par>
                                    <p:cTn id="155" presetID="26" presetClass="emph" presetSubtype="0" repeatCount="indefinite" fill="hold" nodeType="withEffect">
                                      <p:stCondLst>
                                        <p:cond delay="0"/>
                                      </p:stCondLst>
                                      <p:childTnLst>
                                        <p:animEffect transition="out" filter="fade">
                                          <p:cBhvr>
                                            <p:cTn id="156" dur="3000"/>
                                            <p:tgtEl>
                                              <p:spTgt spid="37"/>
                                            </p:tgtEl>
                                          </p:cBhvr>
                                        </p:animEffect>
                                        <p:animScale>
                                          <p:cBhvr>
                                            <p:cTn id="157" dur="1500" autoRev="1" fill="hold"/>
                                            <p:tgtEl>
                                              <p:spTgt spid="37"/>
                                            </p:tgtEl>
                                          </p:cBhvr>
                                          <p:by x="105000" y="105000"/>
                                        </p:animScale>
                                      </p:childTnLst>
                                    </p:cTn>
                                  </p:par>
                                  <p:par>
                                    <p:cTn id="158" presetID="8" presetClass="emph" presetSubtype="0" repeatCount="indefinite" autoRev="1" fill="hold" nodeType="withEffect">
                                      <p:stCondLst>
                                        <p:cond delay="0"/>
                                      </p:stCondLst>
                                      <p:childTnLst>
                                        <p:animRot by="4200000">
                                          <p:cBhvr>
                                            <p:cTn id="159" dur="1000" fill="hold"/>
                                            <p:tgtEl>
                                              <p:spTgt spid="37"/>
                                            </p:tgtEl>
                                            <p:attrNameLst>
                                              <p:attrName>r</p:attrName>
                                            </p:attrNameLst>
                                          </p:cBhvr>
                                        </p:animRot>
                                      </p:childTnLst>
                                    </p:cTn>
                                  </p:par>
                                  <p:par>
                                    <p:cTn id="160" presetID="10" presetClass="entr" presetSubtype="0" fill="hold" grpId="0" nodeType="withEffect">
                                      <p:stCondLst>
                                        <p:cond delay="0"/>
                                      </p:stCondLst>
                                      <p:childTnLst>
                                        <p:set>
                                          <p:cBhvr>
                                            <p:cTn id="161" dur="1" fill="hold">
                                              <p:stCondLst>
                                                <p:cond delay="0"/>
                                              </p:stCondLst>
                                            </p:cTn>
                                            <p:tgtEl>
                                              <p:spTgt spid="25"/>
                                            </p:tgtEl>
                                            <p:attrNameLst>
                                              <p:attrName>style.visibility</p:attrName>
                                            </p:attrNameLst>
                                          </p:cBhvr>
                                          <p:to>
                                            <p:strVal val="visible"/>
                                          </p:to>
                                        </p:set>
                                        <p:animEffect>
                                          <p:cBhvr>
                                            <p:cTn id="162" dur="4000"/>
                                            <p:tgtEl>
                                              <p:spTgt spid="25"/>
                                            </p:tgtEl>
                                          </p:cBhvr>
                                        </p:animEffect>
                                      </p:childTnLst>
                                    </p:cTn>
                                  </p:par>
                                  <p:par>
                                    <p:cTn id="163" presetID="2" presetClass="exit" presetSubtype="2" repeatCount="indefinite" fill="hold" grpId="1" nodeType="withEffect">
                                      <p:stCondLst>
                                        <p:cond delay="1450"/>
                                      </p:stCondLst>
                                      <p:childTnLst>
                                        <p:anim calcmode="lin" valueType="num">
                                          <p:cBhvr>
                                            <p:cTn id="164" dur="4000"/>
                                            <p:tgtEl>
                                              <p:spTgt spid="25"/>
                                            </p:tgtEl>
                                            <p:attrNameLst>
                                              <p:attrName>ppt_x</p:attrName>
                                            </p:attrNameLst>
                                          </p:cBhvr>
                                          <p:tavLst>
                                            <p:tav tm="0">
                                              <p:val>
                                                <p:strVal val="ppt_x"/>
                                              </p:val>
                                            </p:tav>
                                            <p:tav tm="100000">
                                              <p:val>
                                                <p:strVal val="1+ppt_w/2"/>
                                              </p:val>
                                            </p:tav>
                                          </p:tavLst>
                                        </p:anim>
                                        <p:anim calcmode="lin" valueType="num">
                                          <p:cBhvr>
                                            <p:cTn id="165" dur="4000"/>
                                            <p:tgtEl>
                                              <p:spTgt spid="25"/>
                                            </p:tgtEl>
                                            <p:attrNameLst>
                                              <p:attrName>ppt_y</p:attrName>
                                            </p:attrNameLst>
                                          </p:cBhvr>
                                          <p:tavLst>
                                            <p:tav tm="0">
                                              <p:val>
                                                <p:strVal val="ppt_y"/>
                                              </p:val>
                                            </p:tav>
                                            <p:tav tm="100000">
                                              <p:val>
                                                <p:strVal val="ppt_y"/>
                                              </p:val>
                                            </p:tav>
                                          </p:tavLst>
                                        </p:anim>
                                        <p:set>
                                          <p:cBhvr>
                                            <p:cTn id="166" dur="1" fill="hold">
                                              <p:stCondLst>
                                                <p:cond delay="3991"/>
                                              </p:stCondLst>
                                            </p:cTn>
                                            <p:tgtEl>
                                              <p:spTgt spid="25"/>
                                            </p:tgtEl>
                                            <p:attrNameLst>
                                              <p:attrName>style.visibility</p:attrName>
                                            </p:attrNameLst>
                                          </p:cBhvr>
                                          <p:to>
                                            <p:strVal val="hidden"/>
                                          </p:to>
                                        </p:set>
                                      </p:childTnLst>
                                    </p:cTn>
                                  </p:par>
                                  <p:par>
                                    <p:cTn id="167" presetID="10" presetClass="entr" presetSubtype="0" fill="hold" grpId="0" nodeType="withEffect">
                                      <p:stCondLst>
                                        <p:cond delay="200"/>
                                      </p:stCondLst>
                                      <p:childTnLst>
                                        <p:set>
                                          <p:cBhvr>
                                            <p:cTn id="168" dur="1" fill="hold">
                                              <p:stCondLst>
                                                <p:cond delay="0"/>
                                              </p:stCondLst>
                                            </p:cTn>
                                            <p:tgtEl>
                                              <p:spTgt spid="26"/>
                                            </p:tgtEl>
                                            <p:attrNameLst>
                                              <p:attrName>style.visibility</p:attrName>
                                            </p:attrNameLst>
                                          </p:cBhvr>
                                          <p:to>
                                            <p:strVal val="visible"/>
                                          </p:to>
                                        </p:set>
                                        <p:animEffect>
                                          <p:cBhvr>
                                            <p:cTn id="169" dur="4000"/>
                                            <p:tgtEl>
                                              <p:spTgt spid="26"/>
                                            </p:tgtEl>
                                          </p:cBhvr>
                                        </p:animEffect>
                                      </p:childTnLst>
                                    </p:cTn>
                                  </p:par>
                                  <p:par>
                                    <p:cTn id="170" presetID="2" presetClass="exit" presetSubtype="8" repeatCount="indefinite" fill="hold" grpId="1" nodeType="withEffect">
                                      <p:stCondLst>
                                        <p:cond delay="2000"/>
                                      </p:stCondLst>
                                      <p:childTnLst>
                                        <p:anim calcmode="lin" valueType="num">
                                          <p:cBhvr>
                                            <p:cTn id="171" dur="4000"/>
                                            <p:tgtEl>
                                              <p:spTgt spid="26"/>
                                            </p:tgtEl>
                                            <p:attrNameLst>
                                              <p:attrName>ppt_x</p:attrName>
                                            </p:attrNameLst>
                                          </p:cBhvr>
                                          <p:tavLst>
                                            <p:tav tm="0">
                                              <p:val>
                                                <p:strVal val="ppt_x"/>
                                              </p:val>
                                            </p:tav>
                                            <p:tav tm="100000">
                                              <p:val>
                                                <p:strVal val="0-ppt_w/2"/>
                                              </p:val>
                                            </p:tav>
                                          </p:tavLst>
                                        </p:anim>
                                        <p:anim calcmode="lin" valueType="num">
                                          <p:cBhvr>
                                            <p:cTn id="172" dur="4000"/>
                                            <p:tgtEl>
                                              <p:spTgt spid="26"/>
                                            </p:tgtEl>
                                            <p:attrNameLst>
                                              <p:attrName>ppt_y</p:attrName>
                                            </p:attrNameLst>
                                          </p:cBhvr>
                                          <p:tavLst>
                                            <p:tav tm="0">
                                              <p:val>
                                                <p:strVal val="ppt_y"/>
                                              </p:val>
                                            </p:tav>
                                            <p:tav tm="100000">
                                              <p:val>
                                                <p:strVal val="ppt_y"/>
                                              </p:val>
                                            </p:tav>
                                          </p:tavLst>
                                        </p:anim>
                                        <p:set>
                                          <p:cBhvr>
                                            <p:cTn id="173" dur="1" fill="hold">
                                              <p:stCondLst>
                                                <p:cond delay="3990"/>
                                              </p:stCondLst>
                                            </p:cTn>
                                            <p:tgtEl>
                                              <p:spTgt spid="26"/>
                                            </p:tgtEl>
                                            <p:attrNameLst>
                                              <p:attrName>style.visibility</p:attrName>
                                            </p:attrNameLst>
                                          </p:cBhvr>
                                          <p:to>
                                            <p:strVal val="hidden"/>
                                          </p:to>
                                        </p:set>
                                      </p:childTnLst>
                                    </p:cTn>
                                  </p:par>
                                  <p:par>
                                    <p:cTn id="174" presetID="10" presetClass="entr" presetSubtype="0" fill="hold" grpId="0" nodeType="withEffect">
                                      <p:stCondLst>
                                        <p:cond delay="300"/>
                                      </p:stCondLst>
                                      <p:childTnLst>
                                        <p:set>
                                          <p:cBhvr>
                                            <p:cTn id="175" dur="1" fill="hold">
                                              <p:stCondLst>
                                                <p:cond delay="0"/>
                                              </p:stCondLst>
                                            </p:cTn>
                                            <p:tgtEl>
                                              <p:spTgt spid="27"/>
                                            </p:tgtEl>
                                            <p:attrNameLst>
                                              <p:attrName>style.visibility</p:attrName>
                                            </p:attrNameLst>
                                          </p:cBhvr>
                                          <p:to>
                                            <p:strVal val="visible"/>
                                          </p:to>
                                        </p:set>
                                        <p:animEffect>
                                          <p:cBhvr>
                                            <p:cTn id="176" dur="4000"/>
                                            <p:tgtEl>
                                              <p:spTgt spid="27"/>
                                            </p:tgtEl>
                                          </p:cBhvr>
                                        </p:animEffect>
                                      </p:childTnLst>
                                    </p:cTn>
                                  </p:par>
                                  <p:par>
                                    <p:cTn id="177" presetID="2" presetClass="exit" presetSubtype="8" repeatCount="indefinite" fill="hold" grpId="1" nodeType="withEffect">
                                      <p:stCondLst>
                                        <p:cond delay="1500"/>
                                      </p:stCondLst>
                                      <p:childTnLst>
                                        <p:anim calcmode="lin" valueType="num">
                                          <p:cBhvr>
                                            <p:cTn id="178" dur="4000"/>
                                            <p:tgtEl>
                                              <p:spTgt spid="27"/>
                                            </p:tgtEl>
                                            <p:attrNameLst>
                                              <p:attrName>ppt_x</p:attrName>
                                            </p:attrNameLst>
                                          </p:cBhvr>
                                          <p:tavLst>
                                            <p:tav tm="0">
                                              <p:val>
                                                <p:strVal val="ppt_x"/>
                                              </p:val>
                                            </p:tav>
                                            <p:tav tm="100000">
                                              <p:val>
                                                <p:strVal val="0-ppt_w/2"/>
                                              </p:val>
                                            </p:tav>
                                          </p:tavLst>
                                        </p:anim>
                                        <p:anim calcmode="lin" valueType="num">
                                          <p:cBhvr>
                                            <p:cTn id="179" dur="4000"/>
                                            <p:tgtEl>
                                              <p:spTgt spid="27"/>
                                            </p:tgtEl>
                                            <p:attrNameLst>
                                              <p:attrName>ppt_y</p:attrName>
                                            </p:attrNameLst>
                                          </p:cBhvr>
                                          <p:tavLst>
                                            <p:tav tm="0">
                                              <p:val>
                                                <p:strVal val="ppt_y"/>
                                              </p:val>
                                            </p:tav>
                                            <p:tav tm="100000">
                                              <p:val>
                                                <p:strVal val="ppt_y"/>
                                              </p:val>
                                            </p:tav>
                                          </p:tavLst>
                                        </p:anim>
                                        <p:set>
                                          <p:cBhvr>
                                            <p:cTn id="180" dur="1" fill="hold">
                                              <p:stCondLst>
                                                <p:cond delay="3992"/>
                                              </p:stCondLst>
                                            </p:cTn>
                                            <p:tgtEl>
                                              <p:spTgt spid="27"/>
                                            </p:tgtEl>
                                            <p:attrNameLst>
                                              <p:attrName>style.visibility</p:attrName>
                                            </p:attrNameLst>
                                          </p:cBhvr>
                                          <p:to>
                                            <p:strVal val="hidden"/>
                                          </p:to>
                                        </p:set>
                                      </p:childTnLst>
                                    </p:cTn>
                                  </p:par>
                                  <p:par>
                                    <p:cTn id="181" presetID="10" presetClass="entr" presetSubtype="0" fill="hold" grpId="0" nodeType="withEffect">
                                      <p:stCondLst>
                                        <p:cond delay="200"/>
                                      </p:stCondLst>
                                      <p:childTnLst>
                                        <p:set>
                                          <p:cBhvr>
                                            <p:cTn id="182" dur="1" fill="hold">
                                              <p:stCondLst>
                                                <p:cond delay="0"/>
                                              </p:stCondLst>
                                            </p:cTn>
                                            <p:tgtEl>
                                              <p:spTgt spid="28"/>
                                            </p:tgtEl>
                                            <p:attrNameLst>
                                              <p:attrName>style.visibility</p:attrName>
                                            </p:attrNameLst>
                                          </p:cBhvr>
                                          <p:to>
                                            <p:strVal val="visible"/>
                                          </p:to>
                                        </p:set>
                                        <p:animEffect>
                                          <p:cBhvr>
                                            <p:cTn id="183" dur="4000"/>
                                            <p:tgtEl>
                                              <p:spTgt spid="28"/>
                                            </p:tgtEl>
                                          </p:cBhvr>
                                        </p:animEffect>
                                      </p:childTnLst>
                                    </p:cTn>
                                  </p:par>
                                  <p:par>
                                    <p:cTn id="184" presetID="2" presetClass="exit" presetSubtype="2" repeatCount="indefinite" fill="hold" grpId="1" nodeType="withEffect">
                                      <p:stCondLst>
                                        <p:cond delay="3000"/>
                                      </p:stCondLst>
                                      <p:childTnLst>
                                        <p:anim calcmode="lin" valueType="num">
                                          <p:cBhvr>
                                            <p:cTn id="185" dur="4000"/>
                                            <p:tgtEl>
                                              <p:spTgt spid="28"/>
                                            </p:tgtEl>
                                            <p:attrNameLst>
                                              <p:attrName>ppt_x</p:attrName>
                                            </p:attrNameLst>
                                          </p:cBhvr>
                                          <p:tavLst>
                                            <p:tav tm="0">
                                              <p:val>
                                                <p:strVal val="ppt_x"/>
                                              </p:val>
                                            </p:tav>
                                            <p:tav tm="100000">
                                              <p:val>
                                                <p:strVal val="1+ppt_w/2"/>
                                              </p:val>
                                            </p:tav>
                                          </p:tavLst>
                                        </p:anim>
                                        <p:anim calcmode="lin" valueType="num">
                                          <p:cBhvr>
                                            <p:cTn id="186" dur="4000"/>
                                            <p:tgtEl>
                                              <p:spTgt spid="28"/>
                                            </p:tgtEl>
                                            <p:attrNameLst>
                                              <p:attrName>ppt_y</p:attrName>
                                            </p:attrNameLst>
                                          </p:cBhvr>
                                          <p:tavLst>
                                            <p:tav tm="0">
                                              <p:val>
                                                <p:strVal val="ppt_y"/>
                                              </p:val>
                                            </p:tav>
                                            <p:tav tm="100000">
                                              <p:val>
                                                <p:strVal val="ppt_y"/>
                                              </p:val>
                                            </p:tav>
                                          </p:tavLst>
                                        </p:anim>
                                        <p:set>
                                          <p:cBhvr>
                                            <p:cTn id="187" dur="1" fill="hold">
                                              <p:stCondLst>
                                                <p:cond delay="3991"/>
                                              </p:stCondLst>
                                            </p:cTn>
                                            <p:tgtEl>
                                              <p:spTgt spid="28"/>
                                            </p:tgtEl>
                                            <p:attrNameLst>
                                              <p:attrName>style.visibility</p:attrName>
                                            </p:attrNameLst>
                                          </p:cBhvr>
                                          <p:to>
                                            <p:strVal val="hidden"/>
                                          </p:to>
                                        </p:set>
                                      </p:childTnLst>
                                    </p:cTn>
                                  </p:par>
                                  <p:par>
                                    <p:cTn id="188" presetID="10" presetClass="entr" presetSubtype="0" fill="hold" grpId="0" nodeType="withEffect">
                                      <p:stCondLst>
                                        <p:cond delay="800"/>
                                      </p:stCondLst>
                                      <p:childTnLst>
                                        <p:set>
                                          <p:cBhvr>
                                            <p:cTn id="189" dur="1" fill="hold">
                                              <p:stCondLst>
                                                <p:cond delay="0"/>
                                              </p:stCondLst>
                                            </p:cTn>
                                            <p:tgtEl>
                                              <p:spTgt spid="29"/>
                                            </p:tgtEl>
                                            <p:attrNameLst>
                                              <p:attrName>style.visibility</p:attrName>
                                            </p:attrNameLst>
                                          </p:cBhvr>
                                          <p:to>
                                            <p:strVal val="visible"/>
                                          </p:to>
                                        </p:set>
                                        <p:animEffect>
                                          <p:cBhvr>
                                            <p:cTn id="190" dur="4000"/>
                                            <p:tgtEl>
                                              <p:spTgt spid="29"/>
                                            </p:tgtEl>
                                          </p:cBhvr>
                                        </p:animEffect>
                                      </p:childTnLst>
                                    </p:cTn>
                                  </p:par>
                                  <p:par>
                                    <p:cTn id="191" presetID="2" presetClass="exit" presetSubtype="8" repeatCount="indefinite" fill="hold" grpId="1" nodeType="withEffect">
                                      <p:stCondLst>
                                        <p:cond delay="3500"/>
                                      </p:stCondLst>
                                      <p:childTnLst>
                                        <p:anim calcmode="lin" valueType="num">
                                          <p:cBhvr>
                                            <p:cTn id="192" dur="4000"/>
                                            <p:tgtEl>
                                              <p:spTgt spid="29"/>
                                            </p:tgtEl>
                                            <p:attrNameLst>
                                              <p:attrName>ppt_x</p:attrName>
                                            </p:attrNameLst>
                                          </p:cBhvr>
                                          <p:tavLst>
                                            <p:tav tm="0">
                                              <p:val>
                                                <p:strVal val="ppt_x"/>
                                              </p:val>
                                            </p:tav>
                                            <p:tav tm="100000">
                                              <p:val>
                                                <p:strVal val="0-ppt_w/2"/>
                                              </p:val>
                                            </p:tav>
                                          </p:tavLst>
                                        </p:anim>
                                        <p:anim calcmode="lin" valueType="num">
                                          <p:cBhvr>
                                            <p:cTn id="193" dur="4000"/>
                                            <p:tgtEl>
                                              <p:spTgt spid="29"/>
                                            </p:tgtEl>
                                            <p:attrNameLst>
                                              <p:attrName>ppt_y</p:attrName>
                                            </p:attrNameLst>
                                          </p:cBhvr>
                                          <p:tavLst>
                                            <p:tav tm="0">
                                              <p:val>
                                                <p:strVal val="ppt_y"/>
                                              </p:val>
                                            </p:tav>
                                            <p:tav tm="100000">
                                              <p:val>
                                                <p:strVal val="ppt_y"/>
                                              </p:val>
                                            </p:tav>
                                          </p:tavLst>
                                        </p:anim>
                                        <p:set>
                                          <p:cBhvr>
                                            <p:cTn id="194" dur="1" fill="hold">
                                              <p:stCondLst>
                                                <p:cond delay="3992"/>
                                              </p:stCondLst>
                                            </p:cTn>
                                            <p:tgtEl>
                                              <p:spTgt spid="29"/>
                                            </p:tgtEl>
                                            <p:attrNameLst>
                                              <p:attrName>style.visibility</p:attrName>
                                            </p:attrNameLst>
                                          </p:cBhvr>
                                          <p:to>
                                            <p:strVal val="hidden"/>
                                          </p:to>
                                        </p:set>
                                      </p:childTnLst>
                                    </p:cTn>
                                  </p:par>
                                  <p:par>
                                    <p:cTn id="195" presetID="10" presetClass="entr" presetSubtype="0" fill="hold" grpId="0" nodeType="withEffect">
                                      <p:stCondLst>
                                        <p:cond delay="300"/>
                                      </p:stCondLst>
                                      <p:childTnLst>
                                        <p:set>
                                          <p:cBhvr>
                                            <p:cTn id="196" dur="1" fill="hold">
                                              <p:stCondLst>
                                                <p:cond delay="0"/>
                                              </p:stCondLst>
                                            </p:cTn>
                                            <p:tgtEl>
                                              <p:spTgt spid="30"/>
                                            </p:tgtEl>
                                            <p:attrNameLst>
                                              <p:attrName>style.visibility</p:attrName>
                                            </p:attrNameLst>
                                          </p:cBhvr>
                                          <p:to>
                                            <p:strVal val="visible"/>
                                          </p:to>
                                        </p:set>
                                        <p:animEffect>
                                          <p:cBhvr>
                                            <p:cTn id="197" dur="4000"/>
                                            <p:tgtEl>
                                              <p:spTgt spid="30"/>
                                            </p:tgtEl>
                                          </p:cBhvr>
                                        </p:animEffect>
                                      </p:childTnLst>
                                    </p:cTn>
                                  </p:par>
                                  <p:par>
                                    <p:cTn id="198" presetID="2" presetClass="exit" presetSubtype="8" repeatCount="indefinite" fill="hold" grpId="1" nodeType="withEffect">
                                      <p:stCondLst>
                                        <p:cond delay="1100"/>
                                      </p:stCondLst>
                                      <p:childTnLst>
                                        <p:anim calcmode="lin" valueType="num">
                                          <p:cBhvr>
                                            <p:cTn id="199" dur="4000"/>
                                            <p:tgtEl>
                                              <p:spTgt spid="30"/>
                                            </p:tgtEl>
                                            <p:attrNameLst>
                                              <p:attrName>ppt_x</p:attrName>
                                            </p:attrNameLst>
                                          </p:cBhvr>
                                          <p:tavLst>
                                            <p:tav tm="0">
                                              <p:val>
                                                <p:strVal val="ppt_x"/>
                                              </p:val>
                                            </p:tav>
                                            <p:tav tm="100000">
                                              <p:val>
                                                <p:strVal val="0-ppt_w/2"/>
                                              </p:val>
                                            </p:tav>
                                          </p:tavLst>
                                        </p:anim>
                                        <p:anim calcmode="lin" valueType="num">
                                          <p:cBhvr>
                                            <p:cTn id="200" dur="4000"/>
                                            <p:tgtEl>
                                              <p:spTgt spid="30"/>
                                            </p:tgtEl>
                                            <p:attrNameLst>
                                              <p:attrName>ppt_y</p:attrName>
                                            </p:attrNameLst>
                                          </p:cBhvr>
                                          <p:tavLst>
                                            <p:tav tm="0">
                                              <p:val>
                                                <p:strVal val="ppt_y"/>
                                              </p:val>
                                            </p:tav>
                                            <p:tav tm="100000">
                                              <p:val>
                                                <p:strVal val="ppt_y"/>
                                              </p:val>
                                            </p:tav>
                                          </p:tavLst>
                                        </p:anim>
                                        <p:set>
                                          <p:cBhvr>
                                            <p:cTn id="201" dur="1" fill="hold">
                                              <p:stCondLst>
                                                <p:cond delay="3992"/>
                                              </p:stCondLst>
                                            </p:cTn>
                                            <p:tgtEl>
                                              <p:spTgt spid="30"/>
                                            </p:tgtEl>
                                            <p:attrNameLst>
                                              <p:attrName>style.visibility</p:attrName>
                                            </p:attrNameLst>
                                          </p:cBhvr>
                                          <p:to>
                                            <p:strVal val="hidden"/>
                                          </p:to>
                                        </p:set>
                                      </p:childTnLst>
                                    </p:cTn>
                                  </p:par>
                                  <p:par>
                                    <p:cTn id="202" presetID="10" presetClass="entr" presetSubtype="0" fill="hold" grpId="0" nodeType="withEffect">
                                      <p:stCondLst>
                                        <p:cond delay="0"/>
                                      </p:stCondLst>
                                      <p:childTnLst>
                                        <p:set>
                                          <p:cBhvr>
                                            <p:cTn id="203" dur="1" fill="hold">
                                              <p:stCondLst>
                                                <p:cond delay="0"/>
                                              </p:stCondLst>
                                            </p:cTn>
                                            <p:tgtEl>
                                              <p:spTgt spid="31"/>
                                            </p:tgtEl>
                                            <p:attrNameLst>
                                              <p:attrName>style.visibility</p:attrName>
                                            </p:attrNameLst>
                                          </p:cBhvr>
                                          <p:to>
                                            <p:strVal val="visible"/>
                                          </p:to>
                                        </p:set>
                                        <p:animEffect>
                                          <p:cBhvr>
                                            <p:cTn id="204" dur="4000"/>
                                            <p:tgtEl>
                                              <p:spTgt spid="31"/>
                                            </p:tgtEl>
                                          </p:cBhvr>
                                        </p:animEffect>
                                      </p:childTnLst>
                                    </p:cTn>
                                  </p:par>
                                  <p:par>
                                    <p:cTn id="205" presetID="2" presetClass="exit" presetSubtype="2" repeatCount="indefinite" fill="hold" grpId="1" nodeType="withEffect">
                                      <p:stCondLst>
                                        <p:cond delay="800"/>
                                      </p:stCondLst>
                                      <p:childTnLst>
                                        <p:anim calcmode="lin" valueType="num">
                                          <p:cBhvr>
                                            <p:cTn id="206" dur="4000"/>
                                            <p:tgtEl>
                                              <p:spTgt spid="31"/>
                                            </p:tgtEl>
                                            <p:attrNameLst>
                                              <p:attrName>ppt_x</p:attrName>
                                            </p:attrNameLst>
                                          </p:cBhvr>
                                          <p:tavLst>
                                            <p:tav tm="0">
                                              <p:val>
                                                <p:strVal val="ppt_x"/>
                                              </p:val>
                                            </p:tav>
                                            <p:tav tm="100000">
                                              <p:val>
                                                <p:strVal val="1+ppt_w/2"/>
                                              </p:val>
                                            </p:tav>
                                          </p:tavLst>
                                        </p:anim>
                                        <p:anim calcmode="lin" valueType="num">
                                          <p:cBhvr>
                                            <p:cTn id="207" dur="4000"/>
                                            <p:tgtEl>
                                              <p:spTgt spid="31"/>
                                            </p:tgtEl>
                                            <p:attrNameLst>
                                              <p:attrName>ppt_y</p:attrName>
                                            </p:attrNameLst>
                                          </p:cBhvr>
                                          <p:tavLst>
                                            <p:tav tm="0">
                                              <p:val>
                                                <p:strVal val="ppt_y"/>
                                              </p:val>
                                            </p:tav>
                                            <p:tav tm="100000">
                                              <p:val>
                                                <p:strVal val="ppt_y"/>
                                              </p:val>
                                            </p:tav>
                                          </p:tavLst>
                                        </p:anim>
                                        <p:set>
                                          <p:cBhvr>
                                            <p:cTn id="208" dur="1" fill="hold">
                                              <p:stCondLst>
                                                <p:cond delay="3990"/>
                                              </p:stCondLst>
                                            </p:cTn>
                                            <p:tgtEl>
                                              <p:spTgt spid="31"/>
                                            </p:tgtEl>
                                            <p:attrNameLst>
                                              <p:attrName>style.visibility</p:attrName>
                                            </p:attrNameLst>
                                          </p:cBhvr>
                                          <p:to>
                                            <p:strVal val="hidden"/>
                                          </p:to>
                                        </p:set>
                                      </p:childTnLst>
                                    </p:cTn>
                                  </p:par>
                                  <p:par>
                                    <p:cTn id="209" presetID="10" presetClass="entr" presetSubtype="0" fill="hold" grpId="0" nodeType="withEffect">
                                      <p:stCondLst>
                                        <p:cond delay="1000"/>
                                      </p:stCondLst>
                                      <p:childTnLst>
                                        <p:set>
                                          <p:cBhvr>
                                            <p:cTn id="210" dur="1" fill="hold">
                                              <p:stCondLst>
                                                <p:cond delay="0"/>
                                              </p:stCondLst>
                                            </p:cTn>
                                            <p:tgtEl>
                                              <p:spTgt spid="32"/>
                                            </p:tgtEl>
                                            <p:attrNameLst>
                                              <p:attrName>style.visibility</p:attrName>
                                            </p:attrNameLst>
                                          </p:cBhvr>
                                          <p:to>
                                            <p:strVal val="visible"/>
                                          </p:to>
                                        </p:set>
                                        <p:animEffect>
                                          <p:cBhvr>
                                            <p:cTn id="211" dur="4000"/>
                                            <p:tgtEl>
                                              <p:spTgt spid="32"/>
                                            </p:tgtEl>
                                          </p:cBhvr>
                                        </p:animEffect>
                                      </p:childTnLst>
                                    </p:cTn>
                                  </p:par>
                                  <p:par>
                                    <p:cTn id="212" presetID="2" presetClass="exit" presetSubtype="2" repeatCount="indefinite" fill="hold" grpId="1" nodeType="withEffect">
                                      <p:stCondLst>
                                        <p:cond delay="2000"/>
                                      </p:stCondLst>
                                      <p:childTnLst>
                                        <p:anim calcmode="lin" valueType="num">
                                          <p:cBhvr>
                                            <p:cTn id="213" dur="4000"/>
                                            <p:tgtEl>
                                              <p:spTgt spid="32"/>
                                            </p:tgtEl>
                                            <p:attrNameLst>
                                              <p:attrName>ppt_x</p:attrName>
                                            </p:attrNameLst>
                                          </p:cBhvr>
                                          <p:tavLst>
                                            <p:tav tm="0">
                                              <p:val>
                                                <p:strVal val="ppt_x"/>
                                              </p:val>
                                            </p:tav>
                                            <p:tav tm="100000">
                                              <p:val>
                                                <p:strVal val="1+ppt_w/2"/>
                                              </p:val>
                                            </p:tav>
                                          </p:tavLst>
                                        </p:anim>
                                        <p:anim calcmode="lin" valueType="num">
                                          <p:cBhvr>
                                            <p:cTn id="214" dur="4000"/>
                                            <p:tgtEl>
                                              <p:spTgt spid="32"/>
                                            </p:tgtEl>
                                            <p:attrNameLst>
                                              <p:attrName>ppt_y</p:attrName>
                                            </p:attrNameLst>
                                          </p:cBhvr>
                                          <p:tavLst>
                                            <p:tav tm="0">
                                              <p:val>
                                                <p:strVal val="ppt_y"/>
                                              </p:val>
                                            </p:tav>
                                            <p:tav tm="100000">
                                              <p:val>
                                                <p:strVal val="ppt_y"/>
                                              </p:val>
                                            </p:tav>
                                          </p:tavLst>
                                        </p:anim>
                                        <p:set>
                                          <p:cBhvr>
                                            <p:cTn id="215" dur="1" fill="hold">
                                              <p:stCondLst>
                                                <p:cond delay="3991"/>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6" repeatCount="indefinite" fill="remove" display="0">
                      <p:stCondLst>
                        <p:cond delay="indefinite"/>
                      </p:stCondLst>
                      <p:endCondLst>
                        <p:cond evt="onStopAudio" delay="0">
                          <p:tgtEl>
                            <p:sldTgt/>
                          </p:tgtEl>
                        </p:cond>
                      </p:endCondLst>
                    </p:cTn>
                    <p:tgtEl>
                      <p:spTgt spid="21"/>
                    </p:tgtEl>
                  </p:cMediaNode>
                </p:audio>
              </p:childTnLst>
            </p:cTn>
          </p:par>
        </p:tnLst>
        <p:bldLst>
          <p:bldP spid="14" grpId="0"/>
          <p:bldP spid="16" grpId="0"/>
          <p:bldP spid="25" grpId="0" bldLvl="0" animBg="1" autoUpdateAnimBg="0"/>
          <p:bldP spid="25" grpId="1" bldLvl="0" animBg="1" autoUpdateAnimBg="0"/>
          <p:bldP spid="26" grpId="0" bldLvl="0" animBg="1" autoUpdateAnimBg="0"/>
          <p:bldP spid="26" grpId="1" bldLvl="0" animBg="1" autoUpdateAnimBg="0"/>
          <p:bldP spid="27" grpId="0" bldLvl="0" animBg="1" autoUpdateAnimBg="0"/>
          <p:bldP spid="27" grpId="1" bldLvl="0" animBg="1" autoUpdateAnimBg="0"/>
          <p:bldP spid="28" grpId="0" bldLvl="0" animBg="1" autoUpdateAnimBg="0"/>
          <p:bldP spid="28" grpId="1" bldLvl="0" animBg="1" autoUpdateAnimBg="0"/>
          <p:bldP spid="29" grpId="0" bldLvl="0" animBg="1" autoUpdateAnimBg="0"/>
          <p:bldP spid="29" grpId="1" bldLvl="0" animBg="1" autoUpdateAnimBg="0"/>
          <p:bldP spid="30" grpId="0" bldLvl="0" animBg="1" autoUpdateAnimBg="0"/>
          <p:bldP spid="30" grpId="1" bldLvl="0" animBg="1" autoUpdateAnimBg="0"/>
          <p:bldP spid="31" grpId="0" bldLvl="0" animBg="1" autoUpdateAnimBg="0"/>
          <p:bldP spid="31" grpId="1" bldLvl="0" animBg="1" autoUpdateAnimBg="0"/>
          <p:bldP spid="32" grpId="0" bldLvl="0" animBg="1" autoUpdateAnimBg="0"/>
          <p:bldP spid="32" grpId="1" bldLvl="0" animBg="1"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par>
                                    <p:cTn id="7" presetID="10"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2000"/>
                                            <p:tgtEl>
                                              <p:spTgt spid="4"/>
                                            </p:tgtEl>
                                          </p:cBhvr>
                                        </p:animEffect>
                                      </p:childTnLst>
                                    </p:cTn>
                                  </p:par>
                                </p:childTnLst>
                              </p:cTn>
                            </p:par>
                            <p:par>
                              <p:cTn id="10" fill="hold">
                                <p:stCondLst>
                                  <p:cond delay="0"/>
                                </p:stCondLst>
                                <p:childTnLst>
                                  <p:par>
                                    <p:cTn id="11" presetID="47"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anim calcmode="lin" valueType="num">
                                          <p:cBhvr>
                                            <p:cTn id="20" dur="2000" fill="hold"/>
                                            <p:tgtEl>
                                              <p:spTgt spid="7"/>
                                            </p:tgtEl>
                                            <p:attrNameLst>
                                              <p:attrName>ppt_x</p:attrName>
                                            </p:attrNameLst>
                                          </p:cBhvr>
                                          <p:tavLst>
                                            <p:tav tm="0">
                                              <p:val>
                                                <p:strVal val="#ppt_x"/>
                                              </p:val>
                                            </p:tav>
                                            <p:tav tm="100000">
                                              <p:val>
                                                <p:strVal val="#ppt_x"/>
                                              </p:val>
                                            </p:tav>
                                          </p:tavLst>
                                        </p:anim>
                                        <p:anim calcmode="lin" valueType="num">
                                          <p:cBhvr>
                                            <p:cTn id="21" dur="2000" fill="hold"/>
                                            <p:tgtEl>
                                              <p:spTgt spid="7"/>
                                            </p:tgtEl>
                                            <p:attrNameLst>
                                              <p:attrName>ppt_y</p:attrName>
                                            </p:attrNameLst>
                                          </p:cBhvr>
                                          <p:tavLst>
                                            <p:tav tm="0">
                                              <p:val>
                                                <p:strVal val="#ppt_y-.1"/>
                                              </p:val>
                                            </p:tav>
                                            <p:tav tm="100000">
                                              <p:val>
                                                <p:strVal val="#ppt_y"/>
                                              </p:val>
                                            </p:tav>
                                          </p:tavLst>
                                        </p:anim>
                                      </p:childTnLst>
                                    </p:cTn>
                                  </p:par>
                                  <p:par>
                                    <p:cTn id="22" presetID="32" presetClass="emph" presetSubtype="0" repeatCount="3000" fill="hold" nodeType="withEffect">
                                      <p:stCondLst>
                                        <p:cond delay="0"/>
                                      </p:stCondLst>
                                      <p:childTnLst>
                                        <p:animRot by="120000">
                                          <p:cBhvr>
                                            <p:cTn id="23" dur="100" fill="hold">
                                              <p:stCondLst>
                                                <p:cond delay="0"/>
                                              </p:stCondLst>
                                            </p:cTn>
                                            <p:tgtEl>
                                              <p:spTgt spid="7"/>
                                            </p:tgtEl>
                                            <p:attrNameLst>
                                              <p:attrName>r</p:attrName>
                                            </p:attrNameLst>
                                          </p:cBhvr>
                                        </p:animRot>
                                        <p:animRot by="-240000">
                                          <p:cBhvr>
                                            <p:cTn id="24" dur="200" fill="hold">
                                              <p:stCondLst>
                                                <p:cond delay="200"/>
                                              </p:stCondLst>
                                            </p:cTn>
                                            <p:tgtEl>
                                              <p:spTgt spid="7"/>
                                            </p:tgtEl>
                                            <p:attrNameLst>
                                              <p:attrName>r</p:attrName>
                                            </p:attrNameLst>
                                          </p:cBhvr>
                                        </p:animRot>
                                        <p:animRot by="240000">
                                          <p:cBhvr>
                                            <p:cTn id="25" dur="200" fill="hold">
                                              <p:stCondLst>
                                                <p:cond delay="400"/>
                                              </p:stCondLst>
                                            </p:cTn>
                                            <p:tgtEl>
                                              <p:spTgt spid="7"/>
                                            </p:tgtEl>
                                            <p:attrNameLst>
                                              <p:attrName>r</p:attrName>
                                            </p:attrNameLst>
                                          </p:cBhvr>
                                        </p:animRot>
                                        <p:animRot by="-240000">
                                          <p:cBhvr>
                                            <p:cTn id="26" dur="200" fill="hold">
                                              <p:stCondLst>
                                                <p:cond delay="600"/>
                                              </p:stCondLst>
                                            </p:cTn>
                                            <p:tgtEl>
                                              <p:spTgt spid="7"/>
                                            </p:tgtEl>
                                            <p:attrNameLst>
                                              <p:attrName>r</p:attrName>
                                            </p:attrNameLst>
                                          </p:cBhvr>
                                        </p:animRot>
                                        <p:animRot by="120000">
                                          <p:cBhvr>
                                            <p:cTn id="27" dur="200" fill="hold">
                                              <p:stCondLst>
                                                <p:cond delay="800"/>
                                              </p:stCondLst>
                                            </p:cTn>
                                            <p:tgtEl>
                                              <p:spTgt spid="7"/>
                                            </p:tgtEl>
                                            <p:attrNameLst>
                                              <p:attrName>r</p:attrName>
                                            </p:attrNameLst>
                                          </p:cBhvr>
                                        </p:animRot>
                                      </p:childTnLst>
                                    </p:cTn>
                                  </p:par>
                                  <p:par>
                                    <p:cTn id="28" presetID="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3000" fill="hold"/>
                                            <p:tgtEl>
                                              <p:spTgt spid="13"/>
                                            </p:tgtEl>
                                            <p:attrNameLst>
                                              <p:attrName>ppt_x</p:attrName>
                                            </p:attrNameLst>
                                          </p:cBhvr>
                                          <p:tavLst>
                                            <p:tav tm="0">
                                              <p:val>
                                                <p:strVal val="#ppt_x"/>
                                              </p:val>
                                            </p:tav>
                                            <p:tav tm="100000">
                                              <p:val>
                                                <p:strVal val="#ppt_x"/>
                                              </p:val>
                                            </p:tav>
                                          </p:tavLst>
                                        </p:anim>
                                        <p:anim calcmode="lin" valueType="num">
                                          <p:cBhvr additive="base">
                                            <p:cTn id="31" dur="30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3000" fill="hold"/>
                                            <p:tgtEl>
                                              <p:spTgt spid="9"/>
                                            </p:tgtEl>
                                            <p:attrNameLst>
                                              <p:attrName>ppt_x</p:attrName>
                                            </p:attrNameLst>
                                          </p:cBhvr>
                                          <p:tavLst>
                                            <p:tav tm="0">
                                              <p:val>
                                                <p:strVal val="#ppt_x"/>
                                              </p:val>
                                            </p:tav>
                                            <p:tav tm="100000">
                                              <p:val>
                                                <p:strVal val="#ppt_x"/>
                                              </p:val>
                                            </p:tav>
                                          </p:tavLst>
                                        </p:anim>
                                        <p:anim calcmode="lin" valueType="num">
                                          <p:cBhvr additive="base">
                                            <p:cTn id="35" dur="300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3000" fill="hold"/>
                                            <p:tgtEl>
                                              <p:spTgt spid="8"/>
                                            </p:tgtEl>
                                            <p:attrNameLst>
                                              <p:attrName>ppt_x</p:attrName>
                                            </p:attrNameLst>
                                          </p:cBhvr>
                                          <p:tavLst>
                                            <p:tav tm="0">
                                              <p:val>
                                                <p:strVal val="#ppt_x"/>
                                              </p:val>
                                            </p:tav>
                                            <p:tav tm="100000">
                                              <p:val>
                                                <p:strVal val="#ppt_x"/>
                                              </p:val>
                                            </p:tav>
                                          </p:tavLst>
                                        </p:anim>
                                        <p:anim calcmode="lin" valueType="num">
                                          <p:cBhvr additive="base">
                                            <p:cTn id="39" dur="3000" fill="hold"/>
                                            <p:tgtEl>
                                              <p:spTgt spid="8"/>
                                            </p:tgtEl>
                                            <p:attrNameLst>
                                              <p:attrName>ppt_y</p:attrName>
                                            </p:attrNameLst>
                                          </p:cBhvr>
                                          <p:tavLst>
                                            <p:tav tm="0">
                                              <p:val>
                                                <p:strVal val="1+#ppt_h/2"/>
                                              </p:val>
                                            </p:tav>
                                            <p:tav tm="100000">
                                              <p:val>
                                                <p:strVal val="#ppt_y"/>
                                              </p:val>
                                            </p:tav>
                                          </p:tavLst>
                                        </p:anim>
                                      </p:childTnLst>
                                    </p:cTn>
                                  </p:par>
                                  <p:par>
                                    <p:cTn id="40" presetID="32" presetClass="emph" presetSubtype="0" repeatCount="3000" fill="hold" nodeType="withEffect">
                                      <p:stCondLst>
                                        <p:cond delay="0"/>
                                      </p:stCondLst>
                                      <p:childTnLst>
                                        <p:animRot by="120000">
                                          <p:cBhvr>
                                            <p:cTn id="41" dur="100" fill="hold">
                                              <p:stCondLst>
                                                <p:cond delay="0"/>
                                              </p:stCondLst>
                                            </p:cTn>
                                            <p:tgtEl>
                                              <p:spTgt spid="13"/>
                                            </p:tgtEl>
                                            <p:attrNameLst>
                                              <p:attrName>r</p:attrName>
                                            </p:attrNameLst>
                                          </p:cBhvr>
                                        </p:animRot>
                                        <p:animRot by="-240000">
                                          <p:cBhvr>
                                            <p:cTn id="42" dur="200" fill="hold">
                                              <p:stCondLst>
                                                <p:cond delay="200"/>
                                              </p:stCondLst>
                                            </p:cTn>
                                            <p:tgtEl>
                                              <p:spTgt spid="13"/>
                                            </p:tgtEl>
                                            <p:attrNameLst>
                                              <p:attrName>r</p:attrName>
                                            </p:attrNameLst>
                                          </p:cBhvr>
                                        </p:animRot>
                                        <p:animRot by="240000">
                                          <p:cBhvr>
                                            <p:cTn id="43" dur="200" fill="hold">
                                              <p:stCondLst>
                                                <p:cond delay="400"/>
                                              </p:stCondLst>
                                            </p:cTn>
                                            <p:tgtEl>
                                              <p:spTgt spid="13"/>
                                            </p:tgtEl>
                                            <p:attrNameLst>
                                              <p:attrName>r</p:attrName>
                                            </p:attrNameLst>
                                          </p:cBhvr>
                                        </p:animRot>
                                        <p:animRot by="-240000">
                                          <p:cBhvr>
                                            <p:cTn id="44" dur="200" fill="hold">
                                              <p:stCondLst>
                                                <p:cond delay="600"/>
                                              </p:stCondLst>
                                            </p:cTn>
                                            <p:tgtEl>
                                              <p:spTgt spid="13"/>
                                            </p:tgtEl>
                                            <p:attrNameLst>
                                              <p:attrName>r</p:attrName>
                                            </p:attrNameLst>
                                          </p:cBhvr>
                                        </p:animRot>
                                        <p:animRot by="120000">
                                          <p:cBhvr>
                                            <p:cTn id="45" dur="200" fill="hold">
                                              <p:stCondLst>
                                                <p:cond delay="800"/>
                                              </p:stCondLst>
                                            </p:cTn>
                                            <p:tgtEl>
                                              <p:spTgt spid="13"/>
                                            </p:tgtEl>
                                            <p:attrNameLst>
                                              <p:attrName>r</p:attrName>
                                            </p:attrNameLst>
                                          </p:cBhvr>
                                        </p:animRot>
                                      </p:childTnLst>
                                    </p:cTn>
                                  </p:par>
                                  <p:par>
                                    <p:cTn id="46" presetID="32" presetClass="emph" presetSubtype="0" repeatCount="3000" fill="hold" nodeType="withEffect">
                                      <p:stCondLst>
                                        <p:cond delay="0"/>
                                      </p:stCondLst>
                                      <p:childTnLst>
                                        <p:animRot by="120000">
                                          <p:cBhvr>
                                            <p:cTn id="47" dur="100" fill="hold">
                                              <p:stCondLst>
                                                <p:cond delay="0"/>
                                              </p:stCondLst>
                                            </p:cTn>
                                            <p:tgtEl>
                                              <p:spTgt spid="9"/>
                                            </p:tgtEl>
                                            <p:attrNameLst>
                                              <p:attrName>r</p:attrName>
                                            </p:attrNameLst>
                                          </p:cBhvr>
                                        </p:animRot>
                                        <p:animRot by="-240000">
                                          <p:cBhvr>
                                            <p:cTn id="48" dur="200" fill="hold">
                                              <p:stCondLst>
                                                <p:cond delay="200"/>
                                              </p:stCondLst>
                                            </p:cTn>
                                            <p:tgtEl>
                                              <p:spTgt spid="9"/>
                                            </p:tgtEl>
                                            <p:attrNameLst>
                                              <p:attrName>r</p:attrName>
                                            </p:attrNameLst>
                                          </p:cBhvr>
                                        </p:animRot>
                                        <p:animRot by="240000">
                                          <p:cBhvr>
                                            <p:cTn id="49" dur="200" fill="hold">
                                              <p:stCondLst>
                                                <p:cond delay="400"/>
                                              </p:stCondLst>
                                            </p:cTn>
                                            <p:tgtEl>
                                              <p:spTgt spid="9"/>
                                            </p:tgtEl>
                                            <p:attrNameLst>
                                              <p:attrName>r</p:attrName>
                                            </p:attrNameLst>
                                          </p:cBhvr>
                                        </p:animRot>
                                        <p:animRot by="-240000">
                                          <p:cBhvr>
                                            <p:cTn id="50" dur="200" fill="hold">
                                              <p:stCondLst>
                                                <p:cond delay="600"/>
                                              </p:stCondLst>
                                            </p:cTn>
                                            <p:tgtEl>
                                              <p:spTgt spid="9"/>
                                            </p:tgtEl>
                                            <p:attrNameLst>
                                              <p:attrName>r</p:attrName>
                                            </p:attrNameLst>
                                          </p:cBhvr>
                                        </p:animRot>
                                        <p:animRot by="120000">
                                          <p:cBhvr>
                                            <p:cTn id="51" dur="200" fill="hold">
                                              <p:stCondLst>
                                                <p:cond delay="800"/>
                                              </p:stCondLst>
                                            </p:cTn>
                                            <p:tgtEl>
                                              <p:spTgt spid="9"/>
                                            </p:tgtEl>
                                            <p:attrNameLst>
                                              <p:attrName>r</p:attrName>
                                            </p:attrNameLst>
                                          </p:cBhvr>
                                        </p:animRot>
                                      </p:childTnLst>
                                    </p:cTn>
                                  </p:par>
                                  <p:par>
                                    <p:cTn id="52" presetID="32" presetClass="emph" presetSubtype="0" repeatCount="3000" fill="hold" nodeType="withEffect">
                                      <p:stCondLst>
                                        <p:cond delay="0"/>
                                      </p:stCondLst>
                                      <p:childTnLst>
                                        <p:animRot by="120000">
                                          <p:cBhvr>
                                            <p:cTn id="53" dur="100" fill="hold">
                                              <p:stCondLst>
                                                <p:cond delay="0"/>
                                              </p:stCondLst>
                                            </p:cTn>
                                            <p:tgtEl>
                                              <p:spTgt spid="8"/>
                                            </p:tgtEl>
                                            <p:attrNameLst>
                                              <p:attrName>r</p:attrName>
                                            </p:attrNameLst>
                                          </p:cBhvr>
                                        </p:animRot>
                                        <p:animRot by="-240000">
                                          <p:cBhvr>
                                            <p:cTn id="54" dur="200" fill="hold">
                                              <p:stCondLst>
                                                <p:cond delay="200"/>
                                              </p:stCondLst>
                                            </p:cTn>
                                            <p:tgtEl>
                                              <p:spTgt spid="8"/>
                                            </p:tgtEl>
                                            <p:attrNameLst>
                                              <p:attrName>r</p:attrName>
                                            </p:attrNameLst>
                                          </p:cBhvr>
                                        </p:animRot>
                                        <p:animRot by="240000">
                                          <p:cBhvr>
                                            <p:cTn id="55" dur="200" fill="hold">
                                              <p:stCondLst>
                                                <p:cond delay="400"/>
                                              </p:stCondLst>
                                            </p:cTn>
                                            <p:tgtEl>
                                              <p:spTgt spid="8"/>
                                            </p:tgtEl>
                                            <p:attrNameLst>
                                              <p:attrName>r</p:attrName>
                                            </p:attrNameLst>
                                          </p:cBhvr>
                                        </p:animRot>
                                        <p:animRot by="-240000">
                                          <p:cBhvr>
                                            <p:cTn id="56" dur="200" fill="hold">
                                              <p:stCondLst>
                                                <p:cond delay="600"/>
                                              </p:stCondLst>
                                            </p:cTn>
                                            <p:tgtEl>
                                              <p:spTgt spid="8"/>
                                            </p:tgtEl>
                                            <p:attrNameLst>
                                              <p:attrName>r</p:attrName>
                                            </p:attrNameLst>
                                          </p:cBhvr>
                                        </p:animRot>
                                        <p:animRot by="120000">
                                          <p:cBhvr>
                                            <p:cTn id="57" dur="200" fill="hold">
                                              <p:stCondLst>
                                                <p:cond delay="800"/>
                                              </p:stCondLst>
                                            </p:cTn>
                                            <p:tgtEl>
                                              <p:spTgt spid="8"/>
                                            </p:tgtEl>
                                            <p:attrNameLst>
                                              <p:attrName>r</p:attrName>
                                            </p:attrNameLst>
                                          </p:cBhvr>
                                        </p:animRot>
                                      </p:childTnLst>
                                    </p:cTn>
                                  </p:par>
                                </p:childTnLst>
                              </p:cTn>
                            </p:par>
                            <p:par>
                              <p:cTn id="58" fill="hold">
                                <p:stCondLst>
                                  <p:cond delay="30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2" presetClass="entr" presetSubtype="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53" presetClass="entr" presetSubtype="16"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2000" fill="hold"/>
                                            <p:tgtEl>
                                              <p:spTgt spid="24"/>
                                            </p:tgtEl>
                                            <p:attrNameLst>
                                              <p:attrName>ppt_w</p:attrName>
                                            </p:attrNameLst>
                                          </p:cBhvr>
                                          <p:tavLst>
                                            <p:tav tm="0">
                                              <p:val>
                                                <p:fltVal val="0"/>
                                              </p:val>
                                            </p:tav>
                                            <p:tav tm="100000">
                                              <p:val>
                                                <p:strVal val="#ppt_w"/>
                                              </p:val>
                                            </p:tav>
                                          </p:tavLst>
                                        </p:anim>
                                        <p:anim calcmode="lin" valueType="num">
                                          <p:cBhvr>
                                            <p:cTn id="73" dur="2000" fill="hold"/>
                                            <p:tgtEl>
                                              <p:spTgt spid="24"/>
                                            </p:tgtEl>
                                            <p:attrNameLst>
                                              <p:attrName>ppt_h</p:attrName>
                                            </p:attrNameLst>
                                          </p:cBhvr>
                                          <p:tavLst>
                                            <p:tav tm="0">
                                              <p:val>
                                                <p:fltVal val="0"/>
                                              </p:val>
                                            </p:tav>
                                            <p:tav tm="100000">
                                              <p:val>
                                                <p:strVal val="#ppt_h"/>
                                              </p:val>
                                            </p:tav>
                                          </p:tavLst>
                                        </p:anim>
                                        <p:animEffect transition="in" filter="fade">
                                          <p:cBhvr>
                                            <p:cTn id="74" dur="2000"/>
                                            <p:tgtEl>
                                              <p:spTgt spid="24"/>
                                            </p:tgtEl>
                                          </p:cBhvr>
                                        </p:animEffect>
                                      </p:childTnLst>
                                    </p:cTn>
                                  </p:par>
                                  <p:par>
                                    <p:cTn id="75" presetID="53" presetClass="entr" presetSubtype="16"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2000" fill="hold"/>
                                            <p:tgtEl>
                                              <p:spTgt spid="22"/>
                                            </p:tgtEl>
                                            <p:attrNameLst>
                                              <p:attrName>ppt_w</p:attrName>
                                            </p:attrNameLst>
                                          </p:cBhvr>
                                          <p:tavLst>
                                            <p:tav tm="0">
                                              <p:val>
                                                <p:fltVal val="0"/>
                                              </p:val>
                                            </p:tav>
                                            <p:tav tm="100000">
                                              <p:val>
                                                <p:strVal val="#ppt_w"/>
                                              </p:val>
                                            </p:tav>
                                          </p:tavLst>
                                        </p:anim>
                                        <p:anim calcmode="lin" valueType="num">
                                          <p:cBhvr>
                                            <p:cTn id="78" dur="2000" fill="hold"/>
                                            <p:tgtEl>
                                              <p:spTgt spid="22"/>
                                            </p:tgtEl>
                                            <p:attrNameLst>
                                              <p:attrName>ppt_h</p:attrName>
                                            </p:attrNameLst>
                                          </p:cBhvr>
                                          <p:tavLst>
                                            <p:tav tm="0">
                                              <p:val>
                                                <p:fltVal val="0"/>
                                              </p:val>
                                            </p:tav>
                                            <p:tav tm="100000">
                                              <p:val>
                                                <p:strVal val="#ppt_h"/>
                                              </p:val>
                                            </p:tav>
                                          </p:tavLst>
                                        </p:anim>
                                        <p:animEffect transition="in" filter="fade">
                                          <p:cBhvr>
                                            <p:cTn id="79" dur="2000"/>
                                            <p:tgtEl>
                                              <p:spTgt spid="22"/>
                                            </p:tgtEl>
                                          </p:cBhvr>
                                        </p:animEffect>
                                      </p:childTnLst>
                                    </p:cTn>
                                  </p:par>
                                  <p:par>
                                    <p:cTn id="80" presetID="53" presetClass="entr" presetSubtype="16"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2000" fill="hold"/>
                                            <p:tgtEl>
                                              <p:spTgt spid="23"/>
                                            </p:tgtEl>
                                            <p:attrNameLst>
                                              <p:attrName>ppt_w</p:attrName>
                                            </p:attrNameLst>
                                          </p:cBhvr>
                                          <p:tavLst>
                                            <p:tav tm="0">
                                              <p:val>
                                                <p:fltVal val="0"/>
                                              </p:val>
                                            </p:tav>
                                            <p:tav tm="100000">
                                              <p:val>
                                                <p:strVal val="#ppt_w"/>
                                              </p:val>
                                            </p:tav>
                                          </p:tavLst>
                                        </p:anim>
                                        <p:anim calcmode="lin" valueType="num">
                                          <p:cBhvr>
                                            <p:cTn id="83" dur="2000" fill="hold"/>
                                            <p:tgtEl>
                                              <p:spTgt spid="23"/>
                                            </p:tgtEl>
                                            <p:attrNameLst>
                                              <p:attrName>ppt_h</p:attrName>
                                            </p:attrNameLst>
                                          </p:cBhvr>
                                          <p:tavLst>
                                            <p:tav tm="0">
                                              <p:val>
                                                <p:fltVal val="0"/>
                                              </p:val>
                                            </p:tav>
                                            <p:tav tm="100000">
                                              <p:val>
                                                <p:strVal val="#ppt_h"/>
                                              </p:val>
                                            </p:tav>
                                          </p:tavLst>
                                        </p:anim>
                                        <p:animEffect transition="in" filter="fade">
                                          <p:cBhvr>
                                            <p:cTn id="84" dur="2000"/>
                                            <p:tgtEl>
                                              <p:spTgt spid="23"/>
                                            </p:tgtEl>
                                          </p:cBhvr>
                                        </p:animEffect>
                                      </p:childTnLst>
                                    </p:cTn>
                                  </p:par>
                                  <p:par>
                                    <p:cTn id="85" presetID="32" presetClass="emph" presetSubtype="0" repeatCount="2000" fill="hold" nodeType="withEffect">
                                      <p:stCondLst>
                                        <p:cond delay="0"/>
                                      </p:stCondLst>
                                      <p:childTnLst>
                                        <p:animRot by="120000">
                                          <p:cBhvr>
                                            <p:cTn id="86" dur="100" fill="hold">
                                              <p:stCondLst>
                                                <p:cond delay="0"/>
                                              </p:stCondLst>
                                            </p:cTn>
                                            <p:tgtEl>
                                              <p:spTgt spid="24"/>
                                            </p:tgtEl>
                                            <p:attrNameLst>
                                              <p:attrName>r</p:attrName>
                                            </p:attrNameLst>
                                          </p:cBhvr>
                                        </p:animRot>
                                        <p:animRot by="-240000">
                                          <p:cBhvr>
                                            <p:cTn id="87" dur="200" fill="hold">
                                              <p:stCondLst>
                                                <p:cond delay="200"/>
                                              </p:stCondLst>
                                            </p:cTn>
                                            <p:tgtEl>
                                              <p:spTgt spid="24"/>
                                            </p:tgtEl>
                                            <p:attrNameLst>
                                              <p:attrName>r</p:attrName>
                                            </p:attrNameLst>
                                          </p:cBhvr>
                                        </p:animRot>
                                        <p:animRot by="240000">
                                          <p:cBhvr>
                                            <p:cTn id="88" dur="200" fill="hold">
                                              <p:stCondLst>
                                                <p:cond delay="400"/>
                                              </p:stCondLst>
                                            </p:cTn>
                                            <p:tgtEl>
                                              <p:spTgt spid="24"/>
                                            </p:tgtEl>
                                            <p:attrNameLst>
                                              <p:attrName>r</p:attrName>
                                            </p:attrNameLst>
                                          </p:cBhvr>
                                        </p:animRot>
                                        <p:animRot by="-240000">
                                          <p:cBhvr>
                                            <p:cTn id="89" dur="200" fill="hold">
                                              <p:stCondLst>
                                                <p:cond delay="600"/>
                                              </p:stCondLst>
                                            </p:cTn>
                                            <p:tgtEl>
                                              <p:spTgt spid="24"/>
                                            </p:tgtEl>
                                            <p:attrNameLst>
                                              <p:attrName>r</p:attrName>
                                            </p:attrNameLst>
                                          </p:cBhvr>
                                        </p:animRot>
                                        <p:animRot by="120000">
                                          <p:cBhvr>
                                            <p:cTn id="90" dur="200" fill="hold">
                                              <p:stCondLst>
                                                <p:cond delay="800"/>
                                              </p:stCondLst>
                                            </p:cTn>
                                            <p:tgtEl>
                                              <p:spTgt spid="24"/>
                                            </p:tgtEl>
                                            <p:attrNameLst>
                                              <p:attrName>r</p:attrName>
                                            </p:attrNameLst>
                                          </p:cBhvr>
                                        </p:animRot>
                                      </p:childTnLst>
                                    </p:cTn>
                                  </p:par>
                                  <p:par>
                                    <p:cTn id="91" presetID="32" presetClass="emph" presetSubtype="0" repeatCount="2000" fill="hold" nodeType="withEffect">
                                      <p:stCondLst>
                                        <p:cond delay="0"/>
                                      </p:stCondLst>
                                      <p:childTnLst>
                                        <p:animRot by="120000">
                                          <p:cBhvr>
                                            <p:cTn id="92" dur="100" fill="hold">
                                              <p:stCondLst>
                                                <p:cond delay="0"/>
                                              </p:stCondLst>
                                            </p:cTn>
                                            <p:tgtEl>
                                              <p:spTgt spid="22"/>
                                            </p:tgtEl>
                                            <p:attrNameLst>
                                              <p:attrName>r</p:attrName>
                                            </p:attrNameLst>
                                          </p:cBhvr>
                                        </p:animRot>
                                        <p:animRot by="-240000">
                                          <p:cBhvr>
                                            <p:cTn id="93" dur="200" fill="hold">
                                              <p:stCondLst>
                                                <p:cond delay="200"/>
                                              </p:stCondLst>
                                            </p:cTn>
                                            <p:tgtEl>
                                              <p:spTgt spid="22"/>
                                            </p:tgtEl>
                                            <p:attrNameLst>
                                              <p:attrName>r</p:attrName>
                                            </p:attrNameLst>
                                          </p:cBhvr>
                                        </p:animRot>
                                        <p:animRot by="240000">
                                          <p:cBhvr>
                                            <p:cTn id="94" dur="200" fill="hold">
                                              <p:stCondLst>
                                                <p:cond delay="400"/>
                                              </p:stCondLst>
                                            </p:cTn>
                                            <p:tgtEl>
                                              <p:spTgt spid="22"/>
                                            </p:tgtEl>
                                            <p:attrNameLst>
                                              <p:attrName>r</p:attrName>
                                            </p:attrNameLst>
                                          </p:cBhvr>
                                        </p:animRot>
                                        <p:animRot by="-240000">
                                          <p:cBhvr>
                                            <p:cTn id="95" dur="200" fill="hold">
                                              <p:stCondLst>
                                                <p:cond delay="600"/>
                                              </p:stCondLst>
                                            </p:cTn>
                                            <p:tgtEl>
                                              <p:spTgt spid="22"/>
                                            </p:tgtEl>
                                            <p:attrNameLst>
                                              <p:attrName>r</p:attrName>
                                            </p:attrNameLst>
                                          </p:cBhvr>
                                        </p:animRot>
                                        <p:animRot by="120000">
                                          <p:cBhvr>
                                            <p:cTn id="96" dur="200" fill="hold">
                                              <p:stCondLst>
                                                <p:cond delay="800"/>
                                              </p:stCondLst>
                                            </p:cTn>
                                            <p:tgtEl>
                                              <p:spTgt spid="22"/>
                                            </p:tgtEl>
                                            <p:attrNameLst>
                                              <p:attrName>r</p:attrName>
                                            </p:attrNameLst>
                                          </p:cBhvr>
                                        </p:animRot>
                                      </p:childTnLst>
                                    </p:cTn>
                                  </p:par>
                                  <p:par>
                                    <p:cTn id="97" presetID="32" presetClass="emph" presetSubtype="0" repeatCount="2000" fill="hold" nodeType="withEffect">
                                      <p:stCondLst>
                                        <p:cond delay="0"/>
                                      </p:stCondLst>
                                      <p:childTnLst>
                                        <p:animRot by="120000">
                                          <p:cBhvr>
                                            <p:cTn id="98" dur="100" fill="hold">
                                              <p:stCondLst>
                                                <p:cond delay="0"/>
                                              </p:stCondLst>
                                            </p:cTn>
                                            <p:tgtEl>
                                              <p:spTgt spid="23"/>
                                            </p:tgtEl>
                                            <p:attrNameLst>
                                              <p:attrName>r</p:attrName>
                                            </p:attrNameLst>
                                          </p:cBhvr>
                                        </p:animRot>
                                        <p:animRot by="-240000">
                                          <p:cBhvr>
                                            <p:cTn id="99" dur="200" fill="hold">
                                              <p:stCondLst>
                                                <p:cond delay="200"/>
                                              </p:stCondLst>
                                            </p:cTn>
                                            <p:tgtEl>
                                              <p:spTgt spid="23"/>
                                            </p:tgtEl>
                                            <p:attrNameLst>
                                              <p:attrName>r</p:attrName>
                                            </p:attrNameLst>
                                          </p:cBhvr>
                                        </p:animRot>
                                        <p:animRot by="240000">
                                          <p:cBhvr>
                                            <p:cTn id="100" dur="200" fill="hold">
                                              <p:stCondLst>
                                                <p:cond delay="400"/>
                                              </p:stCondLst>
                                            </p:cTn>
                                            <p:tgtEl>
                                              <p:spTgt spid="23"/>
                                            </p:tgtEl>
                                            <p:attrNameLst>
                                              <p:attrName>r</p:attrName>
                                            </p:attrNameLst>
                                          </p:cBhvr>
                                        </p:animRot>
                                        <p:animRot by="-240000">
                                          <p:cBhvr>
                                            <p:cTn id="101" dur="200" fill="hold">
                                              <p:stCondLst>
                                                <p:cond delay="600"/>
                                              </p:stCondLst>
                                            </p:cTn>
                                            <p:tgtEl>
                                              <p:spTgt spid="23"/>
                                            </p:tgtEl>
                                            <p:attrNameLst>
                                              <p:attrName>r</p:attrName>
                                            </p:attrNameLst>
                                          </p:cBhvr>
                                        </p:animRot>
                                        <p:animRot by="120000">
                                          <p:cBhvr>
                                            <p:cTn id="102" dur="200" fill="hold">
                                              <p:stCondLst>
                                                <p:cond delay="800"/>
                                              </p:stCondLst>
                                            </p:cTn>
                                            <p:tgtEl>
                                              <p:spTgt spid="23"/>
                                            </p:tgtEl>
                                            <p:attrNameLst>
                                              <p:attrName>r</p:attrName>
                                            </p:attrNameLst>
                                          </p:cBhvr>
                                        </p:animRot>
                                      </p:childTnLst>
                                    </p:cTn>
                                  </p:par>
                                </p:childTnLst>
                              </p:cTn>
                            </p:par>
                            <p:par>
                              <p:cTn id="103" fill="hold">
                                <p:stCondLst>
                                  <p:cond delay="5000"/>
                                </p:stCondLst>
                                <p:childTnLst>
                                  <p:par>
                                    <p:cTn id="104" presetID="10" presetClass="entr" presetSubtype="0" fill="hold" nodeType="after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fade">
                                          <p:cBhvr>
                                            <p:cTn id="106" dur="500"/>
                                            <p:tgtEl>
                                              <p:spTgt spid="10"/>
                                            </p:tgtEl>
                                          </p:cBhvr>
                                        </p:animEffect>
                                      </p:childTnLst>
                                    </p:cTn>
                                  </p:par>
                                </p:childTnLst>
                              </p:cTn>
                            </p:par>
                            <p:par>
                              <p:cTn id="107" fill="hold">
                                <p:stCondLst>
                                  <p:cond delay="5500"/>
                                </p:stCondLst>
                                <p:childTnLst>
                                  <p:par>
                                    <p:cTn id="108" presetID="22" presetClass="entr" presetSubtype="8" fill="hold" grpId="0" nodeType="afterEffect">
                                      <p:stCondLst>
                                        <p:cond delay="0"/>
                                      </p:stCondLst>
                                      <p:childTnLst>
                                        <p:set>
                                          <p:cBhvr>
                                            <p:cTn id="109" dur="1" fill="hold">
                                              <p:stCondLst>
                                                <p:cond delay="0"/>
                                              </p:stCondLst>
                                            </p:cTn>
                                            <p:tgtEl>
                                              <p:spTgt spid="14"/>
                                            </p:tgtEl>
                                            <p:attrNameLst>
                                              <p:attrName>style.visibility</p:attrName>
                                            </p:attrNameLst>
                                          </p:cBhvr>
                                          <p:to>
                                            <p:strVal val="visible"/>
                                          </p:to>
                                        </p:set>
                                        <p:animEffect transition="in" filter="wipe(left)">
                                          <p:cBhvr>
                                            <p:cTn id="110" dur="2000"/>
                                            <p:tgtEl>
                                              <p:spTgt spid="14"/>
                                            </p:tgtEl>
                                          </p:cBhvr>
                                        </p:animEffect>
                                      </p:childTnLst>
                                    </p:cTn>
                                  </p:par>
                                </p:childTnLst>
                              </p:cTn>
                            </p:par>
                            <p:par>
                              <p:cTn id="111" fill="hold">
                                <p:stCondLst>
                                  <p:cond delay="7500"/>
                                </p:stCondLst>
                                <p:childTnLst>
                                  <p:par>
                                    <p:cTn id="112" presetID="22" presetClass="entr" presetSubtype="8" fill="hold" grpId="0" nodeType="after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wipe(left)">
                                          <p:cBhvr>
                                            <p:cTn id="114" dur="2000"/>
                                            <p:tgtEl>
                                              <p:spTgt spid="16"/>
                                            </p:tgtEl>
                                          </p:cBhvr>
                                        </p:animEffect>
                                      </p:childTnLst>
                                    </p:cTn>
                                  </p:par>
                                  <p:par>
                                    <p:cTn id="115" presetID="1" presetClass="entr" presetSubtype="0" fill="hold" nodeType="withEffect">
                                      <p:stCondLst>
                                        <p:cond delay="0"/>
                                      </p:stCondLst>
                                      <p:childTnLst>
                                        <p:set>
                                          <p:cBhvr>
                                            <p:cTn id="116" dur="1" fill="hold">
                                              <p:stCondLst>
                                                <p:cond delay="0"/>
                                              </p:stCondLst>
                                            </p:cTn>
                                            <p:tgtEl>
                                              <p:spTgt spid="33"/>
                                            </p:tgtEl>
                                            <p:attrNameLst>
                                              <p:attrName>style.visibility</p:attrName>
                                            </p:attrNameLst>
                                          </p:cBhvr>
                                          <p:to>
                                            <p:strVal val="visible"/>
                                          </p:to>
                                        </p:set>
                                      </p:childTnLst>
                                    </p:cTn>
                                  </p:par>
                                  <p:par>
                                    <p:cTn id="117" presetID="0" presetClass="path" presetSubtype="0" repeatCount="indefinite" fill="hold" nodeType="withEffect">
                                      <p:stCondLst>
                                        <p:cond delay="0"/>
                                      </p:stCondLst>
                                      <p:childTnLst>
                                        <p:animMotion origin="layout" path="M 0.028333 0.751759 C 0.036539 0.723734 0.085763 0.625494 0.077569 0.583611 C 0.069374 0.541728 -0.012835 0.533009 -0.020833 0.500463 C -0.028832 0.467917 0.002175 0.421960 0.029583 0.388333 C 0.056990 0.354707 0.140416 0.321913 0.143610 0.298704 C 0.146805 0.275494 0.087569 0.272284 0.048749 0.249074 C 0.009930 0.225864 -0.085105 0.191451 -0.089306 0.159444 C -0.093508 0.127438 0.004733 0.074105 0.023541 0.057037 " pathEditMode="relative" rAng="0" ptsTypes="">
                                          <p:cBhvr>
                                            <p:cTn id="118" dur="5000" fill="hold"/>
                                            <p:tgtEl>
                                              <p:spTgt spid="33"/>
                                            </p:tgtEl>
                                            <p:attrNameLst>
                                              <p:attrName>ppt_x</p:attrName>
                                              <p:attrName>ppt_y</p:attrName>
                                            </p:attrNameLst>
                                          </p:cBhvr>
                                          <p:rCtr x="0" y="-30800"/>
                                        </p:animMotion>
                                      </p:childTnLst>
                                    </p:cTn>
                                  </p:par>
                                  <p:par>
                                    <p:cTn id="119" presetID="26" presetClass="emph" presetSubtype="0" repeatCount="indefinite" fill="hold" nodeType="withEffect">
                                      <p:stCondLst>
                                        <p:cond delay="0"/>
                                      </p:stCondLst>
                                      <p:childTnLst>
                                        <p:animEffect transition="out" filter="fade">
                                          <p:cBhvr>
                                            <p:cTn id="120" dur="3000"/>
                                            <p:tgtEl>
                                              <p:spTgt spid="33"/>
                                            </p:tgtEl>
                                          </p:cBhvr>
                                        </p:animEffect>
                                        <p:animScale>
                                          <p:cBhvr>
                                            <p:cTn id="121" dur="1500" autoRev="1" fill="hold"/>
                                            <p:tgtEl>
                                              <p:spTgt spid="33"/>
                                            </p:tgtEl>
                                          </p:cBhvr>
                                          <p:by x="105000" y="105000"/>
                                        </p:animScale>
                                      </p:childTnLst>
                                    </p:cTn>
                                  </p:par>
                                  <p:par>
                                    <p:cTn id="122" presetID="8" presetClass="emph" presetSubtype="0" repeatCount="indefinite" autoRev="1" fill="hold" nodeType="withEffect">
                                      <p:stCondLst>
                                        <p:cond delay="0"/>
                                      </p:stCondLst>
                                      <p:childTnLst>
                                        <p:animRot by="4200000">
                                          <p:cBhvr>
                                            <p:cTn id="123" dur="1000" fill="hold"/>
                                            <p:tgtEl>
                                              <p:spTgt spid="33"/>
                                            </p:tgtEl>
                                            <p:attrNameLst>
                                              <p:attrName>r</p:attrName>
                                            </p:attrNameLst>
                                          </p:cBhvr>
                                        </p:animRot>
                                      </p:childTnLst>
                                    </p:cTn>
                                  </p:par>
                                  <p:par>
                                    <p:cTn id="124" presetID="1" presetClass="entr" presetSubtype="0" fill="hold" nodeType="withEffect">
                                      <p:stCondLst>
                                        <p:cond delay="0"/>
                                      </p:stCondLst>
                                      <p:childTnLst>
                                        <p:set>
                                          <p:cBhvr>
                                            <p:cTn id="125" dur="1" fill="hold">
                                              <p:stCondLst>
                                                <p:cond delay="0"/>
                                              </p:stCondLst>
                                            </p:cTn>
                                            <p:tgtEl>
                                              <p:spTgt spid="34"/>
                                            </p:tgtEl>
                                            <p:attrNameLst>
                                              <p:attrName>style.visibility</p:attrName>
                                            </p:attrNameLst>
                                          </p:cBhvr>
                                          <p:to>
                                            <p:strVal val="visible"/>
                                          </p:to>
                                        </p:set>
                                      </p:childTnLst>
                                    </p:cTn>
                                  </p:par>
                                  <p:par>
                                    <p:cTn id="126" presetID="0" presetClass="path" presetSubtype="0" repeatCount="indefinite" fill="hold" nodeType="withEffect">
                                      <p:stCondLst>
                                        <p:cond delay="0"/>
                                      </p:stCondLst>
                                      <p:childTnLst>
                                        <p:animMotion origin="layout" path="M 0.023541 0.057037 C 0.004733 0.074105 -0.093508 0.127438 -0.089306 0.159444 C -0.085105 0.191451 0.009930 0.225864 0.048749 0.249074 C 0.087569 0.272284 0.146805 0.275494 0.143610 0.298704 C 0.140416 0.321913 0.056990 0.354707 0.029583 0.388333 C 0.002175 0.421960 -0.028832 0.467917 -0.020833 0.500463 C -0.012835 0.533009 0.069374 0.541728 0.077569 0.583611 C 0.085763 0.625494 0.036539 0.723734 0.028333 0.751759 " pathEditMode="relative" rAng="0" ptsTypes="">
                                          <p:cBhvr>
                                            <p:cTn id="127" dur="5000" fill="hold"/>
                                            <p:tgtEl>
                                              <p:spTgt spid="34"/>
                                            </p:tgtEl>
                                            <p:attrNameLst>
                                              <p:attrName>ppt_x</p:attrName>
                                              <p:attrName>ppt_y</p:attrName>
                                            </p:attrNameLst>
                                          </p:cBhvr>
                                          <p:rCtr x="300" y="34700"/>
                                        </p:animMotion>
                                      </p:childTnLst>
                                    </p:cTn>
                                  </p:par>
                                  <p:par>
                                    <p:cTn id="128" presetID="26" presetClass="emph" presetSubtype="0" repeatCount="indefinite" fill="hold" nodeType="withEffect">
                                      <p:stCondLst>
                                        <p:cond delay="0"/>
                                      </p:stCondLst>
                                      <p:childTnLst>
                                        <p:animEffect transition="out" filter="fade">
                                          <p:cBhvr>
                                            <p:cTn id="129" dur="3000"/>
                                            <p:tgtEl>
                                              <p:spTgt spid="34"/>
                                            </p:tgtEl>
                                          </p:cBhvr>
                                        </p:animEffect>
                                        <p:animScale>
                                          <p:cBhvr>
                                            <p:cTn id="130" dur="1500" autoRev="1" fill="hold"/>
                                            <p:tgtEl>
                                              <p:spTgt spid="34"/>
                                            </p:tgtEl>
                                          </p:cBhvr>
                                          <p:by x="105000" y="105000"/>
                                        </p:animScale>
                                      </p:childTnLst>
                                    </p:cTn>
                                  </p:par>
                                  <p:par>
                                    <p:cTn id="131" presetID="8" presetClass="emph" presetSubtype="0" repeatCount="indefinite" autoRev="1" fill="hold" nodeType="withEffect">
                                      <p:stCondLst>
                                        <p:cond delay="0"/>
                                      </p:stCondLst>
                                      <p:childTnLst>
                                        <p:animRot by="4200000">
                                          <p:cBhvr>
                                            <p:cTn id="132" dur="1000" fill="hold"/>
                                            <p:tgtEl>
                                              <p:spTgt spid="34"/>
                                            </p:tgtEl>
                                            <p:attrNameLst>
                                              <p:attrName>r</p:attrName>
                                            </p:attrNameLst>
                                          </p:cBhvr>
                                        </p:animRot>
                                      </p:childTnLst>
                                    </p:cTn>
                                  </p:par>
                                  <p:par>
                                    <p:cTn id="133" presetID="1" presetClass="entr" presetSubtype="0" fill="hold" nodeType="withEffect">
                                      <p:stCondLst>
                                        <p:cond delay="0"/>
                                      </p:stCondLst>
                                      <p:childTnLst>
                                        <p:set>
                                          <p:cBhvr>
                                            <p:cTn id="134" dur="1" fill="hold">
                                              <p:stCondLst>
                                                <p:cond delay="0"/>
                                              </p:stCondLst>
                                            </p:cTn>
                                            <p:tgtEl>
                                              <p:spTgt spid="35"/>
                                            </p:tgtEl>
                                            <p:attrNameLst>
                                              <p:attrName>style.visibility</p:attrName>
                                            </p:attrNameLst>
                                          </p:cBhvr>
                                          <p:to>
                                            <p:strVal val="visible"/>
                                          </p:to>
                                        </p:set>
                                      </p:childTnLst>
                                    </p:cTn>
                                  </p:par>
                                  <p:par>
                                    <p:cTn id="135" presetID="0" presetClass="path" presetSubtype="0" repeatCount="indefinite" fill="hold" nodeType="withEffect">
                                      <p:stCondLst>
                                        <p:cond delay="0"/>
                                      </p:stCondLst>
                                      <p:childTnLst>
                                        <p:animMotion origin="layout" path="M -0.010972 0.846203 C -0.002766 0.818179 0.046458 0.719939 0.038264 0.678056 C 0.030069 0.636173 -0.052140 0.627454 -0.060138 0.594908 C -0.068137 0.562362 -0.037130 0.516405 -0.009722 0.482778 C 0.017685 0.449151 0.101111 0.416358 0.104305 0.393149 C 0.107500 0.369939 0.048264 0.366729 0.009444 0.343519 C -0.029375 0.320309 -0.124410 0.285896 -0.128611 0.253889 C -0.132813 0.221883 -0.034572 0.168550 -0.015764 0.151482 " pathEditMode="relative" rAng="0" ptsTypes="">
                                          <p:cBhvr>
                                            <p:cTn id="136" dur="5000" fill="hold"/>
                                            <p:tgtEl>
                                              <p:spTgt spid="35"/>
                                            </p:tgtEl>
                                            <p:attrNameLst>
                                              <p:attrName>ppt_x</p:attrName>
                                              <p:attrName>ppt_y</p:attrName>
                                            </p:attrNameLst>
                                          </p:cBhvr>
                                          <p:rCtr x="0" y="-30800"/>
                                        </p:animMotion>
                                      </p:childTnLst>
                                    </p:cTn>
                                  </p:par>
                                  <p:par>
                                    <p:cTn id="137" presetID="26" presetClass="emph" presetSubtype="0" repeatCount="indefinite" fill="hold" nodeType="withEffect">
                                      <p:stCondLst>
                                        <p:cond delay="0"/>
                                      </p:stCondLst>
                                      <p:childTnLst>
                                        <p:animEffect transition="out" filter="fade">
                                          <p:cBhvr>
                                            <p:cTn id="138" dur="3000"/>
                                            <p:tgtEl>
                                              <p:spTgt spid="35"/>
                                            </p:tgtEl>
                                          </p:cBhvr>
                                        </p:animEffect>
                                        <p:animScale>
                                          <p:cBhvr>
                                            <p:cTn id="139" dur="1500" autoRev="1" fill="hold"/>
                                            <p:tgtEl>
                                              <p:spTgt spid="35"/>
                                            </p:tgtEl>
                                          </p:cBhvr>
                                          <p:by x="105000" y="105000"/>
                                        </p:animScale>
                                      </p:childTnLst>
                                    </p:cTn>
                                  </p:par>
                                  <p:par>
                                    <p:cTn id="140" presetID="8" presetClass="emph" presetSubtype="0" repeatCount="indefinite" autoRev="1" fill="hold" nodeType="withEffect">
                                      <p:stCondLst>
                                        <p:cond delay="0"/>
                                      </p:stCondLst>
                                      <p:childTnLst>
                                        <p:animRot by="4200000">
                                          <p:cBhvr>
                                            <p:cTn id="141" dur="1000" fill="hold"/>
                                            <p:tgtEl>
                                              <p:spTgt spid="35"/>
                                            </p:tgtEl>
                                            <p:attrNameLst>
                                              <p:attrName>r</p:attrName>
                                            </p:attrNameLst>
                                          </p:cBhvr>
                                        </p:animRot>
                                      </p:childTnLst>
                                    </p:cTn>
                                  </p:par>
                                  <p:par>
                                    <p:cTn id="142" presetID="1" presetClass="entr" presetSubtype="0" fill="hold" nodeType="withEffect">
                                      <p:stCondLst>
                                        <p:cond delay="0"/>
                                      </p:stCondLst>
                                      <p:childTnLst>
                                        <p:set>
                                          <p:cBhvr>
                                            <p:cTn id="143" dur="1" fill="hold">
                                              <p:stCondLst>
                                                <p:cond delay="0"/>
                                              </p:stCondLst>
                                            </p:cTn>
                                            <p:tgtEl>
                                              <p:spTgt spid="36"/>
                                            </p:tgtEl>
                                            <p:attrNameLst>
                                              <p:attrName>style.visibility</p:attrName>
                                            </p:attrNameLst>
                                          </p:cBhvr>
                                          <p:to>
                                            <p:strVal val="visible"/>
                                          </p:to>
                                        </p:set>
                                      </p:childTnLst>
                                    </p:cTn>
                                  </p:par>
                                  <p:par>
                                    <p:cTn id="144" presetID="0" presetClass="path" presetSubtype="0" repeatCount="indefinite" fill="hold" nodeType="withEffect">
                                      <p:stCondLst>
                                        <p:cond delay="0"/>
                                      </p:stCondLst>
                                      <p:childTnLst>
                                        <p:animMotion origin="layout" path="M 0.028472 0.751852 C 0.036678 0.723827 0.085902 0.625587 0.077708 0.583704 C 0.069513 0.541821 -0.012696 0.533102 -0.020694 0.500556 C -0.028693 0.468010 0.002314 0.422053 0.029722 0.388426 C 0.057129 0.354800 0.140555 0.322006 0.143749 0.298797 C 0.146944 0.275587 0.087708 0.272377 0.048888 0.249167 C 0.010069 0.225957 -0.084966 0.191544 -0.089167 0.159537 C -0.093369 0.127531 0.004872 0.074198 0.023680 0.057130 " pathEditMode="relative" rAng="0" ptsTypes="">
                                          <p:cBhvr>
                                            <p:cTn id="145" dur="5000" fill="hold"/>
                                            <p:tgtEl>
                                              <p:spTgt spid="36"/>
                                            </p:tgtEl>
                                            <p:attrNameLst>
                                              <p:attrName>ppt_x</p:attrName>
                                              <p:attrName>ppt_y</p:attrName>
                                            </p:attrNameLst>
                                          </p:cBhvr>
                                          <p:rCtr x="0" y="-30800"/>
                                        </p:animMotion>
                                      </p:childTnLst>
                                    </p:cTn>
                                  </p:par>
                                  <p:par>
                                    <p:cTn id="146" presetID="26" presetClass="emph" presetSubtype="0" repeatCount="indefinite" fill="hold" nodeType="withEffect">
                                      <p:stCondLst>
                                        <p:cond delay="0"/>
                                      </p:stCondLst>
                                      <p:childTnLst>
                                        <p:animEffect transition="out" filter="fade">
                                          <p:cBhvr>
                                            <p:cTn id="147" dur="3000"/>
                                            <p:tgtEl>
                                              <p:spTgt spid="36"/>
                                            </p:tgtEl>
                                          </p:cBhvr>
                                        </p:animEffect>
                                        <p:animScale>
                                          <p:cBhvr>
                                            <p:cTn id="148" dur="1500" autoRev="1" fill="hold"/>
                                            <p:tgtEl>
                                              <p:spTgt spid="36"/>
                                            </p:tgtEl>
                                          </p:cBhvr>
                                          <p:by x="105000" y="105000"/>
                                        </p:animScale>
                                      </p:childTnLst>
                                    </p:cTn>
                                  </p:par>
                                  <p:par>
                                    <p:cTn id="149" presetID="8" presetClass="emph" presetSubtype="0" repeatCount="indefinite" autoRev="1" fill="hold" nodeType="withEffect">
                                      <p:stCondLst>
                                        <p:cond delay="0"/>
                                      </p:stCondLst>
                                      <p:childTnLst>
                                        <p:animRot by="4200000">
                                          <p:cBhvr>
                                            <p:cTn id="150" dur="1000" fill="hold"/>
                                            <p:tgtEl>
                                              <p:spTgt spid="36"/>
                                            </p:tgtEl>
                                            <p:attrNameLst>
                                              <p:attrName>r</p:attrName>
                                            </p:attrNameLst>
                                          </p:cBhvr>
                                        </p:animRot>
                                      </p:childTnLst>
                                    </p:cTn>
                                  </p:par>
                                  <p:par>
                                    <p:cTn id="151" presetID="1" presetClass="entr" presetSubtype="0" fill="hold" nodeType="withEffect">
                                      <p:stCondLst>
                                        <p:cond delay="0"/>
                                      </p:stCondLst>
                                      <p:childTnLst>
                                        <p:set>
                                          <p:cBhvr>
                                            <p:cTn id="152" dur="1" fill="hold">
                                              <p:stCondLst>
                                                <p:cond delay="0"/>
                                              </p:stCondLst>
                                            </p:cTn>
                                            <p:tgtEl>
                                              <p:spTgt spid="37"/>
                                            </p:tgtEl>
                                            <p:attrNameLst>
                                              <p:attrName>style.visibility</p:attrName>
                                            </p:attrNameLst>
                                          </p:cBhvr>
                                          <p:to>
                                            <p:strVal val="visible"/>
                                          </p:to>
                                        </p:set>
                                      </p:childTnLst>
                                    </p:cTn>
                                  </p:par>
                                  <p:par>
                                    <p:cTn id="153" presetID="0" presetClass="path" presetSubtype="0" repeatCount="indefinite" fill="hold" nodeType="withEffect">
                                      <p:stCondLst>
                                        <p:cond delay="0"/>
                                      </p:stCondLst>
                                      <p:childTnLst>
                                        <p:animMotion origin="layout" path="M 0.028333 0.751759 C 0.036539 0.723734 0.085763 0.625494 0.077569 0.583611 C 0.069374 0.541728 -0.012835 0.533009 -0.020833 0.500463 C -0.028832 0.467917 0.002175 0.421960 0.029583 0.388333 C 0.056990 0.354707 0.140416 0.321913 0.143610 0.298704 C 0.146805 0.275494 0.087569 0.272284 0.048749 0.249074 C 0.009930 0.225864 -0.085105 0.191451 -0.089306 0.159444 C -0.093508 0.127438 0.004733 0.074105 0.023541 0.057037 " pathEditMode="relative" rAng="0" ptsTypes="">
                                          <p:cBhvr>
                                            <p:cTn id="154" dur="5000" fill="hold"/>
                                            <p:tgtEl>
                                              <p:spTgt spid="37"/>
                                            </p:tgtEl>
                                            <p:attrNameLst>
                                              <p:attrName>ppt_x</p:attrName>
                                              <p:attrName>ppt_y</p:attrName>
                                            </p:attrNameLst>
                                          </p:cBhvr>
                                          <p:rCtr x="0" y="-30800"/>
                                        </p:animMotion>
                                      </p:childTnLst>
                                    </p:cTn>
                                  </p:par>
                                  <p:par>
                                    <p:cTn id="155" presetID="26" presetClass="emph" presetSubtype="0" repeatCount="indefinite" fill="hold" nodeType="withEffect">
                                      <p:stCondLst>
                                        <p:cond delay="0"/>
                                      </p:stCondLst>
                                      <p:childTnLst>
                                        <p:animEffect transition="out" filter="fade">
                                          <p:cBhvr>
                                            <p:cTn id="156" dur="3000"/>
                                            <p:tgtEl>
                                              <p:spTgt spid="37"/>
                                            </p:tgtEl>
                                          </p:cBhvr>
                                        </p:animEffect>
                                        <p:animScale>
                                          <p:cBhvr>
                                            <p:cTn id="157" dur="1500" autoRev="1" fill="hold"/>
                                            <p:tgtEl>
                                              <p:spTgt spid="37"/>
                                            </p:tgtEl>
                                          </p:cBhvr>
                                          <p:by x="105000" y="105000"/>
                                        </p:animScale>
                                      </p:childTnLst>
                                    </p:cTn>
                                  </p:par>
                                  <p:par>
                                    <p:cTn id="158" presetID="8" presetClass="emph" presetSubtype="0" repeatCount="indefinite" autoRev="1" fill="hold" nodeType="withEffect">
                                      <p:stCondLst>
                                        <p:cond delay="0"/>
                                      </p:stCondLst>
                                      <p:childTnLst>
                                        <p:animRot by="4200000">
                                          <p:cBhvr>
                                            <p:cTn id="159" dur="1000" fill="hold"/>
                                            <p:tgtEl>
                                              <p:spTgt spid="37"/>
                                            </p:tgtEl>
                                            <p:attrNameLst>
                                              <p:attrName>r</p:attrName>
                                            </p:attrNameLst>
                                          </p:cBhvr>
                                        </p:animRot>
                                      </p:childTnLst>
                                    </p:cTn>
                                  </p:par>
                                  <p:par>
                                    <p:cTn id="160" presetID="10" presetClass="entr" presetSubtype="0" fill="hold" grpId="0" nodeType="withEffect">
                                      <p:stCondLst>
                                        <p:cond delay="0"/>
                                      </p:stCondLst>
                                      <p:childTnLst>
                                        <p:set>
                                          <p:cBhvr>
                                            <p:cTn id="161" dur="1" fill="hold">
                                              <p:stCondLst>
                                                <p:cond delay="0"/>
                                              </p:stCondLst>
                                            </p:cTn>
                                            <p:tgtEl>
                                              <p:spTgt spid="25"/>
                                            </p:tgtEl>
                                            <p:attrNameLst>
                                              <p:attrName>style.visibility</p:attrName>
                                            </p:attrNameLst>
                                          </p:cBhvr>
                                          <p:to>
                                            <p:strVal val="visible"/>
                                          </p:to>
                                        </p:set>
                                        <p:animEffect>
                                          <p:cBhvr>
                                            <p:cTn id="162" dur="4000"/>
                                            <p:tgtEl>
                                              <p:spTgt spid="25"/>
                                            </p:tgtEl>
                                          </p:cBhvr>
                                        </p:animEffect>
                                      </p:childTnLst>
                                    </p:cTn>
                                  </p:par>
                                  <p:par>
                                    <p:cTn id="163" presetID="2" presetClass="exit" presetSubtype="2" repeatCount="indefinite" fill="hold" grpId="1" nodeType="withEffect">
                                      <p:stCondLst>
                                        <p:cond delay="1450"/>
                                      </p:stCondLst>
                                      <p:childTnLst>
                                        <p:anim calcmode="lin" valueType="num">
                                          <p:cBhvr>
                                            <p:cTn id="164" dur="4000"/>
                                            <p:tgtEl>
                                              <p:spTgt spid="25"/>
                                            </p:tgtEl>
                                            <p:attrNameLst>
                                              <p:attrName>ppt_x</p:attrName>
                                            </p:attrNameLst>
                                          </p:cBhvr>
                                          <p:tavLst>
                                            <p:tav tm="0">
                                              <p:val>
                                                <p:strVal val="ppt_x"/>
                                              </p:val>
                                            </p:tav>
                                            <p:tav tm="100000">
                                              <p:val>
                                                <p:strVal val="1+ppt_w/2"/>
                                              </p:val>
                                            </p:tav>
                                          </p:tavLst>
                                        </p:anim>
                                        <p:anim calcmode="lin" valueType="num">
                                          <p:cBhvr>
                                            <p:cTn id="165" dur="4000"/>
                                            <p:tgtEl>
                                              <p:spTgt spid="25"/>
                                            </p:tgtEl>
                                            <p:attrNameLst>
                                              <p:attrName>ppt_y</p:attrName>
                                            </p:attrNameLst>
                                          </p:cBhvr>
                                          <p:tavLst>
                                            <p:tav tm="0">
                                              <p:val>
                                                <p:strVal val="ppt_y"/>
                                              </p:val>
                                            </p:tav>
                                            <p:tav tm="100000">
                                              <p:val>
                                                <p:strVal val="ppt_y"/>
                                              </p:val>
                                            </p:tav>
                                          </p:tavLst>
                                        </p:anim>
                                        <p:set>
                                          <p:cBhvr>
                                            <p:cTn id="166" dur="1" fill="hold">
                                              <p:stCondLst>
                                                <p:cond delay="3991"/>
                                              </p:stCondLst>
                                            </p:cTn>
                                            <p:tgtEl>
                                              <p:spTgt spid="25"/>
                                            </p:tgtEl>
                                            <p:attrNameLst>
                                              <p:attrName>style.visibility</p:attrName>
                                            </p:attrNameLst>
                                          </p:cBhvr>
                                          <p:to>
                                            <p:strVal val="hidden"/>
                                          </p:to>
                                        </p:set>
                                      </p:childTnLst>
                                    </p:cTn>
                                  </p:par>
                                  <p:par>
                                    <p:cTn id="167" presetID="10" presetClass="entr" presetSubtype="0" fill="hold" grpId="0" nodeType="withEffect">
                                      <p:stCondLst>
                                        <p:cond delay="200"/>
                                      </p:stCondLst>
                                      <p:childTnLst>
                                        <p:set>
                                          <p:cBhvr>
                                            <p:cTn id="168" dur="1" fill="hold">
                                              <p:stCondLst>
                                                <p:cond delay="0"/>
                                              </p:stCondLst>
                                            </p:cTn>
                                            <p:tgtEl>
                                              <p:spTgt spid="26"/>
                                            </p:tgtEl>
                                            <p:attrNameLst>
                                              <p:attrName>style.visibility</p:attrName>
                                            </p:attrNameLst>
                                          </p:cBhvr>
                                          <p:to>
                                            <p:strVal val="visible"/>
                                          </p:to>
                                        </p:set>
                                        <p:animEffect>
                                          <p:cBhvr>
                                            <p:cTn id="169" dur="4000"/>
                                            <p:tgtEl>
                                              <p:spTgt spid="26"/>
                                            </p:tgtEl>
                                          </p:cBhvr>
                                        </p:animEffect>
                                      </p:childTnLst>
                                    </p:cTn>
                                  </p:par>
                                  <p:par>
                                    <p:cTn id="170" presetID="2" presetClass="exit" presetSubtype="8" repeatCount="indefinite" fill="hold" grpId="1" nodeType="withEffect">
                                      <p:stCondLst>
                                        <p:cond delay="2000"/>
                                      </p:stCondLst>
                                      <p:childTnLst>
                                        <p:anim calcmode="lin" valueType="num">
                                          <p:cBhvr>
                                            <p:cTn id="171" dur="4000"/>
                                            <p:tgtEl>
                                              <p:spTgt spid="26"/>
                                            </p:tgtEl>
                                            <p:attrNameLst>
                                              <p:attrName>ppt_x</p:attrName>
                                            </p:attrNameLst>
                                          </p:cBhvr>
                                          <p:tavLst>
                                            <p:tav tm="0">
                                              <p:val>
                                                <p:strVal val="ppt_x"/>
                                              </p:val>
                                            </p:tav>
                                            <p:tav tm="100000">
                                              <p:val>
                                                <p:strVal val="0-ppt_w/2"/>
                                              </p:val>
                                            </p:tav>
                                          </p:tavLst>
                                        </p:anim>
                                        <p:anim calcmode="lin" valueType="num">
                                          <p:cBhvr>
                                            <p:cTn id="172" dur="4000"/>
                                            <p:tgtEl>
                                              <p:spTgt spid="26"/>
                                            </p:tgtEl>
                                            <p:attrNameLst>
                                              <p:attrName>ppt_y</p:attrName>
                                            </p:attrNameLst>
                                          </p:cBhvr>
                                          <p:tavLst>
                                            <p:tav tm="0">
                                              <p:val>
                                                <p:strVal val="ppt_y"/>
                                              </p:val>
                                            </p:tav>
                                            <p:tav tm="100000">
                                              <p:val>
                                                <p:strVal val="ppt_y"/>
                                              </p:val>
                                            </p:tav>
                                          </p:tavLst>
                                        </p:anim>
                                        <p:set>
                                          <p:cBhvr>
                                            <p:cTn id="173" dur="1" fill="hold">
                                              <p:stCondLst>
                                                <p:cond delay="3990"/>
                                              </p:stCondLst>
                                            </p:cTn>
                                            <p:tgtEl>
                                              <p:spTgt spid="26"/>
                                            </p:tgtEl>
                                            <p:attrNameLst>
                                              <p:attrName>style.visibility</p:attrName>
                                            </p:attrNameLst>
                                          </p:cBhvr>
                                          <p:to>
                                            <p:strVal val="hidden"/>
                                          </p:to>
                                        </p:set>
                                      </p:childTnLst>
                                    </p:cTn>
                                  </p:par>
                                  <p:par>
                                    <p:cTn id="174" presetID="10" presetClass="entr" presetSubtype="0" fill="hold" grpId="0" nodeType="withEffect">
                                      <p:stCondLst>
                                        <p:cond delay="300"/>
                                      </p:stCondLst>
                                      <p:childTnLst>
                                        <p:set>
                                          <p:cBhvr>
                                            <p:cTn id="175" dur="1" fill="hold">
                                              <p:stCondLst>
                                                <p:cond delay="0"/>
                                              </p:stCondLst>
                                            </p:cTn>
                                            <p:tgtEl>
                                              <p:spTgt spid="27"/>
                                            </p:tgtEl>
                                            <p:attrNameLst>
                                              <p:attrName>style.visibility</p:attrName>
                                            </p:attrNameLst>
                                          </p:cBhvr>
                                          <p:to>
                                            <p:strVal val="visible"/>
                                          </p:to>
                                        </p:set>
                                        <p:animEffect>
                                          <p:cBhvr>
                                            <p:cTn id="176" dur="4000"/>
                                            <p:tgtEl>
                                              <p:spTgt spid="27"/>
                                            </p:tgtEl>
                                          </p:cBhvr>
                                        </p:animEffect>
                                      </p:childTnLst>
                                    </p:cTn>
                                  </p:par>
                                  <p:par>
                                    <p:cTn id="177" presetID="2" presetClass="exit" presetSubtype="8" repeatCount="indefinite" fill="hold" grpId="1" nodeType="withEffect">
                                      <p:stCondLst>
                                        <p:cond delay="1500"/>
                                      </p:stCondLst>
                                      <p:childTnLst>
                                        <p:anim calcmode="lin" valueType="num">
                                          <p:cBhvr>
                                            <p:cTn id="178" dur="4000"/>
                                            <p:tgtEl>
                                              <p:spTgt spid="27"/>
                                            </p:tgtEl>
                                            <p:attrNameLst>
                                              <p:attrName>ppt_x</p:attrName>
                                            </p:attrNameLst>
                                          </p:cBhvr>
                                          <p:tavLst>
                                            <p:tav tm="0">
                                              <p:val>
                                                <p:strVal val="ppt_x"/>
                                              </p:val>
                                            </p:tav>
                                            <p:tav tm="100000">
                                              <p:val>
                                                <p:strVal val="0-ppt_w/2"/>
                                              </p:val>
                                            </p:tav>
                                          </p:tavLst>
                                        </p:anim>
                                        <p:anim calcmode="lin" valueType="num">
                                          <p:cBhvr>
                                            <p:cTn id="179" dur="4000"/>
                                            <p:tgtEl>
                                              <p:spTgt spid="27"/>
                                            </p:tgtEl>
                                            <p:attrNameLst>
                                              <p:attrName>ppt_y</p:attrName>
                                            </p:attrNameLst>
                                          </p:cBhvr>
                                          <p:tavLst>
                                            <p:tav tm="0">
                                              <p:val>
                                                <p:strVal val="ppt_y"/>
                                              </p:val>
                                            </p:tav>
                                            <p:tav tm="100000">
                                              <p:val>
                                                <p:strVal val="ppt_y"/>
                                              </p:val>
                                            </p:tav>
                                          </p:tavLst>
                                        </p:anim>
                                        <p:set>
                                          <p:cBhvr>
                                            <p:cTn id="180" dur="1" fill="hold">
                                              <p:stCondLst>
                                                <p:cond delay="3992"/>
                                              </p:stCondLst>
                                            </p:cTn>
                                            <p:tgtEl>
                                              <p:spTgt spid="27"/>
                                            </p:tgtEl>
                                            <p:attrNameLst>
                                              <p:attrName>style.visibility</p:attrName>
                                            </p:attrNameLst>
                                          </p:cBhvr>
                                          <p:to>
                                            <p:strVal val="hidden"/>
                                          </p:to>
                                        </p:set>
                                      </p:childTnLst>
                                    </p:cTn>
                                  </p:par>
                                  <p:par>
                                    <p:cTn id="181" presetID="10" presetClass="entr" presetSubtype="0" fill="hold" grpId="0" nodeType="withEffect">
                                      <p:stCondLst>
                                        <p:cond delay="200"/>
                                      </p:stCondLst>
                                      <p:childTnLst>
                                        <p:set>
                                          <p:cBhvr>
                                            <p:cTn id="182" dur="1" fill="hold">
                                              <p:stCondLst>
                                                <p:cond delay="0"/>
                                              </p:stCondLst>
                                            </p:cTn>
                                            <p:tgtEl>
                                              <p:spTgt spid="28"/>
                                            </p:tgtEl>
                                            <p:attrNameLst>
                                              <p:attrName>style.visibility</p:attrName>
                                            </p:attrNameLst>
                                          </p:cBhvr>
                                          <p:to>
                                            <p:strVal val="visible"/>
                                          </p:to>
                                        </p:set>
                                        <p:animEffect>
                                          <p:cBhvr>
                                            <p:cTn id="183" dur="4000"/>
                                            <p:tgtEl>
                                              <p:spTgt spid="28"/>
                                            </p:tgtEl>
                                          </p:cBhvr>
                                        </p:animEffect>
                                      </p:childTnLst>
                                    </p:cTn>
                                  </p:par>
                                  <p:par>
                                    <p:cTn id="184" presetID="2" presetClass="exit" presetSubtype="2" repeatCount="indefinite" fill="hold" grpId="1" nodeType="withEffect">
                                      <p:stCondLst>
                                        <p:cond delay="3000"/>
                                      </p:stCondLst>
                                      <p:childTnLst>
                                        <p:anim calcmode="lin" valueType="num">
                                          <p:cBhvr>
                                            <p:cTn id="185" dur="4000"/>
                                            <p:tgtEl>
                                              <p:spTgt spid="28"/>
                                            </p:tgtEl>
                                            <p:attrNameLst>
                                              <p:attrName>ppt_x</p:attrName>
                                            </p:attrNameLst>
                                          </p:cBhvr>
                                          <p:tavLst>
                                            <p:tav tm="0">
                                              <p:val>
                                                <p:strVal val="ppt_x"/>
                                              </p:val>
                                            </p:tav>
                                            <p:tav tm="100000">
                                              <p:val>
                                                <p:strVal val="1+ppt_w/2"/>
                                              </p:val>
                                            </p:tav>
                                          </p:tavLst>
                                        </p:anim>
                                        <p:anim calcmode="lin" valueType="num">
                                          <p:cBhvr>
                                            <p:cTn id="186" dur="4000"/>
                                            <p:tgtEl>
                                              <p:spTgt spid="28"/>
                                            </p:tgtEl>
                                            <p:attrNameLst>
                                              <p:attrName>ppt_y</p:attrName>
                                            </p:attrNameLst>
                                          </p:cBhvr>
                                          <p:tavLst>
                                            <p:tav tm="0">
                                              <p:val>
                                                <p:strVal val="ppt_y"/>
                                              </p:val>
                                            </p:tav>
                                            <p:tav tm="100000">
                                              <p:val>
                                                <p:strVal val="ppt_y"/>
                                              </p:val>
                                            </p:tav>
                                          </p:tavLst>
                                        </p:anim>
                                        <p:set>
                                          <p:cBhvr>
                                            <p:cTn id="187" dur="1" fill="hold">
                                              <p:stCondLst>
                                                <p:cond delay="3991"/>
                                              </p:stCondLst>
                                            </p:cTn>
                                            <p:tgtEl>
                                              <p:spTgt spid="28"/>
                                            </p:tgtEl>
                                            <p:attrNameLst>
                                              <p:attrName>style.visibility</p:attrName>
                                            </p:attrNameLst>
                                          </p:cBhvr>
                                          <p:to>
                                            <p:strVal val="hidden"/>
                                          </p:to>
                                        </p:set>
                                      </p:childTnLst>
                                    </p:cTn>
                                  </p:par>
                                  <p:par>
                                    <p:cTn id="188" presetID="10" presetClass="entr" presetSubtype="0" fill="hold" grpId="0" nodeType="withEffect">
                                      <p:stCondLst>
                                        <p:cond delay="800"/>
                                      </p:stCondLst>
                                      <p:childTnLst>
                                        <p:set>
                                          <p:cBhvr>
                                            <p:cTn id="189" dur="1" fill="hold">
                                              <p:stCondLst>
                                                <p:cond delay="0"/>
                                              </p:stCondLst>
                                            </p:cTn>
                                            <p:tgtEl>
                                              <p:spTgt spid="29"/>
                                            </p:tgtEl>
                                            <p:attrNameLst>
                                              <p:attrName>style.visibility</p:attrName>
                                            </p:attrNameLst>
                                          </p:cBhvr>
                                          <p:to>
                                            <p:strVal val="visible"/>
                                          </p:to>
                                        </p:set>
                                        <p:animEffect>
                                          <p:cBhvr>
                                            <p:cTn id="190" dur="4000"/>
                                            <p:tgtEl>
                                              <p:spTgt spid="29"/>
                                            </p:tgtEl>
                                          </p:cBhvr>
                                        </p:animEffect>
                                      </p:childTnLst>
                                    </p:cTn>
                                  </p:par>
                                  <p:par>
                                    <p:cTn id="191" presetID="2" presetClass="exit" presetSubtype="8" repeatCount="indefinite" fill="hold" grpId="1" nodeType="withEffect">
                                      <p:stCondLst>
                                        <p:cond delay="3500"/>
                                      </p:stCondLst>
                                      <p:childTnLst>
                                        <p:anim calcmode="lin" valueType="num">
                                          <p:cBhvr>
                                            <p:cTn id="192" dur="4000"/>
                                            <p:tgtEl>
                                              <p:spTgt spid="29"/>
                                            </p:tgtEl>
                                            <p:attrNameLst>
                                              <p:attrName>ppt_x</p:attrName>
                                            </p:attrNameLst>
                                          </p:cBhvr>
                                          <p:tavLst>
                                            <p:tav tm="0">
                                              <p:val>
                                                <p:strVal val="ppt_x"/>
                                              </p:val>
                                            </p:tav>
                                            <p:tav tm="100000">
                                              <p:val>
                                                <p:strVal val="0-ppt_w/2"/>
                                              </p:val>
                                            </p:tav>
                                          </p:tavLst>
                                        </p:anim>
                                        <p:anim calcmode="lin" valueType="num">
                                          <p:cBhvr>
                                            <p:cTn id="193" dur="4000"/>
                                            <p:tgtEl>
                                              <p:spTgt spid="29"/>
                                            </p:tgtEl>
                                            <p:attrNameLst>
                                              <p:attrName>ppt_y</p:attrName>
                                            </p:attrNameLst>
                                          </p:cBhvr>
                                          <p:tavLst>
                                            <p:tav tm="0">
                                              <p:val>
                                                <p:strVal val="ppt_y"/>
                                              </p:val>
                                            </p:tav>
                                            <p:tav tm="100000">
                                              <p:val>
                                                <p:strVal val="ppt_y"/>
                                              </p:val>
                                            </p:tav>
                                          </p:tavLst>
                                        </p:anim>
                                        <p:set>
                                          <p:cBhvr>
                                            <p:cTn id="194" dur="1" fill="hold">
                                              <p:stCondLst>
                                                <p:cond delay="3992"/>
                                              </p:stCondLst>
                                            </p:cTn>
                                            <p:tgtEl>
                                              <p:spTgt spid="29"/>
                                            </p:tgtEl>
                                            <p:attrNameLst>
                                              <p:attrName>style.visibility</p:attrName>
                                            </p:attrNameLst>
                                          </p:cBhvr>
                                          <p:to>
                                            <p:strVal val="hidden"/>
                                          </p:to>
                                        </p:set>
                                      </p:childTnLst>
                                    </p:cTn>
                                  </p:par>
                                  <p:par>
                                    <p:cTn id="195" presetID="10" presetClass="entr" presetSubtype="0" fill="hold" grpId="0" nodeType="withEffect">
                                      <p:stCondLst>
                                        <p:cond delay="300"/>
                                      </p:stCondLst>
                                      <p:childTnLst>
                                        <p:set>
                                          <p:cBhvr>
                                            <p:cTn id="196" dur="1" fill="hold">
                                              <p:stCondLst>
                                                <p:cond delay="0"/>
                                              </p:stCondLst>
                                            </p:cTn>
                                            <p:tgtEl>
                                              <p:spTgt spid="30"/>
                                            </p:tgtEl>
                                            <p:attrNameLst>
                                              <p:attrName>style.visibility</p:attrName>
                                            </p:attrNameLst>
                                          </p:cBhvr>
                                          <p:to>
                                            <p:strVal val="visible"/>
                                          </p:to>
                                        </p:set>
                                        <p:animEffect>
                                          <p:cBhvr>
                                            <p:cTn id="197" dur="4000"/>
                                            <p:tgtEl>
                                              <p:spTgt spid="30"/>
                                            </p:tgtEl>
                                          </p:cBhvr>
                                        </p:animEffect>
                                      </p:childTnLst>
                                    </p:cTn>
                                  </p:par>
                                  <p:par>
                                    <p:cTn id="198" presetID="2" presetClass="exit" presetSubtype="8" repeatCount="indefinite" fill="hold" grpId="1" nodeType="withEffect">
                                      <p:stCondLst>
                                        <p:cond delay="1100"/>
                                      </p:stCondLst>
                                      <p:childTnLst>
                                        <p:anim calcmode="lin" valueType="num">
                                          <p:cBhvr>
                                            <p:cTn id="199" dur="4000"/>
                                            <p:tgtEl>
                                              <p:spTgt spid="30"/>
                                            </p:tgtEl>
                                            <p:attrNameLst>
                                              <p:attrName>ppt_x</p:attrName>
                                            </p:attrNameLst>
                                          </p:cBhvr>
                                          <p:tavLst>
                                            <p:tav tm="0">
                                              <p:val>
                                                <p:strVal val="ppt_x"/>
                                              </p:val>
                                            </p:tav>
                                            <p:tav tm="100000">
                                              <p:val>
                                                <p:strVal val="0-ppt_w/2"/>
                                              </p:val>
                                            </p:tav>
                                          </p:tavLst>
                                        </p:anim>
                                        <p:anim calcmode="lin" valueType="num">
                                          <p:cBhvr>
                                            <p:cTn id="200" dur="4000"/>
                                            <p:tgtEl>
                                              <p:spTgt spid="30"/>
                                            </p:tgtEl>
                                            <p:attrNameLst>
                                              <p:attrName>ppt_y</p:attrName>
                                            </p:attrNameLst>
                                          </p:cBhvr>
                                          <p:tavLst>
                                            <p:tav tm="0">
                                              <p:val>
                                                <p:strVal val="ppt_y"/>
                                              </p:val>
                                            </p:tav>
                                            <p:tav tm="100000">
                                              <p:val>
                                                <p:strVal val="ppt_y"/>
                                              </p:val>
                                            </p:tav>
                                          </p:tavLst>
                                        </p:anim>
                                        <p:set>
                                          <p:cBhvr>
                                            <p:cTn id="201" dur="1" fill="hold">
                                              <p:stCondLst>
                                                <p:cond delay="3992"/>
                                              </p:stCondLst>
                                            </p:cTn>
                                            <p:tgtEl>
                                              <p:spTgt spid="30"/>
                                            </p:tgtEl>
                                            <p:attrNameLst>
                                              <p:attrName>style.visibility</p:attrName>
                                            </p:attrNameLst>
                                          </p:cBhvr>
                                          <p:to>
                                            <p:strVal val="hidden"/>
                                          </p:to>
                                        </p:set>
                                      </p:childTnLst>
                                    </p:cTn>
                                  </p:par>
                                  <p:par>
                                    <p:cTn id="202" presetID="10" presetClass="entr" presetSubtype="0" fill="hold" grpId="0" nodeType="withEffect">
                                      <p:stCondLst>
                                        <p:cond delay="0"/>
                                      </p:stCondLst>
                                      <p:childTnLst>
                                        <p:set>
                                          <p:cBhvr>
                                            <p:cTn id="203" dur="1" fill="hold">
                                              <p:stCondLst>
                                                <p:cond delay="0"/>
                                              </p:stCondLst>
                                            </p:cTn>
                                            <p:tgtEl>
                                              <p:spTgt spid="31"/>
                                            </p:tgtEl>
                                            <p:attrNameLst>
                                              <p:attrName>style.visibility</p:attrName>
                                            </p:attrNameLst>
                                          </p:cBhvr>
                                          <p:to>
                                            <p:strVal val="visible"/>
                                          </p:to>
                                        </p:set>
                                        <p:animEffect>
                                          <p:cBhvr>
                                            <p:cTn id="204" dur="4000"/>
                                            <p:tgtEl>
                                              <p:spTgt spid="31"/>
                                            </p:tgtEl>
                                          </p:cBhvr>
                                        </p:animEffect>
                                      </p:childTnLst>
                                    </p:cTn>
                                  </p:par>
                                  <p:par>
                                    <p:cTn id="205" presetID="2" presetClass="exit" presetSubtype="2" repeatCount="indefinite" fill="hold" grpId="1" nodeType="withEffect">
                                      <p:stCondLst>
                                        <p:cond delay="800"/>
                                      </p:stCondLst>
                                      <p:childTnLst>
                                        <p:anim calcmode="lin" valueType="num">
                                          <p:cBhvr>
                                            <p:cTn id="206" dur="4000"/>
                                            <p:tgtEl>
                                              <p:spTgt spid="31"/>
                                            </p:tgtEl>
                                            <p:attrNameLst>
                                              <p:attrName>ppt_x</p:attrName>
                                            </p:attrNameLst>
                                          </p:cBhvr>
                                          <p:tavLst>
                                            <p:tav tm="0">
                                              <p:val>
                                                <p:strVal val="ppt_x"/>
                                              </p:val>
                                            </p:tav>
                                            <p:tav tm="100000">
                                              <p:val>
                                                <p:strVal val="1+ppt_w/2"/>
                                              </p:val>
                                            </p:tav>
                                          </p:tavLst>
                                        </p:anim>
                                        <p:anim calcmode="lin" valueType="num">
                                          <p:cBhvr>
                                            <p:cTn id="207" dur="4000"/>
                                            <p:tgtEl>
                                              <p:spTgt spid="31"/>
                                            </p:tgtEl>
                                            <p:attrNameLst>
                                              <p:attrName>ppt_y</p:attrName>
                                            </p:attrNameLst>
                                          </p:cBhvr>
                                          <p:tavLst>
                                            <p:tav tm="0">
                                              <p:val>
                                                <p:strVal val="ppt_y"/>
                                              </p:val>
                                            </p:tav>
                                            <p:tav tm="100000">
                                              <p:val>
                                                <p:strVal val="ppt_y"/>
                                              </p:val>
                                            </p:tav>
                                          </p:tavLst>
                                        </p:anim>
                                        <p:set>
                                          <p:cBhvr>
                                            <p:cTn id="208" dur="1" fill="hold">
                                              <p:stCondLst>
                                                <p:cond delay="3990"/>
                                              </p:stCondLst>
                                            </p:cTn>
                                            <p:tgtEl>
                                              <p:spTgt spid="31"/>
                                            </p:tgtEl>
                                            <p:attrNameLst>
                                              <p:attrName>style.visibility</p:attrName>
                                            </p:attrNameLst>
                                          </p:cBhvr>
                                          <p:to>
                                            <p:strVal val="hidden"/>
                                          </p:to>
                                        </p:set>
                                      </p:childTnLst>
                                    </p:cTn>
                                  </p:par>
                                  <p:par>
                                    <p:cTn id="209" presetID="10" presetClass="entr" presetSubtype="0" fill="hold" grpId="0" nodeType="withEffect">
                                      <p:stCondLst>
                                        <p:cond delay="1000"/>
                                      </p:stCondLst>
                                      <p:childTnLst>
                                        <p:set>
                                          <p:cBhvr>
                                            <p:cTn id="210" dur="1" fill="hold">
                                              <p:stCondLst>
                                                <p:cond delay="0"/>
                                              </p:stCondLst>
                                            </p:cTn>
                                            <p:tgtEl>
                                              <p:spTgt spid="32"/>
                                            </p:tgtEl>
                                            <p:attrNameLst>
                                              <p:attrName>style.visibility</p:attrName>
                                            </p:attrNameLst>
                                          </p:cBhvr>
                                          <p:to>
                                            <p:strVal val="visible"/>
                                          </p:to>
                                        </p:set>
                                        <p:animEffect>
                                          <p:cBhvr>
                                            <p:cTn id="211" dur="4000"/>
                                            <p:tgtEl>
                                              <p:spTgt spid="32"/>
                                            </p:tgtEl>
                                          </p:cBhvr>
                                        </p:animEffect>
                                      </p:childTnLst>
                                    </p:cTn>
                                  </p:par>
                                  <p:par>
                                    <p:cTn id="212" presetID="2" presetClass="exit" presetSubtype="2" repeatCount="indefinite" fill="hold" grpId="1" nodeType="withEffect">
                                      <p:stCondLst>
                                        <p:cond delay="2000"/>
                                      </p:stCondLst>
                                      <p:childTnLst>
                                        <p:anim calcmode="lin" valueType="num">
                                          <p:cBhvr>
                                            <p:cTn id="213" dur="4000"/>
                                            <p:tgtEl>
                                              <p:spTgt spid="32"/>
                                            </p:tgtEl>
                                            <p:attrNameLst>
                                              <p:attrName>ppt_x</p:attrName>
                                            </p:attrNameLst>
                                          </p:cBhvr>
                                          <p:tavLst>
                                            <p:tav tm="0">
                                              <p:val>
                                                <p:strVal val="ppt_x"/>
                                              </p:val>
                                            </p:tav>
                                            <p:tav tm="100000">
                                              <p:val>
                                                <p:strVal val="1+ppt_w/2"/>
                                              </p:val>
                                            </p:tav>
                                          </p:tavLst>
                                        </p:anim>
                                        <p:anim calcmode="lin" valueType="num">
                                          <p:cBhvr>
                                            <p:cTn id="214" dur="4000"/>
                                            <p:tgtEl>
                                              <p:spTgt spid="32"/>
                                            </p:tgtEl>
                                            <p:attrNameLst>
                                              <p:attrName>ppt_y</p:attrName>
                                            </p:attrNameLst>
                                          </p:cBhvr>
                                          <p:tavLst>
                                            <p:tav tm="0">
                                              <p:val>
                                                <p:strVal val="ppt_y"/>
                                              </p:val>
                                            </p:tav>
                                            <p:tav tm="100000">
                                              <p:val>
                                                <p:strVal val="ppt_y"/>
                                              </p:val>
                                            </p:tav>
                                          </p:tavLst>
                                        </p:anim>
                                        <p:set>
                                          <p:cBhvr>
                                            <p:cTn id="215" dur="1" fill="hold">
                                              <p:stCondLst>
                                                <p:cond delay="3991"/>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6" repeatCount="indefinite" fill="remove" display="0">
                      <p:stCondLst>
                        <p:cond delay="indefinite"/>
                      </p:stCondLst>
                      <p:endCondLst>
                        <p:cond evt="onStopAudio" delay="0">
                          <p:tgtEl>
                            <p:sldTgt/>
                          </p:tgtEl>
                        </p:cond>
                      </p:endCondLst>
                    </p:cTn>
                    <p:tgtEl>
                      <p:spTgt spid="21"/>
                    </p:tgtEl>
                  </p:cMediaNode>
                </p:audio>
              </p:childTnLst>
            </p:cTn>
          </p:par>
        </p:tnLst>
        <p:bldLst>
          <p:bldP spid="14" grpId="0"/>
          <p:bldP spid="16" grpId="0"/>
          <p:bldP spid="25" grpId="0" bldLvl="0" animBg="1" autoUpdateAnimBg="0"/>
          <p:bldP spid="25" grpId="1" bldLvl="0" animBg="1" autoUpdateAnimBg="0"/>
          <p:bldP spid="26" grpId="0" bldLvl="0" animBg="1" autoUpdateAnimBg="0"/>
          <p:bldP spid="26" grpId="1" bldLvl="0" animBg="1" autoUpdateAnimBg="0"/>
          <p:bldP spid="27" grpId="0" bldLvl="0" animBg="1" autoUpdateAnimBg="0"/>
          <p:bldP spid="27" grpId="1" bldLvl="0" animBg="1" autoUpdateAnimBg="0"/>
          <p:bldP spid="28" grpId="0" bldLvl="0" animBg="1" autoUpdateAnimBg="0"/>
          <p:bldP spid="28" grpId="1" bldLvl="0" animBg="1" autoUpdateAnimBg="0"/>
          <p:bldP spid="29" grpId="0" bldLvl="0" animBg="1" autoUpdateAnimBg="0"/>
          <p:bldP spid="29" grpId="1" bldLvl="0" animBg="1" autoUpdateAnimBg="0"/>
          <p:bldP spid="30" grpId="0" bldLvl="0" animBg="1" autoUpdateAnimBg="0"/>
          <p:bldP spid="30" grpId="1" bldLvl="0" animBg="1" autoUpdateAnimBg="0"/>
          <p:bldP spid="31" grpId="0" bldLvl="0" animBg="1" autoUpdateAnimBg="0"/>
          <p:bldP spid="31" grpId="1" bldLvl="0" animBg="1" autoUpdateAnimBg="0"/>
          <p:bldP spid="32" grpId="0" bldLvl="0" animBg="1" autoUpdateAnimBg="0"/>
          <p:bldP spid="32" grpId="1" bldLvl="0" animBg="1" autoUpdateAnimBg="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843086"/>
            <a:ext cx="12192000" cy="3314700"/>
          </a:xfrm>
          <a:prstGeom prst="rect">
            <a:avLst/>
          </a:prstGeom>
          <a:solidFill>
            <a:srgbClr val="E61B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75912" y="772447"/>
            <a:ext cx="3255075" cy="5455979"/>
          </a:xfrm>
          <a:prstGeom prst="rect">
            <a:avLst/>
          </a:prstGeom>
          <a:effectLst>
            <a:outerShdw blurRad="76200" dir="13500000" sy="23000" kx="1200000" algn="br" rotWithShape="0">
              <a:prstClr val="black">
                <a:alpha val="20000"/>
              </a:prstClr>
            </a:outerShdw>
          </a:effectLst>
        </p:spPr>
      </p:pic>
      <p:cxnSp>
        <p:nvCxnSpPr>
          <p:cNvPr id="7" name="直接连接符 6"/>
          <p:cNvCxnSpPr/>
          <p:nvPr/>
        </p:nvCxnSpPr>
        <p:spPr>
          <a:xfrm>
            <a:off x="1669712" y="165994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470964" y="2516716"/>
            <a:ext cx="5296385" cy="182357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r>
              <a:rPr lang="zh-CN" altLang="en-US" sz="1500" dirty="0" smtClean="0">
                <a:solidFill>
                  <a:schemeClr val="bg1"/>
                </a:solidFill>
                <a:latin typeface="微软雅黑" panose="020B0503020204020204" pitchFamily="34" charset="-122"/>
                <a:ea typeface="微软雅黑" panose="020B0503020204020204" pitchFamily="34" charset="-122"/>
              </a:rPr>
              <a:t>       点击添加</a:t>
            </a:r>
            <a:r>
              <a:rPr lang="zh-CN" altLang="en-US" sz="1500" dirty="0">
                <a:solidFill>
                  <a:schemeClr val="bg1"/>
                </a:solidFill>
                <a:latin typeface="微软雅黑" panose="020B0503020204020204" pitchFamily="34" charset="-122"/>
                <a:ea typeface="微软雅黑" panose="020B0503020204020204" pitchFamily="34" charset="-122"/>
              </a:rPr>
              <a:t>文字内容点击添加文字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r>
              <a:rPr lang="zh-CN" altLang="en-US" sz="1500" dirty="0">
                <a:solidFill>
                  <a:schemeClr val="bg1"/>
                </a:solidFill>
                <a:latin typeface="微软雅黑" panose="020B0503020204020204" pitchFamily="34" charset="-122"/>
                <a:ea typeface="微软雅黑" panose="020B0503020204020204" pitchFamily="34" charset="-122"/>
              </a:rPr>
              <a:t>点击添加文字</a:t>
            </a:r>
            <a:r>
              <a:rPr lang="zh-CN" altLang="en-US" sz="1500" dirty="0" smtClean="0">
                <a:solidFill>
                  <a:schemeClr val="bg1"/>
                </a:solidFill>
                <a:latin typeface="微软雅黑" panose="020B0503020204020204" pitchFamily="34" charset="-122"/>
                <a:ea typeface="微软雅黑" panose="020B0503020204020204" pitchFamily="34" charset="-122"/>
              </a:rPr>
              <a:t>内容</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487751" y="81004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810027" y="107628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2000"/>
                                            <p:tgtEl>
                                              <p:spTgt spid="3"/>
                                            </p:tgtEl>
                                          </p:cBhvr>
                                        </p:animEffect>
                                      </p:childTnLst>
                                    </p:cTn>
                                  </p:par>
                                </p:childTnLst>
                              </p:cTn>
                            </p:par>
                            <p:par>
                              <p:cTn id="8" fill="hold">
                                <p:stCondLst>
                                  <p:cond delay="2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9"/>
                                            </p:tgtEl>
                                            <p:attrNameLst>
                                              <p:attrName>style.visibility</p:attrName>
                                            </p:attrNameLst>
                                          </p:cBhvr>
                                          <p:to>
                                            <p:strVal val="visible"/>
                                          </p:to>
                                        </p:set>
                                        <p:anim calcmode="discrete" valueType="clr">
                                          <p:cBhvr override="childStyle">
                                            <p:cTn id="11"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12" dur="100"/>
                                            <p:tgtEl>
                                              <p:spTgt spid="9"/>
                                            </p:tgtEl>
                                            <p:attrNameLst>
                                              <p:attrName>fillcolor</p:attrName>
                                            </p:attrNameLst>
                                          </p:cBhvr>
                                          <p:tavLst>
                                            <p:tav tm="0">
                                              <p:val>
                                                <p:clrVal>
                                                  <a:schemeClr val="accent2"/>
                                                </p:clrVal>
                                              </p:val>
                                            </p:tav>
                                            <p:tav tm="50000">
                                              <p:val>
                                                <p:clrVal>
                                                  <a:schemeClr val="hlink"/>
                                                </p:clrVal>
                                              </p:val>
                                            </p:tav>
                                          </p:tavLst>
                                        </p:anim>
                                        <p:set>
                                          <p:cBhvr>
                                            <p:cTn id="13" dur="100"/>
                                            <p:tgtEl>
                                              <p:spTgt spid="9"/>
                                            </p:tgtEl>
                                            <p:attrNameLst>
                                              <p:attrName>fill.type</p:attrName>
                                            </p:attrNameLst>
                                          </p:cBhvr>
                                          <p:to>
                                            <p:strVal val="solid"/>
                                          </p:to>
                                        </p:set>
                                      </p:childTnLst>
                                    </p:cTn>
                                  </p:par>
                                </p:childTnLst>
                              </p:cTn>
                            </p:par>
                            <p:par>
                              <p:cTn id="14" fill="hold">
                                <p:stCondLst>
                                  <p:cond delay="2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0"/>
                                            </p:tgtEl>
                                            <p:attrNameLst>
                                              <p:attrName>style.visibility</p:attrName>
                                            </p:attrNameLst>
                                          </p:cBhvr>
                                          <p:to>
                                            <p:strVal val="visible"/>
                                          </p:to>
                                        </p:set>
                                        <p:anim calcmode="discrete" valueType="clr">
                                          <p:cBhvr override="childStyle">
                                            <p:cTn id="17"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8" dur="100"/>
                                            <p:tgtEl>
                                              <p:spTgt spid="10"/>
                                            </p:tgtEl>
                                            <p:attrNameLst>
                                              <p:attrName>fillcolor</p:attrName>
                                            </p:attrNameLst>
                                          </p:cBhvr>
                                          <p:tavLst>
                                            <p:tav tm="0">
                                              <p:val>
                                                <p:clrVal>
                                                  <a:schemeClr val="accent2"/>
                                                </p:clrVal>
                                              </p:val>
                                            </p:tav>
                                            <p:tav tm="50000">
                                              <p:val>
                                                <p:clrVal>
                                                  <a:schemeClr val="hlink"/>
                                                </p:clrVal>
                                              </p:val>
                                            </p:tav>
                                          </p:tavLst>
                                        </p:anim>
                                        <p:set>
                                          <p:cBhvr>
                                            <p:cTn id="19" dur="100"/>
                                            <p:tgtEl>
                                              <p:spTgt spid="10"/>
                                            </p:tgtEl>
                                            <p:attrNameLst>
                                              <p:attrName>fill.type</p:attrName>
                                            </p:attrNameLst>
                                          </p:cBhvr>
                                          <p:to>
                                            <p:strVal val="solid"/>
                                          </p:to>
                                        </p:set>
                                      </p:childTnLst>
                                    </p:cTn>
                                  </p:par>
                                </p:childTnLst>
                              </p:cTn>
                            </p:par>
                            <p:par>
                              <p:cTn id="20" fill="hold">
                                <p:stCondLst>
                                  <p:cond delay="899"/>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 presetClass="entr" presetSubtype="8" fill="hold" nodeType="withEffect" p14:presetBounceEnd="46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46000">
                                          <p:cBhvr additive="base">
                                            <p:cTn id="26" dur="2000" fill="hold"/>
                                            <p:tgtEl>
                                              <p:spTgt spid="2"/>
                                            </p:tgtEl>
                                            <p:attrNameLst>
                                              <p:attrName>ppt_x</p:attrName>
                                            </p:attrNameLst>
                                          </p:cBhvr>
                                          <p:tavLst>
                                            <p:tav tm="0">
                                              <p:val>
                                                <p:strVal val="0-#ppt_w/2"/>
                                              </p:val>
                                            </p:tav>
                                            <p:tav tm="100000">
                                              <p:val>
                                                <p:strVal val="#ppt_x"/>
                                              </p:val>
                                            </p:tav>
                                          </p:tavLst>
                                        </p:anim>
                                        <p:anim calcmode="lin" valueType="num" p14:bounceEnd="46000">
                                          <p:cBhvr additive="base">
                                            <p:cTn id="27" dur="20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1399"/>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8"/>
                                            </p:tgtEl>
                                            <p:attrNameLst>
                                              <p:attrName>style.visibility</p:attrName>
                                            </p:attrNameLst>
                                          </p:cBhvr>
                                          <p:to>
                                            <p:strVal val="visible"/>
                                          </p:to>
                                        </p:set>
                                        <p:anim calcmode="discrete" valueType="clr">
                                          <p:cBhvr override="childStyle">
                                            <p:cTn id="31" dur="100"/>
                                            <p:tgtEl>
                                              <p:spTgt spid="8"/>
                                            </p:tgtEl>
                                            <p:attrNameLst>
                                              <p:attrName>style.color</p:attrName>
                                            </p:attrNameLst>
                                          </p:cBhvr>
                                          <p:tavLst>
                                            <p:tav tm="0">
                                              <p:val>
                                                <p:clrVal>
                                                  <a:srgbClr val="FFCC00"/>
                                                </p:clrVal>
                                              </p:val>
                                            </p:tav>
                                            <p:tav tm="50000">
                                              <p:val>
                                                <p:clrVal>
                                                  <a:srgbClr val="FF6600"/>
                                                </p:clrVal>
                                              </p:val>
                                            </p:tav>
                                          </p:tavLst>
                                        </p:anim>
                                        <p:anim calcmode="discrete" valueType="clr">
                                          <p:cBhvr>
                                            <p:cTn id="32" dur="100"/>
                                            <p:tgtEl>
                                              <p:spTgt spid="8"/>
                                            </p:tgtEl>
                                            <p:attrNameLst>
                                              <p:attrName>fillcolor</p:attrName>
                                            </p:attrNameLst>
                                          </p:cBhvr>
                                          <p:tavLst>
                                            <p:tav tm="0">
                                              <p:val>
                                                <p:clrVal>
                                                  <a:schemeClr val="accent2"/>
                                                </p:clrVal>
                                              </p:val>
                                            </p:tav>
                                            <p:tav tm="50000">
                                              <p:val>
                                                <p:clrVal>
                                                  <a:schemeClr val="hlink"/>
                                                </p:clrVal>
                                              </p:val>
                                            </p:tav>
                                          </p:tavLst>
                                        </p:anim>
                                        <p:set>
                                          <p:cBhvr>
                                            <p:cTn id="33" dur="10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2000"/>
                                            <p:tgtEl>
                                              <p:spTgt spid="3"/>
                                            </p:tgtEl>
                                          </p:cBhvr>
                                        </p:animEffect>
                                      </p:childTnLst>
                                    </p:cTn>
                                  </p:par>
                                </p:childTnLst>
                              </p:cTn>
                            </p:par>
                            <p:par>
                              <p:cTn id="8" fill="hold">
                                <p:stCondLst>
                                  <p:cond delay="2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9"/>
                                            </p:tgtEl>
                                            <p:attrNameLst>
                                              <p:attrName>style.visibility</p:attrName>
                                            </p:attrNameLst>
                                          </p:cBhvr>
                                          <p:to>
                                            <p:strVal val="visible"/>
                                          </p:to>
                                        </p:set>
                                        <p:anim calcmode="discrete" valueType="clr">
                                          <p:cBhvr override="childStyle">
                                            <p:cTn id="11"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12" dur="100"/>
                                            <p:tgtEl>
                                              <p:spTgt spid="9"/>
                                            </p:tgtEl>
                                            <p:attrNameLst>
                                              <p:attrName>fillcolor</p:attrName>
                                            </p:attrNameLst>
                                          </p:cBhvr>
                                          <p:tavLst>
                                            <p:tav tm="0">
                                              <p:val>
                                                <p:clrVal>
                                                  <a:schemeClr val="accent2"/>
                                                </p:clrVal>
                                              </p:val>
                                            </p:tav>
                                            <p:tav tm="50000">
                                              <p:val>
                                                <p:clrVal>
                                                  <a:schemeClr val="hlink"/>
                                                </p:clrVal>
                                              </p:val>
                                            </p:tav>
                                          </p:tavLst>
                                        </p:anim>
                                        <p:set>
                                          <p:cBhvr>
                                            <p:cTn id="13" dur="100"/>
                                            <p:tgtEl>
                                              <p:spTgt spid="9"/>
                                            </p:tgtEl>
                                            <p:attrNameLst>
                                              <p:attrName>fill.type</p:attrName>
                                            </p:attrNameLst>
                                          </p:cBhvr>
                                          <p:to>
                                            <p:strVal val="solid"/>
                                          </p:to>
                                        </p:set>
                                      </p:childTnLst>
                                    </p:cTn>
                                  </p:par>
                                </p:childTnLst>
                              </p:cTn>
                            </p:par>
                            <p:par>
                              <p:cTn id="14" fill="hold">
                                <p:stCondLst>
                                  <p:cond delay="2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10"/>
                                            </p:tgtEl>
                                            <p:attrNameLst>
                                              <p:attrName>style.visibility</p:attrName>
                                            </p:attrNameLst>
                                          </p:cBhvr>
                                          <p:to>
                                            <p:strVal val="visible"/>
                                          </p:to>
                                        </p:set>
                                        <p:anim calcmode="discrete" valueType="clr">
                                          <p:cBhvr override="childStyle">
                                            <p:cTn id="17"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8" dur="100"/>
                                            <p:tgtEl>
                                              <p:spTgt spid="10"/>
                                            </p:tgtEl>
                                            <p:attrNameLst>
                                              <p:attrName>fillcolor</p:attrName>
                                            </p:attrNameLst>
                                          </p:cBhvr>
                                          <p:tavLst>
                                            <p:tav tm="0">
                                              <p:val>
                                                <p:clrVal>
                                                  <a:schemeClr val="accent2"/>
                                                </p:clrVal>
                                              </p:val>
                                            </p:tav>
                                            <p:tav tm="50000">
                                              <p:val>
                                                <p:clrVal>
                                                  <a:schemeClr val="hlink"/>
                                                </p:clrVal>
                                              </p:val>
                                            </p:tav>
                                          </p:tavLst>
                                        </p:anim>
                                        <p:set>
                                          <p:cBhvr>
                                            <p:cTn id="19" dur="100"/>
                                            <p:tgtEl>
                                              <p:spTgt spid="10"/>
                                            </p:tgtEl>
                                            <p:attrNameLst>
                                              <p:attrName>fill.type</p:attrName>
                                            </p:attrNameLst>
                                          </p:cBhvr>
                                          <p:to>
                                            <p:strVal val="solid"/>
                                          </p:to>
                                        </p:set>
                                      </p:childTnLst>
                                    </p:cTn>
                                  </p:par>
                                </p:childTnLst>
                              </p:cTn>
                            </p:par>
                            <p:par>
                              <p:cTn id="20" fill="hold">
                                <p:stCondLst>
                                  <p:cond delay="899"/>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 presetClass="entr" presetSubtype="8"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2000" fill="hold"/>
                                            <p:tgtEl>
                                              <p:spTgt spid="2"/>
                                            </p:tgtEl>
                                            <p:attrNameLst>
                                              <p:attrName>ppt_x</p:attrName>
                                            </p:attrNameLst>
                                          </p:cBhvr>
                                          <p:tavLst>
                                            <p:tav tm="0">
                                              <p:val>
                                                <p:strVal val="0-#ppt_w/2"/>
                                              </p:val>
                                            </p:tav>
                                            <p:tav tm="100000">
                                              <p:val>
                                                <p:strVal val="#ppt_x"/>
                                              </p:val>
                                            </p:tav>
                                          </p:tavLst>
                                        </p:anim>
                                        <p:anim calcmode="lin" valueType="num">
                                          <p:cBhvr additive="base">
                                            <p:cTn id="27" dur="20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1399"/>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8"/>
                                            </p:tgtEl>
                                            <p:attrNameLst>
                                              <p:attrName>style.visibility</p:attrName>
                                            </p:attrNameLst>
                                          </p:cBhvr>
                                          <p:to>
                                            <p:strVal val="visible"/>
                                          </p:to>
                                        </p:set>
                                        <p:anim calcmode="discrete" valueType="clr">
                                          <p:cBhvr override="childStyle">
                                            <p:cTn id="31" dur="100"/>
                                            <p:tgtEl>
                                              <p:spTgt spid="8"/>
                                            </p:tgtEl>
                                            <p:attrNameLst>
                                              <p:attrName>style.color</p:attrName>
                                            </p:attrNameLst>
                                          </p:cBhvr>
                                          <p:tavLst>
                                            <p:tav tm="0">
                                              <p:val>
                                                <p:clrVal>
                                                  <a:srgbClr val="FFCC00"/>
                                                </p:clrVal>
                                              </p:val>
                                            </p:tav>
                                            <p:tav tm="50000">
                                              <p:val>
                                                <p:clrVal>
                                                  <a:srgbClr val="FF6600"/>
                                                </p:clrVal>
                                              </p:val>
                                            </p:tav>
                                          </p:tavLst>
                                        </p:anim>
                                        <p:anim calcmode="discrete" valueType="clr">
                                          <p:cBhvr>
                                            <p:cTn id="32" dur="100"/>
                                            <p:tgtEl>
                                              <p:spTgt spid="8"/>
                                            </p:tgtEl>
                                            <p:attrNameLst>
                                              <p:attrName>fillcolor</p:attrName>
                                            </p:attrNameLst>
                                          </p:cBhvr>
                                          <p:tavLst>
                                            <p:tav tm="0">
                                              <p:val>
                                                <p:clrVal>
                                                  <a:schemeClr val="accent2"/>
                                                </p:clrVal>
                                              </p:val>
                                            </p:tav>
                                            <p:tav tm="50000">
                                              <p:val>
                                                <p:clrVal>
                                                  <a:schemeClr val="hlink"/>
                                                </p:clrVal>
                                              </p:val>
                                            </p:tav>
                                          </p:tavLst>
                                        </p:anim>
                                        <p:set>
                                          <p:cBhvr>
                                            <p:cTn id="33" dur="100"/>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1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736262" y="106939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54301" y="21949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6577" y="48573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pic>
        <p:nvPicPr>
          <p:cNvPr id="56" name="图片 55"/>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3228037" y="4066117"/>
            <a:ext cx="8963965" cy="2781715"/>
          </a:xfrm>
          <a:prstGeom prst="rect">
            <a:avLst/>
          </a:prstGeom>
        </p:spPr>
      </p:pic>
      <p:grpSp>
        <p:nvGrpSpPr>
          <p:cNvPr id="11" name="组合 10"/>
          <p:cNvGrpSpPr/>
          <p:nvPr/>
        </p:nvGrpSpPr>
        <p:grpSpPr>
          <a:xfrm>
            <a:off x="6780253" y="540505"/>
            <a:ext cx="4884649" cy="963961"/>
            <a:chOff x="1331640" y="1923678"/>
            <a:chExt cx="3663487" cy="722971"/>
          </a:xfrm>
        </p:grpSpPr>
        <p:grpSp>
          <p:nvGrpSpPr>
            <p:cNvPr id="12" name="组合 11"/>
            <p:cNvGrpSpPr/>
            <p:nvPr/>
          </p:nvGrpSpPr>
          <p:grpSpPr>
            <a:xfrm>
              <a:off x="1331640" y="1923678"/>
              <a:ext cx="3663487" cy="722971"/>
              <a:chOff x="1331640" y="1923678"/>
              <a:chExt cx="3663487" cy="722971"/>
            </a:xfrm>
          </p:grpSpPr>
          <p:grpSp>
            <p:nvGrpSpPr>
              <p:cNvPr id="14" name="组合 13"/>
              <p:cNvGrpSpPr/>
              <p:nvPr/>
            </p:nvGrpSpPr>
            <p:grpSpPr>
              <a:xfrm>
                <a:off x="1331640" y="1954147"/>
                <a:ext cx="823987" cy="623248"/>
                <a:chOff x="1550594" y="1925419"/>
                <a:chExt cx="823987" cy="623248"/>
              </a:xfrm>
            </p:grpSpPr>
            <p:sp>
              <p:nvSpPr>
                <p:cNvPr id="19" name="TextBox 7"/>
                <p:cNvSpPr txBox="1"/>
                <p:nvPr/>
              </p:nvSpPr>
              <p:spPr>
                <a:xfrm>
                  <a:off x="1550594" y="1925419"/>
                  <a:ext cx="708367" cy="623248"/>
                </a:xfrm>
                <a:prstGeom prst="rect">
                  <a:avLst/>
                </a:prstGeom>
                <a:noFill/>
              </p:spPr>
              <p:txBody>
                <a:bodyPr wrap="none" rtlCol="0">
                  <a:spAutoFit/>
                </a:bodyPr>
                <a:lstStyle/>
                <a:p>
                  <a:r>
                    <a:rPr lang="en-US" altLang="zh-CN" sz="4800" b="1" dirty="0">
                      <a:solidFill>
                        <a:schemeClr val="accent2"/>
                      </a:solidFill>
                      <a:latin typeface="微软雅黑" panose="020B0503020204020204" pitchFamily="34" charset="-122"/>
                      <a:ea typeface="微软雅黑" panose="020B0503020204020204" pitchFamily="34" charset="-122"/>
                    </a:rPr>
                    <a:t>01</a:t>
                  </a:r>
                  <a:endParaRPr lang="zh-CN" altLang="en-US" sz="4800" b="1" dirty="0">
                    <a:solidFill>
                      <a:schemeClr val="accent2"/>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195736" y="2159162"/>
                  <a:ext cx="178845" cy="178845"/>
                  <a:chOff x="2195736" y="2124333"/>
                  <a:chExt cx="178845" cy="178845"/>
                </a:xfrm>
              </p:grpSpPr>
              <p:sp>
                <p:nvSpPr>
                  <p:cNvPr id="21" name="椭圆 20"/>
                  <p:cNvSpPr/>
                  <p:nvPr/>
                </p:nvSpPr>
                <p:spPr>
                  <a:xfrm>
                    <a:off x="2195736" y="2124333"/>
                    <a:ext cx="178845" cy="1788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22" name="燕尾形 21"/>
                  <p:cNvSpPr/>
                  <p:nvPr/>
                </p:nvSpPr>
                <p:spPr>
                  <a:xfrm>
                    <a:off x="2249140" y="2181011"/>
                    <a:ext cx="72037" cy="654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a typeface="微软雅黑" panose="020B0503020204020204" pitchFamily="34" charset="-122"/>
                    </a:endParaRPr>
                  </a:p>
                </p:txBody>
              </p:sp>
            </p:grpSp>
          </p:grpSp>
          <p:sp>
            <p:nvSpPr>
              <p:cNvPr id="15" name="矩形 14"/>
              <p:cNvSpPr/>
              <p:nvPr/>
            </p:nvSpPr>
            <p:spPr>
              <a:xfrm>
                <a:off x="2267745" y="1923678"/>
                <a:ext cx="2232248" cy="7072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nvGrpSpPr>
              <p:cNvPr id="16" name="组合 15"/>
              <p:cNvGrpSpPr/>
              <p:nvPr/>
            </p:nvGrpSpPr>
            <p:grpSpPr>
              <a:xfrm>
                <a:off x="4283968" y="1935449"/>
                <a:ext cx="711159" cy="711200"/>
                <a:chOff x="2195736" y="3313699"/>
                <a:chExt cx="711159" cy="711200"/>
              </a:xfrm>
            </p:grpSpPr>
            <p:sp>
              <p:nvSpPr>
                <p:cNvPr id="17" name="椭圆 16"/>
                <p:cNvSpPr/>
                <p:nvPr/>
              </p:nvSpPr>
              <p:spPr bwMode="auto">
                <a:xfrm>
                  <a:off x="2195736" y="3313699"/>
                  <a:ext cx="711159" cy="711200"/>
                </a:xfrm>
                <a:prstGeom prst="ellipse">
                  <a:avLst/>
                </a:prstGeom>
                <a:solidFill>
                  <a:schemeClr val="bg1"/>
                </a:solidFill>
                <a:ln w="76200">
                  <a:solidFill>
                    <a:schemeClr val="bg1"/>
                  </a:solidFill>
                </a:ln>
                <a:effectLst>
                  <a:outerShdw blurRad="50800" dist="38100" dir="10800000" algn="r" rotWithShape="0">
                    <a:prstClr val="black">
                      <a:alpha val="40000"/>
                    </a:prstClr>
                  </a:outerShdw>
                </a:effectLst>
              </p:spPr>
              <p:txBody>
                <a:bodyPr vert="horz" wrap="square" lIns="121920" tIns="60960" rIns="121920" bIns="60960" numCol="1" anchor="t" anchorCtr="0" compatLnSpc="1"/>
                <a:lstStyle/>
                <a:p>
                  <a:endParaRPr lang="zh-CN" altLang="en-US" sz="2400">
                    <a:solidFill>
                      <a:srgbClr val="DD013F"/>
                    </a:solidFill>
                    <a:ea typeface="微软雅黑" panose="020B0503020204020204" pitchFamily="34" charset="-122"/>
                  </a:endParaRPr>
                </a:p>
              </p:txBody>
            </p:sp>
            <p:sp>
              <p:nvSpPr>
                <p:cNvPr id="18" name="Freeform 15"/>
                <p:cNvSpPr>
                  <a:spLocks noEditPoints="1"/>
                </p:cNvSpPr>
                <p:nvPr/>
              </p:nvSpPr>
              <p:spPr bwMode="auto">
                <a:xfrm>
                  <a:off x="2367244" y="3496942"/>
                  <a:ext cx="368141" cy="370086"/>
                </a:xfrm>
                <a:custGeom>
                  <a:avLst/>
                  <a:gdLst>
                    <a:gd name="T0" fmla="*/ 117345 w 383"/>
                    <a:gd name="T1" fmla="*/ 39115 h 385"/>
                    <a:gd name="T2" fmla="*/ 205354 w 383"/>
                    <a:gd name="T3" fmla="*/ 136903 h 385"/>
                    <a:gd name="T4" fmla="*/ 205354 w 383"/>
                    <a:gd name="T5" fmla="*/ 235302 h 385"/>
                    <a:gd name="T6" fmla="*/ 146070 w 383"/>
                    <a:gd name="T7" fmla="*/ 235302 h 385"/>
                    <a:gd name="T8" fmla="*/ 146070 w 383"/>
                    <a:gd name="T9" fmla="*/ 161350 h 385"/>
                    <a:gd name="T10" fmla="*/ 144237 w 383"/>
                    <a:gd name="T11" fmla="*/ 154627 h 385"/>
                    <a:gd name="T12" fmla="*/ 138736 w 383"/>
                    <a:gd name="T13" fmla="*/ 149126 h 385"/>
                    <a:gd name="T14" fmla="*/ 131402 w 383"/>
                    <a:gd name="T15" fmla="*/ 147293 h 385"/>
                    <a:gd name="T16" fmla="*/ 102677 w 383"/>
                    <a:gd name="T17" fmla="*/ 147293 h 385"/>
                    <a:gd name="T18" fmla="*/ 95343 w 383"/>
                    <a:gd name="T19" fmla="*/ 149126 h 385"/>
                    <a:gd name="T20" fmla="*/ 89231 w 383"/>
                    <a:gd name="T21" fmla="*/ 154627 h 385"/>
                    <a:gd name="T22" fmla="*/ 88009 w 383"/>
                    <a:gd name="T23" fmla="*/ 161350 h 385"/>
                    <a:gd name="T24" fmla="*/ 88009 w 383"/>
                    <a:gd name="T25" fmla="*/ 235302 h 385"/>
                    <a:gd name="T26" fmla="*/ 29336 w 383"/>
                    <a:gd name="T27" fmla="*/ 235302 h 385"/>
                    <a:gd name="T28" fmla="*/ 29336 w 383"/>
                    <a:gd name="T29" fmla="*/ 136903 h 385"/>
                    <a:gd name="T30" fmla="*/ 117345 w 383"/>
                    <a:gd name="T31" fmla="*/ 39115 h 385"/>
                    <a:gd name="T32" fmla="*/ 190686 w 383"/>
                    <a:gd name="T33" fmla="*/ 14668 h 385"/>
                    <a:gd name="T34" fmla="*/ 220022 w 383"/>
                    <a:gd name="T35" fmla="*/ 14668 h 385"/>
                    <a:gd name="T36" fmla="*/ 220022 w 383"/>
                    <a:gd name="T37" fmla="*/ 78841 h 385"/>
                    <a:gd name="T38" fmla="*/ 190686 w 383"/>
                    <a:gd name="T39" fmla="*/ 45227 h 385"/>
                    <a:gd name="T40" fmla="*/ 190686 w 383"/>
                    <a:gd name="T41" fmla="*/ 14668 h 385"/>
                    <a:gd name="T42" fmla="*/ 102677 w 383"/>
                    <a:gd name="T43" fmla="*/ 0 h 385"/>
                    <a:gd name="T44" fmla="*/ 131402 w 383"/>
                    <a:gd name="T45" fmla="*/ 0 h 385"/>
                    <a:gd name="T46" fmla="*/ 234079 w 383"/>
                    <a:gd name="T47" fmla="*/ 117957 h 385"/>
                    <a:gd name="T48" fmla="*/ 205354 w 383"/>
                    <a:gd name="T49" fmla="*/ 117957 h 385"/>
                    <a:gd name="T50" fmla="*/ 117345 w 383"/>
                    <a:gd name="T51" fmla="*/ 16502 h 385"/>
                    <a:gd name="T52" fmla="*/ 29336 w 383"/>
                    <a:gd name="T53" fmla="*/ 117957 h 385"/>
                    <a:gd name="T54" fmla="*/ 0 w 383"/>
                    <a:gd name="T55" fmla="*/ 117957 h 385"/>
                    <a:gd name="T56" fmla="*/ 102677 w 383"/>
                    <a:gd name="T57" fmla="*/ 0 h 38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83"/>
                    <a:gd name="T88" fmla="*/ 0 h 385"/>
                    <a:gd name="T89" fmla="*/ 383 w 383"/>
                    <a:gd name="T90" fmla="*/ 385 h 38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83" h="385">
                      <a:moveTo>
                        <a:pt x="192" y="64"/>
                      </a:moveTo>
                      <a:lnTo>
                        <a:pt x="336" y="224"/>
                      </a:lnTo>
                      <a:lnTo>
                        <a:pt x="336" y="385"/>
                      </a:lnTo>
                      <a:lnTo>
                        <a:pt x="239" y="385"/>
                      </a:lnTo>
                      <a:lnTo>
                        <a:pt x="239" y="264"/>
                      </a:lnTo>
                      <a:lnTo>
                        <a:pt x="236" y="253"/>
                      </a:lnTo>
                      <a:lnTo>
                        <a:pt x="227" y="244"/>
                      </a:lnTo>
                      <a:lnTo>
                        <a:pt x="215" y="241"/>
                      </a:lnTo>
                      <a:lnTo>
                        <a:pt x="168" y="241"/>
                      </a:lnTo>
                      <a:lnTo>
                        <a:pt x="156" y="244"/>
                      </a:lnTo>
                      <a:lnTo>
                        <a:pt x="146" y="253"/>
                      </a:lnTo>
                      <a:lnTo>
                        <a:pt x="144" y="264"/>
                      </a:lnTo>
                      <a:lnTo>
                        <a:pt x="144" y="385"/>
                      </a:lnTo>
                      <a:lnTo>
                        <a:pt x="48" y="385"/>
                      </a:lnTo>
                      <a:lnTo>
                        <a:pt x="48" y="224"/>
                      </a:lnTo>
                      <a:lnTo>
                        <a:pt x="192" y="64"/>
                      </a:lnTo>
                      <a:close/>
                      <a:moveTo>
                        <a:pt x="312" y="24"/>
                      </a:moveTo>
                      <a:lnTo>
                        <a:pt x="360" y="24"/>
                      </a:lnTo>
                      <a:lnTo>
                        <a:pt x="360" y="129"/>
                      </a:lnTo>
                      <a:lnTo>
                        <a:pt x="312" y="74"/>
                      </a:lnTo>
                      <a:lnTo>
                        <a:pt x="312" y="24"/>
                      </a:lnTo>
                      <a:close/>
                      <a:moveTo>
                        <a:pt x="168" y="0"/>
                      </a:moveTo>
                      <a:lnTo>
                        <a:pt x="215" y="0"/>
                      </a:lnTo>
                      <a:lnTo>
                        <a:pt x="383" y="193"/>
                      </a:lnTo>
                      <a:lnTo>
                        <a:pt x="336" y="193"/>
                      </a:lnTo>
                      <a:lnTo>
                        <a:pt x="192" y="27"/>
                      </a:lnTo>
                      <a:lnTo>
                        <a:pt x="48" y="193"/>
                      </a:lnTo>
                      <a:lnTo>
                        <a:pt x="0" y="193"/>
                      </a:lnTo>
                      <a:lnTo>
                        <a:pt x="16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grpSp>
        </p:grpSp>
        <p:sp>
          <p:nvSpPr>
            <p:cNvPr id="13" name="TextBox 17"/>
            <p:cNvSpPr txBox="1"/>
            <p:nvPr/>
          </p:nvSpPr>
          <p:spPr>
            <a:xfrm>
              <a:off x="2301609" y="2085108"/>
              <a:ext cx="1674978" cy="377075"/>
            </a:xfrm>
            <a:prstGeom prst="rect">
              <a:avLst/>
            </a:prstGeom>
            <a:noFill/>
          </p:spPr>
          <p:txBody>
            <a:bodyPr wrap="non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在此添加标题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367848" y="3000687"/>
            <a:ext cx="4884649" cy="963961"/>
            <a:chOff x="755576" y="3432955"/>
            <a:chExt cx="3663487" cy="722971"/>
          </a:xfrm>
        </p:grpSpPr>
        <p:grpSp>
          <p:nvGrpSpPr>
            <p:cNvPr id="24" name="组合 23"/>
            <p:cNvGrpSpPr/>
            <p:nvPr/>
          </p:nvGrpSpPr>
          <p:grpSpPr>
            <a:xfrm>
              <a:off x="755576" y="3463424"/>
              <a:ext cx="823987" cy="623248"/>
              <a:chOff x="1550594" y="1925419"/>
              <a:chExt cx="823987" cy="623248"/>
            </a:xfrm>
          </p:grpSpPr>
          <p:sp>
            <p:nvSpPr>
              <p:cNvPr id="29" name="TextBox 28"/>
              <p:cNvSpPr txBox="1"/>
              <p:nvPr/>
            </p:nvSpPr>
            <p:spPr>
              <a:xfrm>
                <a:off x="1550594" y="1925419"/>
                <a:ext cx="708367" cy="623248"/>
              </a:xfrm>
              <a:prstGeom prst="rect">
                <a:avLst/>
              </a:prstGeom>
              <a:noFill/>
            </p:spPr>
            <p:txBody>
              <a:bodyPr wrap="none" rtlCol="0">
                <a:spAutoFit/>
              </a:bodyPr>
              <a:lstStyle/>
              <a:p>
                <a:r>
                  <a:rPr lang="en-US" altLang="zh-CN" sz="4800" b="1" dirty="0">
                    <a:solidFill>
                      <a:schemeClr val="accent4"/>
                    </a:solidFill>
                    <a:latin typeface="微软雅黑" panose="020B0503020204020204" pitchFamily="34" charset="-122"/>
                    <a:ea typeface="微软雅黑" panose="020B0503020204020204" pitchFamily="34" charset="-122"/>
                  </a:rPr>
                  <a:t>03</a:t>
                </a:r>
                <a:endParaRPr lang="zh-CN" altLang="en-US" sz="4800" b="1" dirty="0">
                  <a:solidFill>
                    <a:schemeClr val="accent4"/>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195736" y="2159162"/>
                <a:ext cx="178845" cy="178845"/>
                <a:chOff x="2195736" y="2124333"/>
                <a:chExt cx="178845" cy="178845"/>
              </a:xfrm>
            </p:grpSpPr>
            <p:sp>
              <p:nvSpPr>
                <p:cNvPr id="31" name="椭圆 30"/>
                <p:cNvSpPr/>
                <p:nvPr/>
              </p:nvSpPr>
              <p:spPr>
                <a:xfrm>
                  <a:off x="2195736" y="2124333"/>
                  <a:ext cx="178845" cy="1788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32" name="燕尾形 31"/>
                <p:cNvSpPr/>
                <p:nvPr/>
              </p:nvSpPr>
              <p:spPr>
                <a:xfrm>
                  <a:off x="2249140" y="2181011"/>
                  <a:ext cx="72037" cy="654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a typeface="微软雅黑" panose="020B0503020204020204" pitchFamily="34" charset="-122"/>
                  </a:endParaRPr>
                </a:p>
              </p:txBody>
            </p:sp>
          </p:grpSp>
        </p:grpSp>
        <p:sp>
          <p:nvSpPr>
            <p:cNvPr id="25" name="矩形 24"/>
            <p:cNvSpPr/>
            <p:nvPr/>
          </p:nvSpPr>
          <p:spPr>
            <a:xfrm>
              <a:off x="1691681" y="3432955"/>
              <a:ext cx="2232248" cy="7072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26" name="椭圆 25"/>
            <p:cNvSpPr/>
            <p:nvPr/>
          </p:nvSpPr>
          <p:spPr bwMode="auto">
            <a:xfrm>
              <a:off x="3707904" y="3444726"/>
              <a:ext cx="711159" cy="711200"/>
            </a:xfrm>
            <a:prstGeom prst="ellipse">
              <a:avLst/>
            </a:prstGeom>
            <a:solidFill>
              <a:schemeClr val="bg1"/>
            </a:solidFill>
            <a:ln w="76200">
              <a:solidFill>
                <a:schemeClr val="bg1"/>
              </a:solidFill>
            </a:ln>
            <a:effectLst>
              <a:outerShdw blurRad="50800" dist="38100" dir="10800000" algn="r" rotWithShape="0">
                <a:prstClr val="black">
                  <a:alpha val="40000"/>
                </a:prstClr>
              </a:outerShdw>
            </a:effectLst>
          </p:spPr>
          <p:txBody>
            <a:bodyPr vert="horz" wrap="square" lIns="121920" tIns="60960" rIns="121920" bIns="60960" numCol="1" anchor="t" anchorCtr="0" compatLnSpc="1"/>
            <a:lstStyle/>
            <a:p>
              <a:endParaRPr lang="zh-CN" altLang="en-US" sz="2400">
                <a:solidFill>
                  <a:srgbClr val="DD013F"/>
                </a:solidFill>
                <a:ea typeface="微软雅黑" panose="020B0503020204020204" pitchFamily="34" charset="-122"/>
              </a:endParaRPr>
            </a:p>
          </p:txBody>
        </p:sp>
        <p:sp>
          <p:nvSpPr>
            <p:cNvPr id="27" name="TextBox 22"/>
            <p:cNvSpPr txBox="1"/>
            <p:nvPr/>
          </p:nvSpPr>
          <p:spPr>
            <a:xfrm>
              <a:off x="1725545" y="3594385"/>
              <a:ext cx="1674978" cy="377075"/>
            </a:xfrm>
            <a:prstGeom prst="rect">
              <a:avLst/>
            </a:prstGeom>
            <a:noFill/>
          </p:spPr>
          <p:txBody>
            <a:bodyPr wrap="non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在此添加标题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sp>
          <p:nvSpPr>
            <p:cNvPr id="28" name="Freeform 248"/>
            <p:cNvSpPr>
              <a:spLocks noEditPoints="1"/>
            </p:cNvSpPr>
            <p:nvPr/>
          </p:nvSpPr>
          <p:spPr bwMode="auto">
            <a:xfrm>
              <a:off x="3906311" y="3657165"/>
              <a:ext cx="314344" cy="286322"/>
            </a:xfrm>
            <a:custGeom>
              <a:avLst/>
              <a:gdLst>
                <a:gd name="T0" fmla="*/ 242888 w 198"/>
                <a:gd name="T1" fmla="*/ 0 h 180"/>
                <a:gd name="T2" fmla="*/ 257175 w 198"/>
                <a:gd name="T3" fmla="*/ 14288 h 180"/>
                <a:gd name="T4" fmla="*/ 233363 w 198"/>
                <a:gd name="T5" fmla="*/ 82550 h 180"/>
                <a:gd name="T6" fmla="*/ 57150 w 198"/>
                <a:gd name="T7" fmla="*/ 25400 h 180"/>
                <a:gd name="T8" fmla="*/ 66675 w 198"/>
                <a:gd name="T9" fmla="*/ 36512 h 180"/>
                <a:gd name="T10" fmla="*/ 88900 w 198"/>
                <a:gd name="T11" fmla="*/ 53975 h 180"/>
                <a:gd name="T12" fmla="*/ 57150 w 198"/>
                <a:gd name="T13" fmla="*/ 68263 h 180"/>
                <a:gd name="T14" fmla="*/ 66675 w 198"/>
                <a:gd name="T15" fmla="*/ 77787 h 180"/>
                <a:gd name="T16" fmla="*/ 88900 w 198"/>
                <a:gd name="T17" fmla="*/ 95250 h 180"/>
                <a:gd name="T18" fmla="*/ 57150 w 198"/>
                <a:gd name="T19" fmla="*/ 109538 h 180"/>
                <a:gd name="T20" fmla="*/ 66675 w 198"/>
                <a:gd name="T21" fmla="*/ 117475 h 180"/>
                <a:gd name="T22" fmla="*/ 88900 w 198"/>
                <a:gd name="T23" fmla="*/ 134938 h 180"/>
                <a:gd name="T24" fmla="*/ 57150 w 198"/>
                <a:gd name="T25" fmla="*/ 149225 h 180"/>
                <a:gd name="T26" fmla="*/ 66675 w 198"/>
                <a:gd name="T27" fmla="*/ 155575 h 180"/>
                <a:gd name="T28" fmla="*/ 88900 w 198"/>
                <a:gd name="T29" fmla="*/ 173037 h 180"/>
                <a:gd name="T30" fmla="*/ 57150 w 198"/>
                <a:gd name="T31" fmla="*/ 190500 h 180"/>
                <a:gd name="T32" fmla="*/ 66675 w 198"/>
                <a:gd name="T33" fmla="*/ 201612 h 180"/>
                <a:gd name="T34" fmla="*/ 88900 w 198"/>
                <a:gd name="T35" fmla="*/ 219075 h 180"/>
                <a:gd name="T36" fmla="*/ 57150 w 198"/>
                <a:gd name="T37" fmla="*/ 233363 h 180"/>
                <a:gd name="T38" fmla="*/ 57150 w 198"/>
                <a:gd name="T39" fmla="*/ 261938 h 180"/>
                <a:gd name="T40" fmla="*/ 233363 w 198"/>
                <a:gd name="T41" fmla="*/ 204788 h 180"/>
                <a:gd name="T42" fmla="*/ 257175 w 198"/>
                <a:gd name="T43" fmla="*/ 271463 h 180"/>
                <a:gd name="T44" fmla="*/ 242888 w 198"/>
                <a:gd name="T45" fmla="*/ 285750 h 180"/>
                <a:gd name="T46" fmla="*/ 31750 w 198"/>
                <a:gd name="T47" fmla="*/ 285750 h 180"/>
                <a:gd name="T48" fmla="*/ 31750 w 198"/>
                <a:gd name="T49" fmla="*/ 254000 h 180"/>
                <a:gd name="T50" fmla="*/ 0 w 198"/>
                <a:gd name="T51" fmla="*/ 230188 h 180"/>
                <a:gd name="T52" fmla="*/ 31750 w 198"/>
                <a:gd name="T53" fmla="*/ 207963 h 180"/>
                <a:gd name="T54" fmla="*/ 0 w 198"/>
                <a:gd name="T55" fmla="*/ 187325 h 180"/>
                <a:gd name="T56" fmla="*/ 31750 w 198"/>
                <a:gd name="T57" fmla="*/ 169862 h 180"/>
                <a:gd name="T58" fmla="*/ 0 w 198"/>
                <a:gd name="T59" fmla="*/ 144462 h 180"/>
                <a:gd name="T60" fmla="*/ 31750 w 198"/>
                <a:gd name="T61" fmla="*/ 131763 h 180"/>
                <a:gd name="T62" fmla="*/ 0 w 198"/>
                <a:gd name="T63" fmla="*/ 106363 h 180"/>
                <a:gd name="T64" fmla="*/ 31750 w 198"/>
                <a:gd name="T65" fmla="*/ 88900 h 180"/>
                <a:gd name="T66" fmla="*/ 0 w 198"/>
                <a:gd name="T67" fmla="*/ 68263 h 180"/>
                <a:gd name="T68" fmla="*/ 31750 w 198"/>
                <a:gd name="T69" fmla="*/ 14288 h 180"/>
                <a:gd name="T70" fmla="*/ 46037 w 198"/>
                <a:gd name="T71" fmla="*/ 0 h 180"/>
                <a:gd name="T72" fmla="*/ 109538 w 198"/>
                <a:gd name="T73" fmla="*/ 138113 h 180"/>
                <a:gd name="T74" fmla="*/ 144463 w 198"/>
                <a:gd name="T75" fmla="*/ 152400 h 180"/>
                <a:gd name="T76" fmla="*/ 109538 w 198"/>
                <a:gd name="T77" fmla="*/ 138113 h 180"/>
                <a:gd name="T78" fmla="*/ 109538 w 198"/>
                <a:gd name="T79" fmla="*/ 106363 h 180"/>
                <a:gd name="T80" fmla="*/ 173037 w 198"/>
                <a:gd name="T81" fmla="*/ 120650 h 180"/>
                <a:gd name="T82" fmla="*/ 109538 w 198"/>
                <a:gd name="T83" fmla="*/ 106363 h 180"/>
                <a:gd name="T84" fmla="*/ 109538 w 198"/>
                <a:gd name="T85" fmla="*/ 77787 h 180"/>
                <a:gd name="T86" fmla="*/ 201612 w 198"/>
                <a:gd name="T87" fmla="*/ 92075 h 180"/>
                <a:gd name="T88" fmla="*/ 109538 w 198"/>
                <a:gd name="T89" fmla="*/ 77787 h 180"/>
                <a:gd name="T90" fmla="*/ 109538 w 198"/>
                <a:gd name="T91" fmla="*/ 50800 h 180"/>
                <a:gd name="T92" fmla="*/ 201612 w 198"/>
                <a:gd name="T93" fmla="*/ 60325 h 180"/>
                <a:gd name="T94" fmla="*/ 109538 w 198"/>
                <a:gd name="T95" fmla="*/ 50800 h 180"/>
                <a:gd name="T96" fmla="*/ 144463 w 198"/>
                <a:gd name="T97" fmla="*/ 227013 h 180"/>
                <a:gd name="T98" fmla="*/ 182562 w 198"/>
                <a:gd name="T99" fmla="*/ 227013 h 180"/>
                <a:gd name="T100" fmla="*/ 147638 w 198"/>
                <a:gd name="T101" fmla="*/ 187325 h 180"/>
                <a:gd name="T102" fmla="*/ 144463 w 198"/>
                <a:gd name="T103" fmla="*/ 227013 h 180"/>
                <a:gd name="T104" fmla="*/ 277813 w 198"/>
                <a:gd name="T105" fmla="*/ 63500 h 180"/>
                <a:gd name="T106" fmla="*/ 201612 w 198"/>
                <a:gd name="T107" fmla="*/ 207963 h 180"/>
                <a:gd name="T108" fmla="*/ 277813 w 198"/>
                <a:gd name="T109" fmla="*/ 63500 h 1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8"/>
                <a:gd name="T166" fmla="*/ 0 h 180"/>
                <a:gd name="T167" fmla="*/ 198 w 198"/>
                <a:gd name="T168" fmla="*/ 180 h 1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close/>
                  <a:moveTo>
                    <a:pt x="69" y="87"/>
                  </a:moveTo>
                  <a:lnTo>
                    <a:pt x="69" y="96"/>
                  </a:lnTo>
                  <a:lnTo>
                    <a:pt x="91" y="96"/>
                  </a:lnTo>
                  <a:lnTo>
                    <a:pt x="91" y="87"/>
                  </a:lnTo>
                  <a:lnTo>
                    <a:pt x="69" y="87"/>
                  </a:lnTo>
                  <a:close/>
                  <a:moveTo>
                    <a:pt x="69" y="67"/>
                  </a:moveTo>
                  <a:lnTo>
                    <a:pt x="69" y="76"/>
                  </a:lnTo>
                  <a:lnTo>
                    <a:pt x="109" y="76"/>
                  </a:lnTo>
                  <a:lnTo>
                    <a:pt x="109" y="67"/>
                  </a:lnTo>
                  <a:lnTo>
                    <a:pt x="69" y="67"/>
                  </a:lnTo>
                  <a:close/>
                  <a:moveTo>
                    <a:pt x="69" y="49"/>
                  </a:moveTo>
                  <a:lnTo>
                    <a:pt x="69" y="58"/>
                  </a:lnTo>
                  <a:lnTo>
                    <a:pt x="127" y="58"/>
                  </a:lnTo>
                  <a:lnTo>
                    <a:pt x="127" y="49"/>
                  </a:lnTo>
                  <a:lnTo>
                    <a:pt x="69" y="49"/>
                  </a:lnTo>
                  <a:close/>
                  <a:moveTo>
                    <a:pt x="69" y="32"/>
                  </a:moveTo>
                  <a:lnTo>
                    <a:pt x="69" y="38"/>
                  </a:lnTo>
                  <a:lnTo>
                    <a:pt x="127" y="38"/>
                  </a:lnTo>
                  <a:lnTo>
                    <a:pt x="127" y="32"/>
                  </a:lnTo>
                  <a:lnTo>
                    <a:pt x="69" y="32"/>
                  </a:lnTo>
                  <a:close/>
                  <a:moveTo>
                    <a:pt x="91" y="143"/>
                  </a:moveTo>
                  <a:lnTo>
                    <a:pt x="104" y="143"/>
                  </a:lnTo>
                  <a:lnTo>
                    <a:pt x="115" y="143"/>
                  </a:lnTo>
                  <a:lnTo>
                    <a:pt x="104" y="129"/>
                  </a:lnTo>
                  <a:lnTo>
                    <a:pt x="93" y="118"/>
                  </a:lnTo>
                  <a:lnTo>
                    <a:pt x="93" y="131"/>
                  </a:lnTo>
                  <a:lnTo>
                    <a:pt x="91" y="143"/>
                  </a:lnTo>
                  <a:close/>
                  <a:moveTo>
                    <a:pt x="175" y="40"/>
                  </a:moveTo>
                  <a:lnTo>
                    <a:pt x="104" y="109"/>
                  </a:lnTo>
                  <a:lnTo>
                    <a:pt x="127" y="131"/>
                  </a:lnTo>
                  <a:lnTo>
                    <a:pt x="198" y="63"/>
                  </a:lnTo>
                  <a:lnTo>
                    <a:pt x="175" y="40"/>
                  </a:lnTo>
                  <a:close/>
                </a:path>
              </a:pathLst>
            </a:custGeom>
            <a:solidFill>
              <a:schemeClr val="accent4"/>
            </a:solidFill>
            <a:ln w="9525">
              <a:noFill/>
              <a:round/>
            </a:ln>
          </p:spPr>
          <p:txBody>
            <a:bodyPr/>
            <a:lstStyle/>
            <a:p>
              <a:endParaRPr lang="zh-CN" altLang="en-US" sz="2400"/>
            </a:p>
          </p:txBody>
        </p:sp>
      </p:grpSp>
      <p:grpSp>
        <p:nvGrpSpPr>
          <p:cNvPr id="33" name="组合 32"/>
          <p:cNvGrpSpPr/>
          <p:nvPr/>
        </p:nvGrpSpPr>
        <p:grpSpPr>
          <a:xfrm>
            <a:off x="4702942" y="1752834"/>
            <a:ext cx="4785118" cy="948267"/>
            <a:chOff x="5186013" y="2081963"/>
            <a:chExt cx="3588838" cy="711200"/>
          </a:xfrm>
        </p:grpSpPr>
        <p:grpSp>
          <p:nvGrpSpPr>
            <p:cNvPr id="34" name="组合 33"/>
            <p:cNvGrpSpPr/>
            <p:nvPr/>
          </p:nvGrpSpPr>
          <p:grpSpPr>
            <a:xfrm>
              <a:off x="7956376" y="2114398"/>
              <a:ext cx="818475" cy="623248"/>
              <a:chOff x="7956376" y="2106547"/>
              <a:chExt cx="818475" cy="623248"/>
            </a:xfrm>
          </p:grpSpPr>
          <p:sp>
            <p:nvSpPr>
              <p:cNvPr id="40" name="TextBox 42"/>
              <p:cNvSpPr txBox="1"/>
              <p:nvPr/>
            </p:nvSpPr>
            <p:spPr>
              <a:xfrm>
                <a:off x="8066484" y="2106547"/>
                <a:ext cx="708367" cy="623248"/>
              </a:xfrm>
              <a:prstGeom prst="rect">
                <a:avLst/>
              </a:prstGeom>
              <a:noFill/>
            </p:spPr>
            <p:txBody>
              <a:bodyPr wrap="none" rtlCol="0">
                <a:spAutoFit/>
              </a:bodyPr>
              <a:lstStyle/>
              <a:p>
                <a:r>
                  <a:rPr lang="en-US" altLang="zh-CN" sz="4800" b="1" dirty="0">
                    <a:solidFill>
                      <a:schemeClr val="accent3"/>
                    </a:solidFill>
                    <a:latin typeface="微软雅黑" panose="020B0503020204020204" pitchFamily="34" charset="-122"/>
                    <a:ea typeface="微软雅黑" panose="020B0503020204020204" pitchFamily="34" charset="-122"/>
                  </a:rPr>
                  <a:t>02</a:t>
                </a:r>
                <a:endParaRPr lang="zh-CN" altLang="en-US" sz="4800" b="1" dirty="0">
                  <a:solidFill>
                    <a:schemeClr val="accent3"/>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7956376" y="2340290"/>
                <a:ext cx="178845" cy="178845"/>
                <a:chOff x="2195736" y="2124333"/>
                <a:chExt cx="178845" cy="178845"/>
              </a:xfrm>
            </p:grpSpPr>
            <p:sp>
              <p:nvSpPr>
                <p:cNvPr id="42" name="椭圆 41"/>
                <p:cNvSpPr/>
                <p:nvPr/>
              </p:nvSpPr>
              <p:spPr>
                <a:xfrm>
                  <a:off x="2195736" y="2124333"/>
                  <a:ext cx="178845" cy="178845"/>
                </a:xfrm>
                <a:prstGeom prst="ellipse">
                  <a:avLst/>
                </a:prstGeom>
                <a:solidFill>
                  <a:srgbClr val="E61B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43" name="燕尾形 42"/>
                <p:cNvSpPr/>
                <p:nvPr/>
              </p:nvSpPr>
              <p:spPr>
                <a:xfrm>
                  <a:off x="2249140" y="2181011"/>
                  <a:ext cx="72037" cy="654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a typeface="微软雅黑" panose="020B0503020204020204" pitchFamily="34" charset="-122"/>
                  </a:endParaRPr>
                </a:p>
              </p:txBody>
            </p:sp>
          </p:grpSp>
        </p:grpSp>
        <p:sp>
          <p:nvSpPr>
            <p:cNvPr id="35" name="矩形 34"/>
            <p:cNvSpPr/>
            <p:nvPr/>
          </p:nvSpPr>
          <p:spPr>
            <a:xfrm>
              <a:off x="5661042" y="2083929"/>
              <a:ext cx="2232248" cy="707268"/>
            </a:xfrm>
            <a:prstGeom prst="rect">
              <a:avLst/>
            </a:prstGeom>
            <a:solidFill>
              <a:srgbClr val="E61B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36" name="TextBox 36"/>
            <p:cNvSpPr txBox="1"/>
            <p:nvPr/>
          </p:nvSpPr>
          <p:spPr>
            <a:xfrm>
              <a:off x="5944795" y="2237508"/>
              <a:ext cx="1674978" cy="377074"/>
            </a:xfrm>
            <a:prstGeom prst="rect">
              <a:avLst/>
            </a:prstGeom>
            <a:noFill/>
          </p:spPr>
          <p:txBody>
            <a:bodyPr wrap="non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在此添加标题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5186013" y="2081963"/>
              <a:ext cx="711159" cy="711200"/>
              <a:chOff x="5186013" y="2087849"/>
              <a:chExt cx="711159" cy="711200"/>
            </a:xfrm>
          </p:grpSpPr>
          <p:sp>
            <p:nvSpPr>
              <p:cNvPr id="38" name="椭圆 37"/>
              <p:cNvSpPr/>
              <p:nvPr/>
            </p:nvSpPr>
            <p:spPr bwMode="auto">
              <a:xfrm>
                <a:off x="5186013" y="2087849"/>
                <a:ext cx="711159" cy="711200"/>
              </a:xfrm>
              <a:prstGeom prst="ellipse">
                <a:avLst/>
              </a:prstGeom>
              <a:solidFill>
                <a:schemeClr val="bg1"/>
              </a:solidFill>
              <a:ln w="76200">
                <a:solidFill>
                  <a:schemeClr val="bg1"/>
                </a:solidFill>
              </a:ln>
              <a:effectLst>
                <a:outerShdw blurRad="50800" dist="38100" dir="10800000" algn="r" rotWithShape="0">
                  <a:prstClr val="black">
                    <a:alpha val="40000"/>
                  </a:prstClr>
                </a:outerShdw>
              </a:effectLst>
            </p:spPr>
            <p:txBody>
              <a:bodyPr vert="horz" wrap="square" lIns="121920" tIns="60960" rIns="121920" bIns="60960" numCol="1" anchor="t" anchorCtr="0" compatLnSpc="1"/>
              <a:lstStyle/>
              <a:p>
                <a:endParaRPr lang="zh-CN" altLang="en-US" sz="2400">
                  <a:solidFill>
                    <a:srgbClr val="DD013F"/>
                  </a:solidFill>
                  <a:ea typeface="微软雅黑" panose="020B0503020204020204" pitchFamily="34" charset="-122"/>
                </a:endParaRPr>
              </a:p>
            </p:txBody>
          </p:sp>
          <p:sp>
            <p:nvSpPr>
              <p:cNvPr id="39" name="Freeform 116"/>
              <p:cNvSpPr/>
              <p:nvPr/>
            </p:nvSpPr>
            <p:spPr bwMode="auto">
              <a:xfrm>
                <a:off x="5385016" y="2268525"/>
                <a:ext cx="313152" cy="349848"/>
              </a:xfrm>
              <a:custGeom>
                <a:avLst/>
                <a:gdLst>
                  <a:gd name="T0" fmla="*/ 161445 w 222"/>
                  <a:gd name="T1" fmla="*/ 0 h 248"/>
                  <a:gd name="T2" fmla="*/ 175795 w 222"/>
                  <a:gd name="T3" fmla="*/ 1794 h 248"/>
                  <a:gd name="T4" fmla="*/ 187455 w 222"/>
                  <a:gd name="T5" fmla="*/ 9866 h 248"/>
                  <a:gd name="T6" fmla="*/ 195527 w 222"/>
                  <a:gd name="T7" fmla="*/ 21526 h 248"/>
                  <a:gd name="T8" fmla="*/ 199115 w 222"/>
                  <a:gd name="T9" fmla="*/ 36774 h 248"/>
                  <a:gd name="T10" fmla="*/ 195527 w 222"/>
                  <a:gd name="T11" fmla="*/ 51124 h 248"/>
                  <a:gd name="T12" fmla="*/ 187455 w 222"/>
                  <a:gd name="T13" fmla="*/ 62784 h 248"/>
                  <a:gd name="T14" fmla="*/ 175795 w 222"/>
                  <a:gd name="T15" fmla="*/ 70856 h 248"/>
                  <a:gd name="T16" fmla="*/ 161445 w 222"/>
                  <a:gd name="T17" fmla="*/ 74444 h 248"/>
                  <a:gd name="T18" fmla="*/ 149785 w 222"/>
                  <a:gd name="T19" fmla="*/ 71753 h 248"/>
                  <a:gd name="T20" fmla="*/ 139022 w 222"/>
                  <a:gd name="T21" fmla="*/ 66372 h 248"/>
                  <a:gd name="T22" fmla="*/ 73547 w 222"/>
                  <a:gd name="T23" fmla="*/ 104939 h 248"/>
                  <a:gd name="T24" fmla="*/ 75341 w 222"/>
                  <a:gd name="T25" fmla="*/ 111218 h 248"/>
                  <a:gd name="T26" fmla="*/ 73547 w 222"/>
                  <a:gd name="T27" fmla="*/ 116599 h 248"/>
                  <a:gd name="T28" fmla="*/ 139022 w 222"/>
                  <a:gd name="T29" fmla="*/ 156063 h 248"/>
                  <a:gd name="T30" fmla="*/ 149785 w 222"/>
                  <a:gd name="T31" fmla="*/ 149785 h 248"/>
                  <a:gd name="T32" fmla="*/ 161445 w 222"/>
                  <a:gd name="T33" fmla="*/ 147991 h 248"/>
                  <a:gd name="T34" fmla="*/ 175795 w 222"/>
                  <a:gd name="T35" fmla="*/ 151579 h 248"/>
                  <a:gd name="T36" fmla="*/ 187455 w 222"/>
                  <a:gd name="T37" fmla="*/ 159651 h 248"/>
                  <a:gd name="T38" fmla="*/ 195527 w 222"/>
                  <a:gd name="T39" fmla="*/ 170414 h 248"/>
                  <a:gd name="T40" fmla="*/ 199115 w 222"/>
                  <a:gd name="T41" fmla="*/ 185661 h 248"/>
                  <a:gd name="T42" fmla="*/ 195527 w 222"/>
                  <a:gd name="T43" fmla="*/ 200909 h 248"/>
                  <a:gd name="T44" fmla="*/ 187455 w 222"/>
                  <a:gd name="T45" fmla="*/ 212569 h 248"/>
                  <a:gd name="T46" fmla="*/ 175795 w 222"/>
                  <a:gd name="T47" fmla="*/ 220641 h 248"/>
                  <a:gd name="T48" fmla="*/ 161445 w 222"/>
                  <a:gd name="T49" fmla="*/ 222435 h 248"/>
                  <a:gd name="T50" fmla="*/ 147094 w 222"/>
                  <a:gd name="T51" fmla="*/ 220641 h 248"/>
                  <a:gd name="T52" fmla="*/ 136331 w 222"/>
                  <a:gd name="T53" fmla="*/ 212569 h 248"/>
                  <a:gd name="T54" fmla="*/ 128259 w 222"/>
                  <a:gd name="T55" fmla="*/ 200909 h 248"/>
                  <a:gd name="T56" fmla="*/ 124671 w 222"/>
                  <a:gd name="T57" fmla="*/ 185661 h 248"/>
                  <a:gd name="T58" fmla="*/ 125568 w 222"/>
                  <a:gd name="T59" fmla="*/ 180280 h 248"/>
                  <a:gd name="T60" fmla="*/ 60093 w 222"/>
                  <a:gd name="T61" fmla="*/ 140816 h 248"/>
                  <a:gd name="T62" fmla="*/ 49330 w 222"/>
                  <a:gd name="T63" fmla="*/ 147094 h 248"/>
                  <a:gd name="T64" fmla="*/ 36773 w 222"/>
                  <a:gd name="T65" fmla="*/ 147991 h 248"/>
                  <a:gd name="T66" fmla="*/ 23320 w 222"/>
                  <a:gd name="T67" fmla="*/ 145300 h 248"/>
                  <a:gd name="T68" fmla="*/ 10763 w 222"/>
                  <a:gd name="T69" fmla="*/ 137228 h 248"/>
                  <a:gd name="T70" fmla="*/ 2691 w 222"/>
                  <a:gd name="T71" fmla="*/ 125568 h 248"/>
                  <a:gd name="T72" fmla="*/ 0 w 222"/>
                  <a:gd name="T73" fmla="*/ 111218 h 248"/>
                  <a:gd name="T74" fmla="*/ 2691 w 222"/>
                  <a:gd name="T75" fmla="*/ 95970 h 248"/>
                  <a:gd name="T76" fmla="*/ 10763 w 222"/>
                  <a:gd name="T77" fmla="*/ 84310 h 248"/>
                  <a:gd name="T78" fmla="*/ 23320 w 222"/>
                  <a:gd name="T79" fmla="*/ 76238 h 248"/>
                  <a:gd name="T80" fmla="*/ 36773 w 222"/>
                  <a:gd name="T81" fmla="*/ 74444 h 248"/>
                  <a:gd name="T82" fmla="*/ 49330 w 222"/>
                  <a:gd name="T83" fmla="*/ 75341 h 248"/>
                  <a:gd name="T84" fmla="*/ 60093 w 222"/>
                  <a:gd name="T85" fmla="*/ 81619 h 248"/>
                  <a:gd name="T86" fmla="*/ 125568 w 222"/>
                  <a:gd name="T87" fmla="*/ 42155 h 248"/>
                  <a:gd name="T88" fmla="*/ 124671 w 222"/>
                  <a:gd name="T89" fmla="*/ 36774 h 248"/>
                  <a:gd name="T90" fmla="*/ 128259 w 222"/>
                  <a:gd name="T91" fmla="*/ 21526 h 248"/>
                  <a:gd name="T92" fmla="*/ 136331 w 222"/>
                  <a:gd name="T93" fmla="*/ 9866 h 248"/>
                  <a:gd name="T94" fmla="*/ 147094 w 222"/>
                  <a:gd name="T95" fmla="*/ 1794 h 248"/>
                  <a:gd name="T96" fmla="*/ 161445 w 222"/>
                  <a:gd name="T97" fmla="*/ 0 h 2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22"/>
                  <a:gd name="T148" fmla="*/ 0 h 248"/>
                  <a:gd name="T149" fmla="*/ 222 w 222"/>
                  <a:gd name="T150" fmla="*/ 248 h 2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rgbClr val="E61B34"/>
              </a:solidFill>
              <a:ln w="0">
                <a:noFill/>
                <a:prstDash val="solid"/>
                <a:round/>
              </a:ln>
            </p:spPr>
            <p:txBody>
              <a:bodyPr/>
              <a:lstStyle/>
              <a:p>
                <a:endParaRPr lang="zh-CN" altLang="en-US" sz="2400"/>
              </a:p>
            </p:txBody>
          </p:sp>
        </p:grpSp>
      </p:grpSp>
      <p:grpSp>
        <p:nvGrpSpPr>
          <p:cNvPr id="44" name="组合 43"/>
          <p:cNvGrpSpPr/>
          <p:nvPr/>
        </p:nvGrpSpPr>
        <p:grpSpPr>
          <a:xfrm>
            <a:off x="600697" y="4275934"/>
            <a:ext cx="4785118" cy="948267"/>
            <a:chOff x="5338413" y="3516734"/>
            <a:chExt cx="3588838" cy="711200"/>
          </a:xfrm>
        </p:grpSpPr>
        <p:grpSp>
          <p:nvGrpSpPr>
            <p:cNvPr id="45" name="组合 44"/>
            <p:cNvGrpSpPr/>
            <p:nvPr/>
          </p:nvGrpSpPr>
          <p:grpSpPr>
            <a:xfrm>
              <a:off x="8108776" y="3549169"/>
              <a:ext cx="818475" cy="623248"/>
              <a:chOff x="7956376" y="2106547"/>
              <a:chExt cx="818475" cy="623248"/>
            </a:xfrm>
          </p:grpSpPr>
          <p:sp>
            <p:nvSpPr>
              <p:cNvPr id="51" name="TextBox 57"/>
              <p:cNvSpPr txBox="1"/>
              <p:nvPr/>
            </p:nvSpPr>
            <p:spPr>
              <a:xfrm>
                <a:off x="8066484" y="2106547"/>
                <a:ext cx="708367" cy="623248"/>
              </a:xfrm>
              <a:prstGeom prst="rect">
                <a:avLst/>
              </a:prstGeom>
              <a:noFill/>
            </p:spPr>
            <p:txBody>
              <a:bodyPr wrap="none" rtlCol="0">
                <a:spAutoFit/>
              </a:bodyPr>
              <a:lstStyle/>
              <a:p>
                <a:r>
                  <a:rPr lang="en-US" altLang="zh-CN" sz="4800" b="1" dirty="0">
                    <a:solidFill>
                      <a:schemeClr val="accent1"/>
                    </a:solidFill>
                    <a:latin typeface="微软雅黑" panose="020B0503020204020204" pitchFamily="34" charset="-122"/>
                    <a:ea typeface="微软雅黑" panose="020B0503020204020204" pitchFamily="34" charset="-122"/>
                  </a:rPr>
                  <a:t>04</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7956376" y="2340290"/>
                <a:ext cx="178845" cy="178845"/>
                <a:chOff x="2195736" y="2124333"/>
                <a:chExt cx="178845" cy="178845"/>
              </a:xfrm>
            </p:grpSpPr>
            <p:sp>
              <p:nvSpPr>
                <p:cNvPr id="53" name="椭圆 52"/>
                <p:cNvSpPr/>
                <p:nvPr/>
              </p:nvSpPr>
              <p:spPr>
                <a:xfrm>
                  <a:off x="2195736" y="2124333"/>
                  <a:ext cx="178845" cy="178845"/>
                </a:xfrm>
                <a:prstGeom prst="ellipse">
                  <a:avLst/>
                </a:prstGeom>
                <a:solidFill>
                  <a:srgbClr val="E61B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54" name="燕尾形 53"/>
                <p:cNvSpPr/>
                <p:nvPr/>
              </p:nvSpPr>
              <p:spPr>
                <a:xfrm>
                  <a:off x="2249140" y="2181011"/>
                  <a:ext cx="72037" cy="65488"/>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a typeface="微软雅黑" panose="020B0503020204020204" pitchFamily="34" charset="-122"/>
                  </a:endParaRPr>
                </a:p>
              </p:txBody>
            </p:sp>
          </p:grpSp>
        </p:grpSp>
        <p:sp>
          <p:nvSpPr>
            <p:cNvPr id="46" name="矩形 45"/>
            <p:cNvSpPr/>
            <p:nvPr/>
          </p:nvSpPr>
          <p:spPr>
            <a:xfrm>
              <a:off x="5813441" y="3518700"/>
              <a:ext cx="2232248" cy="707268"/>
            </a:xfrm>
            <a:prstGeom prst="rect">
              <a:avLst/>
            </a:prstGeom>
            <a:solidFill>
              <a:srgbClr val="E61B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微软雅黑" panose="020B0503020204020204" pitchFamily="34" charset="-122"/>
              </a:endParaRPr>
            </a:p>
          </p:txBody>
        </p:sp>
        <p:sp>
          <p:nvSpPr>
            <p:cNvPr id="47" name="TextBox 53"/>
            <p:cNvSpPr txBox="1"/>
            <p:nvPr/>
          </p:nvSpPr>
          <p:spPr>
            <a:xfrm>
              <a:off x="6097195" y="3672279"/>
              <a:ext cx="1674978" cy="377074"/>
            </a:xfrm>
            <a:prstGeom prst="rect">
              <a:avLst/>
            </a:prstGeom>
            <a:noFill/>
          </p:spPr>
          <p:txBody>
            <a:bodyPr wrap="non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在此添加标题</a:t>
              </a:r>
              <a:endParaRPr lang="zh-CN" altLang="en-US" sz="2665" b="1"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5338413" y="3516734"/>
              <a:ext cx="711159" cy="711200"/>
              <a:chOff x="5338413" y="3516734"/>
              <a:chExt cx="711159" cy="711200"/>
            </a:xfrm>
          </p:grpSpPr>
          <p:sp>
            <p:nvSpPr>
              <p:cNvPr id="49" name="椭圆 48"/>
              <p:cNvSpPr/>
              <p:nvPr/>
            </p:nvSpPr>
            <p:spPr bwMode="auto">
              <a:xfrm>
                <a:off x="5338413" y="3516734"/>
                <a:ext cx="711159" cy="711200"/>
              </a:xfrm>
              <a:prstGeom prst="ellipse">
                <a:avLst/>
              </a:prstGeom>
              <a:solidFill>
                <a:schemeClr val="bg1"/>
              </a:solidFill>
              <a:ln w="76200">
                <a:solidFill>
                  <a:schemeClr val="bg1"/>
                </a:solidFill>
              </a:ln>
              <a:effectLst>
                <a:outerShdw blurRad="50800" dist="38100" dir="10800000" algn="r" rotWithShape="0">
                  <a:prstClr val="black">
                    <a:alpha val="40000"/>
                  </a:prstClr>
                </a:outerShdw>
              </a:effectLst>
            </p:spPr>
            <p:txBody>
              <a:bodyPr vert="horz" wrap="square" lIns="121920" tIns="60960" rIns="121920" bIns="60960" numCol="1" anchor="t" anchorCtr="0" compatLnSpc="1"/>
              <a:lstStyle/>
              <a:p>
                <a:endParaRPr lang="zh-CN" altLang="en-US" sz="2400">
                  <a:solidFill>
                    <a:srgbClr val="DD013F"/>
                  </a:solidFill>
                  <a:ea typeface="微软雅黑" panose="020B0503020204020204" pitchFamily="34" charset="-122"/>
                </a:endParaRPr>
              </a:p>
            </p:txBody>
          </p:sp>
          <p:sp>
            <p:nvSpPr>
              <p:cNvPr id="50" name="Freeform 258"/>
              <p:cNvSpPr/>
              <p:nvPr/>
            </p:nvSpPr>
            <p:spPr bwMode="auto">
              <a:xfrm>
                <a:off x="5543143" y="3736675"/>
                <a:ext cx="301698" cy="271319"/>
              </a:xfrm>
              <a:custGeom>
                <a:avLst/>
                <a:gdLst>
                  <a:gd name="T0" fmla="*/ 105218 w 86"/>
                  <a:gd name="T1" fmla="*/ 0 h 77"/>
                  <a:gd name="T2" fmla="*/ 119247 w 86"/>
                  <a:gd name="T3" fmla="*/ 98714 h 77"/>
                  <a:gd name="T4" fmla="*/ 28058 w 86"/>
                  <a:gd name="T5" fmla="*/ 98714 h 77"/>
                  <a:gd name="T6" fmla="*/ 24551 w 86"/>
                  <a:gd name="T7" fmla="*/ 98714 h 77"/>
                  <a:gd name="T8" fmla="*/ 0 w 86"/>
                  <a:gd name="T9" fmla="*/ 123392 h 77"/>
                  <a:gd name="T10" fmla="*/ 0 w 86"/>
                  <a:gd name="T11" fmla="*/ 123392 h 77"/>
                  <a:gd name="T12" fmla="*/ 14029 w 86"/>
                  <a:gd name="T13" fmla="*/ 144545 h 77"/>
                  <a:gd name="T14" fmla="*/ 3507 w 86"/>
                  <a:gd name="T15" fmla="*/ 165698 h 77"/>
                  <a:gd name="T16" fmla="*/ 3507 w 86"/>
                  <a:gd name="T17" fmla="*/ 165698 h 77"/>
                  <a:gd name="T18" fmla="*/ 21044 w 86"/>
                  <a:gd name="T19" fmla="*/ 190377 h 77"/>
                  <a:gd name="T20" fmla="*/ 14029 w 86"/>
                  <a:gd name="T21" fmla="*/ 204479 h 77"/>
                  <a:gd name="T22" fmla="*/ 14029 w 86"/>
                  <a:gd name="T23" fmla="*/ 204479 h 77"/>
                  <a:gd name="T24" fmla="*/ 38580 w 86"/>
                  <a:gd name="T25" fmla="*/ 229157 h 77"/>
                  <a:gd name="T26" fmla="*/ 38580 w 86"/>
                  <a:gd name="T27" fmla="*/ 229157 h 77"/>
                  <a:gd name="T28" fmla="*/ 31565 w 86"/>
                  <a:gd name="T29" fmla="*/ 246785 h 77"/>
                  <a:gd name="T30" fmla="*/ 31565 w 86"/>
                  <a:gd name="T31" fmla="*/ 246785 h 77"/>
                  <a:gd name="T32" fmla="*/ 56116 w 86"/>
                  <a:gd name="T33" fmla="*/ 267938 h 77"/>
                  <a:gd name="T34" fmla="*/ 101711 w 86"/>
                  <a:gd name="T35" fmla="*/ 267938 h 77"/>
                  <a:gd name="T36" fmla="*/ 161334 w 86"/>
                  <a:gd name="T37" fmla="*/ 267938 h 77"/>
                  <a:gd name="T38" fmla="*/ 161334 w 86"/>
                  <a:gd name="T39" fmla="*/ 267938 h 77"/>
                  <a:gd name="T40" fmla="*/ 182378 w 86"/>
                  <a:gd name="T41" fmla="*/ 250310 h 77"/>
                  <a:gd name="T42" fmla="*/ 231480 w 86"/>
                  <a:gd name="T43" fmla="*/ 243259 h 77"/>
                  <a:gd name="T44" fmla="*/ 231480 w 86"/>
                  <a:gd name="T45" fmla="*/ 271463 h 77"/>
                  <a:gd name="T46" fmla="*/ 301625 w 86"/>
                  <a:gd name="T47" fmla="*/ 271463 h 77"/>
                  <a:gd name="T48" fmla="*/ 301625 w 86"/>
                  <a:gd name="T49" fmla="*/ 88137 h 77"/>
                  <a:gd name="T50" fmla="*/ 231480 w 86"/>
                  <a:gd name="T51" fmla="*/ 88137 h 77"/>
                  <a:gd name="T52" fmla="*/ 231480 w 86"/>
                  <a:gd name="T53" fmla="*/ 112816 h 77"/>
                  <a:gd name="T54" fmla="*/ 217451 w 86"/>
                  <a:gd name="T55" fmla="*/ 112816 h 77"/>
                  <a:gd name="T56" fmla="*/ 105218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77"/>
                  <a:gd name="T89" fmla="*/ 86 w 86"/>
                  <a:gd name="T90" fmla="*/ 77 h 7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rgbClr val="E61B34"/>
              </a:solidFill>
              <a:ln w="9525">
                <a:noFill/>
                <a:round/>
              </a:ln>
            </p:spPr>
            <p:txBody>
              <a:bodyPr/>
              <a:lstStyle/>
              <a:p>
                <a:endParaRPr lang="zh-CN" altLang="en-US" sz="2400"/>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8" dur="100"/>
                                        <p:tgtEl>
                                          <p:spTgt spid="9"/>
                                        </p:tgtEl>
                                        <p:attrNameLst>
                                          <p:attrName>fillcolor</p:attrName>
                                        </p:attrNameLst>
                                      </p:cBhvr>
                                      <p:tavLst>
                                        <p:tav tm="0">
                                          <p:val>
                                            <p:clrVal>
                                              <a:schemeClr val="accent2"/>
                                            </p:clrVal>
                                          </p:val>
                                        </p:tav>
                                        <p:tav tm="50000">
                                          <p:val>
                                            <p:clrVal>
                                              <a:schemeClr val="hlink"/>
                                            </p:clrVal>
                                          </p:val>
                                        </p:tav>
                                      </p:tavLst>
                                    </p:anim>
                                    <p:set>
                                      <p:cBhvr>
                                        <p:cTn id="9" dur="100"/>
                                        <p:tgtEl>
                                          <p:spTgt spid="9"/>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4" dur="100"/>
                                        <p:tgtEl>
                                          <p:spTgt spid="10"/>
                                        </p:tgtEl>
                                        <p:attrNameLst>
                                          <p:attrName>fillcolor</p:attrName>
                                        </p:attrNameLst>
                                      </p:cBhvr>
                                      <p:tavLst>
                                        <p:tav tm="0">
                                          <p:val>
                                            <p:clrVal>
                                              <a:schemeClr val="accent2"/>
                                            </p:clrVal>
                                          </p:val>
                                        </p:tav>
                                        <p:tav tm="50000">
                                          <p:val>
                                            <p:clrVal>
                                              <a:schemeClr val="hlink"/>
                                            </p:clrVal>
                                          </p:val>
                                        </p:tav>
                                      </p:tavLst>
                                    </p:anim>
                                    <p:set>
                                      <p:cBhvr>
                                        <p:cTn id="15" dur="100"/>
                                        <p:tgtEl>
                                          <p:spTgt spid="10"/>
                                        </p:tgtEl>
                                        <p:attrNameLst>
                                          <p:attrName>fill.type</p:attrName>
                                        </p:attrNameLst>
                                      </p:cBhvr>
                                      <p:to>
                                        <p:strVal val="solid"/>
                                      </p:to>
                                    </p:set>
                                  </p:childTnLst>
                                </p:cTn>
                              </p:par>
                            </p:childTnLst>
                          </p:cTn>
                        </p:par>
                        <p:par>
                          <p:cTn id="16" fill="hold">
                            <p:stCondLst>
                              <p:cond delay="89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399"/>
                            </p:stCondLst>
                            <p:childTnLst>
                              <p:par>
                                <p:cTn id="21" presetID="42" presetClass="entr" presetSubtype="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1000"/>
                                        <p:tgtEl>
                                          <p:spTgt spid="56"/>
                                        </p:tgtEl>
                                      </p:cBhvr>
                                    </p:animEffect>
                                    <p:anim calcmode="lin" valueType="num">
                                      <p:cBhvr>
                                        <p:cTn id="24" dur="1000" fill="hold"/>
                                        <p:tgtEl>
                                          <p:spTgt spid="56"/>
                                        </p:tgtEl>
                                        <p:attrNameLst>
                                          <p:attrName>ppt_x</p:attrName>
                                        </p:attrNameLst>
                                      </p:cBhvr>
                                      <p:tavLst>
                                        <p:tav tm="0">
                                          <p:val>
                                            <p:strVal val="#ppt_x"/>
                                          </p:val>
                                        </p:tav>
                                        <p:tav tm="100000">
                                          <p:val>
                                            <p:strVal val="#ppt_x"/>
                                          </p:val>
                                        </p:tav>
                                      </p:tavLst>
                                    </p:anim>
                                    <p:anim calcmode="lin" valueType="num">
                                      <p:cBhvr>
                                        <p:cTn id="25" dur="1000" fill="hold"/>
                                        <p:tgtEl>
                                          <p:spTgt spid="56"/>
                                        </p:tgtEl>
                                        <p:attrNameLst>
                                          <p:attrName>ppt_y</p:attrName>
                                        </p:attrNameLst>
                                      </p:cBhvr>
                                      <p:tavLst>
                                        <p:tav tm="0">
                                          <p:val>
                                            <p:strVal val="#ppt_y+.1"/>
                                          </p:val>
                                        </p:tav>
                                        <p:tav tm="100000">
                                          <p:val>
                                            <p:strVal val="#ppt_y"/>
                                          </p:val>
                                        </p:tav>
                                      </p:tavLst>
                                    </p:anim>
                                  </p:childTnLst>
                                </p:cTn>
                              </p:par>
                            </p:childTnLst>
                          </p:cTn>
                        </p:par>
                        <p:par>
                          <p:cTn id="26" fill="hold">
                            <p:stCondLst>
                              <p:cond delay="2399"/>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2899"/>
                            </p:stCondLst>
                            <p:childTnLst>
                              <p:par>
                                <p:cTn id="31" presetID="22" presetClass="entr" presetSubtype="2"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right)">
                                      <p:cBhvr>
                                        <p:cTn id="33" dur="500"/>
                                        <p:tgtEl>
                                          <p:spTgt spid="33"/>
                                        </p:tgtEl>
                                      </p:cBhvr>
                                    </p:animEffect>
                                  </p:childTnLst>
                                </p:cTn>
                              </p:par>
                            </p:childTnLst>
                          </p:cTn>
                        </p:par>
                        <p:par>
                          <p:cTn id="34" fill="hold">
                            <p:stCondLst>
                              <p:cond delay="3399"/>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899"/>
                            </p:stCondLst>
                            <p:childTnLst>
                              <p:par>
                                <p:cTn id="39" presetID="22" presetClass="entr" presetSubtype="2"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right)">
                                      <p:cBhvr>
                                        <p:cTn id="4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736262" y="106939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54301" y="21949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6577" y="48573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sp>
        <p:nvSpPr>
          <p:cNvPr id="58" name="椭圆 57"/>
          <p:cNvSpPr/>
          <p:nvPr/>
        </p:nvSpPr>
        <p:spPr>
          <a:xfrm>
            <a:off x="3595350" y="2933476"/>
            <a:ext cx="774537" cy="742300"/>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59" name="椭圆 58"/>
          <p:cNvSpPr/>
          <p:nvPr/>
        </p:nvSpPr>
        <p:spPr>
          <a:xfrm>
            <a:off x="2201498" y="3493695"/>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0" name="椭圆 59"/>
          <p:cNvSpPr/>
          <p:nvPr/>
        </p:nvSpPr>
        <p:spPr>
          <a:xfrm>
            <a:off x="2928546" y="3209678"/>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1" name="椭圆 60"/>
          <p:cNvSpPr/>
          <p:nvPr/>
        </p:nvSpPr>
        <p:spPr>
          <a:xfrm>
            <a:off x="3436518" y="3519591"/>
            <a:ext cx="546100" cy="52337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2" name="椭圆 61"/>
          <p:cNvSpPr/>
          <p:nvPr/>
        </p:nvSpPr>
        <p:spPr>
          <a:xfrm>
            <a:off x="2975205" y="3794265"/>
            <a:ext cx="280363" cy="268695"/>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3" name="椭圆 62"/>
          <p:cNvSpPr/>
          <p:nvPr/>
        </p:nvSpPr>
        <p:spPr>
          <a:xfrm>
            <a:off x="2726906" y="4304002"/>
            <a:ext cx="368303" cy="352972"/>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4" name="椭圆 63"/>
          <p:cNvSpPr/>
          <p:nvPr/>
        </p:nvSpPr>
        <p:spPr>
          <a:xfrm>
            <a:off x="3098221" y="3800103"/>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5" name="椭圆 64"/>
          <p:cNvSpPr/>
          <p:nvPr/>
        </p:nvSpPr>
        <p:spPr>
          <a:xfrm>
            <a:off x="2455226" y="3832013"/>
            <a:ext cx="415385" cy="398095"/>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6" name="椭圆 65"/>
          <p:cNvSpPr/>
          <p:nvPr/>
        </p:nvSpPr>
        <p:spPr>
          <a:xfrm>
            <a:off x="1812747" y="3861273"/>
            <a:ext cx="311439" cy="298476"/>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7" name="椭圆 66"/>
          <p:cNvSpPr/>
          <p:nvPr/>
        </p:nvSpPr>
        <p:spPr>
          <a:xfrm>
            <a:off x="2312648" y="3260652"/>
            <a:ext cx="279229" cy="267608"/>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8" name="椭圆 67"/>
          <p:cNvSpPr/>
          <p:nvPr/>
        </p:nvSpPr>
        <p:spPr>
          <a:xfrm>
            <a:off x="1248925" y="3602317"/>
            <a:ext cx="261244" cy="250372"/>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9" name="椭圆 68"/>
          <p:cNvSpPr/>
          <p:nvPr/>
        </p:nvSpPr>
        <p:spPr>
          <a:xfrm>
            <a:off x="987680" y="4050358"/>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0" name="椭圆 69"/>
          <p:cNvSpPr/>
          <p:nvPr/>
        </p:nvSpPr>
        <p:spPr>
          <a:xfrm>
            <a:off x="3615787" y="4170374"/>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71" name="椭圆 70"/>
          <p:cNvSpPr/>
          <p:nvPr/>
        </p:nvSpPr>
        <p:spPr>
          <a:xfrm>
            <a:off x="7641818" y="3738140"/>
            <a:ext cx="1140567" cy="109309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2" name="椭圆 71"/>
          <p:cNvSpPr/>
          <p:nvPr/>
        </p:nvSpPr>
        <p:spPr>
          <a:xfrm>
            <a:off x="9059782" y="4225099"/>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3" name="椭圆 72"/>
          <p:cNvSpPr/>
          <p:nvPr/>
        </p:nvSpPr>
        <p:spPr>
          <a:xfrm>
            <a:off x="9688242" y="4509839"/>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4" name="椭圆 73"/>
          <p:cNvSpPr/>
          <p:nvPr/>
        </p:nvSpPr>
        <p:spPr>
          <a:xfrm>
            <a:off x="9380146" y="4714627"/>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5" name="椭圆 74"/>
          <p:cNvSpPr/>
          <p:nvPr/>
        </p:nvSpPr>
        <p:spPr>
          <a:xfrm>
            <a:off x="9426805" y="5299214"/>
            <a:ext cx="280363" cy="268695"/>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6" name="椭圆 75"/>
          <p:cNvSpPr/>
          <p:nvPr/>
        </p:nvSpPr>
        <p:spPr>
          <a:xfrm>
            <a:off x="9178506" y="5808952"/>
            <a:ext cx="368303" cy="3529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7" name="椭圆 76"/>
          <p:cNvSpPr/>
          <p:nvPr/>
        </p:nvSpPr>
        <p:spPr>
          <a:xfrm>
            <a:off x="9549821" y="5305052"/>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8" name="椭圆 77"/>
          <p:cNvSpPr/>
          <p:nvPr/>
        </p:nvSpPr>
        <p:spPr>
          <a:xfrm>
            <a:off x="8906826" y="5336962"/>
            <a:ext cx="415385" cy="398095"/>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9" name="椭圆 78"/>
          <p:cNvSpPr/>
          <p:nvPr/>
        </p:nvSpPr>
        <p:spPr>
          <a:xfrm>
            <a:off x="8264347" y="5366224"/>
            <a:ext cx="311439" cy="29847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0" name="椭圆 79"/>
          <p:cNvSpPr/>
          <p:nvPr/>
        </p:nvSpPr>
        <p:spPr>
          <a:xfrm>
            <a:off x="8764248" y="4765602"/>
            <a:ext cx="279229" cy="267608"/>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1" name="椭圆 80"/>
          <p:cNvSpPr/>
          <p:nvPr/>
        </p:nvSpPr>
        <p:spPr>
          <a:xfrm>
            <a:off x="7700525" y="5107268"/>
            <a:ext cx="261244" cy="2503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82" name="椭圆 81"/>
          <p:cNvSpPr/>
          <p:nvPr/>
        </p:nvSpPr>
        <p:spPr>
          <a:xfrm>
            <a:off x="8617884" y="5097562"/>
            <a:ext cx="187557" cy="17975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3" name="椭圆 82"/>
          <p:cNvSpPr/>
          <p:nvPr/>
        </p:nvSpPr>
        <p:spPr>
          <a:xfrm>
            <a:off x="10067387" y="5675325"/>
            <a:ext cx="187557" cy="17975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4" name="椭圆 83"/>
          <p:cNvSpPr/>
          <p:nvPr/>
        </p:nvSpPr>
        <p:spPr>
          <a:xfrm>
            <a:off x="11001037" y="5043174"/>
            <a:ext cx="203287" cy="194827"/>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5" name="椭圆 84"/>
          <p:cNvSpPr/>
          <p:nvPr/>
        </p:nvSpPr>
        <p:spPr>
          <a:xfrm>
            <a:off x="10302595" y="5028114"/>
            <a:ext cx="343835" cy="329524"/>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6" name="同心圆 85"/>
          <p:cNvSpPr/>
          <p:nvPr/>
        </p:nvSpPr>
        <p:spPr>
          <a:xfrm>
            <a:off x="3836540" y="1856993"/>
            <a:ext cx="4178408" cy="4004500"/>
          </a:xfrm>
          <a:prstGeom prst="donut">
            <a:avLst>
              <a:gd name="adj" fmla="val 1038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44000" rtlCol="0" anchor="b"/>
          <a:lstStyle/>
          <a:p>
            <a:pPr algn="ctr"/>
            <a:endParaRPr lang="zh-CN" altLang="en-US" sz="3735"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88" name="矩形 87"/>
          <p:cNvSpPr/>
          <p:nvPr/>
        </p:nvSpPr>
        <p:spPr>
          <a:xfrm>
            <a:off x="4515289" y="4308960"/>
            <a:ext cx="2812880" cy="477054"/>
          </a:xfrm>
          <a:prstGeom prst="rect">
            <a:avLst/>
          </a:prstGeom>
        </p:spPr>
        <p:txBody>
          <a:bodyPr wrap="square">
            <a:spAutoFit/>
          </a:bodyPr>
          <a:lstStyle/>
          <a:p>
            <a:pPr algn="ctr"/>
            <a:r>
              <a:rPr lang="zh-CN" altLang="en-US" sz="2500" dirty="0" smtClean="0">
                <a:solidFill>
                  <a:schemeClr val="accent6"/>
                </a:solidFill>
                <a:latin typeface="微软雅黑" panose="020B0503020204020204" pitchFamily="34" charset="-122"/>
                <a:ea typeface="微软雅黑" panose="020B0503020204020204" pitchFamily="34" charset="-122"/>
              </a:rPr>
              <a:t>点击添加段落文字</a:t>
            </a:r>
            <a:endParaRPr lang="zh-CN" altLang="en-US" sz="2500" dirty="0">
              <a:solidFill>
                <a:schemeClr val="accent6"/>
              </a:solidFill>
              <a:latin typeface="微软雅黑" panose="020B0503020204020204" pitchFamily="34" charset="-122"/>
              <a:ea typeface="微软雅黑" panose="020B0503020204020204" pitchFamily="34" charset="-122"/>
            </a:endParaRPr>
          </a:p>
        </p:txBody>
      </p:sp>
      <p:sp>
        <p:nvSpPr>
          <p:cNvPr id="89" name="矩形 88"/>
          <p:cNvSpPr/>
          <p:nvPr/>
        </p:nvSpPr>
        <p:spPr>
          <a:xfrm>
            <a:off x="4407370" y="3459252"/>
            <a:ext cx="3028718" cy="938719"/>
          </a:xfrm>
          <a:prstGeom prst="rect">
            <a:avLst/>
          </a:prstGeom>
        </p:spPr>
        <p:txBody>
          <a:bodyPr wrap="square">
            <a:spAutoFit/>
          </a:bodyPr>
          <a:lstStyle/>
          <a:p>
            <a:pPr algn="ctr"/>
            <a:r>
              <a:rPr lang="zh-CN" altLang="en-US" sz="5500" dirty="0" smtClean="0">
                <a:solidFill>
                  <a:schemeClr val="accent6"/>
                </a:solidFill>
                <a:latin typeface="方正正粗黑简体" panose="02000000000000000000" pitchFamily="2" charset="-122"/>
                <a:ea typeface="方正正粗黑简体" panose="02000000000000000000" pitchFamily="2" charset="-122"/>
              </a:rPr>
              <a:t>第一部分</a:t>
            </a:r>
            <a:endParaRPr lang="zh-CN" altLang="en-US" sz="5500" dirty="0">
              <a:solidFill>
                <a:schemeClr val="accent6"/>
              </a:solidFill>
              <a:latin typeface="方正正粗黑简体" panose="02000000000000000000" pitchFamily="2" charset="-122"/>
              <a:ea typeface="方正正粗黑简体" panose="02000000000000000000" pitchFamily="2" charset="-122"/>
            </a:endParaRPr>
          </a:p>
        </p:txBody>
      </p:sp>
      <p:sp>
        <p:nvSpPr>
          <p:cNvPr id="90" name="矩形 89"/>
          <p:cNvSpPr/>
          <p:nvPr/>
        </p:nvSpPr>
        <p:spPr>
          <a:xfrm>
            <a:off x="4382640" y="2649174"/>
            <a:ext cx="1821421" cy="861774"/>
          </a:xfrm>
          <a:prstGeom prst="rect">
            <a:avLst/>
          </a:prstGeom>
        </p:spPr>
        <p:txBody>
          <a:bodyPr wrap="square">
            <a:spAutoFit/>
          </a:bodyPr>
          <a:lstStyle/>
          <a:p>
            <a:pPr algn="ctr"/>
            <a:r>
              <a:rPr lang="en-US" altLang="zh-CN" sz="2500" dirty="0" smtClean="0">
                <a:solidFill>
                  <a:schemeClr val="accent6"/>
                </a:solidFill>
                <a:latin typeface="微软雅黑" panose="020B0503020204020204" pitchFamily="34" charset="-122"/>
                <a:ea typeface="微软雅黑" panose="020B0503020204020204" pitchFamily="34" charset="-122"/>
              </a:rPr>
              <a:t>PRAT.</a:t>
            </a:r>
            <a:r>
              <a:rPr lang="en-US" altLang="zh-CN" sz="5000" i="1" dirty="0" smtClean="0">
                <a:solidFill>
                  <a:schemeClr val="accent6"/>
                </a:solidFill>
                <a:latin typeface="Impact" panose="020B0806030902050204" pitchFamily="34" charset="0"/>
                <a:ea typeface="微软雅黑" panose="020B0503020204020204" pitchFamily="34" charset="-122"/>
              </a:rPr>
              <a:t>01</a:t>
            </a:r>
            <a:endParaRPr lang="zh-CN" altLang="en-US" sz="5000" i="1" dirty="0">
              <a:solidFill>
                <a:schemeClr val="accent6"/>
              </a:solidFill>
              <a:latin typeface="Impact" panose="020B0806030902050204" pitchFamily="34" charset="0"/>
              <a:ea typeface="微软雅黑" panose="020B0503020204020204" pitchFamily="34" charset="-122"/>
            </a:endParaRPr>
          </a:p>
        </p:txBody>
      </p:sp>
      <p:cxnSp>
        <p:nvCxnSpPr>
          <p:cNvPr id="91" name="直接连接符 90"/>
          <p:cNvCxnSpPr/>
          <p:nvPr/>
        </p:nvCxnSpPr>
        <p:spPr>
          <a:xfrm flipH="1">
            <a:off x="4330969" y="4264621"/>
            <a:ext cx="3181521"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50415" y="370916"/>
            <a:ext cx="3550206" cy="31306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8" dur="100"/>
                                        <p:tgtEl>
                                          <p:spTgt spid="9"/>
                                        </p:tgtEl>
                                        <p:attrNameLst>
                                          <p:attrName>fillcolor</p:attrName>
                                        </p:attrNameLst>
                                      </p:cBhvr>
                                      <p:tavLst>
                                        <p:tav tm="0">
                                          <p:val>
                                            <p:clrVal>
                                              <a:schemeClr val="accent2"/>
                                            </p:clrVal>
                                          </p:val>
                                        </p:tav>
                                        <p:tav tm="50000">
                                          <p:val>
                                            <p:clrVal>
                                              <a:schemeClr val="hlink"/>
                                            </p:clrVal>
                                          </p:val>
                                        </p:tav>
                                      </p:tavLst>
                                    </p:anim>
                                    <p:set>
                                      <p:cBhvr>
                                        <p:cTn id="9" dur="100"/>
                                        <p:tgtEl>
                                          <p:spTgt spid="9"/>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4" dur="100"/>
                                        <p:tgtEl>
                                          <p:spTgt spid="10"/>
                                        </p:tgtEl>
                                        <p:attrNameLst>
                                          <p:attrName>fillcolor</p:attrName>
                                        </p:attrNameLst>
                                      </p:cBhvr>
                                      <p:tavLst>
                                        <p:tav tm="0">
                                          <p:val>
                                            <p:clrVal>
                                              <a:schemeClr val="accent2"/>
                                            </p:clrVal>
                                          </p:val>
                                        </p:tav>
                                        <p:tav tm="50000">
                                          <p:val>
                                            <p:clrVal>
                                              <a:schemeClr val="hlink"/>
                                            </p:clrVal>
                                          </p:val>
                                        </p:tav>
                                      </p:tavLst>
                                    </p:anim>
                                    <p:set>
                                      <p:cBhvr>
                                        <p:cTn id="15" dur="100"/>
                                        <p:tgtEl>
                                          <p:spTgt spid="10"/>
                                        </p:tgtEl>
                                        <p:attrNameLst>
                                          <p:attrName>fill.type</p:attrName>
                                        </p:attrNameLst>
                                      </p:cBhvr>
                                      <p:to>
                                        <p:strVal val="solid"/>
                                      </p:to>
                                    </p:set>
                                  </p:childTnLst>
                                </p:cTn>
                              </p:par>
                            </p:childTnLst>
                          </p:cTn>
                        </p:par>
                        <p:par>
                          <p:cTn id="16" fill="hold">
                            <p:stCondLst>
                              <p:cond delay="89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1000"/>
                                        <p:tgtEl>
                                          <p:spTgt spid="59"/>
                                        </p:tgtEl>
                                      </p:cBhvr>
                                    </p:animEffect>
                                    <p:anim calcmode="lin" valueType="num">
                                      <p:cBhvr>
                                        <p:cTn id="35" dur="1000" fill="hold"/>
                                        <p:tgtEl>
                                          <p:spTgt spid="59"/>
                                        </p:tgtEl>
                                        <p:attrNameLst>
                                          <p:attrName>ppt_x</p:attrName>
                                        </p:attrNameLst>
                                      </p:cBhvr>
                                      <p:tavLst>
                                        <p:tav tm="0">
                                          <p:val>
                                            <p:strVal val="#ppt_x"/>
                                          </p:val>
                                        </p:tav>
                                        <p:tav tm="100000">
                                          <p:val>
                                            <p:strVal val="#ppt_x"/>
                                          </p:val>
                                        </p:tav>
                                      </p:tavLst>
                                    </p:anim>
                                    <p:anim calcmode="lin" valueType="num">
                                      <p:cBhvr>
                                        <p:cTn id="36" dur="1000" fill="hold"/>
                                        <p:tgtEl>
                                          <p:spTgt spid="5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1000"/>
                                        <p:tgtEl>
                                          <p:spTgt spid="69"/>
                                        </p:tgtEl>
                                      </p:cBhvr>
                                    </p:animEffect>
                                    <p:anim calcmode="lin" valueType="num">
                                      <p:cBhvr>
                                        <p:cTn id="85" dur="1000" fill="hold"/>
                                        <p:tgtEl>
                                          <p:spTgt spid="69"/>
                                        </p:tgtEl>
                                        <p:attrNameLst>
                                          <p:attrName>ppt_x</p:attrName>
                                        </p:attrNameLst>
                                      </p:cBhvr>
                                      <p:tavLst>
                                        <p:tav tm="0">
                                          <p:val>
                                            <p:strVal val="#ppt_x"/>
                                          </p:val>
                                        </p:tav>
                                        <p:tav tm="100000">
                                          <p:val>
                                            <p:strVal val="#ppt_x"/>
                                          </p:val>
                                        </p:tav>
                                      </p:tavLst>
                                    </p:anim>
                                    <p:anim calcmode="lin" valueType="num">
                                      <p:cBhvr>
                                        <p:cTn id="86" dur="1000" fill="hold"/>
                                        <p:tgtEl>
                                          <p:spTgt spid="6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1000"/>
                                        <p:tgtEl>
                                          <p:spTgt spid="70"/>
                                        </p:tgtEl>
                                      </p:cBhvr>
                                    </p:animEffect>
                                    <p:anim calcmode="lin" valueType="num">
                                      <p:cBhvr>
                                        <p:cTn id="90" dur="1000" fill="hold"/>
                                        <p:tgtEl>
                                          <p:spTgt spid="70"/>
                                        </p:tgtEl>
                                        <p:attrNameLst>
                                          <p:attrName>ppt_x</p:attrName>
                                        </p:attrNameLst>
                                      </p:cBhvr>
                                      <p:tavLst>
                                        <p:tav tm="0">
                                          <p:val>
                                            <p:strVal val="#ppt_x"/>
                                          </p:val>
                                        </p:tav>
                                        <p:tav tm="100000">
                                          <p:val>
                                            <p:strVal val="#ppt_x"/>
                                          </p:val>
                                        </p:tav>
                                      </p:tavLst>
                                    </p:anim>
                                    <p:anim calcmode="lin" valueType="num">
                                      <p:cBhvr>
                                        <p:cTn id="91" dur="1000" fill="hold"/>
                                        <p:tgtEl>
                                          <p:spTgt spid="7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fade">
                                      <p:cBhvr>
                                        <p:cTn id="94" dur="1000"/>
                                        <p:tgtEl>
                                          <p:spTgt spid="71"/>
                                        </p:tgtEl>
                                      </p:cBhvr>
                                    </p:animEffect>
                                    <p:anim calcmode="lin" valueType="num">
                                      <p:cBhvr>
                                        <p:cTn id="95" dur="1000" fill="hold"/>
                                        <p:tgtEl>
                                          <p:spTgt spid="71"/>
                                        </p:tgtEl>
                                        <p:attrNameLst>
                                          <p:attrName>ppt_x</p:attrName>
                                        </p:attrNameLst>
                                      </p:cBhvr>
                                      <p:tavLst>
                                        <p:tav tm="0">
                                          <p:val>
                                            <p:strVal val="#ppt_x"/>
                                          </p:val>
                                        </p:tav>
                                        <p:tav tm="100000">
                                          <p:val>
                                            <p:strVal val="#ppt_x"/>
                                          </p:val>
                                        </p:tav>
                                      </p:tavLst>
                                    </p:anim>
                                    <p:anim calcmode="lin" valueType="num">
                                      <p:cBhvr>
                                        <p:cTn id="96" dur="1000" fill="hold"/>
                                        <p:tgtEl>
                                          <p:spTgt spid="7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1000"/>
                                        <p:tgtEl>
                                          <p:spTgt spid="72"/>
                                        </p:tgtEl>
                                      </p:cBhvr>
                                    </p:animEffect>
                                    <p:anim calcmode="lin" valueType="num">
                                      <p:cBhvr>
                                        <p:cTn id="100" dur="1000" fill="hold"/>
                                        <p:tgtEl>
                                          <p:spTgt spid="72"/>
                                        </p:tgtEl>
                                        <p:attrNameLst>
                                          <p:attrName>ppt_x</p:attrName>
                                        </p:attrNameLst>
                                      </p:cBhvr>
                                      <p:tavLst>
                                        <p:tav tm="0">
                                          <p:val>
                                            <p:strVal val="#ppt_x"/>
                                          </p:val>
                                        </p:tav>
                                        <p:tav tm="100000">
                                          <p:val>
                                            <p:strVal val="#ppt_x"/>
                                          </p:val>
                                        </p:tav>
                                      </p:tavLst>
                                    </p:anim>
                                    <p:anim calcmode="lin" valueType="num">
                                      <p:cBhvr>
                                        <p:cTn id="101" dur="1000" fill="hold"/>
                                        <p:tgtEl>
                                          <p:spTgt spid="7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1000"/>
                                        <p:tgtEl>
                                          <p:spTgt spid="73"/>
                                        </p:tgtEl>
                                      </p:cBhvr>
                                    </p:animEffect>
                                    <p:anim calcmode="lin" valueType="num">
                                      <p:cBhvr>
                                        <p:cTn id="105" dur="1000" fill="hold"/>
                                        <p:tgtEl>
                                          <p:spTgt spid="73"/>
                                        </p:tgtEl>
                                        <p:attrNameLst>
                                          <p:attrName>ppt_x</p:attrName>
                                        </p:attrNameLst>
                                      </p:cBhvr>
                                      <p:tavLst>
                                        <p:tav tm="0">
                                          <p:val>
                                            <p:strVal val="#ppt_x"/>
                                          </p:val>
                                        </p:tav>
                                        <p:tav tm="100000">
                                          <p:val>
                                            <p:strVal val="#ppt_x"/>
                                          </p:val>
                                        </p:tav>
                                      </p:tavLst>
                                    </p:anim>
                                    <p:anim calcmode="lin" valueType="num">
                                      <p:cBhvr>
                                        <p:cTn id="106" dur="1000" fill="hold"/>
                                        <p:tgtEl>
                                          <p:spTgt spid="7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fade">
                                      <p:cBhvr>
                                        <p:cTn id="109" dur="1000"/>
                                        <p:tgtEl>
                                          <p:spTgt spid="74"/>
                                        </p:tgtEl>
                                      </p:cBhvr>
                                    </p:animEffect>
                                    <p:anim calcmode="lin" valueType="num">
                                      <p:cBhvr>
                                        <p:cTn id="110" dur="1000" fill="hold"/>
                                        <p:tgtEl>
                                          <p:spTgt spid="74"/>
                                        </p:tgtEl>
                                        <p:attrNameLst>
                                          <p:attrName>ppt_x</p:attrName>
                                        </p:attrNameLst>
                                      </p:cBhvr>
                                      <p:tavLst>
                                        <p:tav tm="0">
                                          <p:val>
                                            <p:strVal val="#ppt_x"/>
                                          </p:val>
                                        </p:tav>
                                        <p:tav tm="100000">
                                          <p:val>
                                            <p:strVal val="#ppt_x"/>
                                          </p:val>
                                        </p:tav>
                                      </p:tavLst>
                                    </p:anim>
                                    <p:anim calcmode="lin" valueType="num">
                                      <p:cBhvr>
                                        <p:cTn id="111" dur="1000" fill="hold"/>
                                        <p:tgtEl>
                                          <p:spTgt spid="7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1000"/>
                                        <p:tgtEl>
                                          <p:spTgt spid="75"/>
                                        </p:tgtEl>
                                      </p:cBhvr>
                                    </p:animEffect>
                                    <p:anim calcmode="lin" valueType="num">
                                      <p:cBhvr>
                                        <p:cTn id="115" dur="1000" fill="hold"/>
                                        <p:tgtEl>
                                          <p:spTgt spid="75"/>
                                        </p:tgtEl>
                                        <p:attrNameLst>
                                          <p:attrName>ppt_x</p:attrName>
                                        </p:attrNameLst>
                                      </p:cBhvr>
                                      <p:tavLst>
                                        <p:tav tm="0">
                                          <p:val>
                                            <p:strVal val="#ppt_x"/>
                                          </p:val>
                                        </p:tav>
                                        <p:tav tm="100000">
                                          <p:val>
                                            <p:strVal val="#ppt_x"/>
                                          </p:val>
                                        </p:tav>
                                      </p:tavLst>
                                    </p:anim>
                                    <p:anim calcmode="lin" valueType="num">
                                      <p:cBhvr>
                                        <p:cTn id="116" dur="1000" fill="hold"/>
                                        <p:tgtEl>
                                          <p:spTgt spid="7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fade">
                                      <p:cBhvr>
                                        <p:cTn id="119" dur="1000"/>
                                        <p:tgtEl>
                                          <p:spTgt spid="76"/>
                                        </p:tgtEl>
                                      </p:cBhvr>
                                    </p:animEffect>
                                    <p:anim calcmode="lin" valueType="num">
                                      <p:cBhvr>
                                        <p:cTn id="120" dur="1000" fill="hold"/>
                                        <p:tgtEl>
                                          <p:spTgt spid="76"/>
                                        </p:tgtEl>
                                        <p:attrNameLst>
                                          <p:attrName>ppt_x</p:attrName>
                                        </p:attrNameLst>
                                      </p:cBhvr>
                                      <p:tavLst>
                                        <p:tav tm="0">
                                          <p:val>
                                            <p:strVal val="#ppt_x"/>
                                          </p:val>
                                        </p:tav>
                                        <p:tav tm="100000">
                                          <p:val>
                                            <p:strVal val="#ppt_x"/>
                                          </p:val>
                                        </p:tav>
                                      </p:tavLst>
                                    </p:anim>
                                    <p:anim calcmode="lin" valueType="num">
                                      <p:cBhvr>
                                        <p:cTn id="121" dur="1000" fill="hold"/>
                                        <p:tgtEl>
                                          <p:spTgt spid="7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1000"/>
                                        <p:tgtEl>
                                          <p:spTgt spid="77"/>
                                        </p:tgtEl>
                                      </p:cBhvr>
                                    </p:animEffect>
                                    <p:anim calcmode="lin" valueType="num">
                                      <p:cBhvr>
                                        <p:cTn id="125" dur="1000" fill="hold"/>
                                        <p:tgtEl>
                                          <p:spTgt spid="77"/>
                                        </p:tgtEl>
                                        <p:attrNameLst>
                                          <p:attrName>ppt_x</p:attrName>
                                        </p:attrNameLst>
                                      </p:cBhvr>
                                      <p:tavLst>
                                        <p:tav tm="0">
                                          <p:val>
                                            <p:strVal val="#ppt_x"/>
                                          </p:val>
                                        </p:tav>
                                        <p:tav tm="100000">
                                          <p:val>
                                            <p:strVal val="#ppt_x"/>
                                          </p:val>
                                        </p:tav>
                                      </p:tavLst>
                                    </p:anim>
                                    <p:anim calcmode="lin" valueType="num">
                                      <p:cBhvr>
                                        <p:cTn id="126" dur="1000" fill="hold"/>
                                        <p:tgtEl>
                                          <p:spTgt spid="77"/>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00"/>
                                        <p:tgtEl>
                                          <p:spTgt spid="78"/>
                                        </p:tgtEl>
                                      </p:cBhvr>
                                    </p:animEffect>
                                    <p:anim calcmode="lin" valueType="num">
                                      <p:cBhvr>
                                        <p:cTn id="130" dur="1000" fill="hold"/>
                                        <p:tgtEl>
                                          <p:spTgt spid="78"/>
                                        </p:tgtEl>
                                        <p:attrNameLst>
                                          <p:attrName>ppt_x</p:attrName>
                                        </p:attrNameLst>
                                      </p:cBhvr>
                                      <p:tavLst>
                                        <p:tav tm="0">
                                          <p:val>
                                            <p:strVal val="#ppt_x"/>
                                          </p:val>
                                        </p:tav>
                                        <p:tav tm="100000">
                                          <p:val>
                                            <p:strVal val="#ppt_x"/>
                                          </p:val>
                                        </p:tav>
                                      </p:tavLst>
                                    </p:anim>
                                    <p:anim calcmode="lin" valueType="num">
                                      <p:cBhvr>
                                        <p:cTn id="131" dur="1000" fill="hold"/>
                                        <p:tgtEl>
                                          <p:spTgt spid="7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1000"/>
                                        <p:tgtEl>
                                          <p:spTgt spid="79"/>
                                        </p:tgtEl>
                                      </p:cBhvr>
                                    </p:animEffect>
                                    <p:anim calcmode="lin" valueType="num">
                                      <p:cBhvr>
                                        <p:cTn id="135" dur="1000" fill="hold"/>
                                        <p:tgtEl>
                                          <p:spTgt spid="79"/>
                                        </p:tgtEl>
                                        <p:attrNameLst>
                                          <p:attrName>ppt_x</p:attrName>
                                        </p:attrNameLst>
                                      </p:cBhvr>
                                      <p:tavLst>
                                        <p:tav tm="0">
                                          <p:val>
                                            <p:strVal val="#ppt_x"/>
                                          </p:val>
                                        </p:tav>
                                        <p:tav tm="100000">
                                          <p:val>
                                            <p:strVal val="#ppt_x"/>
                                          </p:val>
                                        </p:tav>
                                      </p:tavLst>
                                    </p:anim>
                                    <p:anim calcmode="lin" valueType="num">
                                      <p:cBhvr>
                                        <p:cTn id="136" dur="1000" fill="hold"/>
                                        <p:tgtEl>
                                          <p:spTgt spid="7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fade">
                                      <p:cBhvr>
                                        <p:cTn id="139" dur="1000"/>
                                        <p:tgtEl>
                                          <p:spTgt spid="80"/>
                                        </p:tgtEl>
                                      </p:cBhvr>
                                    </p:animEffect>
                                    <p:anim calcmode="lin" valueType="num">
                                      <p:cBhvr>
                                        <p:cTn id="140" dur="1000" fill="hold"/>
                                        <p:tgtEl>
                                          <p:spTgt spid="80"/>
                                        </p:tgtEl>
                                        <p:attrNameLst>
                                          <p:attrName>ppt_x</p:attrName>
                                        </p:attrNameLst>
                                      </p:cBhvr>
                                      <p:tavLst>
                                        <p:tav tm="0">
                                          <p:val>
                                            <p:strVal val="#ppt_x"/>
                                          </p:val>
                                        </p:tav>
                                        <p:tav tm="100000">
                                          <p:val>
                                            <p:strVal val="#ppt_x"/>
                                          </p:val>
                                        </p:tav>
                                      </p:tavLst>
                                    </p:anim>
                                    <p:anim calcmode="lin" valueType="num">
                                      <p:cBhvr>
                                        <p:cTn id="141" dur="1000" fill="hold"/>
                                        <p:tgtEl>
                                          <p:spTgt spid="8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1000"/>
                                        <p:tgtEl>
                                          <p:spTgt spid="81"/>
                                        </p:tgtEl>
                                      </p:cBhvr>
                                    </p:animEffect>
                                    <p:anim calcmode="lin" valueType="num">
                                      <p:cBhvr>
                                        <p:cTn id="145" dur="1000" fill="hold"/>
                                        <p:tgtEl>
                                          <p:spTgt spid="81"/>
                                        </p:tgtEl>
                                        <p:attrNameLst>
                                          <p:attrName>ppt_x</p:attrName>
                                        </p:attrNameLst>
                                      </p:cBhvr>
                                      <p:tavLst>
                                        <p:tav tm="0">
                                          <p:val>
                                            <p:strVal val="#ppt_x"/>
                                          </p:val>
                                        </p:tav>
                                        <p:tav tm="100000">
                                          <p:val>
                                            <p:strVal val="#ppt_x"/>
                                          </p:val>
                                        </p:tav>
                                      </p:tavLst>
                                    </p:anim>
                                    <p:anim calcmode="lin" valueType="num">
                                      <p:cBhvr>
                                        <p:cTn id="146" dur="1000" fill="hold"/>
                                        <p:tgtEl>
                                          <p:spTgt spid="8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2"/>
                                        </p:tgtEl>
                                        <p:attrNameLst>
                                          <p:attrName>style.visibility</p:attrName>
                                        </p:attrNameLst>
                                      </p:cBhvr>
                                      <p:to>
                                        <p:strVal val="visible"/>
                                      </p:to>
                                    </p:set>
                                    <p:animEffect transition="in" filter="fade">
                                      <p:cBhvr>
                                        <p:cTn id="149" dur="1000"/>
                                        <p:tgtEl>
                                          <p:spTgt spid="82"/>
                                        </p:tgtEl>
                                      </p:cBhvr>
                                    </p:animEffect>
                                    <p:anim calcmode="lin" valueType="num">
                                      <p:cBhvr>
                                        <p:cTn id="150" dur="1000" fill="hold"/>
                                        <p:tgtEl>
                                          <p:spTgt spid="82"/>
                                        </p:tgtEl>
                                        <p:attrNameLst>
                                          <p:attrName>ppt_x</p:attrName>
                                        </p:attrNameLst>
                                      </p:cBhvr>
                                      <p:tavLst>
                                        <p:tav tm="0">
                                          <p:val>
                                            <p:strVal val="#ppt_x"/>
                                          </p:val>
                                        </p:tav>
                                        <p:tav tm="100000">
                                          <p:val>
                                            <p:strVal val="#ppt_x"/>
                                          </p:val>
                                        </p:tav>
                                      </p:tavLst>
                                    </p:anim>
                                    <p:anim calcmode="lin" valueType="num">
                                      <p:cBhvr>
                                        <p:cTn id="151" dur="1000" fill="hold"/>
                                        <p:tgtEl>
                                          <p:spTgt spid="82"/>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animEffect transition="in" filter="fade">
                                      <p:cBhvr>
                                        <p:cTn id="154" dur="1000"/>
                                        <p:tgtEl>
                                          <p:spTgt spid="83"/>
                                        </p:tgtEl>
                                      </p:cBhvr>
                                    </p:animEffect>
                                    <p:anim calcmode="lin" valueType="num">
                                      <p:cBhvr>
                                        <p:cTn id="155" dur="1000" fill="hold"/>
                                        <p:tgtEl>
                                          <p:spTgt spid="83"/>
                                        </p:tgtEl>
                                        <p:attrNameLst>
                                          <p:attrName>ppt_x</p:attrName>
                                        </p:attrNameLst>
                                      </p:cBhvr>
                                      <p:tavLst>
                                        <p:tav tm="0">
                                          <p:val>
                                            <p:strVal val="#ppt_x"/>
                                          </p:val>
                                        </p:tav>
                                        <p:tav tm="100000">
                                          <p:val>
                                            <p:strVal val="#ppt_x"/>
                                          </p:val>
                                        </p:tav>
                                      </p:tavLst>
                                    </p:anim>
                                    <p:anim calcmode="lin" valueType="num">
                                      <p:cBhvr>
                                        <p:cTn id="156" dur="1000" fill="hold"/>
                                        <p:tgtEl>
                                          <p:spTgt spid="83"/>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fade">
                                      <p:cBhvr>
                                        <p:cTn id="159" dur="1000"/>
                                        <p:tgtEl>
                                          <p:spTgt spid="84"/>
                                        </p:tgtEl>
                                      </p:cBhvr>
                                    </p:animEffect>
                                    <p:anim calcmode="lin" valueType="num">
                                      <p:cBhvr>
                                        <p:cTn id="160" dur="1000" fill="hold"/>
                                        <p:tgtEl>
                                          <p:spTgt spid="84"/>
                                        </p:tgtEl>
                                        <p:attrNameLst>
                                          <p:attrName>ppt_x</p:attrName>
                                        </p:attrNameLst>
                                      </p:cBhvr>
                                      <p:tavLst>
                                        <p:tav tm="0">
                                          <p:val>
                                            <p:strVal val="#ppt_x"/>
                                          </p:val>
                                        </p:tav>
                                        <p:tav tm="100000">
                                          <p:val>
                                            <p:strVal val="#ppt_x"/>
                                          </p:val>
                                        </p:tav>
                                      </p:tavLst>
                                    </p:anim>
                                    <p:anim calcmode="lin" valueType="num">
                                      <p:cBhvr>
                                        <p:cTn id="161" dur="1000" fill="hold"/>
                                        <p:tgtEl>
                                          <p:spTgt spid="84"/>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85"/>
                                        </p:tgtEl>
                                        <p:attrNameLst>
                                          <p:attrName>style.visibility</p:attrName>
                                        </p:attrNameLst>
                                      </p:cBhvr>
                                      <p:to>
                                        <p:strVal val="visible"/>
                                      </p:to>
                                    </p:set>
                                    <p:animEffect transition="in" filter="fade">
                                      <p:cBhvr>
                                        <p:cTn id="164" dur="1000"/>
                                        <p:tgtEl>
                                          <p:spTgt spid="85"/>
                                        </p:tgtEl>
                                      </p:cBhvr>
                                    </p:animEffect>
                                    <p:anim calcmode="lin" valueType="num">
                                      <p:cBhvr>
                                        <p:cTn id="165" dur="1000" fill="hold"/>
                                        <p:tgtEl>
                                          <p:spTgt spid="85"/>
                                        </p:tgtEl>
                                        <p:attrNameLst>
                                          <p:attrName>ppt_x</p:attrName>
                                        </p:attrNameLst>
                                      </p:cBhvr>
                                      <p:tavLst>
                                        <p:tav tm="0">
                                          <p:val>
                                            <p:strVal val="#ppt_x"/>
                                          </p:val>
                                        </p:tav>
                                        <p:tav tm="100000">
                                          <p:val>
                                            <p:strVal val="#ppt_x"/>
                                          </p:val>
                                        </p:tav>
                                      </p:tavLst>
                                    </p:anim>
                                    <p:anim calcmode="lin" valueType="num">
                                      <p:cBhvr>
                                        <p:cTn id="166" dur="1000" fill="hold"/>
                                        <p:tgtEl>
                                          <p:spTgt spid="85"/>
                                        </p:tgtEl>
                                        <p:attrNameLst>
                                          <p:attrName>ppt_y</p:attrName>
                                        </p:attrNameLst>
                                      </p:cBhvr>
                                      <p:tavLst>
                                        <p:tav tm="0">
                                          <p:val>
                                            <p:strVal val="#ppt_y+.1"/>
                                          </p:val>
                                        </p:tav>
                                        <p:tav tm="100000">
                                          <p:val>
                                            <p:strVal val="#ppt_y"/>
                                          </p:val>
                                        </p:tav>
                                      </p:tavLst>
                                    </p:anim>
                                  </p:childTnLst>
                                </p:cTn>
                              </p:par>
                            </p:childTnLst>
                          </p:cTn>
                        </p:par>
                        <p:par>
                          <p:cTn id="167" fill="hold">
                            <p:stCondLst>
                              <p:cond delay="1000"/>
                            </p:stCondLst>
                            <p:childTnLst>
                              <p:par>
                                <p:cTn id="168" presetID="21" presetClass="entr" presetSubtype="1" fill="hold" grpId="0" nodeType="afterEffect">
                                  <p:stCondLst>
                                    <p:cond delay="0"/>
                                  </p:stCondLst>
                                  <p:childTnLst>
                                    <p:set>
                                      <p:cBhvr>
                                        <p:cTn id="169" dur="1" fill="hold">
                                          <p:stCondLst>
                                            <p:cond delay="0"/>
                                          </p:stCondLst>
                                        </p:cTn>
                                        <p:tgtEl>
                                          <p:spTgt spid="86"/>
                                        </p:tgtEl>
                                        <p:attrNameLst>
                                          <p:attrName>style.visibility</p:attrName>
                                        </p:attrNameLst>
                                      </p:cBhvr>
                                      <p:to>
                                        <p:strVal val="visible"/>
                                      </p:to>
                                    </p:set>
                                    <p:animEffect transition="in" filter="wheel(1)">
                                      <p:cBhvr>
                                        <p:cTn id="170" dur="2000"/>
                                        <p:tgtEl>
                                          <p:spTgt spid="86"/>
                                        </p:tgtEl>
                                      </p:cBhvr>
                                    </p:animEffect>
                                  </p:childTnLst>
                                </p:cTn>
                              </p:par>
                            </p:childTnLst>
                          </p:cTn>
                        </p:par>
                        <p:par>
                          <p:cTn id="171" fill="hold">
                            <p:stCondLst>
                              <p:cond delay="3000"/>
                            </p:stCondLst>
                            <p:childTnLst>
                              <p:par>
                                <p:cTn id="172" presetID="41" presetClass="entr" presetSubtype="0" fill="hold" grpId="0" nodeType="afterEffect">
                                  <p:stCondLst>
                                    <p:cond delay="0"/>
                                  </p:stCondLst>
                                  <p:iterate type="lt">
                                    <p:tmPct val="10000"/>
                                  </p:iterate>
                                  <p:childTnLst>
                                    <p:set>
                                      <p:cBhvr>
                                        <p:cTn id="173" dur="1" fill="hold">
                                          <p:stCondLst>
                                            <p:cond delay="0"/>
                                          </p:stCondLst>
                                        </p:cTn>
                                        <p:tgtEl>
                                          <p:spTgt spid="89"/>
                                        </p:tgtEl>
                                        <p:attrNameLst>
                                          <p:attrName>style.visibility</p:attrName>
                                        </p:attrNameLst>
                                      </p:cBhvr>
                                      <p:to>
                                        <p:strVal val="visible"/>
                                      </p:to>
                                    </p:set>
                                    <p:anim calcmode="lin" valueType="num">
                                      <p:cBhvr>
                                        <p:cTn id="174"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75" dur="500" fill="hold"/>
                                        <p:tgtEl>
                                          <p:spTgt spid="89"/>
                                        </p:tgtEl>
                                        <p:attrNameLst>
                                          <p:attrName>ppt_y</p:attrName>
                                        </p:attrNameLst>
                                      </p:cBhvr>
                                      <p:tavLst>
                                        <p:tav tm="0">
                                          <p:val>
                                            <p:strVal val="#ppt_y"/>
                                          </p:val>
                                        </p:tav>
                                        <p:tav tm="100000">
                                          <p:val>
                                            <p:strVal val="#ppt_y"/>
                                          </p:val>
                                        </p:tav>
                                      </p:tavLst>
                                    </p:anim>
                                    <p:anim calcmode="lin" valueType="num">
                                      <p:cBhvr>
                                        <p:cTn id="176"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77"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78" dur="500" tmFilter="0,0; .5, 1; 1, 1"/>
                                        <p:tgtEl>
                                          <p:spTgt spid="89"/>
                                        </p:tgtEl>
                                      </p:cBhvr>
                                    </p:animEffect>
                                  </p:childTnLst>
                                </p:cTn>
                              </p:par>
                            </p:childTnLst>
                          </p:cTn>
                        </p:par>
                        <p:par>
                          <p:cTn id="179" fill="hold">
                            <p:stCondLst>
                              <p:cond delay="3650"/>
                            </p:stCondLst>
                            <p:childTnLst>
                              <p:par>
                                <p:cTn id="180" presetID="22" presetClass="entr" presetSubtype="8" fill="hold" nodeType="afterEffect">
                                  <p:stCondLst>
                                    <p:cond delay="0"/>
                                  </p:stCondLst>
                                  <p:childTnLst>
                                    <p:set>
                                      <p:cBhvr>
                                        <p:cTn id="181" dur="1" fill="hold">
                                          <p:stCondLst>
                                            <p:cond delay="0"/>
                                          </p:stCondLst>
                                        </p:cTn>
                                        <p:tgtEl>
                                          <p:spTgt spid="91"/>
                                        </p:tgtEl>
                                        <p:attrNameLst>
                                          <p:attrName>style.visibility</p:attrName>
                                        </p:attrNameLst>
                                      </p:cBhvr>
                                      <p:to>
                                        <p:strVal val="visible"/>
                                      </p:to>
                                    </p:set>
                                    <p:animEffect transition="in" filter="wipe(left)">
                                      <p:cBhvr>
                                        <p:cTn id="182" dur="500"/>
                                        <p:tgtEl>
                                          <p:spTgt spid="91"/>
                                        </p:tgtEl>
                                      </p:cBhvr>
                                    </p:animEffect>
                                  </p:childTnLst>
                                </p:cTn>
                              </p:par>
                            </p:childTnLst>
                          </p:cTn>
                        </p:par>
                        <p:par>
                          <p:cTn id="183" fill="hold">
                            <p:stCondLst>
                              <p:cond delay="4150"/>
                            </p:stCondLst>
                            <p:childTnLst>
                              <p:par>
                                <p:cTn id="184" presetID="41" presetClass="entr" presetSubtype="0" fill="hold" grpId="0" nodeType="afterEffect">
                                  <p:stCondLst>
                                    <p:cond delay="0"/>
                                  </p:stCondLst>
                                  <p:iterate type="lt">
                                    <p:tmPct val="10000"/>
                                  </p:iterate>
                                  <p:childTnLst>
                                    <p:set>
                                      <p:cBhvr>
                                        <p:cTn id="185" dur="1" fill="hold">
                                          <p:stCondLst>
                                            <p:cond delay="0"/>
                                          </p:stCondLst>
                                        </p:cTn>
                                        <p:tgtEl>
                                          <p:spTgt spid="90"/>
                                        </p:tgtEl>
                                        <p:attrNameLst>
                                          <p:attrName>style.visibility</p:attrName>
                                        </p:attrNameLst>
                                      </p:cBhvr>
                                      <p:to>
                                        <p:strVal val="visible"/>
                                      </p:to>
                                    </p:set>
                                    <p:anim calcmode="lin" valueType="num">
                                      <p:cBhvr>
                                        <p:cTn id="186"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87" dur="500" fill="hold"/>
                                        <p:tgtEl>
                                          <p:spTgt spid="90"/>
                                        </p:tgtEl>
                                        <p:attrNameLst>
                                          <p:attrName>ppt_y</p:attrName>
                                        </p:attrNameLst>
                                      </p:cBhvr>
                                      <p:tavLst>
                                        <p:tav tm="0">
                                          <p:val>
                                            <p:strVal val="#ppt_y"/>
                                          </p:val>
                                        </p:tav>
                                        <p:tav tm="100000">
                                          <p:val>
                                            <p:strVal val="#ppt_y"/>
                                          </p:val>
                                        </p:tav>
                                      </p:tavLst>
                                    </p:anim>
                                    <p:anim calcmode="lin" valueType="num">
                                      <p:cBhvr>
                                        <p:cTn id="188"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89"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90" dur="500" tmFilter="0,0; .5, 1; 1, 1"/>
                                        <p:tgtEl>
                                          <p:spTgt spid="90"/>
                                        </p:tgtEl>
                                      </p:cBhvr>
                                    </p:animEffect>
                                  </p:childTnLst>
                                </p:cTn>
                              </p:par>
                            </p:childTnLst>
                          </p:cTn>
                        </p:par>
                        <p:par>
                          <p:cTn id="191" fill="hold">
                            <p:stCondLst>
                              <p:cond delay="4949"/>
                            </p:stCondLst>
                            <p:childTnLst>
                              <p:par>
                                <p:cTn id="192" presetID="41" presetClass="entr" presetSubtype="0" fill="hold" grpId="0" nodeType="afterEffect">
                                  <p:stCondLst>
                                    <p:cond delay="0"/>
                                  </p:stCondLst>
                                  <p:iterate type="lt">
                                    <p:tmPct val="10000"/>
                                  </p:iterate>
                                  <p:childTnLst>
                                    <p:set>
                                      <p:cBhvr>
                                        <p:cTn id="193" dur="1" fill="hold">
                                          <p:stCondLst>
                                            <p:cond delay="0"/>
                                          </p:stCondLst>
                                        </p:cTn>
                                        <p:tgtEl>
                                          <p:spTgt spid="88"/>
                                        </p:tgtEl>
                                        <p:attrNameLst>
                                          <p:attrName>style.visibility</p:attrName>
                                        </p:attrNameLst>
                                      </p:cBhvr>
                                      <p:to>
                                        <p:strVal val="visible"/>
                                      </p:to>
                                    </p:set>
                                    <p:anim calcmode="lin" valueType="num">
                                      <p:cBhvr>
                                        <p:cTn id="19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95" dur="500" fill="hold"/>
                                        <p:tgtEl>
                                          <p:spTgt spid="88"/>
                                        </p:tgtEl>
                                        <p:attrNameLst>
                                          <p:attrName>ppt_y</p:attrName>
                                        </p:attrNameLst>
                                      </p:cBhvr>
                                      <p:tavLst>
                                        <p:tav tm="0">
                                          <p:val>
                                            <p:strVal val="#ppt_y"/>
                                          </p:val>
                                        </p:tav>
                                        <p:tav tm="100000">
                                          <p:val>
                                            <p:strVal val="#ppt_y"/>
                                          </p:val>
                                        </p:tav>
                                      </p:tavLst>
                                    </p:anim>
                                    <p:anim calcmode="lin" valueType="num">
                                      <p:cBhvr>
                                        <p:cTn id="19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9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98"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8" grpId="0"/>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831801"/>
            <a:ext cx="12192000" cy="135105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grpSp>
        <p:nvGrpSpPr>
          <p:cNvPr id="5" name="Group 4"/>
          <p:cNvGrpSpPr/>
          <p:nvPr/>
        </p:nvGrpSpPr>
        <p:grpSpPr>
          <a:xfrm>
            <a:off x="4450913" y="1722369"/>
            <a:ext cx="3326675" cy="4116463"/>
            <a:chOff x="729025" y="2493538"/>
            <a:chExt cx="3009991" cy="3724596"/>
          </a:xfrm>
        </p:grpSpPr>
        <p:pic>
          <p:nvPicPr>
            <p:cNvPr id="6" name="Picture 5"/>
            <p:cNvPicPr>
              <a:picLocks noChangeAspect="1"/>
            </p:cNvPicPr>
            <p:nvPr/>
          </p:nvPicPr>
          <p:blipFill rotWithShape="1">
            <a:blip r:embed="rId1" cstate="print">
              <a:extLst>
                <a:ext uri="{28A0092B-C50C-407E-A947-70E740481C1C}">
                  <a14:useLocalDpi xmlns:a14="http://schemas.microsoft.com/office/drawing/2010/main" val="0"/>
                </a:ext>
              </a:extLst>
            </a:blip>
            <a:srcRect l="5354" t="8440" r="6203" b="10137"/>
            <a:stretch>
              <a:fillRect/>
            </a:stretch>
          </p:blipFill>
          <p:spPr>
            <a:xfrm>
              <a:off x="729025" y="2493538"/>
              <a:ext cx="3009991" cy="3724596"/>
            </a:xfrm>
            <a:prstGeom prst="rect">
              <a:avLst/>
            </a:prstGeom>
          </p:spPr>
        </p:pic>
        <p:sp>
          <p:nvSpPr>
            <p:cNvPr id="7" name="Rectangle 6"/>
            <p:cNvSpPr/>
            <p:nvPr/>
          </p:nvSpPr>
          <p:spPr>
            <a:xfrm>
              <a:off x="1171299" y="2949850"/>
              <a:ext cx="2129088" cy="275106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1" name="Group 10"/>
          <p:cNvGrpSpPr/>
          <p:nvPr/>
        </p:nvGrpSpPr>
        <p:grpSpPr>
          <a:xfrm>
            <a:off x="1187317" y="3019722"/>
            <a:ext cx="2512412" cy="1211117"/>
            <a:chOff x="5268627" y="2933595"/>
            <a:chExt cx="2512412" cy="1211117"/>
          </a:xfrm>
        </p:grpSpPr>
        <p:sp>
          <p:nvSpPr>
            <p:cNvPr id="12" name="TextBox 11"/>
            <p:cNvSpPr txBox="1"/>
            <p:nvPr/>
          </p:nvSpPr>
          <p:spPr>
            <a:xfrm>
              <a:off x="5925702" y="2933595"/>
              <a:ext cx="1415772" cy="461665"/>
            </a:xfrm>
            <a:prstGeom prst="rect">
              <a:avLst/>
            </a:prstGeom>
            <a:noFill/>
          </p:spPr>
          <p:txBody>
            <a:bodyPr wrap="none" rtlCol="0">
              <a:spAutoFit/>
            </a:bodyPr>
            <a:lstStyle/>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
          <p:nvSpPr>
            <p:cNvPr id="13" name="Rectangle 12"/>
            <p:cNvSpPr/>
            <p:nvPr/>
          </p:nvSpPr>
          <p:spPr>
            <a:xfrm>
              <a:off x="5268627" y="3375078"/>
              <a:ext cx="2512412" cy="769634"/>
            </a:xfrm>
            <a:prstGeom prst="rect">
              <a:avLst/>
            </a:prstGeom>
          </p:spPr>
          <p:txBody>
            <a:bodyPr wrap="square">
              <a:spAutoFit/>
            </a:bodyPr>
            <a:lstStyle/>
            <a:p>
              <a:r>
                <a:rPr lang="zh-CN" altLang="en-US" sz="14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grpSp>
      <p:grpSp>
        <p:nvGrpSpPr>
          <p:cNvPr id="14" name="Group 13"/>
          <p:cNvGrpSpPr/>
          <p:nvPr/>
        </p:nvGrpSpPr>
        <p:grpSpPr>
          <a:xfrm>
            <a:off x="8515459" y="3019722"/>
            <a:ext cx="2512412" cy="1211117"/>
            <a:chOff x="5268627" y="2933595"/>
            <a:chExt cx="2512412" cy="1211117"/>
          </a:xfrm>
        </p:grpSpPr>
        <p:sp>
          <p:nvSpPr>
            <p:cNvPr id="15" name="TextBox 14"/>
            <p:cNvSpPr txBox="1"/>
            <p:nvPr/>
          </p:nvSpPr>
          <p:spPr>
            <a:xfrm>
              <a:off x="5859443" y="2933595"/>
              <a:ext cx="1415772" cy="461665"/>
            </a:xfrm>
            <a:prstGeom prst="rect">
              <a:avLst/>
            </a:prstGeom>
            <a:noFill/>
          </p:spPr>
          <p:txBody>
            <a:bodyPr wrap="none" rtlCol="0">
              <a:spAutoFit/>
            </a:bodyPr>
            <a:lstStyle/>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
          <p:nvSpPr>
            <p:cNvPr id="16" name="Rectangle 15"/>
            <p:cNvSpPr/>
            <p:nvPr/>
          </p:nvSpPr>
          <p:spPr>
            <a:xfrm>
              <a:off x="5268627" y="3375078"/>
              <a:ext cx="2512412" cy="769634"/>
            </a:xfrm>
            <a:prstGeom prst="rect">
              <a:avLst/>
            </a:prstGeom>
          </p:spPr>
          <p:txBody>
            <a:bodyPr wrap="square">
              <a:spAutoFit/>
            </a:bodyPr>
            <a:lstStyle/>
            <a:p>
              <a:r>
                <a:rPr lang="zh-CN" altLang="en-US" sz="14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grpSp>
      <p:grpSp>
        <p:nvGrpSpPr>
          <p:cNvPr id="20" name="Group 19"/>
          <p:cNvGrpSpPr/>
          <p:nvPr/>
        </p:nvGrpSpPr>
        <p:grpSpPr>
          <a:xfrm>
            <a:off x="9345073" y="2022449"/>
            <a:ext cx="853184" cy="853184"/>
            <a:chOff x="9345073" y="2149145"/>
            <a:chExt cx="853184" cy="853184"/>
          </a:xfrm>
        </p:grpSpPr>
        <p:sp>
          <p:nvSpPr>
            <p:cNvPr id="21" name="Oval 20"/>
            <p:cNvSpPr/>
            <p:nvPr/>
          </p:nvSpPr>
          <p:spPr>
            <a:xfrm>
              <a:off x="9345073" y="2149145"/>
              <a:ext cx="853184" cy="853184"/>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2" name="Group 21"/>
            <p:cNvGrpSpPr/>
            <p:nvPr/>
          </p:nvGrpSpPr>
          <p:grpSpPr>
            <a:xfrm>
              <a:off x="9522280" y="2360872"/>
              <a:ext cx="503802" cy="433797"/>
              <a:chOff x="5888038" y="5661025"/>
              <a:chExt cx="1393826" cy="1200151"/>
            </a:xfrm>
            <a:solidFill>
              <a:schemeClr val="bg1"/>
            </a:solidFill>
          </p:grpSpPr>
          <p:sp>
            <p:nvSpPr>
              <p:cNvPr id="23" name="Oval 22"/>
              <p:cNvSpPr>
                <a:spLocks noChangeArrowheads="1"/>
              </p:cNvSpPr>
              <p:nvPr/>
            </p:nvSpPr>
            <p:spPr bwMode="auto">
              <a:xfrm>
                <a:off x="6192838" y="5859463"/>
                <a:ext cx="133350" cy="125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24" name="Oval 23"/>
              <p:cNvSpPr>
                <a:spLocks noChangeArrowheads="1"/>
              </p:cNvSpPr>
              <p:nvPr/>
            </p:nvSpPr>
            <p:spPr bwMode="auto">
              <a:xfrm>
                <a:off x="6454776" y="5661025"/>
                <a:ext cx="230188" cy="211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25" name="Oval 24"/>
              <p:cNvSpPr>
                <a:spLocks noChangeArrowheads="1"/>
              </p:cNvSpPr>
              <p:nvPr/>
            </p:nvSpPr>
            <p:spPr bwMode="auto">
              <a:xfrm>
                <a:off x="6837363" y="5862638"/>
                <a:ext cx="136525" cy="1238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26" name="Rectangle 25"/>
              <p:cNvSpPr>
                <a:spLocks noChangeArrowheads="1"/>
              </p:cNvSpPr>
              <p:nvPr/>
            </p:nvSpPr>
            <p:spPr bwMode="auto">
              <a:xfrm>
                <a:off x="6149976" y="6653213"/>
                <a:ext cx="839788" cy="207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62560" tIns="81280" rIns="162560" bIns="81280" numCol="1" anchor="t" anchorCtr="0" compatLnSpc="1"/>
              <a:lstStyle/>
              <a:p>
                <a:endParaRPr lang="en-US" sz="2400"/>
              </a:p>
            </p:txBody>
          </p:sp>
          <p:sp>
            <p:nvSpPr>
              <p:cNvPr id="27" name="Oval 26"/>
              <p:cNvSpPr>
                <a:spLocks noChangeArrowheads="1"/>
              </p:cNvSpPr>
              <p:nvPr/>
            </p:nvSpPr>
            <p:spPr bwMode="auto">
              <a:xfrm>
                <a:off x="7048501" y="5797550"/>
                <a:ext cx="233363" cy="207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28" name="Oval 27"/>
              <p:cNvSpPr>
                <a:spLocks noChangeArrowheads="1"/>
              </p:cNvSpPr>
              <p:nvPr/>
            </p:nvSpPr>
            <p:spPr bwMode="auto">
              <a:xfrm>
                <a:off x="5888038" y="5800725"/>
                <a:ext cx="233363" cy="211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29" name="Freeform 28"/>
              <p:cNvSpPr/>
              <p:nvPr/>
            </p:nvSpPr>
            <p:spPr bwMode="auto">
              <a:xfrm>
                <a:off x="6049963" y="5907088"/>
                <a:ext cx="1076325" cy="704850"/>
              </a:xfrm>
              <a:custGeom>
                <a:avLst/>
                <a:gdLst>
                  <a:gd name="T0" fmla="*/ 316 w 346"/>
                  <a:gd name="T1" fmla="*/ 39 h 227"/>
                  <a:gd name="T2" fmla="*/ 265 w 346"/>
                  <a:gd name="T3" fmla="*/ 85 h 227"/>
                  <a:gd name="T4" fmla="*/ 269 w 346"/>
                  <a:gd name="T5" fmla="*/ 38 h 227"/>
                  <a:gd name="T6" fmla="*/ 253 w 346"/>
                  <a:gd name="T7" fmla="*/ 36 h 227"/>
                  <a:gd name="T8" fmla="*/ 222 w 346"/>
                  <a:gd name="T9" fmla="*/ 75 h 227"/>
                  <a:gd name="T10" fmla="*/ 182 w 346"/>
                  <a:gd name="T11" fmla="*/ 12 h 227"/>
                  <a:gd name="T12" fmla="*/ 152 w 346"/>
                  <a:gd name="T13" fmla="*/ 12 h 227"/>
                  <a:gd name="T14" fmla="*/ 113 w 346"/>
                  <a:gd name="T15" fmla="*/ 74 h 227"/>
                  <a:gd name="T16" fmla="*/ 86 w 346"/>
                  <a:gd name="T17" fmla="*/ 36 h 227"/>
                  <a:gd name="T18" fmla="*/ 71 w 346"/>
                  <a:gd name="T19" fmla="*/ 36 h 227"/>
                  <a:gd name="T20" fmla="*/ 73 w 346"/>
                  <a:gd name="T21" fmla="*/ 88 h 227"/>
                  <a:gd name="T22" fmla="*/ 23 w 346"/>
                  <a:gd name="T23" fmla="*/ 39 h 227"/>
                  <a:gd name="T24" fmla="*/ 0 w 346"/>
                  <a:gd name="T25" fmla="*/ 47 h 227"/>
                  <a:gd name="T26" fmla="*/ 32 w 346"/>
                  <a:gd name="T27" fmla="*/ 227 h 227"/>
                  <a:gd name="T28" fmla="*/ 301 w 346"/>
                  <a:gd name="T29" fmla="*/ 227 h 227"/>
                  <a:gd name="T30" fmla="*/ 346 w 346"/>
                  <a:gd name="T31" fmla="*/ 52 h 227"/>
                  <a:gd name="T32" fmla="*/ 316 w 346"/>
                  <a:gd name="T33" fmla="*/ 39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6" h="227">
                    <a:moveTo>
                      <a:pt x="316" y="39"/>
                    </a:moveTo>
                    <a:cubicBezTo>
                      <a:pt x="265" y="85"/>
                      <a:pt x="265" y="85"/>
                      <a:pt x="265" y="85"/>
                    </a:cubicBezTo>
                    <a:cubicBezTo>
                      <a:pt x="269" y="38"/>
                      <a:pt x="269" y="38"/>
                      <a:pt x="269" y="38"/>
                    </a:cubicBezTo>
                    <a:cubicBezTo>
                      <a:pt x="269" y="38"/>
                      <a:pt x="262" y="27"/>
                      <a:pt x="253" y="36"/>
                    </a:cubicBezTo>
                    <a:cubicBezTo>
                      <a:pt x="222" y="75"/>
                      <a:pt x="222" y="75"/>
                      <a:pt x="222" y="75"/>
                    </a:cubicBezTo>
                    <a:cubicBezTo>
                      <a:pt x="182" y="12"/>
                      <a:pt x="182" y="12"/>
                      <a:pt x="182" y="12"/>
                    </a:cubicBezTo>
                    <a:cubicBezTo>
                      <a:pt x="182" y="12"/>
                      <a:pt x="171" y="0"/>
                      <a:pt x="152" y="12"/>
                    </a:cubicBezTo>
                    <a:cubicBezTo>
                      <a:pt x="113" y="74"/>
                      <a:pt x="113" y="74"/>
                      <a:pt x="113" y="74"/>
                    </a:cubicBezTo>
                    <a:cubicBezTo>
                      <a:pt x="86" y="36"/>
                      <a:pt x="86" y="36"/>
                      <a:pt x="86" y="36"/>
                    </a:cubicBezTo>
                    <a:cubicBezTo>
                      <a:pt x="86" y="36"/>
                      <a:pt x="79" y="25"/>
                      <a:pt x="71" y="36"/>
                    </a:cubicBezTo>
                    <a:cubicBezTo>
                      <a:pt x="73" y="88"/>
                      <a:pt x="73" y="88"/>
                      <a:pt x="73" y="88"/>
                    </a:cubicBezTo>
                    <a:cubicBezTo>
                      <a:pt x="23" y="39"/>
                      <a:pt x="23" y="39"/>
                      <a:pt x="23" y="39"/>
                    </a:cubicBezTo>
                    <a:cubicBezTo>
                      <a:pt x="23" y="39"/>
                      <a:pt x="7" y="32"/>
                      <a:pt x="0" y="47"/>
                    </a:cubicBezTo>
                    <a:cubicBezTo>
                      <a:pt x="32" y="227"/>
                      <a:pt x="32" y="227"/>
                      <a:pt x="32" y="227"/>
                    </a:cubicBezTo>
                    <a:cubicBezTo>
                      <a:pt x="301" y="227"/>
                      <a:pt x="301" y="227"/>
                      <a:pt x="301" y="227"/>
                    </a:cubicBezTo>
                    <a:cubicBezTo>
                      <a:pt x="346" y="52"/>
                      <a:pt x="346" y="52"/>
                      <a:pt x="346" y="52"/>
                    </a:cubicBezTo>
                    <a:cubicBezTo>
                      <a:pt x="346" y="52"/>
                      <a:pt x="341" y="29"/>
                      <a:pt x="316"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grpSp>
      </p:grpSp>
      <p:grpSp>
        <p:nvGrpSpPr>
          <p:cNvPr id="31" name="Group 30"/>
          <p:cNvGrpSpPr/>
          <p:nvPr/>
        </p:nvGrpSpPr>
        <p:grpSpPr>
          <a:xfrm>
            <a:off x="2016932" y="2022449"/>
            <a:ext cx="853184" cy="853184"/>
            <a:chOff x="2016932" y="2149145"/>
            <a:chExt cx="853184" cy="853184"/>
          </a:xfrm>
        </p:grpSpPr>
        <p:sp>
          <p:nvSpPr>
            <p:cNvPr id="18" name="Oval 17"/>
            <p:cNvSpPr/>
            <p:nvPr/>
          </p:nvSpPr>
          <p:spPr>
            <a:xfrm>
              <a:off x="2016932" y="2149145"/>
              <a:ext cx="853184" cy="853184"/>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Shape 565"/>
            <p:cNvSpPr/>
            <p:nvPr/>
          </p:nvSpPr>
          <p:spPr>
            <a:xfrm flipV="1">
              <a:off x="2206128" y="2342030"/>
              <a:ext cx="467447" cy="467413"/>
            </a:xfrm>
            <a:custGeom>
              <a:avLst/>
              <a:gdLst/>
              <a:ahLst/>
              <a:cxnLst>
                <a:cxn ang="0">
                  <a:pos x="wd2" y="hd2"/>
                </a:cxn>
                <a:cxn ang="5400000">
                  <a:pos x="wd2" y="hd2"/>
                </a:cxn>
                <a:cxn ang="10800000">
                  <a:pos x="wd2" y="hd2"/>
                </a:cxn>
                <a:cxn ang="16200000">
                  <a:pos x="wd2" y="hd2"/>
                </a:cxn>
              </a:cxnLst>
              <a:rect l="0" t="0" r="r" b="b"/>
              <a:pathLst>
                <a:path w="21600" h="21600" extrusionOk="0">
                  <a:moveTo>
                    <a:pt x="10800" y="15497"/>
                  </a:moveTo>
                  <a:cubicBezTo>
                    <a:pt x="8207" y="15497"/>
                    <a:pt x="6104" y="13394"/>
                    <a:pt x="6104" y="10801"/>
                  </a:cubicBezTo>
                  <a:cubicBezTo>
                    <a:pt x="6104" y="8206"/>
                    <a:pt x="8207" y="6103"/>
                    <a:pt x="10800" y="6103"/>
                  </a:cubicBezTo>
                  <a:cubicBezTo>
                    <a:pt x="13395" y="6103"/>
                    <a:pt x="15497" y="8206"/>
                    <a:pt x="15497" y="10801"/>
                  </a:cubicBezTo>
                  <a:cubicBezTo>
                    <a:pt x="15497" y="13394"/>
                    <a:pt x="13395" y="15497"/>
                    <a:pt x="10800" y="15497"/>
                  </a:cubicBezTo>
                  <a:close/>
                  <a:moveTo>
                    <a:pt x="19522" y="10801"/>
                  </a:moveTo>
                  <a:cubicBezTo>
                    <a:pt x="19522" y="9454"/>
                    <a:pt x="20352" y="8390"/>
                    <a:pt x="21600" y="7659"/>
                  </a:cubicBezTo>
                  <a:cubicBezTo>
                    <a:pt x="21376" y="6908"/>
                    <a:pt x="21077" y="6187"/>
                    <a:pt x="20711" y="5509"/>
                  </a:cubicBezTo>
                  <a:cubicBezTo>
                    <a:pt x="19310" y="5876"/>
                    <a:pt x="18177" y="5328"/>
                    <a:pt x="17225" y="4375"/>
                  </a:cubicBezTo>
                  <a:cubicBezTo>
                    <a:pt x="16273" y="3423"/>
                    <a:pt x="15982" y="2288"/>
                    <a:pt x="16347" y="889"/>
                  </a:cubicBezTo>
                  <a:cubicBezTo>
                    <a:pt x="15671" y="522"/>
                    <a:pt x="14951" y="225"/>
                    <a:pt x="14198" y="0"/>
                  </a:cubicBezTo>
                  <a:cubicBezTo>
                    <a:pt x="13467" y="1248"/>
                    <a:pt x="12147" y="2078"/>
                    <a:pt x="10800" y="2078"/>
                  </a:cubicBezTo>
                  <a:cubicBezTo>
                    <a:pt x="9453" y="2078"/>
                    <a:pt x="8134" y="1248"/>
                    <a:pt x="7403" y="0"/>
                  </a:cubicBezTo>
                  <a:cubicBezTo>
                    <a:pt x="6651" y="225"/>
                    <a:pt x="5931" y="522"/>
                    <a:pt x="5253" y="889"/>
                  </a:cubicBezTo>
                  <a:cubicBezTo>
                    <a:pt x="5620" y="2288"/>
                    <a:pt x="5329" y="3422"/>
                    <a:pt x="4375" y="4375"/>
                  </a:cubicBezTo>
                  <a:cubicBezTo>
                    <a:pt x="3423" y="5328"/>
                    <a:pt x="2290" y="5876"/>
                    <a:pt x="890" y="5510"/>
                  </a:cubicBezTo>
                  <a:cubicBezTo>
                    <a:pt x="523" y="6187"/>
                    <a:pt x="224" y="6908"/>
                    <a:pt x="0" y="7659"/>
                  </a:cubicBezTo>
                  <a:cubicBezTo>
                    <a:pt x="1249" y="8390"/>
                    <a:pt x="2078" y="9454"/>
                    <a:pt x="2078" y="10801"/>
                  </a:cubicBezTo>
                  <a:cubicBezTo>
                    <a:pt x="2078" y="12146"/>
                    <a:pt x="1249" y="13467"/>
                    <a:pt x="0" y="14198"/>
                  </a:cubicBezTo>
                  <a:cubicBezTo>
                    <a:pt x="224" y="14950"/>
                    <a:pt x="523" y="15670"/>
                    <a:pt x="890" y="16348"/>
                  </a:cubicBezTo>
                  <a:cubicBezTo>
                    <a:pt x="2290" y="15981"/>
                    <a:pt x="3423" y="16272"/>
                    <a:pt x="4375" y="17226"/>
                  </a:cubicBezTo>
                  <a:cubicBezTo>
                    <a:pt x="5327" y="18178"/>
                    <a:pt x="5620" y="19312"/>
                    <a:pt x="5253" y="20711"/>
                  </a:cubicBezTo>
                  <a:cubicBezTo>
                    <a:pt x="5931" y="21078"/>
                    <a:pt x="6651" y="21377"/>
                    <a:pt x="7403" y="21600"/>
                  </a:cubicBezTo>
                  <a:cubicBezTo>
                    <a:pt x="8134" y="20352"/>
                    <a:pt x="9453" y="19524"/>
                    <a:pt x="10800" y="19524"/>
                  </a:cubicBezTo>
                  <a:cubicBezTo>
                    <a:pt x="12147" y="19524"/>
                    <a:pt x="13467" y="20352"/>
                    <a:pt x="14198" y="21600"/>
                  </a:cubicBezTo>
                  <a:cubicBezTo>
                    <a:pt x="14951" y="21375"/>
                    <a:pt x="15671" y="21078"/>
                    <a:pt x="16349" y="20711"/>
                  </a:cubicBezTo>
                  <a:cubicBezTo>
                    <a:pt x="15982" y="19312"/>
                    <a:pt x="16273" y="18178"/>
                    <a:pt x="17225" y="17226"/>
                  </a:cubicBezTo>
                  <a:cubicBezTo>
                    <a:pt x="18177" y="16272"/>
                    <a:pt x="19310" y="15724"/>
                    <a:pt x="20711" y="16091"/>
                  </a:cubicBezTo>
                  <a:cubicBezTo>
                    <a:pt x="21077" y="15413"/>
                    <a:pt x="21376" y="14693"/>
                    <a:pt x="21600" y="13941"/>
                  </a:cubicBezTo>
                  <a:cubicBezTo>
                    <a:pt x="20352" y="13210"/>
                    <a:pt x="19522" y="12146"/>
                    <a:pt x="19522" y="10801"/>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4135"/>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7" presetClass="entr" presetSubtype="1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2500"/>
                            </p:stCondLst>
                            <p:childTnLst>
                              <p:par>
                                <p:cTn id="24" presetID="17" presetClass="entr" presetSubtype="1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strVal val="#ppt_h"/>
                                          </p:val>
                                        </p:tav>
                                        <p:tav tm="100000">
                                          <p:val>
                                            <p:strVal val="#ppt_h"/>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0" y="1400481"/>
            <a:ext cx="12191999" cy="2585845"/>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AU" sz="2400"/>
          </a:p>
        </p:txBody>
      </p:sp>
      <p:sp>
        <p:nvSpPr>
          <p:cNvPr id="48" name="TextBox 47"/>
          <p:cNvSpPr txBox="1"/>
          <p:nvPr/>
        </p:nvSpPr>
        <p:spPr>
          <a:xfrm>
            <a:off x="2458763" y="5084676"/>
            <a:ext cx="3637241" cy="1477328"/>
          </a:xfrm>
          <a:prstGeom prst="rect">
            <a:avLst/>
          </a:prstGeom>
          <a:noFill/>
        </p:spPr>
        <p:txBody>
          <a:bodyPr wrap="square" lIns="0" tIns="0" rIns="0" bIns="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2458764" y="4718794"/>
            <a:ext cx="3159679" cy="328231"/>
          </a:xfrm>
          <a:prstGeom prst="rect">
            <a:avLst/>
          </a:prstGeom>
          <a:noFill/>
        </p:spPr>
        <p:txBody>
          <a:bodyPr wrap="square" lIns="0" tIns="0" rIns="0" bIns="0" rtlCol="0">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添加标题</a:t>
            </a:r>
            <a:endParaRPr lang="en-US" altLang="zh-CN" sz="2135" b="1" dirty="0">
              <a:solidFill>
                <a:schemeClr val="tx2"/>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237510" y="2629699"/>
            <a:ext cx="2249098" cy="656655"/>
          </a:xfrm>
          <a:prstGeom prst="rect">
            <a:avLst/>
          </a:prstGeom>
          <a:noFill/>
        </p:spPr>
        <p:txBody>
          <a:bodyPr wrap="square" lIns="0" tIns="0" rIns="0" bIns="0" rtlCol="0">
            <a:spAutoFit/>
          </a:bodyPr>
          <a:lstStyle/>
          <a:p>
            <a:pPr algn="ctr"/>
            <a:r>
              <a:rPr lang="zh-CN" altLang="en-US" sz="4265" b="1" dirty="0">
                <a:solidFill>
                  <a:schemeClr val="bg1"/>
                </a:solidFill>
                <a:latin typeface="微软雅黑" panose="020B0503020204020204" pitchFamily="34" charset="-122"/>
                <a:ea typeface="微软雅黑" panose="020B0503020204020204" pitchFamily="34" charset="-122"/>
              </a:rPr>
              <a:t>添加标题</a:t>
            </a:r>
            <a:endParaRPr lang="en-US" altLang="zh-CN" sz="4265" b="1" dirty="0">
              <a:solidFill>
                <a:schemeClr val="bg1"/>
              </a:solidFill>
              <a:latin typeface="微软雅黑" panose="020B0503020204020204" pitchFamily="34" charset="-122"/>
              <a:ea typeface="微软雅黑" panose="020B0503020204020204" pitchFamily="34" charset="-122"/>
            </a:endParaRPr>
          </a:p>
        </p:txBody>
      </p:sp>
      <p:grpSp>
        <p:nvGrpSpPr>
          <p:cNvPr id="51" name="Group 50"/>
          <p:cNvGrpSpPr/>
          <p:nvPr/>
        </p:nvGrpSpPr>
        <p:grpSpPr>
          <a:xfrm rot="16200000">
            <a:off x="-832113" y="3121056"/>
            <a:ext cx="4438583" cy="1815503"/>
            <a:chOff x="2041238" y="2689346"/>
            <a:chExt cx="4438582" cy="1748717"/>
          </a:xfrm>
        </p:grpSpPr>
        <p:sp>
          <p:nvSpPr>
            <p:cNvPr id="52" name="Rounded Rectangle 51"/>
            <p:cNvSpPr/>
            <p:nvPr/>
          </p:nvSpPr>
          <p:spPr>
            <a:xfrm>
              <a:off x="3705190" y="3721200"/>
              <a:ext cx="1104900" cy="716863"/>
            </a:xfrm>
            <a:prstGeom prst="roundRect">
              <a:avLst>
                <a:gd name="adj" fmla="val 2476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grpSp>
          <p:nvGrpSpPr>
            <p:cNvPr id="53" name="Group 52"/>
            <p:cNvGrpSpPr/>
            <p:nvPr/>
          </p:nvGrpSpPr>
          <p:grpSpPr>
            <a:xfrm>
              <a:off x="2041238" y="2689346"/>
              <a:ext cx="4438582" cy="1359086"/>
              <a:chOff x="2038350" y="2339906"/>
              <a:chExt cx="4438582" cy="1725608"/>
            </a:xfrm>
          </p:grpSpPr>
          <p:sp>
            <p:nvSpPr>
              <p:cNvPr id="54" name="Freeform 53"/>
              <p:cNvSpPr/>
              <p:nvPr/>
            </p:nvSpPr>
            <p:spPr>
              <a:xfrm>
                <a:off x="2038350" y="2339906"/>
                <a:ext cx="4438582" cy="1653641"/>
              </a:xfrm>
              <a:custGeom>
                <a:avLst/>
                <a:gdLst>
                  <a:gd name="connsiteX0" fmla="*/ 1447800 w 4438582"/>
                  <a:gd name="connsiteY0" fmla="*/ 0 h 1583748"/>
                  <a:gd name="connsiteX1" fmla="*/ 2419350 w 4438582"/>
                  <a:gd name="connsiteY1" fmla="*/ 0 h 1583748"/>
                  <a:gd name="connsiteX2" fmla="*/ 2914650 w 4438582"/>
                  <a:gd name="connsiteY2" fmla="*/ 0 h 1583748"/>
                  <a:gd name="connsiteX3" fmla="*/ 4349000 w 4438582"/>
                  <a:gd name="connsiteY3" fmla="*/ 0 h 1583748"/>
                  <a:gd name="connsiteX4" fmla="*/ 4438582 w 4438582"/>
                  <a:gd name="connsiteY4" fmla="*/ 111559 h 1583748"/>
                  <a:gd name="connsiteX5" fmla="*/ 3673722 w 4438582"/>
                  <a:gd name="connsiteY5" fmla="*/ 1500763 h 1583748"/>
                  <a:gd name="connsiteX6" fmla="*/ 3559664 w 4438582"/>
                  <a:gd name="connsiteY6" fmla="*/ 1583747 h 1583748"/>
                  <a:gd name="connsiteX7" fmla="*/ 2914650 w 4438582"/>
                  <a:gd name="connsiteY7" fmla="*/ 1583747 h 1583748"/>
                  <a:gd name="connsiteX8" fmla="*/ 2419350 w 4438582"/>
                  <a:gd name="connsiteY8" fmla="*/ 1583747 h 1583748"/>
                  <a:gd name="connsiteX9" fmla="*/ 2019232 w 4438582"/>
                  <a:gd name="connsiteY9" fmla="*/ 1583747 h 1583748"/>
                  <a:gd name="connsiteX10" fmla="*/ 2019232 w 4438582"/>
                  <a:gd name="connsiteY10" fmla="*/ 1583748 h 1583748"/>
                  <a:gd name="connsiteX11" fmla="*/ 878918 w 4438582"/>
                  <a:gd name="connsiteY11" fmla="*/ 1583748 h 1583748"/>
                  <a:gd name="connsiteX12" fmla="*/ 764860 w 4438582"/>
                  <a:gd name="connsiteY12" fmla="*/ 1500764 h 1583748"/>
                  <a:gd name="connsiteX13" fmla="*/ 0 w 4438582"/>
                  <a:gd name="connsiteY13" fmla="*/ 111560 h 1583748"/>
                  <a:gd name="connsiteX14" fmla="*/ 89582 w 4438582"/>
                  <a:gd name="connsiteY14" fmla="*/ 1 h 1583748"/>
                  <a:gd name="connsiteX15" fmla="*/ 1447800 w 4438582"/>
                  <a:gd name="connsiteY15" fmla="*/ 1 h 158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8582" h="1583748">
                    <a:moveTo>
                      <a:pt x="1447800" y="0"/>
                    </a:moveTo>
                    <a:lnTo>
                      <a:pt x="2419350" y="0"/>
                    </a:lnTo>
                    <a:lnTo>
                      <a:pt x="2914650" y="0"/>
                    </a:lnTo>
                    <a:lnTo>
                      <a:pt x="4349000" y="0"/>
                    </a:lnTo>
                    <a:cubicBezTo>
                      <a:pt x="4398475" y="0"/>
                      <a:pt x="4438582" y="49947"/>
                      <a:pt x="4438582" y="111559"/>
                    </a:cubicBezTo>
                    <a:lnTo>
                      <a:pt x="3673722" y="1500763"/>
                    </a:lnTo>
                    <a:cubicBezTo>
                      <a:pt x="3618269" y="1583806"/>
                      <a:pt x="3609138" y="1583747"/>
                      <a:pt x="3559664" y="1583747"/>
                    </a:cubicBezTo>
                    <a:lnTo>
                      <a:pt x="2914650" y="1583747"/>
                    </a:lnTo>
                    <a:lnTo>
                      <a:pt x="2419350" y="1583747"/>
                    </a:lnTo>
                    <a:lnTo>
                      <a:pt x="2019232" y="1583747"/>
                    </a:lnTo>
                    <a:lnTo>
                      <a:pt x="2019232" y="1583748"/>
                    </a:lnTo>
                    <a:lnTo>
                      <a:pt x="878918" y="1583748"/>
                    </a:lnTo>
                    <a:cubicBezTo>
                      <a:pt x="829444" y="1583748"/>
                      <a:pt x="820313" y="1583807"/>
                      <a:pt x="764860" y="1500764"/>
                    </a:cubicBezTo>
                    <a:lnTo>
                      <a:pt x="0" y="111560"/>
                    </a:lnTo>
                    <a:cubicBezTo>
                      <a:pt x="0" y="49948"/>
                      <a:pt x="40108" y="1"/>
                      <a:pt x="89582" y="1"/>
                    </a:cubicBezTo>
                    <a:lnTo>
                      <a:pt x="1447800" y="1"/>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5" name="Freeform 54"/>
              <p:cNvSpPr/>
              <p:nvPr/>
            </p:nvSpPr>
            <p:spPr>
              <a:xfrm>
                <a:off x="2038350" y="2380919"/>
                <a:ext cx="4438582" cy="1583748"/>
              </a:xfrm>
              <a:custGeom>
                <a:avLst/>
                <a:gdLst>
                  <a:gd name="connsiteX0" fmla="*/ 1447800 w 4438582"/>
                  <a:gd name="connsiteY0" fmla="*/ 0 h 1583748"/>
                  <a:gd name="connsiteX1" fmla="*/ 2419350 w 4438582"/>
                  <a:gd name="connsiteY1" fmla="*/ 0 h 1583748"/>
                  <a:gd name="connsiteX2" fmla="*/ 2914650 w 4438582"/>
                  <a:gd name="connsiteY2" fmla="*/ 0 h 1583748"/>
                  <a:gd name="connsiteX3" fmla="*/ 4349000 w 4438582"/>
                  <a:gd name="connsiteY3" fmla="*/ 0 h 1583748"/>
                  <a:gd name="connsiteX4" fmla="*/ 4438582 w 4438582"/>
                  <a:gd name="connsiteY4" fmla="*/ 111559 h 1583748"/>
                  <a:gd name="connsiteX5" fmla="*/ 3673722 w 4438582"/>
                  <a:gd name="connsiteY5" fmla="*/ 1500763 h 1583748"/>
                  <a:gd name="connsiteX6" fmla="*/ 3559664 w 4438582"/>
                  <a:gd name="connsiteY6" fmla="*/ 1583747 h 1583748"/>
                  <a:gd name="connsiteX7" fmla="*/ 2914650 w 4438582"/>
                  <a:gd name="connsiteY7" fmla="*/ 1583747 h 1583748"/>
                  <a:gd name="connsiteX8" fmla="*/ 2419350 w 4438582"/>
                  <a:gd name="connsiteY8" fmla="*/ 1583747 h 1583748"/>
                  <a:gd name="connsiteX9" fmla="*/ 2019232 w 4438582"/>
                  <a:gd name="connsiteY9" fmla="*/ 1583747 h 1583748"/>
                  <a:gd name="connsiteX10" fmla="*/ 2019232 w 4438582"/>
                  <a:gd name="connsiteY10" fmla="*/ 1583748 h 1583748"/>
                  <a:gd name="connsiteX11" fmla="*/ 878918 w 4438582"/>
                  <a:gd name="connsiteY11" fmla="*/ 1583748 h 1583748"/>
                  <a:gd name="connsiteX12" fmla="*/ 764860 w 4438582"/>
                  <a:gd name="connsiteY12" fmla="*/ 1500764 h 1583748"/>
                  <a:gd name="connsiteX13" fmla="*/ 0 w 4438582"/>
                  <a:gd name="connsiteY13" fmla="*/ 111560 h 1583748"/>
                  <a:gd name="connsiteX14" fmla="*/ 89582 w 4438582"/>
                  <a:gd name="connsiteY14" fmla="*/ 1 h 1583748"/>
                  <a:gd name="connsiteX15" fmla="*/ 1447800 w 4438582"/>
                  <a:gd name="connsiteY15" fmla="*/ 1 h 158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38582" h="1583748">
                    <a:moveTo>
                      <a:pt x="1447800" y="0"/>
                    </a:moveTo>
                    <a:lnTo>
                      <a:pt x="2419350" y="0"/>
                    </a:lnTo>
                    <a:lnTo>
                      <a:pt x="2914650" y="0"/>
                    </a:lnTo>
                    <a:lnTo>
                      <a:pt x="4349000" y="0"/>
                    </a:lnTo>
                    <a:cubicBezTo>
                      <a:pt x="4398475" y="0"/>
                      <a:pt x="4438582" y="49947"/>
                      <a:pt x="4438582" y="111559"/>
                    </a:cubicBezTo>
                    <a:lnTo>
                      <a:pt x="3673722" y="1500763"/>
                    </a:lnTo>
                    <a:cubicBezTo>
                      <a:pt x="3618269" y="1583806"/>
                      <a:pt x="3609138" y="1583747"/>
                      <a:pt x="3559664" y="1583747"/>
                    </a:cubicBezTo>
                    <a:lnTo>
                      <a:pt x="2914650" y="1583747"/>
                    </a:lnTo>
                    <a:lnTo>
                      <a:pt x="2419350" y="1583747"/>
                    </a:lnTo>
                    <a:lnTo>
                      <a:pt x="2019232" y="1583747"/>
                    </a:lnTo>
                    <a:lnTo>
                      <a:pt x="2019232" y="1583748"/>
                    </a:lnTo>
                    <a:lnTo>
                      <a:pt x="878918" y="1583748"/>
                    </a:lnTo>
                    <a:cubicBezTo>
                      <a:pt x="829444" y="1583748"/>
                      <a:pt x="820313" y="1583807"/>
                      <a:pt x="764860" y="1500764"/>
                    </a:cubicBezTo>
                    <a:lnTo>
                      <a:pt x="0" y="111560"/>
                    </a:lnTo>
                    <a:cubicBezTo>
                      <a:pt x="0" y="49948"/>
                      <a:pt x="40108" y="1"/>
                      <a:pt x="89582" y="1"/>
                    </a:cubicBezTo>
                    <a:lnTo>
                      <a:pt x="1447800" y="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6" name="Freeform 55"/>
              <p:cNvSpPr/>
              <p:nvPr/>
            </p:nvSpPr>
            <p:spPr>
              <a:xfrm>
                <a:off x="2735499" y="3740837"/>
                <a:ext cx="3055395" cy="279045"/>
              </a:xfrm>
              <a:custGeom>
                <a:avLst/>
                <a:gdLst>
                  <a:gd name="connsiteX0" fmla="*/ 0 w 3055395"/>
                  <a:gd name="connsiteY0" fmla="*/ 0 h 279045"/>
                  <a:gd name="connsiteX1" fmla="*/ 3055395 w 3055395"/>
                  <a:gd name="connsiteY1" fmla="*/ 0 h 279045"/>
                  <a:gd name="connsiteX2" fmla="*/ 2914470 w 3055395"/>
                  <a:gd name="connsiteY2" fmla="*/ 279045 h 279045"/>
                  <a:gd name="connsiteX3" fmla="*/ 140925 w 3055395"/>
                  <a:gd name="connsiteY3" fmla="*/ 279045 h 279045"/>
                </a:gdLst>
                <a:ahLst/>
                <a:cxnLst>
                  <a:cxn ang="0">
                    <a:pos x="connsiteX0" y="connsiteY0"/>
                  </a:cxn>
                  <a:cxn ang="0">
                    <a:pos x="connsiteX1" y="connsiteY1"/>
                  </a:cxn>
                  <a:cxn ang="0">
                    <a:pos x="connsiteX2" y="connsiteY2"/>
                  </a:cxn>
                  <a:cxn ang="0">
                    <a:pos x="connsiteX3" y="connsiteY3"/>
                  </a:cxn>
                </a:cxnLst>
                <a:rect l="l" t="t" r="r" b="b"/>
                <a:pathLst>
                  <a:path w="3055395" h="279045">
                    <a:moveTo>
                      <a:pt x="0" y="0"/>
                    </a:moveTo>
                    <a:lnTo>
                      <a:pt x="3055395" y="0"/>
                    </a:lnTo>
                    <a:lnTo>
                      <a:pt x="2914470" y="279045"/>
                    </a:lnTo>
                    <a:lnTo>
                      <a:pt x="140925" y="279045"/>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7" name="Freeform 56"/>
              <p:cNvSpPr/>
              <p:nvPr/>
            </p:nvSpPr>
            <p:spPr>
              <a:xfrm>
                <a:off x="3705190" y="4013524"/>
                <a:ext cx="1104900" cy="51990"/>
              </a:xfrm>
              <a:custGeom>
                <a:avLst/>
                <a:gdLst>
                  <a:gd name="connsiteX0" fmla="*/ 0 w 1104900"/>
                  <a:gd name="connsiteY0" fmla="*/ 0 h 51990"/>
                  <a:gd name="connsiteX1" fmla="*/ 1104900 w 1104900"/>
                  <a:gd name="connsiteY1" fmla="*/ 0 h 51990"/>
                  <a:gd name="connsiteX2" fmla="*/ 1104900 w 1104900"/>
                  <a:gd name="connsiteY2" fmla="*/ 51990 h 51990"/>
                  <a:gd name="connsiteX3" fmla="*/ 0 w 1104900"/>
                  <a:gd name="connsiteY3" fmla="*/ 51990 h 51990"/>
                </a:gdLst>
                <a:ahLst/>
                <a:cxnLst>
                  <a:cxn ang="0">
                    <a:pos x="connsiteX0" y="connsiteY0"/>
                  </a:cxn>
                  <a:cxn ang="0">
                    <a:pos x="connsiteX1" y="connsiteY1"/>
                  </a:cxn>
                  <a:cxn ang="0">
                    <a:pos x="connsiteX2" y="connsiteY2"/>
                  </a:cxn>
                  <a:cxn ang="0">
                    <a:pos x="connsiteX3" y="connsiteY3"/>
                  </a:cxn>
                </a:cxnLst>
                <a:rect l="l" t="t" r="r" b="b"/>
                <a:pathLst>
                  <a:path w="1104900" h="51990">
                    <a:moveTo>
                      <a:pt x="0" y="0"/>
                    </a:moveTo>
                    <a:lnTo>
                      <a:pt x="1104900" y="0"/>
                    </a:lnTo>
                    <a:lnTo>
                      <a:pt x="1104900" y="51990"/>
                    </a:lnTo>
                    <a:lnTo>
                      <a:pt x="0" y="5199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sp>
            <p:nvSpPr>
              <p:cNvPr id="58" name="Freeform 57"/>
              <p:cNvSpPr/>
              <p:nvPr/>
            </p:nvSpPr>
            <p:spPr>
              <a:xfrm>
                <a:off x="2284952" y="2533066"/>
                <a:ext cx="3945377" cy="1083892"/>
              </a:xfrm>
              <a:custGeom>
                <a:avLst/>
                <a:gdLst>
                  <a:gd name="connsiteX0" fmla="*/ 1286924 w 3945377"/>
                  <a:gd name="connsiteY0" fmla="*/ 0 h 1083892"/>
                  <a:gd name="connsiteX1" fmla="*/ 2150518 w 3945377"/>
                  <a:gd name="connsiteY1" fmla="*/ 0 h 1083892"/>
                  <a:gd name="connsiteX2" fmla="*/ 2590781 w 3945377"/>
                  <a:gd name="connsiteY2" fmla="*/ 0 h 1083892"/>
                  <a:gd name="connsiteX3" fmla="*/ 3865749 w 3945377"/>
                  <a:gd name="connsiteY3" fmla="*/ 0 h 1083892"/>
                  <a:gd name="connsiteX4" fmla="*/ 3945377 w 3945377"/>
                  <a:gd name="connsiteY4" fmla="*/ 94694 h 1083892"/>
                  <a:gd name="connsiteX5" fmla="*/ 3375048 w 3945377"/>
                  <a:gd name="connsiteY5" fmla="*/ 1083892 h 1083892"/>
                  <a:gd name="connsiteX6" fmla="*/ 570329 w 3945377"/>
                  <a:gd name="connsiteY6" fmla="*/ 1083892 h 1083892"/>
                  <a:gd name="connsiteX7" fmla="*/ 0 w 3945377"/>
                  <a:gd name="connsiteY7" fmla="*/ 94695 h 1083892"/>
                  <a:gd name="connsiteX8" fmla="*/ 79628 w 3945377"/>
                  <a:gd name="connsiteY8" fmla="*/ 1 h 1083892"/>
                  <a:gd name="connsiteX9" fmla="*/ 1286924 w 3945377"/>
                  <a:gd name="connsiteY9" fmla="*/ 1 h 108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45377" h="1083892">
                    <a:moveTo>
                      <a:pt x="1286924" y="0"/>
                    </a:moveTo>
                    <a:lnTo>
                      <a:pt x="2150518" y="0"/>
                    </a:lnTo>
                    <a:lnTo>
                      <a:pt x="2590781" y="0"/>
                    </a:lnTo>
                    <a:lnTo>
                      <a:pt x="3865749" y="0"/>
                    </a:lnTo>
                    <a:cubicBezTo>
                      <a:pt x="3909727" y="0"/>
                      <a:pt x="3945377" y="42396"/>
                      <a:pt x="3945377" y="94694"/>
                    </a:cubicBezTo>
                    <a:lnTo>
                      <a:pt x="3375048" y="1083892"/>
                    </a:lnTo>
                    <a:lnTo>
                      <a:pt x="570329" y="1083892"/>
                    </a:lnTo>
                    <a:lnTo>
                      <a:pt x="0" y="94695"/>
                    </a:lnTo>
                    <a:cubicBezTo>
                      <a:pt x="0" y="42397"/>
                      <a:pt x="35651" y="1"/>
                      <a:pt x="79628" y="1"/>
                    </a:cubicBezTo>
                    <a:lnTo>
                      <a:pt x="1286924" y="1"/>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a:p>
            </p:txBody>
          </p:sp>
        </p:grpSp>
      </p:grpSp>
      <p:sp>
        <p:nvSpPr>
          <p:cNvPr id="59" name="Oval 58"/>
          <p:cNvSpPr/>
          <p:nvPr/>
        </p:nvSpPr>
        <p:spPr>
          <a:xfrm>
            <a:off x="6879108" y="3703019"/>
            <a:ext cx="566615" cy="566615"/>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id-ID" sz="2400" dirty="0"/>
              <a:t>1</a:t>
            </a:r>
            <a:endParaRPr lang="en-AU" sz="2400" dirty="0"/>
          </a:p>
        </p:txBody>
      </p:sp>
      <p:sp>
        <p:nvSpPr>
          <p:cNvPr id="60" name="Oval 59"/>
          <p:cNvSpPr/>
          <p:nvPr/>
        </p:nvSpPr>
        <p:spPr>
          <a:xfrm>
            <a:off x="8819042" y="3690495"/>
            <a:ext cx="574964" cy="57496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id-ID" sz="2400" dirty="0"/>
              <a:t>2</a:t>
            </a:r>
            <a:endParaRPr lang="en-AU" sz="2400" dirty="0"/>
          </a:p>
        </p:txBody>
      </p:sp>
      <p:sp>
        <p:nvSpPr>
          <p:cNvPr id="61" name="Oval 60"/>
          <p:cNvSpPr/>
          <p:nvPr/>
        </p:nvSpPr>
        <p:spPr>
          <a:xfrm>
            <a:off x="10767325" y="3629425"/>
            <a:ext cx="636035" cy="636035"/>
          </a:xfrm>
          <a:prstGeom prst="ellipse">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id-ID" sz="2400" dirty="0"/>
              <a:t>3</a:t>
            </a:r>
            <a:endParaRPr lang="en-AU" sz="2400" dirty="0"/>
          </a:p>
        </p:txBody>
      </p:sp>
      <p:sp>
        <p:nvSpPr>
          <p:cNvPr id="62" name="TextBox 61"/>
          <p:cNvSpPr txBox="1"/>
          <p:nvPr/>
        </p:nvSpPr>
        <p:spPr>
          <a:xfrm>
            <a:off x="6439130" y="4453812"/>
            <a:ext cx="1446569" cy="732279"/>
          </a:xfrm>
          <a:prstGeom prst="rect">
            <a:avLst/>
          </a:prstGeom>
          <a:noFill/>
        </p:spPr>
        <p:txBody>
          <a:bodyPr vert="horz" wrap="square" lIns="0" tIns="0" rIns="0" bIns="0" rtlCol="0">
            <a:no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383239" y="4453812"/>
            <a:ext cx="1446569" cy="732279"/>
          </a:xfrm>
          <a:prstGeom prst="rect">
            <a:avLst/>
          </a:prstGeom>
          <a:noFill/>
        </p:spPr>
        <p:txBody>
          <a:bodyPr vert="horz" wrap="square" lIns="0" tIns="0" rIns="0" bIns="0" rtlCol="0">
            <a:no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0362059" y="4453812"/>
            <a:ext cx="1446569" cy="732279"/>
          </a:xfrm>
          <a:prstGeom prst="rect">
            <a:avLst/>
          </a:prstGeom>
          <a:noFill/>
        </p:spPr>
        <p:txBody>
          <a:bodyPr vert="horz" wrap="square" lIns="0" tIns="0" rIns="0" bIns="0" rtlCol="0">
            <a:no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trips(downRight)">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4000"/>
                            </p:stCondLst>
                            <p:childTnLst>
                              <p:par>
                                <p:cTn id="37" presetID="18" presetClass="entr" presetSubtype="12" fill="hold" grpId="0"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strips(downLeft)">
                                      <p:cBhvr>
                                        <p:cTn id="39" dur="500"/>
                                        <p:tgtEl>
                                          <p:spTgt spid="62"/>
                                        </p:tgtEl>
                                      </p:cBhvr>
                                    </p:animEffect>
                                  </p:childTnLst>
                                </p:cTn>
                              </p:par>
                            </p:childTnLst>
                          </p:cTn>
                        </p:par>
                        <p:par>
                          <p:cTn id="40" fill="hold">
                            <p:stCondLst>
                              <p:cond delay="4500"/>
                            </p:stCondLst>
                            <p:childTnLst>
                              <p:par>
                                <p:cTn id="41" presetID="18" presetClass="entr" presetSubtype="12"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strips(downLeft)">
                                      <p:cBhvr>
                                        <p:cTn id="43" dur="500"/>
                                        <p:tgtEl>
                                          <p:spTgt spid="63"/>
                                        </p:tgtEl>
                                      </p:cBhvr>
                                    </p:animEffect>
                                  </p:childTnLst>
                                </p:cTn>
                              </p:par>
                            </p:childTnLst>
                          </p:cTn>
                        </p:par>
                        <p:par>
                          <p:cTn id="44" fill="hold">
                            <p:stCondLst>
                              <p:cond delay="5000"/>
                            </p:stCondLst>
                            <p:childTnLst>
                              <p:par>
                                <p:cTn id="45" presetID="18" presetClass="entr" presetSubtype="12"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strips(downLeft)">
                                      <p:cBhvr>
                                        <p:cTn id="4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p:bldP spid="50" grpId="0"/>
      <p:bldP spid="59" grpId="0" animBg="1"/>
      <p:bldP spid="60" grpId="0" animBg="1"/>
      <p:bldP spid="61" grpId="0" animBg="1"/>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1"/>
          <p:cNvSpPr/>
          <p:nvPr/>
        </p:nvSpPr>
        <p:spPr>
          <a:xfrm rot="10800000">
            <a:off x="6302270" y="2811942"/>
            <a:ext cx="2230407" cy="3533603"/>
          </a:xfrm>
          <a:prstGeom prst="round2SameRect">
            <a:avLst>
              <a:gd name="adj1" fmla="val 7296"/>
              <a:gd name="adj2" fmla="val 0"/>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3" name="Round Same Side Corner Rectangle 2"/>
          <p:cNvSpPr/>
          <p:nvPr/>
        </p:nvSpPr>
        <p:spPr>
          <a:xfrm>
            <a:off x="9021009" y="1601461"/>
            <a:ext cx="2230407" cy="3761428"/>
          </a:xfrm>
          <a:prstGeom prst="round2SameRect">
            <a:avLst>
              <a:gd name="adj1" fmla="val 6711"/>
              <a:gd name="adj2" fmla="val 0"/>
            </a:avLst>
          </a:pr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4" name="Round Same Side Corner Rectangle 3"/>
          <p:cNvSpPr/>
          <p:nvPr/>
        </p:nvSpPr>
        <p:spPr>
          <a:xfrm>
            <a:off x="3583531" y="1601461"/>
            <a:ext cx="2230407" cy="3761428"/>
          </a:xfrm>
          <a:prstGeom prst="round2SameRect">
            <a:avLst>
              <a:gd name="adj1" fmla="val 5539"/>
              <a:gd name="adj2" fmla="val 0"/>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5" name="Round Same Side Corner Rectangle 4"/>
          <p:cNvSpPr/>
          <p:nvPr/>
        </p:nvSpPr>
        <p:spPr>
          <a:xfrm rot="10800000">
            <a:off x="864791" y="2811942"/>
            <a:ext cx="2230407" cy="3533603"/>
          </a:xfrm>
          <a:prstGeom prst="round2SameRect">
            <a:avLst>
              <a:gd name="adj1" fmla="val 5489"/>
              <a:gd name="adj2" fmla="val 0"/>
            </a:avLst>
          </a:prstGeom>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21009" y="4115139"/>
            <a:ext cx="2230407" cy="2230407"/>
          </a:xfrm>
          <a:custGeom>
            <a:avLst/>
            <a:gdLst>
              <a:gd name="connsiteX0" fmla="*/ 1303275 w 2606550"/>
              <a:gd name="connsiteY0" fmla="*/ 0 h 2606550"/>
              <a:gd name="connsiteX1" fmla="*/ 2606550 w 2606550"/>
              <a:gd name="connsiteY1" fmla="*/ 1303275 h 2606550"/>
              <a:gd name="connsiteX2" fmla="*/ 1303275 w 2606550"/>
              <a:gd name="connsiteY2" fmla="*/ 2606550 h 2606550"/>
              <a:gd name="connsiteX3" fmla="*/ 0 w 2606550"/>
              <a:gd name="connsiteY3" fmla="*/ 1303275 h 2606550"/>
              <a:gd name="connsiteX4" fmla="*/ 1303275 w 2606550"/>
              <a:gd name="connsiteY4" fmla="*/ 0 h 260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550" h="2606550">
                <a:moveTo>
                  <a:pt x="1303275" y="0"/>
                </a:moveTo>
                <a:cubicBezTo>
                  <a:pt x="2023054" y="0"/>
                  <a:pt x="2606550" y="583496"/>
                  <a:pt x="2606550" y="1303275"/>
                </a:cubicBezTo>
                <a:cubicBezTo>
                  <a:pt x="2606550" y="2023054"/>
                  <a:pt x="2023054" y="2606550"/>
                  <a:pt x="1303275" y="2606550"/>
                </a:cubicBezTo>
                <a:cubicBezTo>
                  <a:pt x="583496" y="2606550"/>
                  <a:pt x="0" y="2023054"/>
                  <a:pt x="0" y="1303275"/>
                </a:cubicBezTo>
                <a:cubicBezTo>
                  <a:pt x="0" y="583496"/>
                  <a:pt x="583496" y="0"/>
                  <a:pt x="1303275" y="0"/>
                </a:cubicBezTo>
                <a:close/>
              </a:path>
            </a:pathLst>
          </a:custGeom>
          <a:ln w="38100">
            <a:solidFill>
              <a:schemeClr val="accent4"/>
            </a:solidFill>
          </a:ln>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2270" y="1601461"/>
            <a:ext cx="2230407" cy="2230407"/>
          </a:xfrm>
          <a:custGeom>
            <a:avLst/>
            <a:gdLst>
              <a:gd name="connsiteX0" fmla="*/ 1303275 w 2606550"/>
              <a:gd name="connsiteY0" fmla="*/ 0 h 2606550"/>
              <a:gd name="connsiteX1" fmla="*/ 2606550 w 2606550"/>
              <a:gd name="connsiteY1" fmla="*/ 1303275 h 2606550"/>
              <a:gd name="connsiteX2" fmla="*/ 1303275 w 2606550"/>
              <a:gd name="connsiteY2" fmla="*/ 2606550 h 2606550"/>
              <a:gd name="connsiteX3" fmla="*/ 0 w 2606550"/>
              <a:gd name="connsiteY3" fmla="*/ 1303275 h 2606550"/>
              <a:gd name="connsiteX4" fmla="*/ 1303275 w 2606550"/>
              <a:gd name="connsiteY4" fmla="*/ 0 h 260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550" h="2606550">
                <a:moveTo>
                  <a:pt x="1303275" y="0"/>
                </a:moveTo>
                <a:cubicBezTo>
                  <a:pt x="2023054" y="0"/>
                  <a:pt x="2606550" y="583496"/>
                  <a:pt x="2606550" y="1303275"/>
                </a:cubicBezTo>
                <a:cubicBezTo>
                  <a:pt x="2606550" y="2023054"/>
                  <a:pt x="2023054" y="2606550"/>
                  <a:pt x="1303275" y="2606550"/>
                </a:cubicBezTo>
                <a:cubicBezTo>
                  <a:pt x="583496" y="2606550"/>
                  <a:pt x="0" y="2023054"/>
                  <a:pt x="0" y="1303275"/>
                </a:cubicBezTo>
                <a:cubicBezTo>
                  <a:pt x="0" y="583496"/>
                  <a:pt x="583496" y="0"/>
                  <a:pt x="1303275" y="0"/>
                </a:cubicBezTo>
                <a:close/>
              </a:path>
            </a:pathLst>
          </a:custGeom>
          <a:ln w="38100">
            <a:solidFill>
              <a:schemeClr val="accent3"/>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4791" y="1601463"/>
            <a:ext cx="2230407" cy="2230407"/>
          </a:xfrm>
          <a:custGeom>
            <a:avLst/>
            <a:gdLst>
              <a:gd name="connsiteX0" fmla="*/ 1303275 w 2606550"/>
              <a:gd name="connsiteY0" fmla="*/ 0 h 2606550"/>
              <a:gd name="connsiteX1" fmla="*/ 2606550 w 2606550"/>
              <a:gd name="connsiteY1" fmla="*/ 1303275 h 2606550"/>
              <a:gd name="connsiteX2" fmla="*/ 1303275 w 2606550"/>
              <a:gd name="connsiteY2" fmla="*/ 2606550 h 2606550"/>
              <a:gd name="connsiteX3" fmla="*/ 0 w 2606550"/>
              <a:gd name="connsiteY3" fmla="*/ 1303275 h 2606550"/>
              <a:gd name="connsiteX4" fmla="*/ 1303275 w 2606550"/>
              <a:gd name="connsiteY4" fmla="*/ 0 h 260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550" h="2606550">
                <a:moveTo>
                  <a:pt x="1303275" y="0"/>
                </a:moveTo>
                <a:cubicBezTo>
                  <a:pt x="2023054" y="0"/>
                  <a:pt x="2606550" y="583496"/>
                  <a:pt x="2606550" y="1303275"/>
                </a:cubicBezTo>
                <a:cubicBezTo>
                  <a:pt x="2606550" y="2023054"/>
                  <a:pt x="2023054" y="2606550"/>
                  <a:pt x="1303275" y="2606550"/>
                </a:cubicBezTo>
                <a:cubicBezTo>
                  <a:pt x="583496" y="2606550"/>
                  <a:pt x="0" y="2023054"/>
                  <a:pt x="0" y="1303275"/>
                </a:cubicBezTo>
                <a:cubicBezTo>
                  <a:pt x="0" y="583496"/>
                  <a:pt x="583496" y="0"/>
                  <a:pt x="1303275" y="0"/>
                </a:cubicBezTo>
                <a:close/>
              </a:path>
            </a:pathLst>
          </a:custGeom>
          <a:ln w="38100">
            <a:solidFill>
              <a:schemeClr val="accent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3531" y="4115139"/>
            <a:ext cx="2230407" cy="2230407"/>
          </a:xfrm>
          <a:custGeom>
            <a:avLst/>
            <a:gdLst>
              <a:gd name="connsiteX0" fmla="*/ 1303275 w 2606550"/>
              <a:gd name="connsiteY0" fmla="*/ 0 h 2606550"/>
              <a:gd name="connsiteX1" fmla="*/ 2606550 w 2606550"/>
              <a:gd name="connsiteY1" fmla="*/ 1303275 h 2606550"/>
              <a:gd name="connsiteX2" fmla="*/ 1303275 w 2606550"/>
              <a:gd name="connsiteY2" fmla="*/ 2606550 h 2606550"/>
              <a:gd name="connsiteX3" fmla="*/ 0 w 2606550"/>
              <a:gd name="connsiteY3" fmla="*/ 1303275 h 2606550"/>
              <a:gd name="connsiteX4" fmla="*/ 1303275 w 2606550"/>
              <a:gd name="connsiteY4" fmla="*/ 0 h 260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550" h="2606550">
                <a:moveTo>
                  <a:pt x="1303275" y="0"/>
                </a:moveTo>
                <a:cubicBezTo>
                  <a:pt x="2023054" y="0"/>
                  <a:pt x="2606550" y="583496"/>
                  <a:pt x="2606550" y="1303275"/>
                </a:cubicBezTo>
                <a:cubicBezTo>
                  <a:pt x="2606550" y="2023054"/>
                  <a:pt x="2023054" y="2606550"/>
                  <a:pt x="1303275" y="2606550"/>
                </a:cubicBezTo>
                <a:cubicBezTo>
                  <a:pt x="583496" y="2606550"/>
                  <a:pt x="0" y="2023054"/>
                  <a:pt x="0" y="1303275"/>
                </a:cubicBezTo>
                <a:cubicBezTo>
                  <a:pt x="0" y="583496"/>
                  <a:pt x="583496" y="0"/>
                  <a:pt x="1303275" y="0"/>
                </a:cubicBezTo>
                <a:close/>
              </a:path>
            </a:pathLst>
          </a:custGeom>
          <a:ln w="38100">
            <a:solidFill>
              <a:schemeClr val="accent2"/>
            </a:solidFill>
          </a:ln>
        </p:spPr>
      </p:pic>
      <p:sp>
        <p:nvSpPr>
          <p:cNvPr id="10" name="TextBox 9"/>
          <p:cNvSpPr txBox="1"/>
          <p:nvPr/>
        </p:nvSpPr>
        <p:spPr>
          <a:xfrm>
            <a:off x="1373537" y="3953788"/>
            <a:ext cx="1281120" cy="420564"/>
          </a:xfrm>
          <a:prstGeom prst="rect">
            <a:avLst/>
          </a:prstGeom>
          <a:noFill/>
        </p:spPr>
        <p:txBody>
          <a:bodyPr wrap="none" lIns="91440" tIns="45720" rIns="91440" bIns="45720" rtlCol="0">
            <a:spAutoFit/>
          </a:bodyPr>
          <a:lstStyle/>
          <a:p>
            <a:r>
              <a:rPr lang="zh-CN" altLang="en-US" sz="2135" b="1" dirty="0">
                <a:solidFill>
                  <a:schemeClr val="bg1"/>
                </a:solidFill>
                <a:latin typeface="微软雅黑" panose="020B0503020204020204" pitchFamily="34" charset="-122"/>
                <a:ea typeface="微软雅黑" panose="020B0503020204020204" pitchFamily="34" charset="-122"/>
              </a:rPr>
              <a:t>添加标题</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930257" y="4317753"/>
            <a:ext cx="2115516" cy="461665"/>
          </a:xfrm>
          <a:prstGeom prst="rect">
            <a:avLst/>
          </a:prstGeom>
          <a:noFill/>
        </p:spPr>
        <p:txBody>
          <a:bodyPr wrap="none" lIns="91440" tIns="45720" rIns="91440" bIns="45720" rtlCol="0">
            <a:spAutoFit/>
          </a:bodyPr>
          <a:lstStyle/>
          <a:p>
            <a:pPr algn="ctr"/>
            <a:r>
              <a:rPr lang="en-US" sz="2400">
                <a:solidFill>
                  <a:schemeClr val="bg1"/>
                </a:solidFill>
                <a:latin typeface="Lato Light" panose="020F0302020204030203" pitchFamily="34" charset="0"/>
              </a:rPr>
              <a:t>CEO &amp; Director </a:t>
            </a:r>
            <a:endParaRPr lang="en-US" sz="2400">
              <a:solidFill>
                <a:schemeClr val="bg1"/>
              </a:solidFill>
              <a:latin typeface="Lato Light" panose="020F0302020204030203" pitchFamily="34" charset="0"/>
            </a:endParaRPr>
          </a:p>
        </p:txBody>
      </p:sp>
      <p:sp>
        <p:nvSpPr>
          <p:cNvPr id="12" name="Rectangle 11"/>
          <p:cNvSpPr/>
          <p:nvPr/>
        </p:nvSpPr>
        <p:spPr>
          <a:xfrm>
            <a:off x="1031984" y="4625265"/>
            <a:ext cx="1896019" cy="995401"/>
          </a:xfrm>
          <a:prstGeom prst="rect">
            <a:avLst/>
          </a:prstGeom>
        </p:spPr>
        <p:txBody>
          <a:bodyPr wrap="square" lIns="91440" tIns="45720" rIns="91440" bIns="4572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bg1"/>
              </a:solidFill>
              <a:latin typeface="微软雅黑" panose="020B0503020204020204" pitchFamily="34" charset="-122"/>
              <a:ea typeface="微软雅黑" panose="020B0503020204020204" pitchFamily="34" charset="-122"/>
            </a:endParaRPr>
          </a:p>
        </p:txBody>
      </p:sp>
      <p:sp>
        <p:nvSpPr>
          <p:cNvPr id="13" name="Freeform 63"/>
          <p:cNvSpPr/>
          <p:nvPr/>
        </p:nvSpPr>
        <p:spPr bwMode="auto">
          <a:xfrm>
            <a:off x="1770706" y="5669980"/>
            <a:ext cx="407229" cy="33504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91440" tIns="45720" rIns="91440" bIns="45720" numCol="1" anchor="t" anchorCtr="0" compatLnSpc="1"/>
          <a:lstStyle/>
          <a:p>
            <a:endParaRPr lang="en-US" sz="2400">
              <a:solidFill>
                <a:schemeClr val="bg1"/>
              </a:solidFill>
            </a:endParaRPr>
          </a:p>
        </p:txBody>
      </p:sp>
      <p:sp>
        <p:nvSpPr>
          <p:cNvPr id="14" name="TextBox 13"/>
          <p:cNvSpPr txBox="1"/>
          <p:nvPr/>
        </p:nvSpPr>
        <p:spPr>
          <a:xfrm>
            <a:off x="4042594" y="1830036"/>
            <a:ext cx="1281120" cy="420564"/>
          </a:xfrm>
          <a:prstGeom prst="rect">
            <a:avLst/>
          </a:prstGeom>
          <a:noFill/>
        </p:spPr>
        <p:txBody>
          <a:bodyPr wrap="none" lIns="91440" tIns="45720" rIns="91440" bIns="45720" rtlCol="0">
            <a:spAutoFit/>
          </a:bodyPr>
          <a:lstStyle/>
          <a:p>
            <a:r>
              <a:rPr lang="zh-CN" altLang="en-US" sz="2135" b="1" dirty="0">
                <a:solidFill>
                  <a:schemeClr val="bg1"/>
                </a:solidFill>
                <a:latin typeface="微软雅黑" panose="020B0503020204020204" pitchFamily="34" charset="-122"/>
                <a:ea typeface="微软雅黑" panose="020B0503020204020204" pitchFamily="34" charset="-122"/>
              </a:rPr>
              <a:t>添加标题</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621755" y="2194001"/>
            <a:ext cx="2115516" cy="461665"/>
          </a:xfrm>
          <a:prstGeom prst="rect">
            <a:avLst/>
          </a:prstGeom>
          <a:noFill/>
        </p:spPr>
        <p:txBody>
          <a:bodyPr wrap="none" lIns="91440" tIns="45720" rIns="91440" bIns="45720" rtlCol="0">
            <a:spAutoFit/>
          </a:bodyPr>
          <a:lstStyle/>
          <a:p>
            <a:pPr algn="ctr"/>
            <a:r>
              <a:rPr lang="en-US" sz="2400" dirty="0">
                <a:solidFill>
                  <a:schemeClr val="bg1"/>
                </a:solidFill>
                <a:latin typeface="Lato Light" panose="020F0302020204030203" pitchFamily="34" charset="0"/>
              </a:rPr>
              <a:t>CEO &amp; Director </a:t>
            </a:r>
            <a:endParaRPr lang="en-US" sz="2400" dirty="0">
              <a:solidFill>
                <a:schemeClr val="bg1"/>
              </a:solidFill>
              <a:latin typeface="Lato Light" panose="020F0302020204030203" pitchFamily="34" charset="0"/>
            </a:endParaRPr>
          </a:p>
        </p:txBody>
      </p:sp>
      <p:sp>
        <p:nvSpPr>
          <p:cNvPr id="16" name="Rectangle 15"/>
          <p:cNvSpPr/>
          <p:nvPr/>
        </p:nvSpPr>
        <p:spPr>
          <a:xfrm>
            <a:off x="3723483" y="2501513"/>
            <a:ext cx="1896019" cy="995401"/>
          </a:xfrm>
          <a:prstGeom prst="rect">
            <a:avLst/>
          </a:prstGeom>
        </p:spPr>
        <p:txBody>
          <a:bodyPr wrap="square" lIns="91440" tIns="45720" rIns="91440" bIns="4572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bg1"/>
              </a:solidFill>
              <a:latin typeface="微软雅黑" panose="020B0503020204020204" pitchFamily="34" charset="-122"/>
              <a:ea typeface="微软雅黑" panose="020B0503020204020204" pitchFamily="34" charset="-122"/>
            </a:endParaRPr>
          </a:p>
        </p:txBody>
      </p:sp>
      <p:sp>
        <p:nvSpPr>
          <p:cNvPr id="17" name="Freeform 63"/>
          <p:cNvSpPr/>
          <p:nvPr/>
        </p:nvSpPr>
        <p:spPr bwMode="auto">
          <a:xfrm>
            <a:off x="4462204" y="3546228"/>
            <a:ext cx="407229" cy="33504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91440" tIns="45720" rIns="91440" bIns="45720" numCol="1" anchor="t" anchorCtr="0" compatLnSpc="1"/>
          <a:lstStyle/>
          <a:p>
            <a:endParaRPr lang="en-US" sz="2400">
              <a:solidFill>
                <a:schemeClr val="bg1"/>
              </a:solidFill>
            </a:endParaRPr>
          </a:p>
        </p:txBody>
      </p:sp>
      <p:sp>
        <p:nvSpPr>
          <p:cNvPr id="18" name="TextBox 17"/>
          <p:cNvSpPr txBox="1"/>
          <p:nvPr/>
        </p:nvSpPr>
        <p:spPr>
          <a:xfrm>
            <a:off x="6879982" y="3953788"/>
            <a:ext cx="1281120" cy="420564"/>
          </a:xfrm>
          <a:prstGeom prst="rect">
            <a:avLst/>
          </a:prstGeom>
          <a:noFill/>
        </p:spPr>
        <p:txBody>
          <a:bodyPr wrap="none" lIns="91440" tIns="45720" rIns="91440" bIns="45720" rtlCol="0">
            <a:spAutoFit/>
          </a:bodyPr>
          <a:lstStyle/>
          <a:p>
            <a:r>
              <a:rPr lang="zh-CN" altLang="en-US" sz="2135" b="1" dirty="0">
                <a:solidFill>
                  <a:schemeClr val="bg1"/>
                </a:solidFill>
                <a:latin typeface="微软雅黑" panose="020B0503020204020204" pitchFamily="34" charset="-122"/>
                <a:ea typeface="微软雅黑" panose="020B0503020204020204" pitchFamily="34" charset="-122"/>
              </a:rPr>
              <a:t>添加标题</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358153" y="4317753"/>
            <a:ext cx="2115516" cy="461665"/>
          </a:xfrm>
          <a:prstGeom prst="rect">
            <a:avLst/>
          </a:prstGeom>
          <a:noFill/>
        </p:spPr>
        <p:txBody>
          <a:bodyPr wrap="none" lIns="91440" tIns="45720" rIns="91440" bIns="45720" rtlCol="0">
            <a:spAutoFit/>
          </a:bodyPr>
          <a:lstStyle/>
          <a:p>
            <a:pPr algn="ctr"/>
            <a:r>
              <a:rPr lang="en-US" sz="2400">
                <a:solidFill>
                  <a:schemeClr val="bg1"/>
                </a:solidFill>
                <a:latin typeface="Lato Light" panose="020F0302020204030203" pitchFamily="34" charset="0"/>
              </a:rPr>
              <a:t>CEO &amp; Director </a:t>
            </a:r>
            <a:endParaRPr lang="en-US" sz="2400">
              <a:solidFill>
                <a:schemeClr val="bg1"/>
              </a:solidFill>
              <a:latin typeface="Lato Light" panose="020F0302020204030203" pitchFamily="34" charset="0"/>
            </a:endParaRPr>
          </a:p>
        </p:txBody>
      </p:sp>
      <p:sp>
        <p:nvSpPr>
          <p:cNvPr id="20" name="Rectangle 19"/>
          <p:cNvSpPr/>
          <p:nvPr/>
        </p:nvSpPr>
        <p:spPr>
          <a:xfrm>
            <a:off x="6459881" y="4625265"/>
            <a:ext cx="1896019" cy="995401"/>
          </a:xfrm>
          <a:prstGeom prst="rect">
            <a:avLst/>
          </a:prstGeom>
        </p:spPr>
        <p:txBody>
          <a:bodyPr wrap="square" lIns="91440" tIns="45720" rIns="91440" bIns="4572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bg1"/>
              </a:solidFill>
              <a:latin typeface="微软雅黑" panose="020B0503020204020204" pitchFamily="34" charset="-122"/>
              <a:ea typeface="微软雅黑" panose="020B0503020204020204" pitchFamily="34" charset="-122"/>
            </a:endParaRPr>
          </a:p>
        </p:txBody>
      </p:sp>
      <p:sp>
        <p:nvSpPr>
          <p:cNvPr id="21" name="Freeform 63"/>
          <p:cNvSpPr/>
          <p:nvPr/>
        </p:nvSpPr>
        <p:spPr bwMode="auto">
          <a:xfrm>
            <a:off x="7198603" y="5669980"/>
            <a:ext cx="407229" cy="33504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91440" tIns="45720" rIns="91440" bIns="45720" numCol="1" anchor="t" anchorCtr="0" compatLnSpc="1"/>
          <a:lstStyle/>
          <a:p>
            <a:endParaRPr lang="en-US" sz="2400">
              <a:solidFill>
                <a:schemeClr val="bg1"/>
              </a:solidFill>
            </a:endParaRPr>
          </a:p>
        </p:txBody>
      </p:sp>
      <p:sp>
        <p:nvSpPr>
          <p:cNvPr id="22" name="TextBox 21"/>
          <p:cNvSpPr txBox="1"/>
          <p:nvPr/>
        </p:nvSpPr>
        <p:spPr>
          <a:xfrm>
            <a:off x="9531445" y="1830036"/>
            <a:ext cx="1281120" cy="420564"/>
          </a:xfrm>
          <a:prstGeom prst="rect">
            <a:avLst/>
          </a:prstGeom>
          <a:noFill/>
        </p:spPr>
        <p:txBody>
          <a:bodyPr wrap="none" lIns="91440" tIns="45720" rIns="91440" bIns="45720" rtlCol="0">
            <a:spAutoFit/>
          </a:bodyPr>
          <a:lstStyle/>
          <a:p>
            <a:r>
              <a:rPr lang="zh-CN" altLang="en-US" sz="2135" b="1" dirty="0">
                <a:solidFill>
                  <a:schemeClr val="bg1"/>
                </a:solidFill>
                <a:latin typeface="微软雅黑" panose="020B0503020204020204" pitchFamily="34" charset="-122"/>
                <a:ea typeface="微软雅黑" panose="020B0503020204020204" pitchFamily="34" charset="-122"/>
              </a:rPr>
              <a:t>添加标题</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9091529" y="2194001"/>
            <a:ext cx="2115516" cy="461665"/>
          </a:xfrm>
          <a:prstGeom prst="rect">
            <a:avLst/>
          </a:prstGeom>
          <a:noFill/>
        </p:spPr>
        <p:txBody>
          <a:bodyPr wrap="none" lIns="91440" tIns="45720" rIns="91440" bIns="45720" rtlCol="0">
            <a:spAutoFit/>
          </a:bodyPr>
          <a:lstStyle/>
          <a:p>
            <a:pPr algn="ctr"/>
            <a:r>
              <a:rPr lang="en-US" sz="2400">
                <a:solidFill>
                  <a:schemeClr val="bg1"/>
                </a:solidFill>
                <a:latin typeface="Lato Light" panose="020F0302020204030203" pitchFamily="34" charset="0"/>
              </a:rPr>
              <a:t>CEO &amp; Director </a:t>
            </a:r>
            <a:endParaRPr lang="en-US" sz="2400">
              <a:solidFill>
                <a:schemeClr val="bg1"/>
              </a:solidFill>
              <a:latin typeface="Lato Light" panose="020F0302020204030203" pitchFamily="34" charset="0"/>
            </a:endParaRPr>
          </a:p>
        </p:txBody>
      </p:sp>
      <p:sp>
        <p:nvSpPr>
          <p:cNvPr id="24" name="Rectangle 23"/>
          <p:cNvSpPr/>
          <p:nvPr/>
        </p:nvSpPr>
        <p:spPr>
          <a:xfrm>
            <a:off x="9193257" y="2501513"/>
            <a:ext cx="1896019" cy="995401"/>
          </a:xfrm>
          <a:prstGeom prst="rect">
            <a:avLst/>
          </a:prstGeom>
        </p:spPr>
        <p:txBody>
          <a:bodyPr wrap="square" lIns="91440" tIns="45720" rIns="91440" bIns="4572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465" b="1" dirty="0">
              <a:solidFill>
                <a:schemeClr val="bg1"/>
              </a:solidFill>
              <a:latin typeface="微软雅黑" panose="020B0503020204020204" pitchFamily="34" charset="-122"/>
              <a:ea typeface="微软雅黑" panose="020B0503020204020204" pitchFamily="34" charset="-122"/>
            </a:endParaRPr>
          </a:p>
        </p:txBody>
      </p:sp>
      <p:sp>
        <p:nvSpPr>
          <p:cNvPr id="25" name="Freeform 63"/>
          <p:cNvSpPr/>
          <p:nvPr/>
        </p:nvSpPr>
        <p:spPr bwMode="auto">
          <a:xfrm>
            <a:off x="9931979" y="3546228"/>
            <a:ext cx="407229" cy="33504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bg1"/>
          </a:solidFill>
          <a:ln>
            <a:noFill/>
          </a:ln>
        </p:spPr>
        <p:txBody>
          <a:bodyPr vert="horz" wrap="square" lIns="91440" tIns="45720" rIns="91440" bIns="45720" numCol="1" anchor="t" anchorCtr="0" compatLnSpc="1"/>
          <a:lstStyle/>
          <a:p>
            <a:endParaRPr lang="en-US" sz="24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down)">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par>
                          <p:cTn id="47" fill="hold">
                            <p:stCondLst>
                              <p:cond delay="2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childTnLst>
                                </p:cTn>
                              </p:par>
                            </p:childTnLst>
                          </p:cTn>
                        </p:par>
                        <p:par>
                          <p:cTn id="57" fill="hold">
                            <p:stCondLst>
                              <p:cond delay="3500"/>
                            </p:stCondLst>
                            <p:childTnLst>
                              <p:par>
                                <p:cTn id="58" presetID="22" presetClass="entr" presetSubtype="1"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up)">
                                      <p:cBhvr>
                                        <p:cTn id="60" dur="500"/>
                                        <p:tgtEl>
                                          <p:spTgt spid="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4000"/>
                            </p:stCondLst>
                            <p:childTnLst>
                              <p:par>
                                <p:cTn id="71" presetID="16" presetClass="entr" presetSubtype="2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barn(inVertical)">
                                      <p:cBhvr>
                                        <p:cTn id="73" dur="500"/>
                                        <p:tgtEl>
                                          <p:spTgt spid="21"/>
                                        </p:tgtEl>
                                      </p:cBhvr>
                                    </p:animEffect>
                                  </p:childTnLst>
                                </p:cTn>
                              </p:par>
                            </p:childTnLst>
                          </p:cTn>
                        </p:par>
                        <p:par>
                          <p:cTn id="74" fill="hold">
                            <p:stCondLst>
                              <p:cond delay="4500"/>
                            </p:stCondLst>
                            <p:childTnLst>
                              <p:par>
                                <p:cTn id="75" presetID="53" presetClass="entr" presetSubtype="16"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childTnLst>
                          </p:cTn>
                        </p:par>
                        <p:par>
                          <p:cTn id="80" fill="hold">
                            <p:stCondLst>
                              <p:cond delay="5000"/>
                            </p:stCondLst>
                            <p:childTnLst>
                              <p:par>
                                <p:cTn id="81" presetID="22" presetClass="entr" presetSubtype="4"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500"/>
                                        <p:tgtEl>
                                          <p:spTgt spid="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500"/>
                                        <p:tgtEl>
                                          <p:spTgt spid="2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childTnLst>
                          </p:cTn>
                        </p:par>
                        <p:par>
                          <p:cTn id="93" fill="hold">
                            <p:stCondLst>
                              <p:cond delay="5500"/>
                            </p:stCondLst>
                            <p:childTnLst>
                              <p:par>
                                <p:cTn id="94" presetID="16" presetClass="entr" presetSubtype="21"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barn(inVertical)">
                                      <p:cBhvr>
                                        <p:cTn id="9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1" grpId="0"/>
      <p:bldP spid="12" grpId="0"/>
      <p:bldP spid="13" grpId="0" animBg="1"/>
      <p:bldP spid="14" grpId="0"/>
      <p:bldP spid="15" grpId="0"/>
      <p:bldP spid="16" grpId="0"/>
      <p:bldP spid="17" grpId="0" animBg="1"/>
      <p:bldP spid="18" grpId="0"/>
      <p:bldP spid="19" grpId="0"/>
      <p:bldP spid="20" grpId="0"/>
      <p:bldP spid="21" grpId="0" animBg="1"/>
      <p:bldP spid="22" grpId="0"/>
      <p:bldP spid="23" grpId="0"/>
      <p:bldP spid="24"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11096" y="1177096"/>
            <a:ext cx="5680904" cy="5680904"/>
          </a:xfrm>
          <a:prstGeom prst="rect">
            <a:avLst/>
          </a:prstGeom>
        </p:spPr>
      </p:pic>
      <p:sp>
        <p:nvSpPr>
          <p:cNvPr id="9" name="Content Placeholder 2"/>
          <p:cNvSpPr txBox="1"/>
          <p:nvPr/>
        </p:nvSpPr>
        <p:spPr>
          <a:xfrm>
            <a:off x="1126235" y="1883546"/>
            <a:ext cx="5384862" cy="1867207"/>
          </a:xfrm>
          <a:prstGeom prst="rect">
            <a:avLst/>
          </a:prstGeom>
        </p:spPr>
        <p:txBody>
          <a:bodyPr vert="horz" lIns="162560" tIns="81280" rIns="162560" bIns="8128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335"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en-US" altLang="zh-CN" sz="1335"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3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Content Placeholder 2"/>
          <p:cNvSpPr txBox="1"/>
          <p:nvPr/>
        </p:nvSpPr>
        <p:spPr>
          <a:xfrm>
            <a:off x="901245" y="4509299"/>
            <a:ext cx="1299943" cy="10551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marL="0" indent="0">
              <a:buNone/>
            </a:pPr>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2453531" y="4509299"/>
            <a:ext cx="1299943" cy="10551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marL="0" indent="0">
              <a:buNone/>
            </a:pPr>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2" name="Content Placeholder 2"/>
          <p:cNvSpPr txBox="1"/>
          <p:nvPr/>
        </p:nvSpPr>
        <p:spPr>
          <a:xfrm>
            <a:off x="3974882" y="4509299"/>
            <a:ext cx="1299943" cy="10551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marL="0" indent="0">
              <a:buNone/>
            </a:pPr>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7" name="Content Placeholder 2"/>
          <p:cNvSpPr txBox="1"/>
          <p:nvPr/>
        </p:nvSpPr>
        <p:spPr>
          <a:xfrm>
            <a:off x="5503254" y="4509299"/>
            <a:ext cx="1299943" cy="10551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marL="0" indent="0">
              <a:buNone/>
            </a:pPr>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37" name="Group 36"/>
          <p:cNvGrpSpPr/>
          <p:nvPr/>
        </p:nvGrpSpPr>
        <p:grpSpPr>
          <a:xfrm>
            <a:off x="4199871" y="3737863"/>
            <a:ext cx="782853" cy="782853"/>
            <a:chOff x="4199870" y="4303919"/>
            <a:chExt cx="782853" cy="782853"/>
          </a:xfrm>
        </p:grpSpPr>
        <p:sp>
          <p:nvSpPr>
            <p:cNvPr id="24" name="Freeform 23"/>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3"/>
            </a:solidFill>
            <a:ln>
              <a:noFill/>
            </a:ln>
          </p:spPr>
          <p:txBody>
            <a:bodyPr vert="horz" wrap="square" lIns="162560" tIns="81280" rIns="162560" bIns="81280" numCol="1" anchor="t" anchorCtr="0" compatLnSpc="1"/>
            <a:lstStyle/>
            <a:p>
              <a:endParaRPr lang="en-US" sz="2400" dirty="0"/>
            </a:p>
          </p:txBody>
        </p:sp>
        <p:sp>
          <p:nvSpPr>
            <p:cNvPr id="30"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3"/>
            </a:solidFill>
            <a:ln>
              <a:noFill/>
            </a:ln>
            <a:effectLst/>
          </p:spPr>
          <p:txBody>
            <a:bodyPr lIns="67719" tIns="67719" rIns="67719" bIns="6771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36" name="Group 35"/>
          <p:cNvGrpSpPr/>
          <p:nvPr/>
        </p:nvGrpSpPr>
        <p:grpSpPr>
          <a:xfrm>
            <a:off x="2678520" y="3737863"/>
            <a:ext cx="782853" cy="782853"/>
            <a:chOff x="2678520" y="4303919"/>
            <a:chExt cx="782853" cy="782853"/>
          </a:xfrm>
        </p:grpSpPr>
        <p:sp>
          <p:nvSpPr>
            <p:cNvPr id="19"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162560" tIns="81280" rIns="162560" bIns="81280" numCol="1" anchor="t" anchorCtr="0" compatLnSpc="1"/>
            <a:lstStyle/>
            <a:p>
              <a:endParaRPr lang="en-US" sz="2400" dirty="0"/>
            </a:p>
          </p:txBody>
        </p:sp>
        <p:sp>
          <p:nvSpPr>
            <p:cNvPr id="31" name="Freeform 30"/>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2"/>
            </a:solidFill>
            <a:ln>
              <a:noFill/>
            </a:ln>
            <a:effectLst/>
          </p:spPr>
          <p:txBody>
            <a:bodyPr wrap="none" lIns="243791" tIns="121896" rIns="243791" bIns="121896" anchor="ctr"/>
            <a:lstStyle/>
            <a:p>
              <a:pPr>
                <a:defRPr/>
              </a:pPr>
              <a:endParaRPr lang="en-US" sz="2400" dirty="0">
                <a:ea typeface="宋体" panose="02010600030101010101" pitchFamily="2" charset="-122"/>
              </a:endParaRPr>
            </a:p>
          </p:txBody>
        </p:sp>
      </p:grpSp>
      <p:grpSp>
        <p:nvGrpSpPr>
          <p:cNvPr id="38" name="Group 37"/>
          <p:cNvGrpSpPr/>
          <p:nvPr/>
        </p:nvGrpSpPr>
        <p:grpSpPr>
          <a:xfrm>
            <a:off x="5728243" y="3742066"/>
            <a:ext cx="782853" cy="782853"/>
            <a:chOff x="5728242" y="4308122"/>
            <a:chExt cx="782853" cy="782853"/>
          </a:xfrm>
        </p:grpSpPr>
        <p:sp>
          <p:nvSpPr>
            <p:cNvPr id="28" name="Freeform 23"/>
            <p:cNvSpPr>
              <a:spLocks noEditPoints="1"/>
            </p:cNvSpPr>
            <p:nvPr/>
          </p:nvSpPr>
          <p:spPr bwMode="auto">
            <a:xfrm>
              <a:off x="5728242" y="4308122"/>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162560" tIns="81280" rIns="162560" bIns="81280" numCol="1" anchor="t" anchorCtr="0" compatLnSpc="1"/>
            <a:lstStyle/>
            <a:p>
              <a:endParaRPr lang="en-US" sz="2400" dirty="0"/>
            </a:p>
          </p:txBody>
        </p:sp>
        <p:sp>
          <p:nvSpPr>
            <p:cNvPr id="32" name="Freeform 266"/>
            <p:cNvSpPr>
              <a:spLocks noChangeAspect="1" noChangeArrowheads="1"/>
            </p:cNvSpPr>
            <p:nvPr/>
          </p:nvSpPr>
          <p:spPr bwMode="auto">
            <a:xfrm>
              <a:off x="5936852" y="4482867"/>
              <a:ext cx="376536" cy="415066"/>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accent4"/>
            </a:solidFill>
            <a:ln>
              <a:noFill/>
            </a:ln>
            <a:effectLst/>
          </p:spPr>
          <p:txBody>
            <a:bodyPr wrap="none" lIns="243791" tIns="121896" rIns="243791" bIns="121896" anchor="ctr"/>
            <a:lstStyle/>
            <a:p>
              <a:pPr>
                <a:defRPr/>
              </a:pPr>
              <a:endParaRPr lang="en-US" sz="2400" dirty="0">
                <a:ea typeface="宋体" panose="02010600030101010101" pitchFamily="2" charset="-122"/>
              </a:endParaRPr>
            </a:p>
          </p:txBody>
        </p:sp>
      </p:grpSp>
      <p:grpSp>
        <p:nvGrpSpPr>
          <p:cNvPr id="35" name="Group 34"/>
          <p:cNvGrpSpPr/>
          <p:nvPr/>
        </p:nvGrpSpPr>
        <p:grpSpPr>
          <a:xfrm>
            <a:off x="1126234" y="3725452"/>
            <a:ext cx="782853" cy="782855"/>
            <a:chOff x="1126233" y="4291508"/>
            <a:chExt cx="782853" cy="782854"/>
          </a:xfrm>
        </p:grpSpPr>
        <p:sp>
          <p:nvSpPr>
            <p:cNvPr id="14"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1"/>
            </a:solidFill>
            <a:ln>
              <a:noFill/>
            </a:ln>
          </p:spPr>
          <p:txBody>
            <a:bodyPr vert="horz" wrap="square" lIns="162560" tIns="81280" rIns="162560" bIns="81280" numCol="1" anchor="t" anchorCtr="0" compatLnSpc="1"/>
            <a:lstStyle/>
            <a:p>
              <a:endParaRPr lang="en-US" sz="2400" dirty="0"/>
            </a:p>
          </p:txBody>
        </p:sp>
        <p:sp>
          <p:nvSpPr>
            <p:cNvPr id="33" name="Freeform 32"/>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7" name="Group 2066"/>
          <p:cNvGrpSpPr/>
          <p:nvPr/>
        </p:nvGrpSpPr>
        <p:grpSpPr>
          <a:xfrm>
            <a:off x="4545014" y="4384751"/>
            <a:ext cx="2424113" cy="1868488"/>
            <a:chOff x="4545013" y="4989513"/>
            <a:chExt cx="2424113" cy="1868488"/>
          </a:xfrm>
        </p:grpSpPr>
        <p:sp>
          <p:nvSpPr>
            <p:cNvPr id="11" name="Freeform 5"/>
            <p:cNvSpPr/>
            <p:nvPr/>
          </p:nvSpPr>
          <p:spPr bwMode="auto">
            <a:xfrm>
              <a:off x="5391151" y="6557963"/>
              <a:ext cx="735013" cy="300038"/>
            </a:xfrm>
            <a:custGeom>
              <a:avLst/>
              <a:gdLst>
                <a:gd name="T0" fmla="*/ 261 w 263"/>
                <a:gd name="T1" fmla="*/ 96 h 107"/>
                <a:gd name="T2" fmla="*/ 236 w 263"/>
                <a:gd name="T3" fmla="*/ 72 h 107"/>
                <a:gd name="T4" fmla="*/ 224 w 263"/>
                <a:gd name="T5" fmla="*/ 50 h 107"/>
                <a:gd name="T6" fmla="*/ 220 w 263"/>
                <a:gd name="T7" fmla="*/ 0 h 107"/>
                <a:gd name="T8" fmla="*/ 133 w 263"/>
                <a:gd name="T9" fmla="*/ 0 h 107"/>
                <a:gd name="T10" fmla="*/ 129 w 263"/>
                <a:gd name="T11" fmla="*/ 0 h 107"/>
                <a:gd name="T12" fmla="*/ 42 w 263"/>
                <a:gd name="T13" fmla="*/ 0 h 107"/>
                <a:gd name="T14" fmla="*/ 39 w 263"/>
                <a:gd name="T15" fmla="*/ 50 h 107"/>
                <a:gd name="T16" fmla="*/ 26 w 263"/>
                <a:gd name="T17" fmla="*/ 72 h 107"/>
                <a:gd name="T18" fmla="*/ 1 w 263"/>
                <a:gd name="T19" fmla="*/ 96 h 107"/>
                <a:gd name="T20" fmla="*/ 0 w 263"/>
                <a:gd name="T21" fmla="*/ 103 h 107"/>
                <a:gd name="T22" fmla="*/ 12 w 263"/>
                <a:gd name="T23" fmla="*/ 107 h 107"/>
                <a:gd name="T24" fmla="*/ 129 w 263"/>
                <a:gd name="T25" fmla="*/ 107 h 107"/>
                <a:gd name="T26" fmla="*/ 133 w 263"/>
                <a:gd name="T27" fmla="*/ 107 h 107"/>
                <a:gd name="T28" fmla="*/ 251 w 263"/>
                <a:gd name="T29" fmla="*/ 107 h 107"/>
                <a:gd name="T30" fmla="*/ 263 w 263"/>
                <a:gd name="T31" fmla="*/ 103 h 107"/>
                <a:gd name="T32" fmla="*/ 261 w 263"/>
                <a:gd name="T33" fmla="*/ 9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3" h="107">
                  <a:moveTo>
                    <a:pt x="261" y="96"/>
                  </a:moveTo>
                  <a:cubicBezTo>
                    <a:pt x="261" y="96"/>
                    <a:pt x="250" y="84"/>
                    <a:pt x="236" y="72"/>
                  </a:cubicBezTo>
                  <a:cubicBezTo>
                    <a:pt x="222" y="59"/>
                    <a:pt x="224" y="50"/>
                    <a:pt x="224" y="50"/>
                  </a:cubicBezTo>
                  <a:cubicBezTo>
                    <a:pt x="220" y="0"/>
                    <a:pt x="220" y="0"/>
                    <a:pt x="220" y="0"/>
                  </a:cubicBezTo>
                  <a:cubicBezTo>
                    <a:pt x="133" y="0"/>
                    <a:pt x="133" y="0"/>
                    <a:pt x="133" y="0"/>
                  </a:cubicBezTo>
                  <a:cubicBezTo>
                    <a:pt x="129" y="0"/>
                    <a:pt x="129" y="0"/>
                    <a:pt x="129" y="0"/>
                  </a:cubicBezTo>
                  <a:cubicBezTo>
                    <a:pt x="42" y="0"/>
                    <a:pt x="42" y="0"/>
                    <a:pt x="42" y="0"/>
                  </a:cubicBezTo>
                  <a:cubicBezTo>
                    <a:pt x="39" y="50"/>
                    <a:pt x="39" y="50"/>
                    <a:pt x="39" y="50"/>
                  </a:cubicBezTo>
                  <a:cubicBezTo>
                    <a:pt x="39" y="50"/>
                    <a:pt x="41" y="59"/>
                    <a:pt x="26" y="72"/>
                  </a:cubicBezTo>
                  <a:cubicBezTo>
                    <a:pt x="12" y="84"/>
                    <a:pt x="1" y="96"/>
                    <a:pt x="1" y="96"/>
                  </a:cubicBezTo>
                  <a:cubicBezTo>
                    <a:pt x="1" y="96"/>
                    <a:pt x="0" y="99"/>
                    <a:pt x="0" y="103"/>
                  </a:cubicBezTo>
                  <a:cubicBezTo>
                    <a:pt x="0" y="107"/>
                    <a:pt x="2" y="107"/>
                    <a:pt x="12" y="107"/>
                  </a:cubicBezTo>
                  <a:cubicBezTo>
                    <a:pt x="20" y="107"/>
                    <a:pt x="108" y="107"/>
                    <a:pt x="129" y="107"/>
                  </a:cubicBezTo>
                  <a:cubicBezTo>
                    <a:pt x="132" y="107"/>
                    <a:pt x="133" y="107"/>
                    <a:pt x="133" y="107"/>
                  </a:cubicBezTo>
                  <a:cubicBezTo>
                    <a:pt x="154" y="107"/>
                    <a:pt x="242" y="107"/>
                    <a:pt x="251" y="107"/>
                  </a:cubicBezTo>
                  <a:cubicBezTo>
                    <a:pt x="260" y="107"/>
                    <a:pt x="263" y="107"/>
                    <a:pt x="263" y="103"/>
                  </a:cubicBezTo>
                  <a:cubicBezTo>
                    <a:pt x="263" y="99"/>
                    <a:pt x="261" y="96"/>
                    <a:pt x="261" y="96"/>
                  </a:cubicBez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2" name="Freeform 6"/>
            <p:cNvSpPr/>
            <p:nvPr/>
          </p:nvSpPr>
          <p:spPr bwMode="auto">
            <a:xfrm>
              <a:off x="5391151" y="6557963"/>
              <a:ext cx="735013" cy="300038"/>
            </a:xfrm>
            <a:custGeom>
              <a:avLst/>
              <a:gdLst>
                <a:gd name="T0" fmla="*/ 261 w 263"/>
                <a:gd name="T1" fmla="*/ 96 h 107"/>
                <a:gd name="T2" fmla="*/ 236 w 263"/>
                <a:gd name="T3" fmla="*/ 72 h 107"/>
                <a:gd name="T4" fmla="*/ 224 w 263"/>
                <a:gd name="T5" fmla="*/ 50 h 107"/>
                <a:gd name="T6" fmla="*/ 220 w 263"/>
                <a:gd name="T7" fmla="*/ 0 h 107"/>
                <a:gd name="T8" fmla="*/ 133 w 263"/>
                <a:gd name="T9" fmla="*/ 0 h 107"/>
                <a:gd name="T10" fmla="*/ 129 w 263"/>
                <a:gd name="T11" fmla="*/ 0 h 107"/>
                <a:gd name="T12" fmla="*/ 42 w 263"/>
                <a:gd name="T13" fmla="*/ 0 h 107"/>
                <a:gd name="T14" fmla="*/ 39 w 263"/>
                <a:gd name="T15" fmla="*/ 50 h 107"/>
                <a:gd name="T16" fmla="*/ 26 w 263"/>
                <a:gd name="T17" fmla="*/ 72 h 107"/>
                <a:gd name="T18" fmla="*/ 1 w 263"/>
                <a:gd name="T19" fmla="*/ 96 h 107"/>
                <a:gd name="T20" fmla="*/ 0 w 263"/>
                <a:gd name="T21" fmla="*/ 103 h 107"/>
                <a:gd name="T22" fmla="*/ 12 w 263"/>
                <a:gd name="T23" fmla="*/ 107 h 107"/>
                <a:gd name="T24" fmla="*/ 129 w 263"/>
                <a:gd name="T25" fmla="*/ 107 h 107"/>
                <a:gd name="T26" fmla="*/ 133 w 263"/>
                <a:gd name="T27" fmla="*/ 107 h 107"/>
                <a:gd name="T28" fmla="*/ 251 w 263"/>
                <a:gd name="T29" fmla="*/ 107 h 107"/>
                <a:gd name="T30" fmla="*/ 263 w 263"/>
                <a:gd name="T31" fmla="*/ 103 h 107"/>
                <a:gd name="T32" fmla="*/ 261 w 263"/>
                <a:gd name="T33" fmla="*/ 9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3" h="107">
                  <a:moveTo>
                    <a:pt x="261" y="96"/>
                  </a:moveTo>
                  <a:cubicBezTo>
                    <a:pt x="261" y="96"/>
                    <a:pt x="250" y="84"/>
                    <a:pt x="236" y="72"/>
                  </a:cubicBezTo>
                  <a:cubicBezTo>
                    <a:pt x="222" y="59"/>
                    <a:pt x="224" y="50"/>
                    <a:pt x="224" y="50"/>
                  </a:cubicBezTo>
                  <a:cubicBezTo>
                    <a:pt x="220" y="0"/>
                    <a:pt x="220" y="0"/>
                    <a:pt x="220" y="0"/>
                  </a:cubicBezTo>
                  <a:cubicBezTo>
                    <a:pt x="133" y="0"/>
                    <a:pt x="133" y="0"/>
                    <a:pt x="133" y="0"/>
                  </a:cubicBezTo>
                  <a:cubicBezTo>
                    <a:pt x="129" y="0"/>
                    <a:pt x="129" y="0"/>
                    <a:pt x="129" y="0"/>
                  </a:cubicBezTo>
                  <a:cubicBezTo>
                    <a:pt x="42" y="0"/>
                    <a:pt x="42" y="0"/>
                    <a:pt x="42" y="0"/>
                  </a:cubicBezTo>
                  <a:cubicBezTo>
                    <a:pt x="39" y="50"/>
                    <a:pt x="39" y="50"/>
                    <a:pt x="39" y="50"/>
                  </a:cubicBezTo>
                  <a:cubicBezTo>
                    <a:pt x="39" y="50"/>
                    <a:pt x="41" y="59"/>
                    <a:pt x="26" y="72"/>
                  </a:cubicBezTo>
                  <a:cubicBezTo>
                    <a:pt x="12" y="84"/>
                    <a:pt x="1" y="96"/>
                    <a:pt x="1" y="96"/>
                  </a:cubicBezTo>
                  <a:cubicBezTo>
                    <a:pt x="1" y="96"/>
                    <a:pt x="0" y="99"/>
                    <a:pt x="0" y="103"/>
                  </a:cubicBezTo>
                  <a:cubicBezTo>
                    <a:pt x="0" y="107"/>
                    <a:pt x="2" y="107"/>
                    <a:pt x="12" y="107"/>
                  </a:cubicBezTo>
                  <a:cubicBezTo>
                    <a:pt x="20" y="107"/>
                    <a:pt x="108" y="107"/>
                    <a:pt x="129" y="107"/>
                  </a:cubicBezTo>
                  <a:cubicBezTo>
                    <a:pt x="132" y="107"/>
                    <a:pt x="133" y="107"/>
                    <a:pt x="133" y="107"/>
                  </a:cubicBezTo>
                  <a:cubicBezTo>
                    <a:pt x="154" y="107"/>
                    <a:pt x="242" y="107"/>
                    <a:pt x="251" y="107"/>
                  </a:cubicBezTo>
                  <a:cubicBezTo>
                    <a:pt x="260" y="107"/>
                    <a:pt x="263" y="107"/>
                    <a:pt x="263" y="103"/>
                  </a:cubicBezTo>
                  <a:cubicBezTo>
                    <a:pt x="263" y="99"/>
                    <a:pt x="261" y="96"/>
                    <a:pt x="261" y="96"/>
                  </a:cubicBez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3" name="Freeform 7"/>
            <p:cNvSpPr/>
            <p:nvPr/>
          </p:nvSpPr>
          <p:spPr bwMode="auto">
            <a:xfrm>
              <a:off x="4545013" y="4989513"/>
              <a:ext cx="2424113" cy="1593850"/>
            </a:xfrm>
            <a:custGeom>
              <a:avLst/>
              <a:gdLst>
                <a:gd name="T0" fmla="*/ 866 w 866"/>
                <a:gd name="T1" fmla="*/ 525 h 569"/>
                <a:gd name="T2" fmla="*/ 822 w 866"/>
                <a:gd name="T3" fmla="*/ 569 h 569"/>
                <a:gd name="T4" fmla="*/ 44 w 866"/>
                <a:gd name="T5" fmla="*/ 569 h 569"/>
                <a:gd name="T6" fmla="*/ 0 w 866"/>
                <a:gd name="T7" fmla="*/ 525 h 569"/>
                <a:gd name="T8" fmla="*/ 0 w 866"/>
                <a:gd name="T9" fmla="*/ 44 h 569"/>
                <a:gd name="T10" fmla="*/ 44 w 866"/>
                <a:gd name="T11" fmla="*/ 0 h 569"/>
                <a:gd name="T12" fmla="*/ 822 w 866"/>
                <a:gd name="T13" fmla="*/ 0 h 569"/>
                <a:gd name="T14" fmla="*/ 866 w 866"/>
                <a:gd name="T15" fmla="*/ 44 h 569"/>
                <a:gd name="T16" fmla="*/ 866 w 866"/>
                <a:gd name="T17" fmla="*/ 525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6" h="569">
                  <a:moveTo>
                    <a:pt x="866" y="525"/>
                  </a:moveTo>
                  <a:cubicBezTo>
                    <a:pt x="866" y="550"/>
                    <a:pt x="846" y="569"/>
                    <a:pt x="822" y="569"/>
                  </a:cubicBezTo>
                  <a:cubicBezTo>
                    <a:pt x="44" y="569"/>
                    <a:pt x="44" y="569"/>
                    <a:pt x="44" y="569"/>
                  </a:cubicBezTo>
                  <a:cubicBezTo>
                    <a:pt x="20" y="569"/>
                    <a:pt x="0" y="550"/>
                    <a:pt x="0" y="525"/>
                  </a:cubicBezTo>
                  <a:cubicBezTo>
                    <a:pt x="0" y="44"/>
                    <a:pt x="0" y="44"/>
                    <a:pt x="0" y="44"/>
                  </a:cubicBezTo>
                  <a:cubicBezTo>
                    <a:pt x="0" y="20"/>
                    <a:pt x="20" y="0"/>
                    <a:pt x="44" y="0"/>
                  </a:cubicBezTo>
                  <a:cubicBezTo>
                    <a:pt x="822" y="0"/>
                    <a:pt x="822" y="0"/>
                    <a:pt x="822" y="0"/>
                  </a:cubicBezTo>
                  <a:cubicBezTo>
                    <a:pt x="846" y="0"/>
                    <a:pt x="866" y="20"/>
                    <a:pt x="866" y="44"/>
                  </a:cubicBezTo>
                  <a:lnTo>
                    <a:pt x="866" y="525"/>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4" name="Freeform 8"/>
            <p:cNvSpPr/>
            <p:nvPr/>
          </p:nvSpPr>
          <p:spPr bwMode="auto">
            <a:xfrm>
              <a:off x="4545013" y="4989513"/>
              <a:ext cx="2424113" cy="1433513"/>
            </a:xfrm>
            <a:custGeom>
              <a:avLst/>
              <a:gdLst>
                <a:gd name="T0" fmla="*/ 866 w 866"/>
                <a:gd name="T1" fmla="*/ 512 h 512"/>
                <a:gd name="T2" fmla="*/ 866 w 866"/>
                <a:gd name="T3" fmla="*/ 44 h 512"/>
                <a:gd name="T4" fmla="*/ 822 w 866"/>
                <a:gd name="T5" fmla="*/ 0 h 512"/>
                <a:gd name="T6" fmla="*/ 44 w 866"/>
                <a:gd name="T7" fmla="*/ 0 h 512"/>
                <a:gd name="T8" fmla="*/ 0 w 866"/>
                <a:gd name="T9" fmla="*/ 44 h 512"/>
                <a:gd name="T10" fmla="*/ 0 w 866"/>
                <a:gd name="T11" fmla="*/ 512 h 512"/>
                <a:gd name="T12" fmla="*/ 866 w 866"/>
                <a:gd name="T13" fmla="*/ 512 h 512"/>
              </a:gdLst>
              <a:ahLst/>
              <a:cxnLst>
                <a:cxn ang="0">
                  <a:pos x="T0" y="T1"/>
                </a:cxn>
                <a:cxn ang="0">
                  <a:pos x="T2" y="T3"/>
                </a:cxn>
                <a:cxn ang="0">
                  <a:pos x="T4" y="T5"/>
                </a:cxn>
                <a:cxn ang="0">
                  <a:pos x="T6" y="T7"/>
                </a:cxn>
                <a:cxn ang="0">
                  <a:pos x="T8" y="T9"/>
                </a:cxn>
                <a:cxn ang="0">
                  <a:pos x="T10" y="T11"/>
                </a:cxn>
                <a:cxn ang="0">
                  <a:pos x="T12" y="T13"/>
                </a:cxn>
              </a:cxnLst>
              <a:rect l="0" t="0" r="r" b="b"/>
              <a:pathLst>
                <a:path w="866" h="512">
                  <a:moveTo>
                    <a:pt x="866" y="512"/>
                  </a:moveTo>
                  <a:cubicBezTo>
                    <a:pt x="866" y="44"/>
                    <a:pt x="866" y="44"/>
                    <a:pt x="866" y="44"/>
                  </a:cubicBezTo>
                  <a:cubicBezTo>
                    <a:pt x="866" y="20"/>
                    <a:pt x="846" y="0"/>
                    <a:pt x="822" y="0"/>
                  </a:cubicBezTo>
                  <a:cubicBezTo>
                    <a:pt x="44" y="0"/>
                    <a:pt x="44" y="0"/>
                    <a:pt x="44" y="0"/>
                  </a:cubicBezTo>
                  <a:cubicBezTo>
                    <a:pt x="20" y="0"/>
                    <a:pt x="0" y="20"/>
                    <a:pt x="0" y="44"/>
                  </a:cubicBezTo>
                  <a:cubicBezTo>
                    <a:pt x="0" y="512"/>
                    <a:pt x="0" y="512"/>
                    <a:pt x="0" y="512"/>
                  </a:cubicBezTo>
                  <a:lnTo>
                    <a:pt x="866" y="512"/>
                  </a:lnTo>
                  <a:close/>
                </a:path>
              </a:pathLst>
            </a:custGeom>
            <a:solidFill>
              <a:schemeClr val="tx2">
                <a:lumMod val="75000"/>
              </a:schemeClr>
            </a:solidFill>
            <a:ln>
              <a:noFill/>
            </a:ln>
          </p:spPr>
          <p:txBody>
            <a:bodyPr vert="horz" wrap="square" lIns="121920" tIns="60960" rIns="121920" bIns="60960" numCol="1" anchor="t" anchorCtr="0" compatLnSpc="1"/>
            <a:lstStyle/>
            <a:p>
              <a:endParaRPr lang="en-US" sz="2400"/>
            </a:p>
          </p:txBody>
        </p:sp>
        <p:sp>
          <p:nvSpPr>
            <p:cNvPr id="15" name="Rectangle 9"/>
            <p:cNvSpPr>
              <a:spLocks noChangeArrowheads="1"/>
            </p:cNvSpPr>
            <p:nvPr/>
          </p:nvSpPr>
          <p:spPr bwMode="auto">
            <a:xfrm>
              <a:off x="4614863" y="5056188"/>
              <a:ext cx="2284413" cy="13112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16" name="Oval 10"/>
            <p:cNvSpPr>
              <a:spLocks noChangeArrowheads="1"/>
            </p:cNvSpPr>
            <p:nvPr/>
          </p:nvSpPr>
          <p:spPr bwMode="auto">
            <a:xfrm>
              <a:off x="5718176" y="6462713"/>
              <a:ext cx="80963" cy="80963"/>
            </a:xfrm>
            <a:prstGeom prst="ellipse">
              <a:avLst/>
            </a:prstGeom>
            <a:solidFill>
              <a:schemeClr val="tx2">
                <a:lumMod val="75000"/>
              </a:schemeClr>
            </a:solidFill>
            <a:ln>
              <a:noFill/>
            </a:ln>
          </p:spPr>
          <p:txBody>
            <a:bodyPr vert="horz" wrap="square" lIns="121920" tIns="60960" rIns="121920" bIns="60960" numCol="1" anchor="t" anchorCtr="0" compatLnSpc="1"/>
            <a:lstStyle/>
            <a:p>
              <a:endParaRPr lang="en-US" sz="2400"/>
            </a:p>
          </p:txBody>
        </p:sp>
      </p:grpSp>
      <p:grpSp>
        <p:nvGrpSpPr>
          <p:cNvPr id="2064" name="Group 2063"/>
          <p:cNvGrpSpPr/>
          <p:nvPr/>
        </p:nvGrpSpPr>
        <p:grpSpPr>
          <a:xfrm>
            <a:off x="6132514" y="5154688"/>
            <a:ext cx="2105025" cy="1098551"/>
            <a:chOff x="6132513" y="5759450"/>
            <a:chExt cx="2105025" cy="1098550"/>
          </a:xfrm>
        </p:grpSpPr>
        <p:sp>
          <p:nvSpPr>
            <p:cNvPr id="17" name="Freeform 11"/>
            <p:cNvSpPr/>
            <p:nvPr/>
          </p:nvSpPr>
          <p:spPr bwMode="auto">
            <a:xfrm>
              <a:off x="6338888" y="5759450"/>
              <a:ext cx="1674813" cy="1065213"/>
            </a:xfrm>
            <a:custGeom>
              <a:avLst/>
              <a:gdLst>
                <a:gd name="T0" fmla="*/ 598 w 598"/>
                <a:gd name="T1" fmla="*/ 364 h 380"/>
                <a:gd name="T2" fmla="*/ 568 w 598"/>
                <a:gd name="T3" fmla="*/ 376 h 380"/>
                <a:gd name="T4" fmla="*/ 30 w 598"/>
                <a:gd name="T5" fmla="*/ 376 h 380"/>
                <a:gd name="T6" fmla="*/ 0 w 598"/>
                <a:gd name="T7" fmla="*/ 364 h 380"/>
                <a:gd name="T8" fmla="*/ 0 w 598"/>
                <a:gd name="T9" fmla="*/ 31 h 380"/>
                <a:gd name="T10" fmla="*/ 30 w 598"/>
                <a:gd name="T11" fmla="*/ 0 h 380"/>
                <a:gd name="T12" fmla="*/ 568 w 598"/>
                <a:gd name="T13" fmla="*/ 0 h 380"/>
                <a:gd name="T14" fmla="*/ 598 w 598"/>
                <a:gd name="T15" fmla="*/ 31 h 380"/>
                <a:gd name="T16" fmla="*/ 598 w 598"/>
                <a:gd name="T17" fmla="*/ 36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8" h="380">
                  <a:moveTo>
                    <a:pt x="598" y="364"/>
                  </a:moveTo>
                  <a:cubicBezTo>
                    <a:pt x="598" y="380"/>
                    <a:pt x="585" y="376"/>
                    <a:pt x="568" y="376"/>
                  </a:cubicBezTo>
                  <a:cubicBezTo>
                    <a:pt x="30" y="376"/>
                    <a:pt x="30" y="376"/>
                    <a:pt x="30" y="376"/>
                  </a:cubicBezTo>
                  <a:cubicBezTo>
                    <a:pt x="14" y="376"/>
                    <a:pt x="0" y="380"/>
                    <a:pt x="0" y="364"/>
                  </a:cubicBezTo>
                  <a:cubicBezTo>
                    <a:pt x="0" y="31"/>
                    <a:pt x="0" y="31"/>
                    <a:pt x="0" y="31"/>
                  </a:cubicBezTo>
                  <a:cubicBezTo>
                    <a:pt x="0" y="14"/>
                    <a:pt x="14" y="0"/>
                    <a:pt x="30" y="0"/>
                  </a:cubicBezTo>
                  <a:cubicBezTo>
                    <a:pt x="568" y="0"/>
                    <a:pt x="568" y="0"/>
                    <a:pt x="568" y="0"/>
                  </a:cubicBezTo>
                  <a:cubicBezTo>
                    <a:pt x="585" y="0"/>
                    <a:pt x="598" y="14"/>
                    <a:pt x="598" y="31"/>
                  </a:cubicBezTo>
                  <a:cubicBezTo>
                    <a:pt x="598" y="364"/>
                    <a:pt x="598" y="364"/>
                    <a:pt x="598" y="364"/>
                  </a:cubicBezTo>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2"/>
            <p:cNvSpPr/>
            <p:nvPr/>
          </p:nvSpPr>
          <p:spPr bwMode="auto">
            <a:xfrm>
              <a:off x="6338888" y="5759450"/>
              <a:ext cx="1674813" cy="992188"/>
            </a:xfrm>
            <a:custGeom>
              <a:avLst/>
              <a:gdLst>
                <a:gd name="T0" fmla="*/ 598 w 598"/>
                <a:gd name="T1" fmla="*/ 354 h 354"/>
                <a:gd name="T2" fmla="*/ 598 w 598"/>
                <a:gd name="T3" fmla="*/ 31 h 354"/>
                <a:gd name="T4" fmla="*/ 568 w 598"/>
                <a:gd name="T5" fmla="*/ 0 h 354"/>
                <a:gd name="T6" fmla="*/ 30 w 598"/>
                <a:gd name="T7" fmla="*/ 0 h 354"/>
                <a:gd name="T8" fmla="*/ 0 w 598"/>
                <a:gd name="T9" fmla="*/ 31 h 354"/>
                <a:gd name="T10" fmla="*/ 0 w 598"/>
                <a:gd name="T11" fmla="*/ 354 h 354"/>
                <a:gd name="T12" fmla="*/ 598 w 598"/>
                <a:gd name="T13" fmla="*/ 354 h 354"/>
              </a:gdLst>
              <a:ahLst/>
              <a:cxnLst>
                <a:cxn ang="0">
                  <a:pos x="T0" y="T1"/>
                </a:cxn>
                <a:cxn ang="0">
                  <a:pos x="T2" y="T3"/>
                </a:cxn>
                <a:cxn ang="0">
                  <a:pos x="T4" y="T5"/>
                </a:cxn>
                <a:cxn ang="0">
                  <a:pos x="T6" y="T7"/>
                </a:cxn>
                <a:cxn ang="0">
                  <a:pos x="T8" y="T9"/>
                </a:cxn>
                <a:cxn ang="0">
                  <a:pos x="T10" y="T11"/>
                </a:cxn>
                <a:cxn ang="0">
                  <a:pos x="T12" y="T13"/>
                </a:cxn>
              </a:cxnLst>
              <a:rect l="0" t="0" r="r" b="b"/>
              <a:pathLst>
                <a:path w="598" h="354">
                  <a:moveTo>
                    <a:pt x="598" y="354"/>
                  </a:moveTo>
                  <a:cubicBezTo>
                    <a:pt x="598" y="31"/>
                    <a:pt x="598" y="31"/>
                    <a:pt x="598" y="31"/>
                  </a:cubicBezTo>
                  <a:cubicBezTo>
                    <a:pt x="598" y="14"/>
                    <a:pt x="585" y="0"/>
                    <a:pt x="568" y="0"/>
                  </a:cubicBezTo>
                  <a:cubicBezTo>
                    <a:pt x="30" y="0"/>
                    <a:pt x="30" y="0"/>
                    <a:pt x="30" y="0"/>
                  </a:cubicBezTo>
                  <a:cubicBezTo>
                    <a:pt x="14" y="0"/>
                    <a:pt x="0" y="14"/>
                    <a:pt x="0" y="31"/>
                  </a:cubicBezTo>
                  <a:cubicBezTo>
                    <a:pt x="0" y="354"/>
                    <a:pt x="0" y="354"/>
                    <a:pt x="0" y="354"/>
                  </a:cubicBezTo>
                  <a:lnTo>
                    <a:pt x="598" y="354"/>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9" name="Rectangle 13"/>
            <p:cNvSpPr>
              <a:spLocks noChangeArrowheads="1"/>
            </p:cNvSpPr>
            <p:nvPr/>
          </p:nvSpPr>
          <p:spPr bwMode="auto">
            <a:xfrm>
              <a:off x="6386513" y="5807075"/>
              <a:ext cx="1579563" cy="908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20" name="Freeform 14"/>
            <p:cNvSpPr/>
            <p:nvPr/>
          </p:nvSpPr>
          <p:spPr bwMode="auto">
            <a:xfrm>
              <a:off x="7151688" y="6788150"/>
              <a:ext cx="1058863" cy="69850"/>
            </a:xfrm>
            <a:custGeom>
              <a:avLst/>
              <a:gdLst>
                <a:gd name="T0" fmla="*/ 378 w 378"/>
                <a:gd name="T1" fmla="*/ 10 h 25"/>
                <a:gd name="T2" fmla="*/ 303 w 378"/>
                <a:gd name="T3" fmla="*/ 25 h 25"/>
                <a:gd name="T4" fmla="*/ 0 w 378"/>
                <a:gd name="T5" fmla="*/ 25 h 25"/>
                <a:gd name="T6" fmla="*/ 0 w 378"/>
                <a:gd name="T7" fmla="*/ 2 h 25"/>
                <a:gd name="T8" fmla="*/ 378 w 378"/>
                <a:gd name="T9" fmla="*/ 0 h 25"/>
                <a:gd name="T10" fmla="*/ 378 w 378"/>
                <a:gd name="T11" fmla="*/ 10 h 25"/>
              </a:gdLst>
              <a:ahLst/>
              <a:cxnLst>
                <a:cxn ang="0">
                  <a:pos x="T0" y="T1"/>
                </a:cxn>
                <a:cxn ang="0">
                  <a:pos x="T2" y="T3"/>
                </a:cxn>
                <a:cxn ang="0">
                  <a:pos x="T4" y="T5"/>
                </a:cxn>
                <a:cxn ang="0">
                  <a:pos x="T6" y="T7"/>
                </a:cxn>
                <a:cxn ang="0">
                  <a:pos x="T8" y="T9"/>
                </a:cxn>
                <a:cxn ang="0">
                  <a:pos x="T10" y="T11"/>
                </a:cxn>
              </a:cxnLst>
              <a:rect l="0" t="0" r="r" b="b"/>
              <a:pathLst>
                <a:path w="378" h="25">
                  <a:moveTo>
                    <a:pt x="378" y="10"/>
                  </a:moveTo>
                  <a:cubicBezTo>
                    <a:pt x="378" y="10"/>
                    <a:pt x="366" y="25"/>
                    <a:pt x="303" y="25"/>
                  </a:cubicBezTo>
                  <a:cubicBezTo>
                    <a:pt x="0" y="25"/>
                    <a:pt x="0" y="25"/>
                    <a:pt x="0" y="25"/>
                  </a:cubicBezTo>
                  <a:cubicBezTo>
                    <a:pt x="0" y="2"/>
                    <a:pt x="0" y="2"/>
                    <a:pt x="0" y="2"/>
                  </a:cubicBezTo>
                  <a:cubicBezTo>
                    <a:pt x="378" y="0"/>
                    <a:pt x="378" y="0"/>
                    <a:pt x="378" y="0"/>
                  </a:cubicBezTo>
                  <a:lnTo>
                    <a:pt x="378" y="10"/>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1" name="Freeform 15"/>
            <p:cNvSpPr/>
            <p:nvPr/>
          </p:nvSpPr>
          <p:spPr bwMode="auto">
            <a:xfrm>
              <a:off x="6149976" y="6788150"/>
              <a:ext cx="1060450" cy="69850"/>
            </a:xfrm>
            <a:custGeom>
              <a:avLst/>
              <a:gdLst>
                <a:gd name="T0" fmla="*/ 0 w 379"/>
                <a:gd name="T1" fmla="*/ 10 h 25"/>
                <a:gd name="T2" fmla="*/ 76 w 379"/>
                <a:gd name="T3" fmla="*/ 25 h 25"/>
                <a:gd name="T4" fmla="*/ 379 w 379"/>
                <a:gd name="T5" fmla="*/ 25 h 25"/>
                <a:gd name="T6" fmla="*/ 379 w 379"/>
                <a:gd name="T7" fmla="*/ 2 h 25"/>
                <a:gd name="T8" fmla="*/ 1 w 379"/>
                <a:gd name="T9" fmla="*/ 0 h 25"/>
                <a:gd name="T10" fmla="*/ 0 w 379"/>
                <a:gd name="T11" fmla="*/ 10 h 25"/>
              </a:gdLst>
              <a:ahLst/>
              <a:cxnLst>
                <a:cxn ang="0">
                  <a:pos x="T0" y="T1"/>
                </a:cxn>
                <a:cxn ang="0">
                  <a:pos x="T2" y="T3"/>
                </a:cxn>
                <a:cxn ang="0">
                  <a:pos x="T4" y="T5"/>
                </a:cxn>
                <a:cxn ang="0">
                  <a:pos x="T6" y="T7"/>
                </a:cxn>
                <a:cxn ang="0">
                  <a:pos x="T8" y="T9"/>
                </a:cxn>
                <a:cxn ang="0">
                  <a:pos x="T10" y="T11"/>
                </a:cxn>
              </a:cxnLst>
              <a:rect l="0" t="0" r="r" b="b"/>
              <a:pathLst>
                <a:path w="379" h="25">
                  <a:moveTo>
                    <a:pt x="0" y="10"/>
                  </a:moveTo>
                  <a:cubicBezTo>
                    <a:pt x="0" y="10"/>
                    <a:pt x="13" y="25"/>
                    <a:pt x="76" y="25"/>
                  </a:cubicBezTo>
                  <a:cubicBezTo>
                    <a:pt x="379" y="25"/>
                    <a:pt x="379" y="25"/>
                    <a:pt x="379" y="25"/>
                  </a:cubicBezTo>
                  <a:cubicBezTo>
                    <a:pt x="379" y="2"/>
                    <a:pt x="379" y="2"/>
                    <a:pt x="379" y="2"/>
                  </a:cubicBezTo>
                  <a:cubicBezTo>
                    <a:pt x="1" y="0"/>
                    <a:pt x="1" y="0"/>
                    <a:pt x="1" y="0"/>
                  </a:cubicBezTo>
                  <a:lnTo>
                    <a:pt x="0" y="10"/>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2" name="Freeform 16"/>
            <p:cNvSpPr/>
            <p:nvPr/>
          </p:nvSpPr>
          <p:spPr bwMode="auto">
            <a:xfrm>
              <a:off x="6132513" y="6754813"/>
              <a:ext cx="2105025" cy="58738"/>
            </a:xfrm>
            <a:custGeom>
              <a:avLst/>
              <a:gdLst>
                <a:gd name="T0" fmla="*/ 752 w 752"/>
                <a:gd name="T1" fmla="*/ 11 h 21"/>
                <a:gd name="T2" fmla="*/ 739 w 752"/>
                <a:gd name="T3" fmla="*/ 21 h 21"/>
                <a:gd name="T4" fmla="*/ 14 w 752"/>
                <a:gd name="T5" fmla="*/ 21 h 21"/>
                <a:gd name="T6" fmla="*/ 0 w 752"/>
                <a:gd name="T7" fmla="*/ 11 h 21"/>
                <a:gd name="T8" fmla="*/ 14 w 752"/>
                <a:gd name="T9" fmla="*/ 0 h 21"/>
                <a:gd name="T10" fmla="*/ 739 w 752"/>
                <a:gd name="T11" fmla="*/ 0 h 21"/>
                <a:gd name="T12" fmla="*/ 752 w 752"/>
                <a:gd name="T13" fmla="*/ 11 h 21"/>
              </a:gdLst>
              <a:ahLst/>
              <a:cxnLst>
                <a:cxn ang="0">
                  <a:pos x="T0" y="T1"/>
                </a:cxn>
                <a:cxn ang="0">
                  <a:pos x="T2" y="T3"/>
                </a:cxn>
                <a:cxn ang="0">
                  <a:pos x="T4" y="T5"/>
                </a:cxn>
                <a:cxn ang="0">
                  <a:pos x="T6" y="T7"/>
                </a:cxn>
                <a:cxn ang="0">
                  <a:pos x="T8" y="T9"/>
                </a:cxn>
                <a:cxn ang="0">
                  <a:pos x="T10" y="T11"/>
                </a:cxn>
                <a:cxn ang="0">
                  <a:pos x="T12" y="T13"/>
                </a:cxn>
              </a:cxnLst>
              <a:rect l="0" t="0" r="r" b="b"/>
              <a:pathLst>
                <a:path w="752" h="21">
                  <a:moveTo>
                    <a:pt x="752" y="11"/>
                  </a:moveTo>
                  <a:cubicBezTo>
                    <a:pt x="752" y="17"/>
                    <a:pt x="746" y="21"/>
                    <a:pt x="739" y="21"/>
                  </a:cubicBezTo>
                  <a:cubicBezTo>
                    <a:pt x="14" y="21"/>
                    <a:pt x="14" y="21"/>
                    <a:pt x="14" y="21"/>
                  </a:cubicBezTo>
                  <a:cubicBezTo>
                    <a:pt x="6" y="21"/>
                    <a:pt x="0" y="17"/>
                    <a:pt x="0" y="11"/>
                  </a:cubicBezTo>
                  <a:cubicBezTo>
                    <a:pt x="0" y="5"/>
                    <a:pt x="6" y="0"/>
                    <a:pt x="14" y="0"/>
                  </a:cubicBezTo>
                  <a:cubicBezTo>
                    <a:pt x="739" y="0"/>
                    <a:pt x="739" y="0"/>
                    <a:pt x="739" y="0"/>
                  </a:cubicBezTo>
                  <a:cubicBezTo>
                    <a:pt x="746" y="0"/>
                    <a:pt x="752" y="5"/>
                    <a:pt x="752" y="11"/>
                  </a:cubicBezTo>
                </a:path>
              </a:pathLst>
            </a:custGeom>
            <a:solidFill>
              <a:schemeClr val="tx2"/>
            </a:solidFill>
            <a:ln>
              <a:noFill/>
            </a:ln>
          </p:spPr>
          <p:txBody>
            <a:bodyPr vert="horz" wrap="square" lIns="121920" tIns="60960" rIns="121920" bIns="60960" numCol="1" anchor="t" anchorCtr="0" compatLnSpc="1"/>
            <a:lstStyle/>
            <a:p>
              <a:endParaRPr lang="en-US" sz="2400"/>
            </a:p>
          </p:txBody>
        </p:sp>
        <p:pic>
          <p:nvPicPr>
            <p:cNvPr id="2065" name="Picture 1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996113" y="6745288"/>
              <a:ext cx="381000" cy="1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6"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113" y="6745288"/>
              <a:ext cx="381000" cy="53975"/>
            </a:xfrm>
            <a:prstGeom prst="rect">
              <a:avLst/>
            </a:prstGeom>
            <a:solidFill>
              <a:schemeClr val="tx2">
                <a:lumMod val="75000"/>
              </a:schemeClr>
            </a:solidFill>
            <a:ln>
              <a:noFill/>
            </a:ln>
          </p:spPr>
        </p:pic>
      </p:grpSp>
      <p:grpSp>
        <p:nvGrpSpPr>
          <p:cNvPr id="2062" name="Group 2061"/>
          <p:cNvGrpSpPr/>
          <p:nvPr/>
        </p:nvGrpSpPr>
        <p:grpSpPr>
          <a:xfrm>
            <a:off x="3689957" y="4730150"/>
            <a:ext cx="322263" cy="608013"/>
            <a:chOff x="3863976" y="5367338"/>
            <a:chExt cx="322263" cy="608013"/>
          </a:xfrm>
        </p:grpSpPr>
        <p:sp>
          <p:nvSpPr>
            <p:cNvPr id="23" name="Freeform 19"/>
            <p:cNvSpPr/>
            <p:nvPr/>
          </p:nvSpPr>
          <p:spPr bwMode="auto">
            <a:xfrm>
              <a:off x="3863976" y="5367338"/>
              <a:ext cx="322263" cy="608013"/>
            </a:xfrm>
            <a:custGeom>
              <a:avLst/>
              <a:gdLst>
                <a:gd name="T0" fmla="*/ 9 w 115"/>
                <a:gd name="T1" fmla="*/ 217 h 217"/>
                <a:gd name="T2" fmla="*/ 0 w 115"/>
                <a:gd name="T3" fmla="*/ 206 h 217"/>
                <a:gd name="T4" fmla="*/ 0 w 115"/>
                <a:gd name="T5" fmla="*/ 11 h 217"/>
                <a:gd name="T6" fmla="*/ 9 w 115"/>
                <a:gd name="T7" fmla="*/ 0 h 217"/>
                <a:gd name="T8" fmla="*/ 106 w 115"/>
                <a:gd name="T9" fmla="*/ 0 h 217"/>
                <a:gd name="T10" fmla="*/ 115 w 115"/>
                <a:gd name="T11" fmla="*/ 11 h 217"/>
                <a:gd name="T12" fmla="*/ 115 w 115"/>
                <a:gd name="T13" fmla="*/ 206 h 217"/>
                <a:gd name="T14" fmla="*/ 106 w 115"/>
                <a:gd name="T15" fmla="*/ 217 h 217"/>
                <a:gd name="T16" fmla="*/ 9 w 115"/>
                <a:gd name="T17" fmla="*/ 21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17">
                  <a:moveTo>
                    <a:pt x="9" y="217"/>
                  </a:moveTo>
                  <a:cubicBezTo>
                    <a:pt x="4" y="217"/>
                    <a:pt x="0" y="213"/>
                    <a:pt x="0" y="206"/>
                  </a:cubicBezTo>
                  <a:cubicBezTo>
                    <a:pt x="0" y="11"/>
                    <a:pt x="0" y="11"/>
                    <a:pt x="0" y="11"/>
                  </a:cubicBezTo>
                  <a:cubicBezTo>
                    <a:pt x="0" y="5"/>
                    <a:pt x="4" y="0"/>
                    <a:pt x="9" y="0"/>
                  </a:cubicBezTo>
                  <a:cubicBezTo>
                    <a:pt x="106" y="0"/>
                    <a:pt x="106" y="0"/>
                    <a:pt x="106" y="0"/>
                  </a:cubicBezTo>
                  <a:cubicBezTo>
                    <a:pt x="111" y="0"/>
                    <a:pt x="115" y="5"/>
                    <a:pt x="115" y="11"/>
                  </a:cubicBezTo>
                  <a:cubicBezTo>
                    <a:pt x="115" y="206"/>
                    <a:pt x="115" y="206"/>
                    <a:pt x="115" y="206"/>
                  </a:cubicBezTo>
                  <a:cubicBezTo>
                    <a:pt x="115" y="213"/>
                    <a:pt x="111" y="217"/>
                    <a:pt x="106" y="217"/>
                  </a:cubicBezTo>
                  <a:lnTo>
                    <a:pt x="9" y="217"/>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4" name="Freeform 20"/>
            <p:cNvSpPr/>
            <p:nvPr/>
          </p:nvSpPr>
          <p:spPr bwMode="auto">
            <a:xfrm>
              <a:off x="3863976" y="5367338"/>
              <a:ext cx="322263" cy="534988"/>
            </a:xfrm>
            <a:custGeom>
              <a:avLst/>
              <a:gdLst>
                <a:gd name="T0" fmla="*/ 0 w 115"/>
                <a:gd name="T1" fmla="*/ 191 h 191"/>
                <a:gd name="T2" fmla="*/ 0 w 115"/>
                <a:gd name="T3" fmla="*/ 11 h 191"/>
                <a:gd name="T4" fmla="*/ 9 w 115"/>
                <a:gd name="T5" fmla="*/ 0 h 191"/>
                <a:gd name="T6" fmla="*/ 106 w 115"/>
                <a:gd name="T7" fmla="*/ 0 h 191"/>
                <a:gd name="T8" fmla="*/ 115 w 115"/>
                <a:gd name="T9" fmla="*/ 11 h 191"/>
                <a:gd name="T10" fmla="*/ 115 w 115"/>
                <a:gd name="T11" fmla="*/ 191 h 191"/>
                <a:gd name="T12" fmla="*/ 0 w 115"/>
                <a:gd name="T13" fmla="*/ 191 h 191"/>
              </a:gdLst>
              <a:ahLst/>
              <a:cxnLst>
                <a:cxn ang="0">
                  <a:pos x="T0" y="T1"/>
                </a:cxn>
                <a:cxn ang="0">
                  <a:pos x="T2" y="T3"/>
                </a:cxn>
                <a:cxn ang="0">
                  <a:pos x="T4" y="T5"/>
                </a:cxn>
                <a:cxn ang="0">
                  <a:pos x="T6" y="T7"/>
                </a:cxn>
                <a:cxn ang="0">
                  <a:pos x="T8" y="T9"/>
                </a:cxn>
                <a:cxn ang="0">
                  <a:pos x="T10" y="T11"/>
                </a:cxn>
                <a:cxn ang="0">
                  <a:pos x="T12" y="T13"/>
                </a:cxn>
              </a:cxnLst>
              <a:rect l="0" t="0" r="r" b="b"/>
              <a:pathLst>
                <a:path w="115" h="191">
                  <a:moveTo>
                    <a:pt x="0" y="191"/>
                  </a:moveTo>
                  <a:cubicBezTo>
                    <a:pt x="0" y="11"/>
                    <a:pt x="0" y="11"/>
                    <a:pt x="0" y="11"/>
                  </a:cubicBezTo>
                  <a:cubicBezTo>
                    <a:pt x="0" y="5"/>
                    <a:pt x="4" y="0"/>
                    <a:pt x="9" y="0"/>
                  </a:cubicBezTo>
                  <a:cubicBezTo>
                    <a:pt x="106" y="0"/>
                    <a:pt x="106" y="0"/>
                    <a:pt x="106" y="0"/>
                  </a:cubicBezTo>
                  <a:cubicBezTo>
                    <a:pt x="111" y="0"/>
                    <a:pt x="115" y="5"/>
                    <a:pt x="115" y="11"/>
                  </a:cubicBezTo>
                  <a:cubicBezTo>
                    <a:pt x="115" y="191"/>
                    <a:pt x="115" y="191"/>
                    <a:pt x="115" y="191"/>
                  </a:cubicBezTo>
                  <a:lnTo>
                    <a:pt x="0" y="191"/>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5" name="Rectangle 21"/>
            <p:cNvSpPr>
              <a:spLocks noChangeArrowheads="1"/>
            </p:cNvSpPr>
            <p:nvPr/>
          </p:nvSpPr>
          <p:spPr bwMode="auto">
            <a:xfrm>
              <a:off x="3878263" y="5392738"/>
              <a:ext cx="290513" cy="49371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26" name="Oval 22"/>
            <p:cNvSpPr>
              <a:spLocks noChangeArrowheads="1"/>
            </p:cNvSpPr>
            <p:nvPr/>
          </p:nvSpPr>
          <p:spPr bwMode="auto">
            <a:xfrm>
              <a:off x="4003676" y="5913438"/>
              <a:ext cx="46038" cy="44450"/>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nvGrpSpPr>
          <p:cNvPr id="2063" name="Group 2062"/>
          <p:cNvGrpSpPr/>
          <p:nvPr/>
        </p:nvGrpSpPr>
        <p:grpSpPr>
          <a:xfrm>
            <a:off x="3743327" y="5443615"/>
            <a:ext cx="1231900" cy="809625"/>
            <a:chOff x="3743326" y="6048375"/>
            <a:chExt cx="1231900" cy="809625"/>
          </a:xfrm>
        </p:grpSpPr>
        <p:sp>
          <p:nvSpPr>
            <p:cNvPr id="27" name="Freeform 23"/>
            <p:cNvSpPr/>
            <p:nvPr/>
          </p:nvSpPr>
          <p:spPr bwMode="auto">
            <a:xfrm>
              <a:off x="3743326" y="6048375"/>
              <a:ext cx="1231900" cy="809625"/>
            </a:xfrm>
            <a:custGeom>
              <a:avLst/>
              <a:gdLst>
                <a:gd name="T0" fmla="*/ 440 w 440"/>
                <a:gd name="T1" fmla="*/ 267 h 289"/>
                <a:gd name="T2" fmla="*/ 418 w 440"/>
                <a:gd name="T3" fmla="*/ 289 h 289"/>
                <a:gd name="T4" fmla="*/ 22 w 440"/>
                <a:gd name="T5" fmla="*/ 289 h 289"/>
                <a:gd name="T6" fmla="*/ 0 w 440"/>
                <a:gd name="T7" fmla="*/ 267 h 289"/>
                <a:gd name="T8" fmla="*/ 0 w 440"/>
                <a:gd name="T9" fmla="*/ 22 h 289"/>
                <a:gd name="T10" fmla="*/ 22 w 440"/>
                <a:gd name="T11" fmla="*/ 0 h 289"/>
                <a:gd name="T12" fmla="*/ 418 w 440"/>
                <a:gd name="T13" fmla="*/ 0 h 289"/>
                <a:gd name="T14" fmla="*/ 440 w 440"/>
                <a:gd name="T15" fmla="*/ 22 h 289"/>
                <a:gd name="T16" fmla="*/ 440 w 440"/>
                <a:gd name="T17" fmla="*/ 26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0" h="289">
                  <a:moveTo>
                    <a:pt x="440" y="267"/>
                  </a:moveTo>
                  <a:cubicBezTo>
                    <a:pt x="440" y="279"/>
                    <a:pt x="430" y="289"/>
                    <a:pt x="418" y="289"/>
                  </a:cubicBezTo>
                  <a:cubicBezTo>
                    <a:pt x="22" y="289"/>
                    <a:pt x="22" y="289"/>
                    <a:pt x="22" y="289"/>
                  </a:cubicBezTo>
                  <a:cubicBezTo>
                    <a:pt x="10" y="289"/>
                    <a:pt x="0" y="279"/>
                    <a:pt x="0" y="267"/>
                  </a:cubicBezTo>
                  <a:cubicBezTo>
                    <a:pt x="0" y="22"/>
                    <a:pt x="0" y="22"/>
                    <a:pt x="0" y="22"/>
                  </a:cubicBezTo>
                  <a:cubicBezTo>
                    <a:pt x="0" y="10"/>
                    <a:pt x="10" y="0"/>
                    <a:pt x="22" y="0"/>
                  </a:cubicBezTo>
                  <a:cubicBezTo>
                    <a:pt x="418" y="0"/>
                    <a:pt x="418" y="0"/>
                    <a:pt x="418" y="0"/>
                  </a:cubicBezTo>
                  <a:cubicBezTo>
                    <a:pt x="430" y="0"/>
                    <a:pt x="440" y="10"/>
                    <a:pt x="440" y="22"/>
                  </a:cubicBezTo>
                  <a:lnTo>
                    <a:pt x="440" y="267"/>
                  </a:lnTo>
                  <a:close/>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8" name="Oval 24"/>
            <p:cNvSpPr>
              <a:spLocks noChangeArrowheads="1"/>
            </p:cNvSpPr>
            <p:nvPr/>
          </p:nvSpPr>
          <p:spPr bwMode="auto">
            <a:xfrm>
              <a:off x="4852988" y="6415088"/>
              <a:ext cx="73025" cy="73025"/>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9" name="Freeform 25"/>
            <p:cNvSpPr/>
            <p:nvPr/>
          </p:nvSpPr>
          <p:spPr bwMode="auto">
            <a:xfrm>
              <a:off x="3743326" y="6048375"/>
              <a:ext cx="1084263" cy="809625"/>
            </a:xfrm>
            <a:custGeom>
              <a:avLst/>
              <a:gdLst>
                <a:gd name="T0" fmla="*/ 387 w 387"/>
                <a:gd name="T1" fmla="*/ 289 h 289"/>
                <a:gd name="T2" fmla="*/ 22 w 387"/>
                <a:gd name="T3" fmla="*/ 289 h 289"/>
                <a:gd name="T4" fmla="*/ 0 w 387"/>
                <a:gd name="T5" fmla="*/ 267 h 289"/>
                <a:gd name="T6" fmla="*/ 0 w 387"/>
                <a:gd name="T7" fmla="*/ 22 h 289"/>
                <a:gd name="T8" fmla="*/ 22 w 387"/>
                <a:gd name="T9" fmla="*/ 0 h 289"/>
                <a:gd name="T10" fmla="*/ 387 w 387"/>
                <a:gd name="T11" fmla="*/ 0 h 289"/>
                <a:gd name="T12" fmla="*/ 387 w 387"/>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387" h="289">
                  <a:moveTo>
                    <a:pt x="387" y="289"/>
                  </a:moveTo>
                  <a:cubicBezTo>
                    <a:pt x="22" y="289"/>
                    <a:pt x="22" y="289"/>
                    <a:pt x="22" y="289"/>
                  </a:cubicBezTo>
                  <a:cubicBezTo>
                    <a:pt x="10" y="289"/>
                    <a:pt x="0" y="279"/>
                    <a:pt x="0" y="267"/>
                  </a:cubicBezTo>
                  <a:cubicBezTo>
                    <a:pt x="0" y="22"/>
                    <a:pt x="0" y="22"/>
                    <a:pt x="0" y="22"/>
                  </a:cubicBezTo>
                  <a:cubicBezTo>
                    <a:pt x="0" y="10"/>
                    <a:pt x="10" y="0"/>
                    <a:pt x="22" y="0"/>
                  </a:cubicBezTo>
                  <a:cubicBezTo>
                    <a:pt x="387" y="0"/>
                    <a:pt x="387" y="0"/>
                    <a:pt x="387" y="0"/>
                  </a:cubicBezTo>
                  <a:lnTo>
                    <a:pt x="387" y="289"/>
                  </a:lnTo>
                  <a:close/>
                </a:path>
              </a:pathLst>
            </a:custGeom>
            <a:solidFill>
              <a:schemeClr val="tx2">
                <a:lumMod val="75000"/>
              </a:schemeClr>
            </a:solidFill>
            <a:ln>
              <a:noFill/>
            </a:ln>
          </p:spPr>
          <p:txBody>
            <a:bodyPr vert="horz" wrap="square" lIns="121920" tIns="60960" rIns="121920" bIns="60960" numCol="1" anchor="t" anchorCtr="0" compatLnSpc="1"/>
            <a:lstStyle/>
            <a:p>
              <a:endParaRPr lang="en-US" sz="2400"/>
            </a:p>
          </p:txBody>
        </p:sp>
        <p:sp>
          <p:nvSpPr>
            <p:cNvPr id="30" name="Oval 26"/>
            <p:cNvSpPr>
              <a:spLocks noChangeArrowheads="1"/>
            </p:cNvSpPr>
            <p:nvPr/>
          </p:nvSpPr>
          <p:spPr bwMode="auto">
            <a:xfrm>
              <a:off x="4852988" y="6415088"/>
              <a:ext cx="73025" cy="73025"/>
            </a:xfrm>
            <a:prstGeom prst="ellipse">
              <a:avLst/>
            </a:prstGeom>
            <a:solidFill>
              <a:schemeClr val="tx2">
                <a:lumMod val="75000"/>
              </a:schemeClr>
            </a:solidFill>
            <a:ln>
              <a:noFill/>
            </a:ln>
          </p:spPr>
          <p:txBody>
            <a:bodyPr vert="horz" wrap="square" lIns="121920" tIns="60960" rIns="121920" bIns="60960" numCol="1" anchor="t" anchorCtr="0" compatLnSpc="1"/>
            <a:lstStyle/>
            <a:p>
              <a:endParaRPr lang="en-US" sz="2400"/>
            </a:p>
          </p:txBody>
        </p:sp>
        <p:sp>
          <p:nvSpPr>
            <p:cNvPr id="31" name="Rectangle 27"/>
            <p:cNvSpPr>
              <a:spLocks noChangeArrowheads="1"/>
            </p:cNvSpPr>
            <p:nvPr/>
          </p:nvSpPr>
          <p:spPr bwMode="auto">
            <a:xfrm>
              <a:off x="3794126" y="6088063"/>
              <a:ext cx="996950" cy="7366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grpSp>
      <p:sp>
        <p:nvSpPr>
          <p:cNvPr id="2048" name="Freeform 28"/>
          <p:cNvSpPr/>
          <p:nvPr/>
        </p:nvSpPr>
        <p:spPr bwMode="auto">
          <a:xfrm>
            <a:off x="4864102" y="3389389"/>
            <a:ext cx="327025" cy="866775"/>
          </a:xfrm>
          <a:custGeom>
            <a:avLst/>
            <a:gdLst>
              <a:gd name="T0" fmla="*/ 94 w 117"/>
              <a:gd name="T1" fmla="*/ 296 h 309"/>
              <a:gd name="T2" fmla="*/ 90 w 117"/>
              <a:gd name="T3" fmla="*/ 41 h 309"/>
              <a:gd name="T4" fmla="*/ 102 w 117"/>
              <a:gd name="T5" fmla="*/ 52 h 309"/>
              <a:gd name="T6" fmla="*/ 117 w 117"/>
              <a:gd name="T7" fmla="*/ 0 h 309"/>
              <a:gd name="T8" fmla="*/ 58 w 117"/>
              <a:gd name="T9" fmla="*/ 10 h 309"/>
              <a:gd name="T10" fmla="*/ 76 w 117"/>
              <a:gd name="T11" fmla="*/ 28 h 309"/>
              <a:gd name="T12" fmla="*/ 81 w 117"/>
              <a:gd name="T13" fmla="*/ 309 h 309"/>
              <a:gd name="T14" fmla="*/ 94 w 117"/>
              <a:gd name="T15" fmla="*/ 296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09">
                <a:moveTo>
                  <a:pt x="94" y="296"/>
                </a:moveTo>
                <a:cubicBezTo>
                  <a:pt x="22" y="227"/>
                  <a:pt x="20" y="112"/>
                  <a:pt x="90" y="41"/>
                </a:cubicBezTo>
                <a:cubicBezTo>
                  <a:pt x="102" y="52"/>
                  <a:pt x="102" y="52"/>
                  <a:pt x="102" y="52"/>
                </a:cubicBezTo>
                <a:cubicBezTo>
                  <a:pt x="117" y="0"/>
                  <a:pt x="117" y="0"/>
                  <a:pt x="117" y="0"/>
                </a:cubicBezTo>
                <a:cubicBezTo>
                  <a:pt x="58" y="10"/>
                  <a:pt x="58" y="10"/>
                  <a:pt x="58" y="10"/>
                </a:cubicBezTo>
                <a:cubicBezTo>
                  <a:pt x="76" y="28"/>
                  <a:pt x="76" y="28"/>
                  <a:pt x="76" y="28"/>
                </a:cubicBezTo>
                <a:cubicBezTo>
                  <a:pt x="0" y="107"/>
                  <a:pt x="2" y="233"/>
                  <a:pt x="81" y="309"/>
                </a:cubicBezTo>
                <a:lnTo>
                  <a:pt x="94" y="296"/>
                </a:lnTo>
                <a:close/>
              </a:path>
            </a:pathLst>
          </a:custGeom>
          <a:solidFill>
            <a:schemeClr val="accent2"/>
          </a:solidFill>
          <a:ln>
            <a:noFill/>
          </a:ln>
        </p:spPr>
        <p:txBody>
          <a:bodyPr vert="horz" wrap="square" lIns="91440" tIns="45720" rIns="91440" bIns="45720" numCol="1" anchor="t" anchorCtr="0" compatLnSpc="1"/>
          <a:lstStyle/>
          <a:p>
            <a:endParaRPr lang="en-US" sz="2400"/>
          </a:p>
        </p:txBody>
      </p:sp>
      <p:sp>
        <p:nvSpPr>
          <p:cNvPr id="2049" name="Freeform 29"/>
          <p:cNvSpPr/>
          <p:nvPr/>
        </p:nvSpPr>
        <p:spPr bwMode="auto">
          <a:xfrm>
            <a:off x="7034214" y="3706890"/>
            <a:ext cx="663575" cy="682625"/>
          </a:xfrm>
          <a:custGeom>
            <a:avLst/>
            <a:gdLst>
              <a:gd name="T0" fmla="*/ 207 w 237"/>
              <a:gd name="T1" fmla="*/ 2 h 244"/>
              <a:gd name="T2" fmla="*/ 47 w 237"/>
              <a:gd name="T3" fmla="*/ 200 h 244"/>
              <a:gd name="T4" fmla="*/ 45 w 237"/>
              <a:gd name="T5" fmla="*/ 184 h 244"/>
              <a:gd name="T6" fmla="*/ 0 w 237"/>
              <a:gd name="T7" fmla="*/ 214 h 244"/>
              <a:gd name="T8" fmla="*/ 51 w 237"/>
              <a:gd name="T9" fmla="*/ 244 h 244"/>
              <a:gd name="T10" fmla="*/ 49 w 237"/>
              <a:gd name="T11" fmla="*/ 219 h 244"/>
              <a:gd name="T12" fmla="*/ 225 w 237"/>
              <a:gd name="T13" fmla="*/ 0 h 244"/>
              <a:gd name="T14" fmla="*/ 207 w 237"/>
              <a:gd name="T15" fmla="*/ 2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244">
                <a:moveTo>
                  <a:pt x="207" y="2"/>
                </a:moveTo>
                <a:cubicBezTo>
                  <a:pt x="218" y="101"/>
                  <a:pt x="146" y="190"/>
                  <a:pt x="47" y="200"/>
                </a:cubicBezTo>
                <a:cubicBezTo>
                  <a:pt x="45" y="184"/>
                  <a:pt x="45" y="184"/>
                  <a:pt x="45" y="184"/>
                </a:cubicBezTo>
                <a:cubicBezTo>
                  <a:pt x="0" y="214"/>
                  <a:pt x="0" y="214"/>
                  <a:pt x="0" y="214"/>
                </a:cubicBezTo>
                <a:cubicBezTo>
                  <a:pt x="51" y="244"/>
                  <a:pt x="51" y="244"/>
                  <a:pt x="51" y="244"/>
                </a:cubicBezTo>
                <a:cubicBezTo>
                  <a:pt x="49" y="219"/>
                  <a:pt x="49" y="219"/>
                  <a:pt x="49" y="219"/>
                </a:cubicBezTo>
                <a:cubicBezTo>
                  <a:pt x="158" y="207"/>
                  <a:pt x="237" y="109"/>
                  <a:pt x="225" y="0"/>
                </a:cubicBezTo>
                <a:lnTo>
                  <a:pt x="207" y="2"/>
                </a:lnTo>
                <a:close/>
              </a:path>
            </a:pathLst>
          </a:custGeom>
          <a:solidFill>
            <a:schemeClr val="accent2"/>
          </a:solidFill>
          <a:ln>
            <a:noFill/>
          </a:ln>
        </p:spPr>
        <p:txBody>
          <a:bodyPr vert="horz" wrap="square" lIns="91440" tIns="45720" rIns="91440" bIns="45720" numCol="1" anchor="t" anchorCtr="0" compatLnSpc="1"/>
          <a:lstStyle/>
          <a:p>
            <a:endParaRPr lang="en-US" sz="2400"/>
          </a:p>
        </p:txBody>
      </p:sp>
      <p:sp>
        <p:nvSpPr>
          <p:cNvPr id="2050" name="Freeform 30"/>
          <p:cNvSpPr/>
          <p:nvPr/>
        </p:nvSpPr>
        <p:spPr bwMode="auto">
          <a:xfrm rot="19371359">
            <a:off x="8225083" y="5488974"/>
            <a:ext cx="865188" cy="365125"/>
          </a:xfrm>
          <a:custGeom>
            <a:avLst/>
            <a:gdLst>
              <a:gd name="T0" fmla="*/ 0 w 309"/>
              <a:gd name="T1" fmla="*/ 9 h 130"/>
              <a:gd name="T2" fmla="*/ 274 w 309"/>
              <a:gd name="T3" fmla="*/ 71 h 130"/>
              <a:gd name="T4" fmla="*/ 287 w 309"/>
              <a:gd name="T5" fmla="*/ 93 h 130"/>
              <a:gd name="T6" fmla="*/ 309 w 309"/>
              <a:gd name="T7" fmla="*/ 38 h 130"/>
              <a:gd name="T8" fmla="*/ 255 w 309"/>
              <a:gd name="T9" fmla="*/ 42 h 130"/>
              <a:gd name="T10" fmla="*/ 264 w 309"/>
              <a:gd name="T11" fmla="*/ 56 h 130"/>
              <a:gd name="T12" fmla="*/ 15 w 309"/>
              <a:gd name="T13" fmla="*/ 0 h 130"/>
              <a:gd name="T14" fmla="*/ 0 w 309"/>
              <a:gd name="T15" fmla="*/ 9 h 1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130">
                <a:moveTo>
                  <a:pt x="0" y="9"/>
                </a:moveTo>
                <a:cubicBezTo>
                  <a:pt x="58" y="102"/>
                  <a:pt x="181" y="130"/>
                  <a:pt x="274" y="71"/>
                </a:cubicBezTo>
                <a:cubicBezTo>
                  <a:pt x="287" y="93"/>
                  <a:pt x="287" y="93"/>
                  <a:pt x="287" y="93"/>
                </a:cubicBezTo>
                <a:cubicBezTo>
                  <a:pt x="309" y="38"/>
                  <a:pt x="309" y="38"/>
                  <a:pt x="309" y="38"/>
                </a:cubicBezTo>
                <a:cubicBezTo>
                  <a:pt x="255" y="42"/>
                  <a:pt x="255" y="42"/>
                  <a:pt x="255" y="42"/>
                </a:cubicBezTo>
                <a:cubicBezTo>
                  <a:pt x="264" y="56"/>
                  <a:pt x="264" y="56"/>
                  <a:pt x="264" y="56"/>
                </a:cubicBezTo>
                <a:cubicBezTo>
                  <a:pt x="180" y="109"/>
                  <a:pt x="68" y="84"/>
                  <a:pt x="15" y="0"/>
                </a:cubicBezTo>
                <a:lnTo>
                  <a:pt x="0" y="9"/>
                </a:lnTo>
                <a:close/>
              </a:path>
            </a:pathLst>
          </a:custGeom>
          <a:solidFill>
            <a:schemeClr val="accent4"/>
          </a:solidFill>
          <a:ln>
            <a:noFill/>
          </a:ln>
        </p:spPr>
        <p:txBody>
          <a:bodyPr vert="horz" wrap="square" lIns="91440" tIns="45720" rIns="91440" bIns="45720" numCol="1" anchor="t" anchorCtr="0" compatLnSpc="1"/>
          <a:lstStyle/>
          <a:p>
            <a:endParaRPr lang="en-US" sz="2400"/>
          </a:p>
        </p:txBody>
      </p:sp>
      <p:sp>
        <p:nvSpPr>
          <p:cNvPr id="2051" name="Freeform 31"/>
          <p:cNvSpPr/>
          <p:nvPr/>
        </p:nvSpPr>
        <p:spPr bwMode="auto">
          <a:xfrm rot="20133781">
            <a:off x="7664546" y="4175995"/>
            <a:ext cx="836613" cy="417513"/>
          </a:xfrm>
          <a:custGeom>
            <a:avLst/>
            <a:gdLst>
              <a:gd name="T0" fmla="*/ 299 w 299"/>
              <a:gd name="T1" fmla="*/ 67 h 149"/>
              <a:gd name="T2" fmla="*/ 21 w 299"/>
              <a:gd name="T3" fmla="*/ 105 h 149"/>
              <a:gd name="T4" fmla="*/ 1 w 299"/>
              <a:gd name="T5" fmla="*/ 90 h 149"/>
              <a:gd name="T6" fmla="*/ 0 w 299"/>
              <a:gd name="T7" fmla="*/ 149 h 149"/>
              <a:gd name="T8" fmla="*/ 48 w 299"/>
              <a:gd name="T9" fmla="*/ 126 h 149"/>
              <a:gd name="T10" fmla="*/ 35 w 299"/>
              <a:gd name="T11" fmla="*/ 116 h 149"/>
              <a:gd name="T12" fmla="*/ 288 w 299"/>
              <a:gd name="T13" fmla="*/ 81 h 149"/>
              <a:gd name="T14" fmla="*/ 299 w 299"/>
              <a:gd name="T15" fmla="*/ 67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49">
                <a:moveTo>
                  <a:pt x="299" y="67"/>
                </a:moveTo>
                <a:cubicBezTo>
                  <a:pt x="212" y="0"/>
                  <a:pt x="87" y="17"/>
                  <a:pt x="21" y="105"/>
                </a:cubicBezTo>
                <a:cubicBezTo>
                  <a:pt x="1" y="90"/>
                  <a:pt x="1" y="90"/>
                  <a:pt x="1" y="90"/>
                </a:cubicBezTo>
                <a:cubicBezTo>
                  <a:pt x="0" y="149"/>
                  <a:pt x="0" y="149"/>
                  <a:pt x="0" y="149"/>
                </a:cubicBezTo>
                <a:cubicBezTo>
                  <a:pt x="48" y="126"/>
                  <a:pt x="48" y="126"/>
                  <a:pt x="48" y="126"/>
                </a:cubicBezTo>
                <a:cubicBezTo>
                  <a:pt x="35" y="116"/>
                  <a:pt x="35" y="116"/>
                  <a:pt x="35" y="116"/>
                </a:cubicBezTo>
                <a:cubicBezTo>
                  <a:pt x="95" y="36"/>
                  <a:pt x="209" y="21"/>
                  <a:pt x="288" y="81"/>
                </a:cubicBezTo>
                <a:lnTo>
                  <a:pt x="299" y="67"/>
                </a:lnTo>
                <a:close/>
              </a:path>
            </a:pathLst>
          </a:custGeom>
          <a:solidFill>
            <a:schemeClr val="accent4"/>
          </a:solidFill>
          <a:ln>
            <a:noFill/>
          </a:ln>
        </p:spPr>
        <p:txBody>
          <a:bodyPr vert="horz" wrap="square" lIns="91440" tIns="45720" rIns="91440" bIns="45720" numCol="1" anchor="t" anchorCtr="0" compatLnSpc="1"/>
          <a:lstStyle/>
          <a:p>
            <a:endParaRPr lang="en-US" sz="2400"/>
          </a:p>
        </p:txBody>
      </p:sp>
      <p:sp>
        <p:nvSpPr>
          <p:cNvPr id="2052" name="Freeform 32"/>
          <p:cNvSpPr/>
          <p:nvPr/>
        </p:nvSpPr>
        <p:spPr bwMode="auto">
          <a:xfrm>
            <a:off x="4038602" y="4527626"/>
            <a:ext cx="539751" cy="801688"/>
          </a:xfrm>
          <a:custGeom>
            <a:avLst/>
            <a:gdLst>
              <a:gd name="T0" fmla="*/ 148 w 193"/>
              <a:gd name="T1" fmla="*/ 286 h 286"/>
              <a:gd name="T2" fmla="*/ 48 w 193"/>
              <a:gd name="T3" fmla="*/ 23 h 286"/>
              <a:gd name="T4" fmla="*/ 58 w 193"/>
              <a:gd name="T5" fmla="*/ 0 h 286"/>
              <a:gd name="T6" fmla="*/ 0 w 193"/>
              <a:gd name="T7" fmla="*/ 13 h 286"/>
              <a:gd name="T8" fmla="*/ 34 w 193"/>
              <a:gd name="T9" fmla="*/ 55 h 286"/>
              <a:gd name="T10" fmla="*/ 40 w 193"/>
              <a:gd name="T11" fmla="*/ 40 h 286"/>
              <a:gd name="T12" fmla="*/ 131 w 193"/>
              <a:gd name="T13" fmla="*/ 278 h 286"/>
              <a:gd name="T14" fmla="*/ 148 w 193"/>
              <a:gd name="T15" fmla="*/ 286 h 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286">
                <a:moveTo>
                  <a:pt x="148" y="286"/>
                </a:moveTo>
                <a:cubicBezTo>
                  <a:pt x="193" y="186"/>
                  <a:pt x="148" y="68"/>
                  <a:pt x="48" y="23"/>
                </a:cubicBezTo>
                <a:cubicBezTo>
                  <a:pt x="58" y="0"/>
                  <a:pt x="58" y="0"/>
                  <a:pt x="58" y="0"/>
                </a:cubicBezTo>
                <a:cubicBezTo>
                  <a:pt x="0" y="13"/>
                  <a:pt x="0" y="13"/>
                  <a:pt x="0" y="13"/>
                </a:cubicBezTo>
                <a:cubicBezTo>
                  <a:pt x="34" y="55"/>
                  <a:pt x="34" y="55"/>
                  <a:pt x="34" y="55"/>
                </a:cubicBezTo>
                <a:cubicBezTo>
                  <a:pt x="40" y="40"/>
                  <a:pt x="40" y="40"/>
                  <a:pt x="40" y="40"/>
                </a:cubicBezTo>
                <a:cubicBezTo>
                  <a:pt x="131" y="81"/>
                  <a:pt x="172" y="187"/>
                  <a:pt x="131" y="278"/>
                </a:cubicBezTo>
                <a:lnTo>
                  <a:pt x="148" y="286"/>
                </a:lnTo>
                <a:close/>
              </a:path>
            </a:pathLst>
          </a:custGeom>
          <a:solidFill>
            <a:schemeClr val="accent3"/>
          </a:solidFill>
          <a:ln>
            <a:noFill/>
          </a:ln>
        </p:spPr>
        <p:txBody>
          <a:bodyPr vert="horz" wrap="square" lIns="91440" tIns="45720" rIns="91440" bIns="45720" numCol="1" anchor="t" anchorCtr="0" compatLnSpc="1"/>
          <a:lstStyle/>
          <a:p>
            <a:endParaRPr lang="en-US" sz="2400"/>
          </a:p>
        </p:txBody>
      </p:sp>
      <p:sp>
        <p:nvSpPr>
          <p:cNvPr id="2053" name="Freeform 33"/>
          <p:cNvSpPr/>
          <p:nvPr/>
        </p:nvSpPr>
        <p:spPr bwMode="auto">
          <a:xfrm rot="18100113" flipV="1">
            <a:off x="3043786" y="4871437"/>
            <a:ext cx="550863" cy="755651"/>
          </a:xfrm>
          <a:custGeom>
            <a:avLst/>
            <a:gdLst>
              <a:gd name="T0" fmla="*/ 197 w 197"/>
              <a:gd name="T1" fmla="*/ 252 h 270"/>
              <a:gd name="T2" fmla="*/ 43 w 197"/>
              <a:gd name="T3" fmla="*/ 48 h 270"/>
              <a:gd name="T4" fmla="*/ 60 w 197"/>
              <a:gd name="T5" fmla="*/ 50 h 270"/>
              <a:gd name="T6" fmla="*/ 41 w 197"/>
              <a:gd name="T7" fmla="*/ 0 h 270"/>
              <a:gd name="T8" fmla="*/ 0 w 197"/>
              <a:gd name="T9" fmla="*/ 42 h 270"/>
              <a:gd name="T10" fmla="*/ 25 w 197"/>
              <a:gd name="T11" fmla="*/ 46 h 270"/>
              <a:gd name="T12" fmla="*/ 195 w 197"/>
              <a:gd name="T13" fmla="*/ 270 h 270"/>
              <a:gd name="T14" fmla="*/ 197 w 197"/>
              <a:gd name="T15" fmla="*/ 252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 h="270">
                <a:moveTo>
                  <a:pt x="197" y="252"/>
                </a:moveTo>
                <a:cubicBezTo>
                  <a:pt x="98" y="238"/>
                  <a:pt x="29" y="147"/>
                  <a:pt x="43" y="48"/>
                </a:cubicBezTo>
                <a:cubicBezTo>
                  <a:pt x="60" y="50"/>
                  <a:pt x="60" y="50"/>
                  <a:pt x="60" y="50"/>
                </a:cubicBezTo>
                <a:cubicBezTo>
                  <a:pt x="41" y="0"/>
                  <a:pt x="41" y="0"/>
                  <a:pt x="41" y="0"/>
                </a:cubicBezTo>
                <a:cubicBezTo>
                  <a:pt x="0" y="42"/>
                  <a:pt x="0" y="42"/>
                  <a:pt x="0" y="42"/>
                </a:cubicBezTo>
                <a:cubicBezTo>
                  <a:pt x="25" y="46"/>
                  <a:pt x="25" y="46"/>
                  <a:pt x="25" y="46"/>
                </a:cubicBezTo>
                <a:cubicBezTo>
                  <a:pt x="10" y="154"/>
                  <a:pt x="86" y="255"/>
                  <a:pt x="195" y="270"/>
                </a:cubicBezTo>
                <a:lnTo>
                  <a:pt x="197" y="252"/>
                </a:lnTo>
                <a:close/>
              </a:path>
            </a:pathLst>
          </a:custGeom>
          <a:solidFill>
            <a:schemeClr val="accent3"/>
          </a:solidFill>
          <a:ln>
            <a:noFill/>
          </a:ln>
        </p:spPr>
        <p:txBody>
          <a:bodyPr vert="horz" wrap="square" lIns="91440" tIns="45720" rIns="91440" bIns="45720" numCol="1" anchor="t" anchorCtr="0" compatLnSpc="1"/>
          <a:lstStyle/>
          <a:p>
            <a:endParaRPr lang="en-US" sz="2400"/>
          </a:p>
        </p:txBody>
      </p:sp>
      <p:grpSp>
        <p:nvGrpSpPr>
          <p:cNvPr id="2060" name="Group 2059"/>
          <p:cNvGrpSpPr/>
          <p:nvPr/>
        </p:nvGrpSpPr>
        <p:grpSpPr>
          <a:xfrm>
            <a:off x="4359277" y="1223024"/>
            <a:ext cx="3992563" cy="2862940"/>
            <a:chOff x="4090988" y="1492250"/>
            <a:chExt cx="4483100" cy="3214688"/>
          </a:xfrm>
        </p:grpSpPr>
        <p:sp>
          <p:nvSpPr>
            <p:cNvPr id="2054" name="Freeform 34"/>
            <p:cNvSpPr/>
            <p:nvPr/>
          </p:nvSpPr>
          <p:spPr bwMode="auto">
            <a:xfrm>
              <a:off x="4090988" y="1492250"/>
              <a:ext cx="4483100" cy="3214688"/>
            </a:xfrm>
            <a:custGeom>
              <a:avLst/>
              <a:gdLst>
                <a:gd name="T0" fmla="*/ 1556 w 1601"/>
                <a:gd name="T1" fmla="*/ 452 h 1147"/>
                <a:gd name="T2" fmla="*/ 1348 w 1601"/>
                <a:gd name="T3" fmla="*/ 361 h 1147"/>
                <a:gd name="T4" fmla="*/ 1318 w 1601"/>
                <a:gd name="T5" fmla="*/ 362 h 1147"/>
                <a:gd name="T6" fmla="*/ 1232 w 1601"/>
                <a:gd name="T7" fmla="*/ 166 h 1147"/>
                <a:gd name="T8" fmla="*/ 1084 w 1601"/>
                <a:gd name="T9" fmla="*/ 111 h 1147"/>
                <a:gd name="T10" fmla="*/ 964 w 1601"/>
                <a:gd name="T11" fmla="*/ 135 h 1147"/>
                <a:gd name="T12" fmla="*/ 706 w 1601"/>
                <a:gd name="T13" fmla="*/ 0 h 1147"/>
                <a:gd name="T14" fmla="*/ 691 w 1601"/>
                <a:gd name="T15" fmla="*/ 1 h 1147"/>
                <a:gd name="T16" fmla="*/ 426 w 1601"/>
                <a:gd name="T17" fmla="*/ 223 h 1147"/>
                <a:gd name="T18" fmla="*/ 378 w 1601"/>
                <a:gd name="T19" fmla="*/ 218 h 1147"/>
                <a:gd name="T20" fmla="*/ 226 w 1601"/>
                <a:gd name="T21" fmla="*/ 331 h 1147"/>
                <a:gd name="T22" fmla="*/ 208 w 1601"/>
                <a:gd name="T23" fmla="*/ 330 h 1147"/>
                <a:gd name="T24" fmla="*/ 47 w 1601"/>
                <a:gd name="T25" fmla="*/ 433 h 1147"/>
                <a:gd name="T26" fmla="*/ 41 w 1601"/>
                <a:gd name="T27" fmla="*/ 672 h 1147"/>
                <a:gd name="T28" fmla="*/ 264 w 1601"/>
                <a:gd name="T29" fmla="*/ 794 h 1147"/>
                <a:gd name="T30" fmla="*/ 349 w 1601"/>
                <a:gd name="T31" fmla="*/ 785 h 1147"/>
                <a:gd name="T32" fmla="*/ 499 w 1601"/>
                <a:gd name="T33" fmla="*/ 927 h 1147"/>
                <a:gd name="T34" fmla="*/ 538 w 1601"/>
                <a:gd name="T35" fmla="*/ 930 h 1147"/>
                <a:gd name="T36" fmla="*/ 710 w 1601"/>
                <a:gd name="T37" fmla="*/ 849 h 1147"/>
                <a:gd name="T38" fmla="*/ 872 w 1601"/>
                <a:gd name="T39" fmla="*/ 962 h 1147"/>
                <a:gd name="T40" fmla="*/ 741 w 1601"/>
                <a:gd name="T41" fmla="*/ 1147 h 1147"/>
                <a:gd name="T42" fmla="*/ 1211 w 1601"/>
                <a:gd name="T43" fmla="*/ 839 h 1147"/>
                <a:gd name="T44" fmla="*/ 1213 w 1601"/>
                <a:gd name="T45" fmla="*/ 834 h 1147"/>
                <a:gd name="T46" fmla="*/ 1280 w 1601"/>
                <a:gd name="T47" fmla="*/ 844 h 1147"/>
                <a:gd name="T48" fmla="*/ 1415 w 1601"/>
                <a:gd name="T49" fmla="*/ 771 h 1147"/>
                <a:gd name="T50" fmla="*/ 1564 w 1601"/>
                <a:gd name="T51" fmla="*/ 663 h 1147"/>
                <a:gd name="T52" fmla="*/ 1556 w 1601"/>
                <a:gd name="T53" fmla="*/ 452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01" h="1147">
                  <a:moveTo>
                    <a:pt x="1556" y="452"/>
                  </a:moveTo>
                  <a:cubicBezTo>
                    <a:pt x="1496" y="373"/>
                    <a:pt x="1400" y="361"/>
                    <a:pt x="1348" y="361"/>
                  </a:cubicBezTo>
                  <a:cubicBezTo>
                    <a:pt x="1336" y="361"/>
                    <a:pt x="1326" y="362"/>
                    <a:pt x="1318" y="362"/>
                  </a:cubicBezTo>
                  <a:cubicBezTo>
                    <a:pt x="1323" y="328"/>
                    <a:pt x="1321" y="247"/>
                    <a:pt x="1232" y="166"/>
                  </a:cubicBezTo>
                  <a:cubicBezTo>
                    <a:pt x="1192" y="130"/>
                    <a:pt x="1142" y="111"/>
                    <a:pt x="1084" y="111"/>
                  </a:cubicBezTo>
                  <a:cubicBezTo>
                    <a:pt x="1030" y="111"/>
                    <a:pt x="984" y="127"/>
                    <a:pt x="964" y="135"/>
                  </a:cubicBezTo>
                  <a:cubicBezTo>
                    <a:pt x="946" y="101"/>
                    <a:pt x="880" y="0"/>
                    <a:pt x="706" y="0"/>
                  </a:cubicBezTo>
                  <a:cubicBezTo>
                    <a:pt x="701" y="0"/>
                    <a:pt x="696" y="0"/>
                    <a:pt x="691" y="1"/>
                  </a:cubicBezTo>
                  <a:cubicBezTo>
                    <a:pt x="481" y="7"/>
                    <a:pt x="435" y="175"/>
                    <a:pt x="426" y="223"/>
                  </a:cubicBezTo>
                  <a:cubicBezTo>
                    <a:pt x="409" y="220"/>
                    <a:pt x="393" y="218"/>
                    <a:pt x="378" y="218"/>
                  </a:cubicBezTo>
                  <a:cubicBezTo>
                    <a:pt x="271" y="218"/>
                    <a:pt x="235" y="301"/>
                    <a:pt x="226" y="331"/>
                  </a:cubicBezTo>
                  <a:cubicBezTo>
                    <a:pt x="220" y="331"/>
                    <a:pt x="214" y="330"/>
                    <a:pt x="208" y="330"/>
                  </a:cubicBezTo>
                  <a:cubicBezTo>
                    <a:pt x="146" y="330"/>
                    <a:pt x="84" y="370"/>
                    <a:pt x="47" y="433"/>
                  </a:cubicBezTo>
                  <a:cubicBezTo>
                    <a:pt x="2" y="509"/>
                    <a:pt x="0" y="598"/>
                    <a:pt x="41" y="672"/>
                  </a:cubicBezTo>
                  <a:cubicBezTo>
                    <a:pt x="97" y="773"/>
                    <a:pt x="193" y="794"/>
                    <a:pt x="264" y="794"/>
                  </a:cubicBezTo>
                  <a:cubicBezTo>
                    <a:pt x="301" y="794"/>
                    <a:pt x="332" y="789"/>
                    <a:pt x="349" y="785"/>
                  </a:cubicBezTo>
                  <a:cubicBezTo>
                    <a:pt x="355" y="819"/>
                    <a:pt x="382" y="907"/>
                    <a:pt x="499" y="927"/>
                  </a:cubicBezTo>
                  <a:cubicBezTo>
                    <a:pt x="512" y="929"/>
                    <a:pt x="525" y="930"/>
                    <a:pt x="538" y="930"/>
                  </a:cubicBezTo>
                  <a:cubicBezTo>
                    <a:pt x="626" y="930"/>
                    <a:pt x="684" y="878"/>
                    <a:pt x="710" y="849"/>
                  </a:cubicBezTo>
                  <a:cubicBezTo>
                    <a:pt x="722" y="881"/>
                    <a:pt x="758" y="933"/>
                    <a:pt x="872" y="962"/>
                  </a:cubicBezTo>
                  <a:cubicBezTo>
                    <a:pt x="856" y="1023"/>
                    <a:pt x="822" y="1105"/>
                    <a:pt x="741" y="1147"/>
                  </a:cubicBezTo>
                  <a:cubicBezTo>
                    <a:pt x="741" y="1147"/>
                    <a:pt x="1064" y="1147"/>
                    <a:pt x="1211" y="839"/>
                  </a:cubicBezTo>
                  <a:cubicBezTo>
                    <a:pt x="1212" y="837"/>
                    <a:pt x="1212" y="835"/>
                    <a:pt x="1213" y="834"/>
                  </a:cubicBezTo>
                  <a:cubicBezTo>
                    <a:pt x="1236" y="841"/>
                    <a:pt x="1259" y="844"/>
                    <a:pt x="1280" y="844"/>
                  </a:cubicBezTo>
                  <a:cubicBezTo>
                    <a:pt x="1364" y="844"/>
                    <a:pt x="1403" y="791"/>
                    <a:pt x="1415" y="771"/>
                  </a:cubicBezTo>
                  <a:cubicBezTo>
                    <a:pt x="1474" y="770"/>
                    <a:pt x="1531" y="728"/>
                    <a:pt x="1564" y="663"/>
                  </a:cubicBezTo>
                  <a:cubicBezTo>
                    <a:pt x="1601" y="589"/>
                    <a:pt x="1598" y="508"/>
                    <a:pt x="1556" y="4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55" name="Freeform 35"/>
            <p:cNvSpPr/>
            <p:nvPr/>
          </p:nvSpPr>
          <p:spPr bwMode="auto">
            <a:xfrm>
              <a:off x="4329113" y="1755775"/>
              <a:ext cx="4006850" cy="2751138"/>
            </a:xfrm>
            <a:custGeom>
              <a:avLst/>
              <a:gdLst>
                <a:gd name="T0" fmla="*/ 1391 w 1431"/>
                <a:gd name="T1" fmla="*/ 367 h 982"/>
                <a:gd name="T2" fmla="*/ 1205 w 1431"/>
                <a:gd name="T3" fmla="*/ 294 h 982"/>
                <a:gd name="T4" fmla="*/ 1179 w 1431"/>
                <a:gd name="T5" fmla="*/ 295 h 982"/>
                <a:gd name="T6" fmla="*/ 1101 w 1431"/>
                <a:gd name="T7" fmla="*/ 135 h 982"/>
                <a:gd name="T8" fmla="*/ 969 w 1431"/>
                <a:gd name="T9" fmla="*/ 91 h 982"/>
                <a:gd name="T10" fmla="*/ 861 w 1431"/>
                <a:gd name="T11" fmla="*/ 110 h 982"/>
                <a:gd name="T12" fmla="*/ 631 w 1431"/>
                <a:gd name="T13" fmla="*/ 0 h 982"/>
                <a:gd name="T14" fmla="*/ 618 w 1431"/>
                <a:gd name="T15" fmla="*/ 1 h 982"/>
                <a:gd name="T16" fmla="*/ 380 w 1431"/>
                <a:gd name="T17" fmla="*/ 182 h 982"/>
                <a:gd name="T18" fmla="*/ 338 w 1431"/>
                <a:gd name="T19" fmla="*/ 178 h 982"/>
                <a:gd name="T20" fmla="*/ 202 w 1431"/>
                <a:gd name="T21" fmla="*/ 270 h 982"/>
                <a:gd name="T22" fmla="*/ 185 w 1431"/>
                <a:gd name="T23" fmla="*/ 269 h 982"/>
                <a:gd name="T24" fmla="*/ 42 w 1431"/>
                <a:gd name="T25" fmla="*/ 353 h 982"/>
                <a:gd name="T26" fmla="*/ 36 w 1431"/>
                <a:gd name="T27" fmla="*/ 546 h 982"/>
                <a:gd name="T28" fmla="*/ 236 w 1431"/>
                <a:gd name="T29" fmla="*/ 646 h 982"/>
                <a:gd name="T30" fmla="*/ 312 w 1431"/>
                <a:gd name="T31" fmla="*/ 638 h 982"/>
                <a:gd name="T32" fmla="*/ 446 w 1431"/>
                <a:gd name="T33" fmla="*/ 754 h 982"/>
                <a:gd name="T34" fmla="*/ 481 w 1431"/>
                <a:gd name="T35" fmla="*/ 757 h 982"/>
                <a:gd name="T36" fmla="*/ 634 w 1431"/>
                <a:gd name="T37" fmla="*/ 690 h 982"/>
                <a:gd name="T38" fmla="*/ 872 w 1431"/>
                <a:gd name="T39" fmla="*/ 828 h 982"/>
                <a:gd name="T40" fmla="*/ 773 w 1431"/>
                <a:gd name="T41" fmla="*/ 982 h 982"/>
                <a:gd name="T42" fmla="*/ 1082 w 1431"/>
                <a:gd name="T43" fmla="*/ 682 h 982"/>
                <a:gd name="T44" fmla="*/ 1084 w 1431"/>
                <a:gd name="T45" fmla="*/ 678 h 982"/>
                <a:gd name="T46" fmla="*/ 1144 w 1431"/>
                <a:gd name="T47" fmla="*/ 686 h 982"/>
                <a:gd name="T48" fmla="*/ 1265 w 1431"/>
                <a:gd name="T49" fmla="*/ 627 h 982"/>
                <a:gd name="T50" fmla="*/ 1398 w 1431"/>
                <a:gd name="T51" fmla="*/ 539 h 982"/>
                <a:gd name="T52" fmla="*/ 1391 w 1431"/>
                <a:gd name="T53" fmla="*/ 367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1" h="982">
                  <a:moveTo>
                    <a:pt x="1391" y="367"/>
                  </a:moveTo>
                  <a:cubicBezTo>
                    <a:pt x="1338" y="303"/>
                    <a:pt x="1252" y="294"/>
                    <a:pt x="1205" y="294"/>
                  </a:cubicBezTo>
                  <a:cubicBezTo>
                    <a:pt x="1195" y="294"/>
                    <a:pt x="1186" y="294"/>
                    <a:pt x="1179" y="295"/>
                  </a:cubicBezTo>
                  <a:cubicBezTo>
                    <a:pt x="1183" y="267"/>
                    <a:pt x="1181" y="201"/>
                    <a:pt x="1101" y="135"/>
                  </a:cubicBezTo>
                  <a:cubicBezTo>
                    <a:pt x="1066" y="106"/>
                    <a:pt x="1021" y="91"/>
                    <a:pt x="969" y="91"/>
                  </a:cubicBezTo>
                  <a:cubicBezTo>
                    <a:pt x="921" y="91"/>
                    <a:pt x="879" y="104"/>
                    <a:pt x="861" y="110"/>
                  </a:cubicBezTo>
                  <a:cubicBezTo>
                    <a:pt x="846" y="82"/>
                    <a:pt x="786" y="0"/>
                    <a:pt x="631" y="0"/>
                  </a:cubicBezTo>
                  <a:cubicBezTo>
                    <a:pt x="627" y="0"/>
                    <a:pt x="622" y="0"/>
                    <a:pt x="618" y="1"/>
                  </a:cubicBezTo>
                  <a:cubicBezTo>
                    <a:pt x="430" y="6"/>
                    <a:pt x="388" y="142"/>
                    <a:pt x="380" y="182"/>
                  </a:cubicBezTo>
                  <a:cubicBezTo>
                    <a:pt x="365" y="179"/>
                    <a:pt x="351" y="178"/>
                    <a:pt x="338" y="178"/>
                  </a:cubicBezTo>
                  <a:cubicBezTo>
                    <a:pt x="242" y="178"/>
                    <a:pt x="210" y="245"/>
                    <a:pt x="202" y="270"/>
                  </a:cubicBezTo>
                  <a:cubicBezTo>
                    <a:pt x="196" y="269"/>
                    <a:pt x="191" y="269"/>
                    <a:pt x="185" y="269"/>
                  </a:cubicBezTo>
                  <a:cubicBezTo>
                    <a:pt x="130" y="269"/>
                    <a:pt x="75" y="301"/>
                    <a:pt x="42" y="353"/>
                  </a:cubicBezTo>
                  <a:cubicBezTo>
                    <a:pt x="2" y="414"/>
                    <a:pt x="0" y="486"/>
                    <a:pt x="36" y="546"/>
                  </a:cubicBezTo>
                  <a:cubicBezTo>
                    <a:pt x="86" y="629"/>
                    <a:pt x="172" y="646"/>
                    <a:pt x="236" y="646"/>
                  </a:cubicBezTo>
                  <a:cubicBezTo>
                    <a:pt x="269" y="646"/>
                    <a:pt x="297" y="641"/>
                    <a:pt x="312" y="638"/>
                  </a:cubicBezTo>
                  <a:cubicBezTo>
                    <a:pt x="317" y="666"/>
                    <a:pt x="341" y="737"/>
                    <a:pt x="446" y="754"/>
                  </a:cubicBezTo>
                  <a:cubicBezTo>
                    <a:pt x="458" y="756"/>
                    <a:pt x="469" y="757"/>
                    <a:pt x="481" y="757"/>
                  </a:cubicBezTo>
                  <a:cubicBezTo>
                    <a:pt x="559" y="757"/>
                    <a:pt x="611" y="714"/>
                    <a:pt x="634" y="690"/>
                  </a:cubicBezTo>
                  <a:cubicBezTo>
                    <a:pt x="645" y="716"/>
                    <a:pt x="720" y="811"/>
                    <a:pt x="872" y="828"/>
                  </a:cubicBezTo>
                  <a:cubicBezTo>
                    <a:pt x="858" y="878"/>
                    <a:pt x="840" y="934"/>
                    <a:pt x="773" y="982"/>
                  </a:cubicBezTo>
                  <a:cubicBezTo>
                    <a:pt x="773" y="982"/>
                    <a:pt x="951" y="933"/>
                    <a:pt x="1082" y="682"/>
                  </a:cubicBezTo>
                  <a:cubicBezTo>
                    <a:pt x="1083" y="680"/>
                    <a:pt x="1084" y="679"/>
                    <a:pt x="1084" y="678"/>
                  </a:cubicBezTo>
                  <a:cubicBezTo>
                    <a:pt x="1105" y="683"/>
                    <a:pt x="1125" y="686"/>
                    <a:pt x="1144" y="686"/>
                  </a:cubicBezTo>
                  <a:cubicBezTo>
                    <a:pt x="1219" y="686"/>
                    <a:pt x="1254" y="643"/>
                    <a:pt x="1265" y="627"/>
                  </a:cubicBezTo>
                  <a:cubicBezTo>
                    <a:pt x="1318" y="626"/>
                    <a:pt x="1369" y="592"/>
                    <a:pt x="1398" y="539"/>
                  </a:cubicBezTo>
                  <a:cubicBezTo>
                    <a:pt x="1431" y="479"/>
                    <a:pt x="1428" y="413"/>
                    <a:pt x="1391" y="3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nvGrpSpPr>
          <p:cNvPr id="3" name="Group 2"/>
          <p:cNvGrpSpPr/>
          <p:nvPr/>
        </p:nvGrpSpPr>
        <p:grpSpPr>
          <a:xfrm>
            <a:off x="8285164" y="3806224"/>
            <a:ext cx="2524125" cy="1809751"/>
            <a:chOff x="8285164" y="4410986"/>
            <a:chExt cx="2524125" cy="1809750"/>
          </a:xfrm>
        </p:grpSpPr>
        <p:sp>
          <p:nvSpPr>
            <p:cNvPr id="2056" name="Freeform 36"/>
            <p:cNvSpPr/>
            <p:nvPr/>
          </p:nvSpPr>
          <p:spPr bwMode="auto">
            <a:xfrm>
              <a:off x="8285164" y="4410986"/>
              <a:ext cx="2524125" cy="1809750"/>
            </a:xfrm>
            <a:custGeom>
              <a:avLst/>
              <a:gdLst>
                <a:gd name="T0" fmla="*/ 876 w 901"/>
                <a:gd name="T1" fmla="*/ 254 h 646"/>
                <a:gd name="T2" fmla="*/ 759 w 901"/>
                <a:gd name="T3" fmla="*/ 203 h 646"/>
                <a:gd name="T4" fmla="*/ 742 w 901"/>
                <a:gd name="T5" fmla="*/ 203 h 646"/>
                <a:gd name="T6" fmla="*/ 694 w 901"/>
                <a:gd name="T7" fmla="*/ 93 h 646"/>
                <a:gd name="T8" fmla="*/ 610 w 901"/>
                <a:gd name="T9" fmla="*/ 62 h 646"/>
                <a:gd name="T10" fmla="*/ 542 w 901"/>
                <a:gd name="T11" fmla="*/ 76 h 646"/>
                <a:gd name="T12" fmla="*/ 397 w 901"/>
                <a:gd name="T13" fmla="*/ 0 h 646"/>
                <a:gd name="T14" fmla="*/ 389 w 901"/>
                <a:gd name="T15" fmla="*/ 0 h 646"/>
                <a:gd name="T16" fmla="*/ 239 w 901"/>
                <a:gd name="T17" fmla="*/ 125 h 646"/>
                <a:gd name="T18" fmla="*/ 212 w 901"/>
                <a:gd name="T19" fmla="*/ 122 h 646"/>
                <a:gd name="T20" fmla="*/ 127 w 901"/>
                <a:gd name="T21" fmla="*/ 186 h 646"/>
                <a:gd name="T22" fmla="*/ 116 w 901"/>
                <a:gd name="T23" fmla="*/ 185 h 646"/>
                <a:gd name="T24" fmla="*/ 26 w 901"/>
                <a:gd name="T25" fmla="*/ 244 h 646"/>
                <a:gd name="T26" fmla="*/ 23 w 901"/>
                <a:gd name="T27" fmla="*/ 378 h 646"/>
                <a:gd name="T28" fmla="*/ 148 w 901"/>
                <a:gd name="T29" fmla="*/ 447 h 646"/>
                <a:gd name="T30" fmla="*/ 196 w 901"/>
                <a:gd name="T31" fmla="*/ 441 h 646"/>
                <a:gd name="T32" fmla="*/ 281 w 901"/>
                <a:gd name="T33" fmla="*/ 522 h 646"/>
                <a:gd name="T34" fmla="*/ 303 w 901"/>
                <a:gd name="T35" fmla="*/ 524 h 646"/>
                <a:gd name="T36" fmla="*/ 399 w 901"/>
                <a:gd name="T37" fmla="*/ 477 h 646"/>
                <a:gd name="T38" fmla="*/ 490 w 901"/>
                <a:gd name="T39" fmla="*/ 541 h 646"/>
                <a:gd name="T40" fmla="*/ 417 w 901"/>
                <a:gd name="T41" fmla="*/ 646 h 646"/>
                <a:gd name="T42" fmla="*/ 682 w 901"/>
                <a:gd name="T43" fmla="*/ 472 h 646"/>
                <a:gd name="T44" fmla="*/ 683 w 901"/>
                <a:gd name="T45" fmla="*/ 469 h 646"/>
                <a:gd name="T46" fmla="*/ 720 w 901"/>
                <a:gd name="T47" fmla="*/ 475 h 646"/>
                <a:gd name="T48" fmla="*/ 796 w 901"/>
                <a:gd name="T49" fmla="*/ 434 h 646"/>
                <a:gd name="T50" fmla="*/ 881 w 901"/>
                <a:gd name="T51" fmla="*/ 373 h 646"/>
                <a:gd name="T52" fmla="*/ 876 w 901"/>
                <a:gd name="T53" fmla="*/ 254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1" h="646">
                  <a:moveTo>
                    <a:pt x="876" y="254"/>
                  </a:moveTo>
                  <a:cubicBezTo>
                    <a:pt x="842" y="209"/>
                    <a:pt x="788" y="203"/>
                    <a:pt x="759" y="203"/>
                  </a:cubicBezTo>
                  <a:cubicBezTo>
                    <a:pt x="752" y="203"/>
                    <a:pt x="747" y="203"/>
                    <a:pt x="742" y="203"/>
                  </a:cubicBezTo>
                  <a:cubicBezTo>
                    <a:pt x="745" y="184"/>
                    <a:pt x="744" y="139"/>
                    <a:pt x="694" y="93"/>
                  </a:cubicBezTo>
                  <a:cubicBezTo>
                    <a:pt x="671" y="73"/>
                    <a:pt x="643" y="62"/>
                    <a:pt x="610" y="62"/>
                  </a:cubicBezTo>
                  <a:cubicBezTo>
                    <a:pt x="580" y="62"/>
                    <a:pt x="554" y="71"/>
                    <a:pt x="542" y="76"/>
                  </a:cubicBezTo>
                  <a:cubicBezTo>
                    <a:pt x="532" y="56"/>
                    <a:pt x="495" y="0"/>
                    <a:pt x="397" y="0"/>
                  </a:cubicBezTo>
                  <a:cubicBezTo>
                    <a:pt x="394" y="0"/>
                    <a:pt x="392" y="0"/>
                    <a:pt x="389" y="0"/>
                  </a:cubicBezTo>
                  <a:cubicBezTo>
                    <a:pt x="271" y="4"/>
                    <a:pt x="244" y="98"/>
                    <a:pt x="239" y="125"/>
                  </a:cubicBezTo>
                  <a:cubicBezTo>
                    <a:pt x="230" y="123"/>
                    <a:pt x="221" y="122"/>
                    <a:pt x="212" y="122"/>
                  </a:cubicBezTo>
                  <a:cubicBezTo>
                    <a:pt x="152" y="122"/>
                    <a:pt x="132" y="169"/>
                    <a:pt x="127" y="186"/>
                  </a:cubicBezTo>
                  <a:cubicBezTo>
                    <a:pt x="123" y="186"/>
                    <a:pt x="120" y="185"/>
                    <a:pt x="116" y="185"/>
                  </a:cubicBezTo>
                  <a:cubicBezTo>
                    <a:pt x="82" y="185"/>
                    <a:pt x="47" y="208"/>
                    <a:pt x="26" y="244"/>
                  </a:cubicBezTo>
                  <a:cubicBezTo>
                    <a:pt x="1" y="286"/>
                    <a:pt x="0" y="336"/>
                    <a:pt x="23" y="378"/>
                  </a:cubicBezTo>
                  <a:cubicBezTo>
                    <a:pt x="54" y="435"/>
                    <a:pt x="108" y="447"/>
                    <a:pt x="148" y="447"/>
                  </a:cubicBezTo>
                  <a:cubicBezTo>
                    <a:pt x="169" y="447"/>
                    <a:pt x="187" y="444"/>
                    <a:pt x="196" y="441"/>
                  </a:cubicBezTo>
                  <a:cubicBezTo>
                    <a:pt x="200" y="461"/>
                    <a:pt x="215" y="510"/>
                    <a:pt x="281" y="522"/>
                  </a:cubicBezTo>
                  <a:cubicBezTo>
                    <a:pt x="288" y="523"/>
                    <a:pt x="295" y="524"/>
                    <a:pt x="303" y="524"/>
                  </a:cubicBezTo>
                  <a:cubicBezTo>
                    <a:pt x="352" y="523"/>
                    <a:pt x="385" y="494"/>
                    <a:pt x="399" y="477"/>
                  </a:cubicBezTo>
                  <a:cubicBezTo>
                    <a:pt x="406" y="495"/>
                    <a:pt x="427" y="525"/>
                    <a:pt x="490" y="541"/>
                  </a:cubicBezTo>
                  <a:cubicBezTo>
                    <a:pt x="482" y="576"/>
                    <a:pt x="462" y="622"/>
                    <a:pt x="417" y="646"/>
                  </a:cubicBezTo>
                  <a:cubicBezTo>
                    <a:pt x="417" y="646"/>
                    <a:pt x="599" y="646"/>
                    <a:pt x="682" y="472"/>
                  </a:cubicBezTo>
                  <a:cubicBezTo>
                    <a:pt x="682" y="471"/>
                    <a:pt x="682" y="470"/>
                    <a:pt x="683" y="469"/>
                  </a:cubicBezTo>
                  <a:cubicBezTo>
                    <a:pt x="696" y="473"/>
                    <a:pt x="709" y="475"/>
                    <a:pt x="720" y="475"/>
                  </a:cubicBezTo>
                  <a:cubicBezTo>
                    <a:pt x="768" y="475"/>
                    <a:pt x="790" y="445"/>
                    <a:pt x="796" y="434"/>
                  </a:cubicBezTo>
                  <a:cubicBezTo>
                    <a:pt x="830" y="433"/>
                    <a:pt x="862" y="410"/>
                    <a:pt x="881" y="373"/>
                  </a:cubicBezTo>
                  <a:cubicBezTo>
                    <a:pt x="901" y="331"/>
                    <a:pt x="900" y="285"/>
                    <a:pt x="876" y="254"/>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2057" name="Freeform 37"/>
            <p:cNvSpPr/>
            <p:nvPr/>
          </p:nvSpPr>
          <p:spPr bwMode="auto">
            <a:xfrm>
              <a:off x="8416926" y="4560211"/>
              <a:ext cx="2260600" cy="1549400"/>
            </a:xfrm>
            <a:custGeom>
              <a:avLst/>
              <a:gdLst>
                <a:gd name="T0" fmla="*/ 784 w 807"/>
                <a:gd name="T1" fmla="*/ 206 h 553"/>
                <a:gd name="T2" fmla="*/ 679 w 807"/>
                <a:gd name="T3" fmla="*/ 165 h 553"/>
                <a:gd name="T4" fmla="*/ 664 w 807"/>
                <a:gd name="T5" fmla="*/ 165 h 553"/>
                <a:gd name="T6" fmla="*/ 621 w 807"/>
                <a:gd name="T7" fmla="*/ 76 h 553"/>
                <a:gd name="T8" fmla="*/ 546 w 807"/>
                <a:gd name="T9" fmla="*/ 50 h 553"/>
                <a:gd name="T10" fmla="*/ 486 w 807"/>
                <a:gd name="T11" fmla="*/ 61 h 553"/>
                <a:gd name="T12" fmla="*/ 356 w 807"/>
                <a:gd name="T13" fmla="*/ 0 h 553"/>
                <a:gd name="T14" fmla="*/ 348 w 807"/>
                <a:gd name="T15" fmla="*/ 0 h 553"/>
                <a:gd name="T16" fmla="*/ 215 w 807"/>
                <a:gd name="T17" fmla="*/ 102 h 553"/>
                <a:gd name="T18" fmla="*/ 191 w 807"/>
                <a:gd name="T19" fmla="*/ 99 h 553"/>
                <a:gd name="T20" fmla="*/ 114 w 807"/>
                <a:gd name="T21" fmla="*/ 151 h 553"/>
                <a:gd name="T22" fmla="*/ 105 w 807"/>
                <a:gd name="T23" fmla="*/ 151 h 553"/>
                <a:gd name="T24" fmla="*/ 24 w 807"/>
                <a:gd name="T25" fmla="*/ 198 h 553"/>
                <a:gd name="T26" fmla="*/ 21 w 807"/>
                <a:gd name="T27" fmla="*/ 307 h 553"/>
                <a:gd name="T28" fmla="*/ 133 w 807"/>
                <a:gd name="T29" fmla="*/ 363 h 553"/>
                <a:gd name="T30" fmla="*/ 176 w 807"/>
                <a:gd name="T31" fmla="*/ 359 h 553"/>
                <a:gd name="T32" fmla="*/ 252 w 807"/>
                <a:gd name="T33" fmla="*/ 424 h 553"/>
                <a:gd name="T34" fmla="*/ 271 w 807"/>
                <a:gd name="T35" fmla="*/ 425 h 553"/>
                <a:gd name="T36" fmla="*/ 358 w 807"/>
                <a:gd name="T37" fmla="*/ 388 h 553"/>
                <a:gd name="T38" fmla="*/ 492 w 807"/>
                <a:gd name="T39" fmla="*/ 466 h 553"/>
                <a:gd name="T40" fmla="*/ 436 w 807"/>
                <a:gd name="T41" fmla="*/ 553 h 553"/>
                <a:gd name="T42" fmla="*/ 610 w 807"/>
                <a:gd name="T43" fmla="*/ 383 h 553"/>
                <a:gd name="T44" fmla="*/ 611 w 807"/>
                <a:gd name="T45" fmla="*/ 381 h 553"/>
                <a:gd name="T46" fmla="*/ 645 w 807"/>
                <a:gd name="T47" fmla="*/ 386 h 553"/>
                <a:gd name="T48" fmla="*/ 713 w 807"/>
                <a:gd name="T49" fmla="*/ 353 h 553"/>
                <a:gd name="T50" fmla="*/ 788 w 807"/>
                <a:gd name="T51" fmla="*/ 303 h 553"/>
                <a:gd name="T52" fmla="*/ 784 w 807"/>
                <a:gd name="T53" fmla="*/ 20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7" h="553">
                  <a:moveTo>
                    <a:pt x="784" y="206"/>
                  </a:moveTo>
                  <a:cubicBezTo>
                    <a:pt x="754" y="170"/>
                    <a:pt x="706" y="165"/>
                    <a:pt x="679" y="165"/>
                  </a:cubicBezTo>
                  <a:cubicBezTo>
                    <a:pt x="673" y="165"/>
                    <a:pt x="668" y="165"/>
                    <a:pt x="664" y="165"/>
                  </a:cubicBezTo>
                  <a:cubicBezTo>
                    <a:pt x="667" y="150"/>
                    <a:pt x="666" y="113"/>
                    <a:pt x="621" y="76"/>
                  </a:cubicBezTo>
                  <a:cubicBezTo>
                    <a:pt x="601" y="59"/>
                    <a:pt x="575" y="50"/>
                    <a:pt x="546" y="50"/>
                  </a:cubicBezTo>
                  <a:cubicBezTo>
                    <a:pt x="519" y="50"/>
                    <a:pt x="496" y="58"/>
                    <a:pt x="486" y="61"/>
                  </a:cubicBezTo>
                  <a:cubicBezTo>
                    <a:pt x="477" y="46"/>
                    <a:pt x="443" y="0"/>
                    <a:pt x="356" y="0"/>
                  </a:cubicBezTo>
                  <a:cubicBezTo>
                    <a:pt x="353" y="0"/>
                    <a:pt x="351" y="0"/>
                    <a:pt x="348" y="0"/>
                  </a:cubicBezTo>
                  <a:cubicBezTo>
                    <a:pt x="243" y="3"/>
                    <a:pt x="219" y="80"/>
                    <a:pt x="215" y="102"/>
                  </a:cubicBezTo>
                  <a:cubicBezTo>
                    <a:pt x="206" y="100"/>
                    <a:pt x="198" y="99"/>
                    <a:pt x="191" y="99"/>
                  </a:cubicBezTo>
                  <a:cubicBezTo>
                    <a:pt x="137" y="99"/>
                    <a:pt x="119" y="137"/>
                    <a:pt x="114" y="151"/>
                  </a:cubicBezTo>
                  <a:cubicBezTo>
                    <a:pt x="111" y="151"/>
                    <a:pt x="108" y="151"/>
                    <a:pt x="105" y="151"/>
                  </a:cubicBezTo>
                  <a:cubicBezTo>
                    <a:pt x="74" y="151"/>
                    <a:pt x="43" y="169"/>
                    <a:pt x="24" y="198"/>
                  </a:cubicBezTo>
                  <a:cubicBezTo>
                    <a:pt x="1" y="232"/>
                    <a:pt x="0" y="273"/>
                    <a:pt x="21" y="307"/>
                  </a:cubicBezTo>
                  <a:cubicBezTo>
                    <a:pt x="49" y="353"/>
                    <a:pt x="98" y="363"/>
                    <a:pt x="133" y="363"/>
                  </a:cubicBezTo>
                  <a:cubicBezTo>
                    <a:pt x="152" y="363"/>
                    <a:pt x="168" y="361"/>
                    <a:pt x="176" y="359"/>
                  </a:cubicBezTo>
                  <a:cubicBezTo>
                    <a:pt x="179" y="375"/>
                    <a:pt x="193" y="415"/>
                    <a:pt x="252" y="424"/>
                  </a:cubicBezTo>
                  <a:cubicBezTo>
                    <a:pt x="258" y="425"/>
                    <a:pt x="265" y="425"/>
                    <a:pt x="271" y="425"/>
                  </a:cubicBezTo>
                  <a:cubicBezTo>
                    <a:pt x="315" y="425"/>
                    <a:pt x="345" y="402"/>
                    <a:pt x="358" y="388"/>
                  </a:cubicBezTo>
                  <a:cubicBezTo>
                    <a:pt x="364" y="403"/>
                    <a:pt x="406" y="456"/>
                    <a:pt x="492" y="466"/>
                  </a:cubicBezTo>
                  <a:cubicBezTo>
                    <a:pt x="484" y="494"/>
                    <a:pt x="474" y="526"/>
                    <a:pt x="436" y="553"/>
                  </a:cubicBezTo>
                  <a:cubicBezTo>
                    <a:pt x="436" y="553"/>
                    <a:pt x="536" y="525"/>
                    <a:pt x="610" y="383"/>
                  </a:cubicBezTo>
                  <a:cubicBezTo>
                    <a:pt x="610" y="383"/>
                    <a:pt x="611" y="382"/>
                    <a:pt x="611" y="381"/>
                  </a:cubicBezTo>
                  <a:cubicBezTo>
                    <a:pt x="623" y="384"/>
                    <a:pt x="634" y="386"/>
                    <a:pt x="645" y="386"/>
                  </a:cubicBezTo>
                  <a:cubicBezTo>
                    <a:pt x="687" y="386"/>
                    <a:pt x="707" y="361"/>
                    <a:pt x="713" y="353"/>
                  </a:cubicBezTo>
                  <a:cubicBezTo>
                    <a:pt x="743" y="352"/>
                    <a:pt x="771" y="333"/>
                    <a:pt x="788" y="303"/>
                  </a:cubicBezTo>
                  <a:cubicBezTo>
                    <a:pt x="807" y="269"/>
                    <a:pt x="805" y="232"/>
                    <a:pt x="784" y="206"/>
                  </a:cubicBezTo>
                  <a:close/>
                </a:path>
              </a:pathLst>
            </a:custGeom>
            <a:solidFill>
              <a:schemeClr val="bg1"/>
            </a:solidFill>
            <a:ln>
              <a:noFill/>
            </a:ln>
          </p:spPr>
          <p:txBody>
            <a:bodyPr vert="horz" wrap="square" lIns="121920" tIns="60960" rIns="121920" bIns="60960" numCol="1" anchor="t" anchorCtr="0" compatLnSpc="1"/>
            <a:lstStyle/>
            <a:p>
              <a:endParaRPr lang="en-US" sz="2400"/>
            </a:p>
          </p:txBody>
        </p:sp>
      </p:grpSp>
      <p:grpSp>
        <p:nvGrpSpPr>
          <p:cNvPr id="2061" name="Group 2060"/>
          <p:cNvGrpSpPr/>
          <p:nvPr/>
        </p:nvGrpSpPr>
        <p:grpSpPr>
          <a:xfrm>
            <a:off x="1448713" y="2474034"/>
            <a:ext cx="3205003" cy="2296481"/>
            <a:chOff x="2105026" y="3748088"/>
            <a:chExt cx="2525713" cy="1809750"/>
          </a:xfrm>
        </p:grpSpPr>
        <p:sp>
          <p:nvSpPr>
            <p:cNvPr id="2058" name="Freeform 38"/>
            <p:cNvSpPr/>
            <p:nvPr/>
          </p:nvSpPr>
          <p:spPr bwMode="auto">
            <a:xfrm>
              <a:off x="2105026" y="3748088"/>
              <a:ext cx="2525713" cy="1809750"/>
            </a:xfrm>
            <a:custGeom>
              <a:avLst/>
              <a:gdLst>
                <a:gd name="T0" fmla="*/ 26 w 902"/>
                <a:gd name="T1" fmla="*/ 254 h 646"/>
                <a:gd name="T2" fmla="*/ 142 w 902"/>
                <a:gd name="T3" fmla="*/ 203 h 646"/>
                <a:gd name="T4" fmla="*/ 159 w 902"/>
                <a:gd name="T5" fmla="*/ 204 h 646"/>
                <a:gd name="T6" fmla="*/ 208 w 902"/>
                <a:gd name="T7" fmla="*/ 93 h 646"/>
                <a:gd name="T8" fmla="*/ 291 w 902"/>
                <a:gd name="T9" fmla="*/ 62 h 646"/>
                <a:gd name="T10" fmla="*/ 359 w 902"/>
                <a:gd name="T11" fmla="*/ 76 h 646"/>
                <a:gd name="T12" fmla="*/ 504 w 902"/>
                <a:gd name="T13" fmla="*/ 0 h 646"/>
                <a:gd name="T14" fmla="*/ 513 w 902"/>
                <a:gd name="T15" fmla="*/ 0 h 646"/>
                <a:gd name="T16" fmla="*/ 662 w 902"/>
                <a:gd name="T17" fmla="*/ 125 h 646"/>
                <a:gd name="T18" fmla="*/ 689 w 902"/>
                <a:gd name="T19" fmla="*/ 122 h 646"/>
                <a:gd name="T20" fmla="*/ 775 w 902"/>
                <a:gd name="T21" fmla="*/ 186 h 646"/>
                <a:gd name="T22" fmla="*/ 785 w 902"/>
                <a:gd name="T23" fmla="*/ 186 h 646"/>
                <a:gd name="T24" fmla="*/ 876 w 902"/>
                <a:gd name="T25" fmla="*/ 244 h 646"/>
                <a:gd name="T26" fmla="*/ 879 w 902"/>
                <a:gd name="T27" fmla="*/ 378 h 646"/>
                <a:gd name="T28" fmla="*/ 753 w 902"/>
                <a:gd name="T29" fmla="*/ 447 h 646"/>
                <a:gd name="T30" fmla="*/ 705 w 902"/>
                <a:gd name="T31" fmla="*/ 442 h 646"/>
                <a:gd name="T32" fmla="*/ 621 w 902"/>
                <a:gd name="T33" fmla="*/ 522 h 646"/>
                <a:gd name="T34" fmla="*/ 599 w 902"/>
                <a:gd name="T35" fmla="*/ 524 h 646"/>
                <a:gd name="T36" fmla="*/ 502 w 902"/>
                <a:gd name="T37" fmla="*/ 478 h 646"/>
                <a:gd name="T38" fmla="*/ 411 w 902"/>
                <a:gd name="T39" fmla="*/ 541 h 646"/>
                <a:gd name="T40" fmla="*/ 485 w 902"/>
                <a:gd name="T41" fmla="*/ 646 h 646"/>
                <a:gd name="T42" fmla="*/ 220 w 902"/>
                <a:gd name="T43" fmla="*/ 472 h 646"/>
                <a:gd name="T44" fmla="*/ 219 w 902"/>
                <a:gd name="T45" fmla="*/ 469 h 646"/>
                <a:gd name="T46" fmla="*/ 181 w 902"/>
                <a:gd name="T47" fmla="*/ 475 h 646"/>
                <a:gd name="T48" fmla="*/ 105 w 902"/>
                <a:gd name="T49" fmla="*/ 434 h 646"/>
                <a:gd name="T50" fmla="*/ 21 w 902"/>
                <a:gd name="T51" fmla="*/ 373 h 646"/>
                <a:gd name="T52" fmla="*/ 26 w 902"/>
                <a:gd name="T53" fmla="*/ 254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2" h="646">
                  <a:moveTo>
                    <a:pt x="26" y="254"/>
                  </a:moveTo>
                  <a:cubicBezTo>
                    <a:pt x="59" y="210"/>
                    <a:pt x="113" y="203"/>
                    <a:pt x="142" y="203"/>
                  </a:cubicBezTo>
                  <a:cubicBezTo>
                    <a:pt x="149" y="203"/>
                    <a:pt x="155" y="203"/>
                    <a:pt x="159" y="204"/>
                  </a:cubicBezTo>
                  <a:cubicBezTo>
                    <a:pt x="157" y="184"/>
                    <a:pt x="158" y="139"/>
                    <a:pt x="208" y="93"/>
                  </a:cubicBezTo>
                  <a:cubicBezTo>
                    <a:pt x="230" y="73"/>
                    <a:pt x="259" y="62"/>
                    <a:pt x="291" y="62"/>
                  </a:cubicBezTo>
                  <a:cubicBezTo>
                    <a:pt x="322" y="62"/>
                    <a:pt x="348" y="71"/>
                    <a:pt x="359" y="76"/>
                  </a:cubicBezTo>
                  <a:cubicBezTo>
                    <a:pt x="369" y="57"/>
                    <a:pt x="406" y="0"/>
                    <a:pt x="504" y="0"/>
                  </a:cubicBezTo>
                  <a:cubicBezTo>
                    <a:pt x="507" y="0"/>
                    <a:pt x="510" y="0"/>
                    <a:pt x="513" y="0"/>
                  </a:cubicBezTo>
                  <a:cubicBezTo>
                    <a:pt x="631" y="4"/>
                    <a:pt x="657" y="98"/>
                    <a:pt x="662" y="125"/>
                  </a:cubicBezTo>
                  <a:cubicBezTo>
                    <a:pt x="672" y="123"/>
                    <a:pt x="681" y="122"/>
                    <a:pt x="689" y="122"/>
                  </a:cubicBezTo>
                  <a:cubicBezTo>
                    <a:pt x="749" y="122"/>
                    <a:pt x="769" y="169"/>
                    <a:pt x="775" y="186"/>
                  </a:cubicBezTo>
                  <a:cubicBezTo>
                    <a:pt x="778" y="186"/>
                    <a:pt x="782" y="186"/>
                    <a:pt x="785" y="186"/>
                  </a:cubicBezTo>
                  <a:cubicBezTo>
                    <a:pt x="820" y="186"/>
                    <a:pt x="854" y="208"/>
                    <a:pt x="876" y="244"/>
                  </a:cubicBezTo>
                  <a:cubicBezTo>
                    <a:pt x="901" y="286"/>
                    <a:pt x="902" y="336"/>
                    <a:pt x="879" y="378"/>
                  </a:cubicBezTo>
                  <a:cubicBezTo>
                    <a:pt x="848" y="435"/>
                    <a:pt x="793" y="447"/>
                    <a:pt x="753" y="447"/>
                  </a:cubicBezTo>
                  <a:cubicBezTo>
                    <a:pt x="732" y="447"/>
                    <a:pt x="715" y="444"/>
                    <a:pt x="705" y="442"/>
                  </a:cubicBezTo>
                  <a:cubicBezTo>
                    <a:pt x="702" y="461"/>
                    <a:pt x="687" y="510"/>
                    <a:pt x="621" y="522"/>
                  </a:cubicBezTo>
                  <a:cubicBezTo>
                    <a:pt x="613" y="523"/>
                    <a:pt x="606" y="524"/>
                    <a:pt x="599" y="524"/>
                  </a:cubicBezTo>
                  <a:cubicBezTo>
                    <a:pt x="550" y="524"/>
                    <a:pt x="517" y="494"/>
                    <a:pt x="502" y="478"/>
                  </a:cubicBezTo>
                  <a:cubicBezTo>
                    <a:pt x="495" y="496"/>
                    <a:pt x="475" y="525"/>
                    <a:pt x="411" y="541"/>
                  </a:cubicBezTo>
                  <a:cubicBezTo>
                    <a:pt x="419" y="576"/>
                    <a:pt x="439" y="622"/>
                    <a:pt x="485" y="646"/>
                  </a:cubicBezTo>
                  <a:cubicBezTo>
                    <a:pt x="485" y="646"/>
                    <a:pt x="302" y="646"/>
                    <a:pt x="220" y="472"/>
                  </a:cubicBezTo>
                  <a:cubicBezTo>
                    <a:pt x="219" y="471"/>
                    <a:pt x="219" y="470"/>
                    <a:pt x="219" y="469"/>
                  </a:cubicBezTo>
                  <a:cubicBezTo>
                    <a:pt x="205" y="473"/>
                    <a:pt x="193" y="475"/>
                    <a:pt x="181" y="475"/>
                  </a:cubicBezTo>
                  <a:cubicBezTo>
                    <a:pt x="134" y="475"/>
                    <a:pt x="111" y="445"/>
                    <a:pt x="105" y="434"/>
                  </a:cubicBezTo>
                  <a:cubicBezTo>
                    <a:pt x="72" y="433"/>
                    <a:pt x="39" y="410"/>
                    <a:pt x="21" y="373"/>
                  </a:cubicBezTo>
                  <a:cubicBezTo>
                    <a:pt x="0" y="331"/>
                    <a:pt x="2" y="286"/>
                    <a:pt x="26" y="25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59" name="Freeform 39"/>
            <p:cNvSpPr/>
            <p:nvPr/>
          </p:nvSpPr>
          <p:spPr bwMode="auto">
            <a:xfrm>
              <a:off x="2211388" y="3895725"/>
              <a:ext cx="2257425" cy="1549400"/>
            </a:xfrm>
            <a:custGeom>
              <a:avLst/>
              <a:gdLst>
                <a:gd name="T0" fmla="*/ 22 w 806"/>
                <a:gd name="T1" fmla="*/ 206 h 553"/>
                <a:gd name="T2" fmla="*/ 127 w 806"/>
                <a:gd name="T3" fmla="*/ 165 h 553"/>
                <a:gd name="T4" fmla="*/ 142 w 806"/>
                <a:gd name="T5" fmla="*/ 165 h 553"/>
                <a:gd name="T6" fmla="*/ 185 w 806"/>
                <a:gd name="T7" fmla="*/ 76 h 553"/>
                <a:gd name="T8" fmla="*/ 260 w 806"/>
                <a:gd name="T9" fmla="*/ 51 h 553"/>
                <a:gd name="T10" fmla="*/ 320 w 806"/>
                <a:gd name="T11" fmla="*/ 62 h 553"/>
                <a:gd name="T12" fmla="*/ 450 w 806"/>
                <a:gd name="T13" fmla="*/ 0 h 553"/>
                <a:gd name="T14" fmla="*/ 458 w 806"/>
                <a:gd name="T15" fmla="*/ 0 h 553"/>
                <a:gd name="T16" fmla="*/ 591 w 806"/>
                <a:gd name="T17" fmla="*/ 102 h 553"/>
                <a:gd name="T18" fmla="*/ 615 w 806"/>
                <a:gd name="T19" fmla="*/ 100 h 553"/>
                <a:gd name="T20" fmla="*/ 692 w 806"/>
                <a:gd name="T21" fmla="*/ 151 h 553"/>
                <a:gd name="T22" fmla="*/ 701 w 806"/>
                <a:gd name="T23" fmla="*/ 151 h 553"/>
                <a:gd name="T24" fmla="*/ 782 w 806"/>
                <a:gd name="T25" fmla="*/ 198 h 553"/>
                <a:gd name="T26" fmla="*/ 785 w 806"/>
                <a:gd name="T27" fmla="*/ 307 h 553"/>
                <a:gd name="T28" fmla="*/ 673 w 806"/>
                <a:gd name="T29" fmla="*/ 363 h 553"/>
                <a:gd name="T30" fmla="*/ 630 w 806"/>
                <a:gd name="T31" fmla="*/ 359 h 553"/>
                <a:gd name="T32" fmla="*/ 554 w 806"/>
                <a:gd name="T33" fmla="*/ 424 h 553"/>
                <a:gd name="T34" fmla="*/ 535 w 806"/>
                <a:gd name="T35" fmla="*/ 426 h 553"/>
                <a:gd name="T36" fmla="*/ 448 w 806"/>
                <a:gd name="T37" fmla="*/ 388 h 553"/>
                <a:gd name="T38" fmla="*/ 315 w 806"/>
                <a:gd name="T39" fmla="*/ 466 h 553"/>
                <a:gd name="T40" fmla="*/ 370 w 806"/>
                <a:gd name="T41" fmla="*/ 553 h 553"/>
                <a:gd name="T42" fmla="*/ 196 w 806"/>
                <a:gd name="T43" fmla="*/ 384 h 553"/>
                <a:gd name="T44" fmla="*/ 195 w 806"/>
                <a:gd name="T45" fmla="*/ 381 h 553"/>
                <a:gd name="T46" fmla="*/ 161 w 806"/>
                <a:gd name="T47" fmla="*/ 386 h 553"/>
                <a:gd name="T48" fmla="*/ 93 w 806"/>
                <a:gd name="T49" fmla="*/ 353 h 553"/>
                <a:gd name="T50" fmla="*/ 18 w 806"/>
                <a:gd name="T51" fmla="*/ 303 h 553"/>
                <a:gd name="T52" fmla="*/ 22 w 806"/>
                <a:gd name="T53" fmla="*/ 20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6" h="553">
                  <a:moveTo>
                    <a:pt x="22" y="206"/>
                  </a:moveTo>
                  <a:cubicBezTo>
                    <a:pt x="52" y="170"/>
                    <a:pt x="101" y="165"/>
                    <a:pt x="127" y="165"/>
                  </a:cubicBezTo>
                  <a:cubicBezTo>
                    <a:pt x="133" y="165"/>
                    <a:pt x="138" y="165"/>
                    <a:pt x="142" y="165"/>
                  </a:cubicBezTo>
                  <a:cubicBezTo>
                    <a:pt x="140" y="150"/>
                    <a:pt x="140" y="113"/>
                    <a:pt x="185" y="76"/>
                  </a:cubicBezTo>
                  <a:cubicBezTo>
                    <a:pt x="205" y="59"/>
                    <a:pt x="231" y="51"/>
                    <a:pt x="260" y="51"/>
                  </a:cubicBezTo>
                  <a:cubicBezTo>
                    <a:pt x="287" y="51"/>
                    <a:pt x="310" y="58"/>
                    <a:pt x="320" y="62"/>
                  </a:cubicBezTo>
                  <a:cubicBezTo>
                    <a:pt x="329" y="46"/>
                    <a:pt x="363" y="0"/>
                    <a:pt x="450" y="0"/>
                  </a:cubicBezTo>
                  <a:cubicBezTo>
                    <a:pt x="453" y="0"/>
                    <a:pt x="455" y="0"/>
                    <a:pt x="458" y="0"/>
                  </a:cubicBezTo>
                  <a:cubicBezTo>
                    <a:pt x="563" y="3"/>
                    <a:pt x="587" y="80"/>
                    <a:pt x="591" y="102"/>
                  </a:cubicBezTo>
                  <a:cubicBezTo>
                    <a:pt x="600" y="100"/>
                    <a:pt x="608" y="100"/>
                    <a:pt x="615" y="100"/>
                  </a:cubicBezTo>
                  <a:cubicBezTo>
                    <a:pt x="669" y="100"/>
                    <a:pt x="687" y="137"/>
                    <a:pt x="692" y="151"/>
                  </a:cubicBezTo>
                  <a:cubicBezTo>
                    <a:pt x="695" y="151"/>
                    <a:pt x="698" y="151"/>
                    <a:pt x="701" y="151"/>
                  </a:cubicBezTo>
                  <a:cubicBezTo>
                    <a:pt x="732" y="151"/>
                    <a:pt x="763" y="169"/>
                    <a:pt x="782" y="198"/>
                  </a:cubicBezTo>
                  <a:cubicBezTo>
                    <a:pt x="805" y="233"/>
                    <a:pt x="806" y="273"/>
                    <a:pt x="785" y="307"/>
                  </a:cubicBezTo>
                  <a:cubicBezTo>
                    <a:pt x="757" y="354"/>
                    <a:pt x="709" y="363"/>
                    <a:pt x="673" y="363"/>
                  </a:cubicBezTo>
                  <a:cubicBezTo>
                    <a:pt x="654" y="363"/>
                    <a:pt x="638" y="361"/>
                    <a:pt x="630" y="359"/>
                  </a:cubicBezTo>
                  <a:cubicBezTo>
                    <a:pt x="627" y="375"/>
                    <a:pt x="613" y="415"/>
                    <a:pt x="554" y="424"/>
                  </a:cubicBezTo>
                  <a:cubicBezTo>
                    <a:pt x="548" y="425"/>
                    <a:pt x="541" y="426"/>
                    <a:pt x="535" y="426"/>
                  </a:cubicBezTo>
                  <a:cubicBezTo>
                    <a:pt x="491" y="426"/>
                    <a:pt x="462" y="402"/>
                    <a:pt x="448" y="388"/>
                  </a:cubicBezTo>
                  <a:cubicBezTo>
                    <a:pt x="442" y="403"/>
                    <a:pt x="400" y="457"/>
                    <a:pt x="315" y="466"/>
                  </a:cubicBezTo>
                  <a:cubicBezTo>
                    <a:pt x="322" y="494"/>
                    <a:pt x="332" y="526"/>
                    <a:pt x="370" y="553"/>
                  </a:cubicBezTo>
                  <a:cubicBezTo>
                    <a:pt x="370" y="553"/>
                    <a:pt x="270" y="525"/>
                    <a:pt x="196" y="384"/>
                  </a:cubicBezTo>
                  <a:cubicBezTo>
                    <a:pt x="196" y="383"/>
                    <a:pt x="195" y="382"/>
                    <a:pt x="195" y="381"/>
                  </a:cubicBezTo>
                  <a:cubicBezTo>
                    <a:pt x="183" y="385"/>
                    <a:pt x="172" y="386"/>
                    <a:pt x="161" y="386"/>
                  </a:cubicBezTo>
                  <a:cubicBezTo>
                    <a:pt x="119" y="386"/>
                    <a:pt x="99" y="362"/>
                    <a:pt x="93" y="353"/>
                  </a:cubicBezTo>
                  <a:cubicBezTo>
                    <a:pt x="63" y="352"/>
                    <a:pt x="35" y="333"/>
                    <a:pt x="18" y="303"/>
                  </a:cubicBezTo>
                  <a:cubicBezTo>
                    <a:pt x="0" y="269"/>
                    <a:pt x="1" y="232"/>
                    <a:pt x="22" y="20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46" name="Content Placeholder 2"/>
          <p:cNvSpPr txBox="1"/>
          <p:nvPr/>
        </p:nvSpPr>
        <p:spPr bwMode="auto">
          <a:xfrm>
            <a:off x="5341725" y="2283426"/>
            <a:ext cx="2056955"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8" name="Content Placeholder 2"/>
          <p:cNvSpPr txBox="1"/>
          <p:nvPr/>
        </p:nvSpPr>
        <p:spPr bwMode="auto">
          <a:xfrm>
            <a:off x="1995140" y="3473627"/>
            <a:ext cx="2056955"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9" name="Content Placeholder 2"/>
          <p:cNvSpPr txBox="1"/>
          <p:nvPr/>
        </p:nvSpPr>
        <p:spPr bwMode="auto">
          <a:xfrm>
            <a:off x="8527152" y="4203878"/>
            <a:ext cx="2056955"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50" name="AutoShape 46"/>
          <p:cNvSpPr/>
          <p:nvPr/>
        </p:nvSpPr>
        <p:spPr bwMode="auto">
          <a:xfrm>
            <a:off x="2841007" y="2890241"/>
            <a:ext cx="551976" cy="5519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51" name="AutoShape 47"/>
          <p:cNvSpPr/>
          <p:nvPr/>
        </p:nvSpPr>
        <p:spPr bwMode="auto">
          <a:xfrm>
            <a:off x="6899276" y="5434089"/>
            <a:ext cx="464344" cy="464344"/>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nvGrpSpPr>
          <p:cNvPr id="52" name="Group 51"/>
          <p:cNvGrpSpPr/>
          <p:nvPr/>
        </p:nvGrpSpPr>
        <p:grpSpPr>
          <a:xfrm>
            <a:off x="3769159" y="4884814"/>
            <a:ext cx="162568" cy="236977"/>
            <a:chOff x="3582988" y="3510757"/>
            <a:chExt cx="319088" cy="465138"/>
          </a:xfrm>
          <a:solidFill>
            <a:schemeClr val="bg1"/>
          </a:solidFill>
        </p:grpSpPr>
        <p:sp>
          <p:nvSpPr>
            <p:cNvPr id="53"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54"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sp>
        <p:nvSpPr>
          <p:cNvPr id="55" name="AutoShape 149"/>
          <p:cNvSpPr/>
          <p:nvPr/>
        </p:nvSpPr>
        <p:spPr bwMode="auto">
          <a:xfrm>
            <a:off x="5996880" y="1643272"/>
            <a:ext cx="746645" cy="5373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56" name="AutoShape 149"/>
          <p:cNvSpPr/>
          <p:nvPr/>
        </p:nvSpPr>
        <p:spPr bwMode="auto">
          <a:xfrm>
            <a:off x="5279334" y="4693840"/>
            <a:ext cx="966135" cy="6952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57" name="AutoShape 46"/>
          <p:cNvSpPr/>
          <p:nvPr/>
        </p:nvSpPr>
        <p:spPr bwMode="auto">
          <a:xfrm>
            <a:off x="4084330" y="5615975"/>
            <a:ext cx="448977" cy="448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67"/>
                                        </p:tgtEl>
                                        <p:attrNameLst>
                                          <p:attrName>style.visibility</p:attrName>
                                        </p:attrNameLst>
                                      </p:cBhvr>
                                      <p:to>
                                        <p:strVal val="visible"/>
                                      </p:to>
                                    </p:set>
                                    <p:anim calcmode="lin" valueType="num">
                                      <p:cBhvr additive="base">
                                        <p:cTn id="7" dur="500" fill="hold"/>
                                        <p:tgtEl>
                                          <p:spTgt spid="2067"/>
                                        </p:tgtEl>
                                        <p:attrNameLst>
                                          <p:attrName>ppt_x</p:attrName>
                                        </p:attrNameLst>
                                      </p:cBhvr>
                                      <p:tavLst>
                                        <p:tav tm="0">
                                          <p:val>
                                            <p:strVal val="#ppt_x"/>
                                          </p:val>
                                        </p:tav>
                                        <p:tav tm="100000">
                                          <p:val>
                                            <p:strVal val="#ppt_x"/>
                                          </p:val>
                                        </p:tav>
                                      </p:tavLst>
                                    </p:anim>
                                    <p:anim calcmode="lin" valueType="num">
                                      <p:cBhvr additive="base">
                                        <p:cTn id="8" dur="500" fill="hold"/>
                                        <p:tgtEl>
                                          <p:spTgt spid="206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63"/>
                                        </p:tgtEl>
                                        <p:attrNameLst>
                                          <p:attrName>style.visibility</p:attrName>
                                        </p:attrNameLst>
                                      </p:cBhvr>
                                      <p:to>
                                        <p:strVal val="visible"/>
                                      </p:to>
                                    </p:set>
                                    <p:anim calcmode="lin" valueType="num">
                                      <p:cBhvr additive="base">
                                        <p:cTn id="11" dur="500" fill="hold"/>
                                        <p:tgtEl>
                                          <p:spTgt spid="2063"/>
                                        </p:tgtEl>
                                        <p:attrNameLst>
                                          <p:attrName>ppt_x</p:attrName>
                                        </p:attrNameLst>
                                      </p:cBhvr>
                                      <p:tavLst>
                                        <p:tav tm="0">
                                          <p:val>
                                            <p:strVal val="#ppt_x"/>
                                          </p:val>
                                        </p:tav>
                                        <p:tav tm="100000">
                                          <p:val>
                                            <p:strVal val="#ppt_x"/>
                                          </p:val>
                                        </p:tav>
                                      </p:tavLst>
                                    </p:anim>
                                    <p:anim calcmode="lin" valueType="num">
                                      <p:cBhvr additive="base">
                                        <p:cTn id="12" dur="500" fill="hold"/>
                                        <p:tgtEl>
                                          <p:spTgt spid="206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64"/>
                                        </p:tgtEl>
                                        <p:attrNameLst>
                                          <p:attrName>style.visibility</p:attrName>
                                        </p:attrNameLst>
                                      </p:cBhvr>
                                      <p:to>
                                        <p:strVal val="visible"/>
                                      </p:to>
                                    </p:set>
                                    <p:anim calcmode="lin" valueType="num">
                                      <p:cBhvr additive="base">
                                        <p:cTn id="15" dur="500" fill="hold"/>
                                        <p:tgtEl>
                                          <p:spTgt spid="2064"/>
                                        </p:tgtEl>
                                        <p:attrNameLst>
                                          <p:attrName>ppt_x</p:attrName>
                                        </p:attrNameLst>
                                      </p:cBhvr>
                                      <p:tavLst>
                                        <p:tav tm="0">
                                          <p:val>
                                            <p:strVal val="#ppt_x"/>
                                          </p:val>
                                        </p:tav>
                                        <p:tav tm="100000">
                                          <p:val>
                                            <p:strVal val="#ppt_x"/>
                                          </p:val>
                                        </p:tav>
                                      </p:tavLst>
                                    </p:anim>
                                    <p:anim calcmode="lin" valueType="num">
                                      <p:cBhvr additive="base">
                                        <p:cTn id="16" dur="500" fill="hold"/>
                                        <p:tgtEl>
                                          <p:spTgt spid="206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62"/>
                                        </p:tgtEl>
                                        <p:attrNameLst>
                                          <p:attrName>style.visibility</p:attrName>
                                        </p:attrNameLst>
                                      </p:cBhvr>
                                      <p:to>
                                        <p:strVal val="visible"/>
                                      </p:to>
                                    </p:set>
                                    <p:anim calcmode="lin" valueType="num">
                                      <p:cBhvr additive="base">
                                        <p:cTn id="19" dur="500" fill="hold"/>
                                        <p:tgtEl>
                                          <p:spTgt spid="2062"/>
                                        </p:tgtEl>
                                        <p:attrNameLst>
                                          <p:attrName>ppt_x</p:attrName>
                                        </p:attrNameLst>
                                      </p:cBhvr>
                                      <p:tavLst>
                                        <p:tav tm="0">
                                          <p:val>
                                            <p:strVal val="#ppt_x"/>
                                          </p:val>
                                        </p:tav>
                                        <p:tav tm="100000">
                                          <p:val>
                                            <p:strVal val="#ppt_x"/>
                                          </p:val>
                                        </p:tav>
                                      </p:tavLst>
                                    </p:anim>
                                    <p:anim calcmode="lin" valueType="num">
                                      <p:cBhvr additive="base">
                                        <p:cTn id="20" dur="500" fill="hold"/>
                                        <p:tgtEl>
                                          <p:spTgt spid="20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2060"/>
                                        </p:tgtEl>
                                        <p:attrNameLst>
                                          <p:attrName>style.visibility</p:attrName>
                                        </p:attrNameLst>
                                      </p:cBhvr>
                                      <p:to>
                                        <p:strVal val="visible"/>
                                      </p:to>
                                    </p:set>
                                    <p:animEffect transition="in" filter="fade">
                                      <p:cBhvr>
                                        <p:cTn id="24" dur="1000"/>
                                        <p:tgtEl>
                                          <p:spTgt spid="2060"/>
                                        </p:tgtEl>
                                      </p:cBhvr>
                                    </p:animEffect>
                                    <p:anim calcmode="lin" valueType="num">
                                      <p:cBhvr>
                                        <p:cTn id="25" dur="1000" fill="hold"/>
                                        <p:tgtEl>
                                          <p:spTgt spid="2060"/>
                                        </p:tgtEl>
                                        <p:attrNameLst>
                                          <p:attrName>ppt_x</p:attrName>
                                        </p:attrNameLst>
                                      </p:cBhvr>
                                      <p:tavLst>
                                        <p:tav tm="0">
                                          <p:val>
                                            <p:strVal val="#ppt_x"/>
                                          </p:val>
                                        </p:tav>
                                        <p:tav tm="100000">
                                          <p:val>
                                            <p:strVal val="#ppt_x"/>
                                          </p:val>
                                        </p:tav>
                                      </p:tavLst>
                                    </p:anim>
                                    <p:anim calcmode="lin" valueType="num">
                                      <p:cBhvr>
                                        <p:cTn id="26" dur="1000" fill="hold"/>
                                        <p:tgtEl>
                                          <p:spTgt spid="2060"/>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2049"/>
                                        </p:tgtEl>
                                        <p:attrNameLst>
                                          <p:attrName>style.visibility</p:attrName>
                                        </p:attrNameLst>
                                      </p:cBhvr>
                                      <p:to>
                                        <p:strVal val="visible"/>
                                      </p:to>
                                    </p:set>
                                    <p:animEffect transition="in" filter="wipe(up)">
                                      <p:cBhvr>
                                        <p:cTn id="30" dur="500"/>
                                        <p:tgtEl>
                                          <p:spTgt spid="204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048"/>
                                        </p:tgtEl>
                                        <p:attrNameLst>
                                          <p:attrName>style.visibility</p:attrName>
                                        </p:attrNameLst>
                                      </p:cBhvr>
                                      <p:to>
                                        <p:strVal val="visible"/>
                                      </p:to>
                                    </p:set>
                                    <p:animEffect transition="in" filter="wipe(down)">
                                      <p:cBhvr>
                                        <p:cTn id="33" dur="500"/>
                                        <p:tgtEl>
                                          <p:spTgt spid="2048"/>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1000"/>
                                        <p:tgtEl>
                                          <p:spTgt spid="3"/>
                                        </p:tgtEl>
                                      </p:cBhvr>
                                    </p:animEffect>
                                    <p:anim calcmode="lin" valueType="num">
                                      <p:cBhvr>
                                        <p:cTn id="53" dur="1000" fill="hold"/>
                                        <p:tgtEl>
                                          <p:spTgt spid="3"/>
                                        </p:tgtEl>
                                        <p:attrNameLst>
                                          <p:attrName>ppt_x</p:attrName>
                                        </p:attrNameLst>
                                      </p:cBhvr>
                                      <p:tavLst>
                                        <p:tav tm="0">
                                          <p:val>
                                            <p:strVal val="#ppt_x"/>
                                          </p:val>
                                        </p:tav>
                                        <p:tav tm="100000">
                                          <p:val>
                                            <p:strVal val="#ppt_x"/>
                                          </p:val>
                                        </p:tav>
                                      </p:tavLst>
                                    </p:anim>
                                    <p:anim calcmode="lin" valueType="num">
                                      <p:cBhvr>
                                        <p:cTn id="54" dur="1000" fill="hold"/>
                                        <p:tgtEl>
                                          <p:spTgt spid="3"/>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2" fill="hold" grpId="0" nodeType="afterEffect">
                                  <p:stCondLst>
                                    <p:cond delay="0"/>
                                  </p:stCondLst>
                                  <p:childTnLst>
                                    <p:set>
                                      <p:cBhvr>
                                        <p:cTn id="57" dur="1" fill="hold">
                                          <p:stCondLst>
                                            <p:cond delay="0"/>
                                          </p:stCondLst>
                                        </p:cTn>
                                        <p:tgtEl>
                                          <p:spTgt spid="2051"/>
                                        </p:tgtEl>
                                        <p:attrNameLst>
                                          <p:attrName>style.visibility</p:attrName>
                                        </p:attrNameLst>
                                      </p:cBhvr>
                                      <p:to>
                                        <p:strVal val="visible"/>
                                      </p:to>
                                    </p:set>
                                    <p:animEffect transition="in" filter="wipe(right)">
                                      <p:cBhvr>
                                        <p:cTn id="58" dur="500"/>
                                        <p:tgtEl>
                                          <p:spTgt spid="205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50"/>
                                        </p:tgtEl>
                                        <p:attrNameLst>
                                          <p:attrName>style.visibility</p:attrName>
                                        </p:attrNameLst>
                                      </p:cBhvr>
                                      <p:to>
                                        <p:strVal val="visible"/>
                                      </p:to>
                                    </p:set>
                                    <p:animEffect transition="in" filter="wipe(left)">
                                      <p:cBhvr>
                                        <p:cTn id="61" dur="500"/>
                                        <p:tgtEl>
                                          <p:spTgt spid="2050"/>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fltVal val="0"/>
                                          </p:val>
                                        </p:tav>
                                        <p:tav tm="100000">
                                          <p:val>
                                            <p:strVal val="#ppt_w"/>
                                          </p:val>
                                        </p:tav>
                                      </p:tavLst>
                                    </p:anim>
                                    <p:anim calcmode="lin" valueType="num">
                                      <p:cBhvr>
                                        <p:cTn id="66" dur="500" fill="hold"/>
                                        <p:tgtEl>
                                          <p:spTgt spid="51"/>
                                        </p:tgtEl>
                                        <p:attrNameLst>
                                          <p:attrName>ppt_h</p:attrName>
                                        </p:attrNameLst>
                                      </p:cBhvr>
                                      <p:tavLst>
                                        <p:tav tm="0">
                                          <p:val>
                                            <p:fltVal val="0"/>
                                          </p:val>
                                        </p:tav>
                                        <p:tav tm="100000">
                                          <p:val>
                                            <p:strVal val="#ppt_h"/>
                                          </p:val>
                                        </p:tav>
                                      </p:tavLst>
                                    </p:anim>
                                    <p:animEffect transition="in" filter="fade">
                                      <p:cBhvr>
                                        <p:cTn id="67" dur="500"/>
                                        <p:tgtEl>
                                          <p:spTgt spid="51"/>
                                        </p:tgtEl>
                                      </p:cBhvr>
                                    </p:animEffect>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500"/>
                                        <p:tgtEl>
                                          <p:spTgt spid="49"/>
                                        </p:tgtEl>
                                      </p:cBhvr>
                                    </p:animEffect>
                                  </p:childTnLst>
                                </p:cTn>
                              </p:par>
                            </p:childTnLst>
                          </p:cTn>
                        </p:par>
                        <p:par>
                          <p:cTn id="72" fill="hold">
                            <p:stCondLst>
                              <p:cond delay="5500"/>
                            </p:stCondLst>
                            <p:childTnLst>
                              <p:par>
                                <p:cTn id="73" presetID="42" presetClass="entr" presetSubtype="0" fill="hold" nodeType="afterEffect">
                                  <p:stCondLst>
                                    <p:cond delay="0"/>
                                  </p:stCondLst>
                                  <p:childTnLst>
                                    <p:set>
                                      <p:cBhvr>
                                        <p:cTn id="74" dur="1" fill="hold">
                                          <p:stCondLst>
                                            <p:cond delay="0"/>
                                          </p:stCondLst>
                                        </p:cTn>
                                        <p:tgtEl>
                                          <p:spTgt spid="2061"/>
                                        </p:tgtEl>
                                        <p:attrNameLst>
                                          <p:attrName>style.visibility</p:attrName>
                                        </p:attrNameLst>
                                      </p:cBhvr>
                                      <p:to>
                                        <p:strVal val="visible"/>
                                      </p:to>
                                    </p:set>
                                    <p:animEffect transition="in" filter="fade">
                                      <p:cBhvr>
                                        <p:cTn id="75" dur="1000"/>
                                        <p:tgtEl>
                                          <p:spTgt spid="2061"/>
                                        </p:tgtEl>
                                      </p:cBhvr>
                                    </p:animEffect>
                                    <p:anim calcmode="lin" valueType="num">
                                      <p:cBhvr>
                                        <p:cTn id="76" dur="1000" fill="hold"/>
                                        <p:tgtEl>
                                          <p:spTgt spid="2061"/>
                                        </p:tgtEl>
                                        <p:attrNameLst>
                                          <p:attrName>ppt_x</p:attrName>
                                        </p:attrNameLst>
                                      </p:cBhvr>
                                      <p:tavLst>
                                        <p:tav tm="0">
                                          <p:val>
                                            <p:strVal val="#ppt_x"/>
                                          </p:val>
                                        </p:tav>
                                        <p:tav tm="100000">
                                          <p:val>
                                            <p:strVal val="#ppt_x"/>
                                          </p:val>
                                        </p:tav>
                                      </p:tavLst>
                                    </p:anim>
                                    <p:anim calcmode="lin" valueType="num">
                                      <p:cBhvr>
                                        <p:cTn id="77" dur="1000" fill="hold"/>
                                        <p:tgtEl>
                                          <p:spTgt spid="2061"/>
                                        </p:tgtEl>
                                        <p:attrNameLst>
                                          <p:attrName>ppt_y</p:attrName>
                                        </p:attrNameLst>
                                      </p:cBhvr>
                                      <p:tavLst>
                                        <p:tav tm="0">
                                          <p:val>
                                            <p:strVal val="#ppt_y+.1"/>
                                          </p:val>
                                        </p:tav>
                                        <p:tav tm="100000">
                                          <p:val>
                                            <p:strVal val="#ppt_y"/>
                                          </p:val>
                                        </p:tav>
                                      </p:tavLst>
                                    </p:anim>
                                  </p:childTnLst>
                                </p:cTn>
                              </p:par>
                            </p:childTnLst>
                          </p:cTn>
                        </p:par>
                        <p:par>
                          <p:cTn id="78" fill="hold">
                            <p:stCondLst>
                              <p:cond delay="6500"/>
                            </p:stCondLst>
                            <p:childTnLst>
                              <p:par>
                                <p:cTn id="79" presetID="22" presetClass="entr" presetSubtype="1" fill="hold" grpId="0" nodeType="afterEffect">
                                  <p:stCondLst>
                                    <p:cond delay="0"/>
                                  </p:stCondLst>
                                  <p:childTnLst>
                                    <p:set>
                                      <p:cBhvr>
                                        <p:cTn id="80" dur="1" fill="hold">
                                          <p:stCondLst>
                                            <p:cond delay="0"/>
                                          </p:stCondLst>
                                        </p:cTn>
                                        <p:tgtEl>
                                          <p:spTgt spid="2053"/>
                                        </p:tgtEl>
                                        <p:attrNameLst>
                                          <p:attrName>style.visibility</p:attrName>
                                        </p:attrNameLst>
                                      </p:cBhvr>
                                      <p:to>
                                        <p:strVal val="visible"/>
                                      </p:to>
                                    </p:set>
                                    <p:animEffect transition="in" filter="wipe(up)">
                                      <p:cBhvr>
                                        <p:cTn id="81" dur="500"/>
                                        <p:tgtEl>
                                          <p:spTgt spid="2053"/>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2052"/>
                                        </p:tgtEl>
                                        <p:attrNameLst>
                                          <p:attrName>style.visibility</p:attrName>
                                        </p:attrNameLst>
                                      </p:cBhvr>
                                      <p:to>
                                        <p:strVal val="visible"/>
                                      </p:to>
                                    </p:set>
                                    <p:animEffect transition="in" filter="wipe(down)">
                                      <p:cBhvr>
                                        <p:cTn id="84" dur="500"/>
                                        <p:tgtEl>
                                          <p:spTgt spid="2052"/>
                                        </p:tgtEl>
                                      </p:cBhvr>
                                    </p:animEffect>
                                  </p:childTnLst>
                                </p:cTn>
                              </p:par>
                            </p:childTnLst>
                          </p:cTn>
                        </p:par>
                        <p:par>
                          <p:cTn id="85" fill="hold">
                            <p:stCondLst>
                              <p:cond delay="7000"/>
                            </p:stCondLst>
                            <p:childTnLst>
                              <p:par>
                                <p:cTn id="86" presetID="53" presetClass="entr" presetSubtype="16" fill="hold" grpId="0" nodeType="after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p:cTn id="88" dur="500" fill="hold"/>
                                        <p:tgtEl>
                                          <p:spTgt spid="57"/>
                                        </p:tgtEl>
                                        <p:attrNameLst>
                                          <p:attrName>ppt_w</p:attrName>
                                        </p:attrNameLst>
                                      </p:cBhvr>
                                      <p:tavLst>
                                        <p:tav tm="0">
                                          <p:val>
                                            <p:fltVal val="0"/>
                                          </p:val>
                                        </p:tav>
                                        <p:tav tm="100000">
                                          <p:val>
                                            <p:strVal val="#ppt_w"/>
                                          </p:val>
                                        </p:tav>
                                      </p:tavLst>
                                    </p:anim>
                                    <p:anim calcmode="lin" valueType="num">
                                      <p:cBhvr>
                                        <p:cTn id="89" dur="500" fill="hold"/>
                                        <p:tgtEl>
                                          <p:spTgt spid="57"/>
                                        </p:tgtEl>
                                        <p:attrNameLst>
                                          <p:attrName>ppt_h</p:attrName>
                                        </p:attrNameLst>
                                      </p:cBhvr>
                                      <p:tavLst>
                                        <p:tav tm="0">
                                          <p:val>
                                            <p:fltVal val="0"/>
                                          </p:val>
                                        </p:tav>
                                        <p:tav tm="100000">
                                          <p:val>
                                            <p:strVal val="#ppt_h"/>
                                          </p:val>
                                        </p:tav>
                                      </p:tavLst>
                                    </p:anim>
                                    <p:animEffect transition="in" filter="fade">
                                      <p:cBhvr>
                                        <p:cTn id="90" dur="500"/>
                                        <p:tgtEl>
                                          <p:spTgt spid="57"/>
                                        </p:tgtEl>
                                      </p:cBhvr>
                                    </p:animEffect>
                                  </p:childTnLst>
                                </p:cTn>
                              </p:par>
                              <p:par>
                                <p:cTn id="91" presetID="53" presetClass="entr" presetSubtype="16" fill="hold" nodeType="with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p:cTn id="93" dur="500" fill="hold"/>
                                        <p:tgtEl>
                                          <p:spTgt spid="52"/>
                                        </p:tgtEl>
                                        <p:attrNameLst>
                                          <p:attrName>ppt_w</p:attrName>
                                        </p:attrNameLst>
                                      </p:cBhvr>
                                      <p:tavLst>
                                        <p:tav tm="0">
                                          <p:val>
                                            <p:fltVal val="0"/>
                                          </p:val>
                                        </p:tav>
                                        <p:tav tm="100000">
                                          <p:val>
                                            <p:strVal val="#ppt_w"/>
                                          </p:val>
                                        </p:tav>
                                      </p:tavLst>
                                    </p:anim>
                                    <p:anim calcmode="lin" valueType="num">
                                      <p:cBhvr>
                                        <p:cTn id="94" dur="500" fill="hold"/>
                                        <p:tgtEl>
                                          <p:spTgt spid="52"/>
                                        </p:tgtEl>
                                        <p:attrNameLst>
                                          <p:attrName>ppt_h</p:attrName>
                                        </p:attrNameLst>
                                      </p:cBhvr>
                                      <p:tavLst>
                                        <p:tav tm="0">
                                          <p:val>
                                            <p:fltVal val="0"/>
                                          </p:val>
                                        </p:tav>
                                        <p:tav tm="100000">
                                          <p:val>
                                            <p:strVal val="#ppt_h"/>
                                          </p:val>
                                        </p:tav>
                                      </p:tavLst>
                                    </p:anim>
                                    <p:animEffect transition="in" filter="fade">
                                      <p:cBhvr>
                                        <p:cTn id="95" dur="500"/>
                                        <p:tgtEl>
                                          <p:spTgt spid="5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 calcmode="lin" valueType="num">
                                      <p:cBhvr>
                                        <p:cTn id="98" dur="500" fill="hold"/>
                                        <p:tgtEl>
                                          <p:spTgt spid="50"/>
                                        </p:tgtEl>
                                        <p:attrNameLst>
                                          <p:attrName>ppt_w</p:attrName>
                                        </p:attrNameLst>
                                      </p:cBhvr>
                                      <p:tavLst>
                                        <p:tav tm="0">
                                          <p:val>
                                            <p:fltVal val="0"/>
                                          </p:val>
                                        </p:tav>
                                        <p:tav tm="100000">
                                          <p:val>
                                            <p:strVal val="#ppt_w"/>
                                          </p:val>
                                        </p:tav>
                                      </p:tavLst>
                                    </p:anim>
                                    <p:anim calcmode="lin" valueType="num">
                                      <p:cBhvr>
                                        <p:cTn id="99" dur="500" fill="hold"/>
                                        <p:tgtEl>
                                          <p:spTgt spid="50"/>
                                        </p:tgtEl>
                                        <p:attrNameLst>
                                          <p:attrName>ppt_h</p:attrName>
                                        </p:attrNameLst>
                                      </p:cBhvr>
                                      <p:tavLst>
                                        <p:tav tm="0">
                                          <p:val>
                                            <p:fltVal val="0"/>
                                          </p:val>
                                        </p:tav>
                                        <p:tav tm="100000">
                                          <p:val>
                                            <p:strVal val="#ppt_h"/>
                                          </p:val>
                                        </p:tav>
                                      </p:tavLst>
                                    </p:anim>
                                    <p:animEffect transition="in" filter="fade">
                                      <p:cBhvr>
                                        <p:cTn id="100" dur="500"/>
                                        <p:tgtEl>
                                          <p:spTgt spid="50"/>
                                        </p:tgtEl>
                                      </p:cBhvr>
                                    </p:animEffect>
                                  </p:childTnLst>
                                </p:cTn>
                              </p:par>
                            </p:childTnLst>
                          </p:cTn>
                        </p:par>
                        <p:par>
                          <p:cTn id="101" fill="hold">
                            <p:stCondLst>
                              <p:cond delay="7500"/>
                            </p:stCondLst>
                            <p:childTnLst>
                              <p:par>
                                <p:cTn id="102" presetID="10" presetClass="entr" presetSubtype="0" fill="hold" grpId="0" nodeType="after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fade">
                                      <p:cBhvr>
                                        <p:cTn id="10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 grpId="0" animBg="1"/>
      <p:bldP spid="2049" grpId="0" animBg="1"/>
      <p:bldP spid="2050" grpId="0" animBg="1"/>
      <p:bldP spid="2051" grpId="0" animBg="1"/>
      <p:bldP spid="2052" grpId="0" animBg="1"/>
      <p:bldP spid="2053" grpId="0" animBg="1"/>
      <p:bldP spid="46" grpId="0"/>
      <p:bldP spid="48" grpId="0"/>
      <p:bldP spid="49" grpId="0"/>
      <p:bldP spid="50" grpId="0" animBg="1"/>
      <p:bldP spid="51" grpId="0" animBg="1"/>
      <p:bldP spid="55" grpId="0" animBg="1"/>
      <p:bldP spid="56" grpId="0" animBg="1"/>
      <p:bldP spid="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658179" y="1630489"/>
            <a:ext cx="869583" cy="1476575"/>
            <a:chOff x="5658178" y="1707898"/>
            <a:chExt cx="869583" cy="1476574"/>
          </a:xfrm>
        </p:grpSpPr>
        <p:sp>
          <p:nvSpPr>
            <p:cNvPr id="30" name="Freeform 28"/>
            <p:cNvSpPr/>
            <p:nvPr/>
          </p:nvSpPr>
          <p:spPr bwMode="auto">
            <a:xfrm>
              <a:off x="5681407" y="1732137"/>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31" name="Freeform 29"/>
            <p:cNvSpPr>
              <a:spLocks noEditPoints="1"/>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grpSp>
        <p:nvGrpSpPr>
          <p:cNvPr id="6" name="Group 5"/>
          <p:cNvGrpSpPr/>
          <p:nvPr/>
        </p:nvGrpSpPr>
        <p:grpSpPr>
          <a:xfrm>
            <a:off x="5458204" y="4185709"/>
            <a:ext cx="1278621" cy="1818955"/>
            <a:chOff x="5458204" y="4263119"/>
            <a:chExt cx="1278621" cy="1818954"/>
          </a:xfrm>
        </p:grpSpPr>
        <p:sp>
          <p:nvSpPr>
            <p:cNvPr id="32" name="Freeform 30"/>
            <p:cNvSpPr/>
            <p:nvPr/>
          </p:nvSpPr>
          <p:spPr bwMode="auto">
            <a:xfrm>
              <a:off x="5481433" y="4286348"/>
              <a:ext cx="1232162" cy="1772495"/>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33" name="Freeform 31"/>
            <p:cNvSpPr>
              <a:spLocks noEditPoints="1"/>
            </p:cNvSpPr>
            <p:nvPr/>
          </p:nvSpPr>
          <p:spPr bwMode="auto">
            <a:xfrm>
              <a:off x="5458204" y="4263119"/>
              <a:ext cx="1278621" cy="1818954"/>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grpSp>
        <p:nvGrpSpPr>
          <p:cNvPr id="4" name="Group 3"/>
          <p:cNvGrpSpPr/>
          <p:nvPr/>
        </p:nvGrpSpPr>
        <p:grpSpPr>
          <a:xfrm>
            <a:off x="6573211" y="2132443"/>
            <a:ext cx="1522023" cy="1303871"/>
            <a:chOff x="6573210" y="2209852"/>
            <a:chExt cx="1522023" cy="1303870"/>
          </a:xfrm>
        </p:grpSpPr>
        <p:sp>
          <p:nvSpPr>
            <p:cNvPr id="34" name="Freeform 32"/>
            <p:cNvSpPr/>
            <p:nvPr/>
          </p:nvSpPr>
          <p:spPr bwMode="auto">
            <a:xfrm>
              <a:off x="6613608" y="2209852"/>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vert="horz" wrap="square" lIns="121920" tIns="60960" rIns="121920" bIns="60960" numCol="1" anchor="t" anchorCtr="0" compatLnSpc="1"/>
            <a:lstStyle/>
            <a:p>
              <a:endParaRPr lang="en-US" sz="2400"/>
            </a:p>
          </p:txBody>
        </p:sp>
        <p:sp>
          <p:nvSpPr>
            <p:cNvPr id="35" name="Freeform 33"/>
            <p:cNvSpPr>
              <a:spLocks noEditPoints="1"/>
            </p:cNvSpPr>
            <p:nvPr/>
          </p:nvSpPr>
          <p:spPr bwMode="auto">
            <a:xfrm>
              <a:off x="6573210" y="2248231"/>
              <a:ext cx="1522023" cy="1265491"/>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grpSp>
        <p:nvGrpSpPr>
          <p:cNvPr id="7" name="Group 6"/>
          <p:cNvGrpSpPr/>
          <p:nvPr/>
        </p:nvGrpSpPr>
        <p:grpSpPr>
          <a:xfrm>
            <a:off x="4096765" y="3965538"/>
            <a:ext cx="1741187" cy="1512933"/>
            <a:chOff x="4096766" y="4042946"/>
            <a:chExt cx="1741186" cy="1512933"/>
          </a:xfrm>
        </p:grpSpPr>
        <p:sp>
          <p:nvSpPr>
            <p:cNvPr id="36" name="Freeform 34"/>
            <p:cNvSpPr/>
            <p:nvPr/>
          </p:nvSpPr>
          <p:spPr bwMode="auto">
            <a:xfrm>
              <a:off x="4122015" y="4076274"/>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5"/>
            </a:solidFill>
            <a:ln>
              <a:noFill/>
            </a:ln>
          </p:spPr>
          <p:txBody>
            <a:bodyPr vert="horz" wrap="square" lIns="121920" tIns="60960" rIns="121920" bIns="60960" numCol="1" anchor="t" anchorCtr="0" compatLnSpc="1"/>
            <a:lstStyle/>
            <a:p>
              <a:endParaRPr lang="en-US" sz="2400"/>
            </a:p>
          </p:txBody>
        </p:sp>
        <p:sp>
          <p:nvSpPr>
            <p:cNvPr id="37" name="Freeform 35"/>
            <p:cNvSpPr>
              <a:spLocks noEditPoints="1"/>
            </p:cNvSpPr>
            <p:nvPr/>
          </p:nvSpPr>
          <p:spPr bwMode="auto">
            <a:xfrm>
              <a:off x="4096766" y="4042946"/>
              <a:ext cx="1741186" cy="1472534"/>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grpSp>
        <p:nvGrpSpPr>
          <p:cNvPr id="5" name="Group 4"/>
          <p:cNvGrpSpPr/>
          <p:nvPr/>
        </p:nvGrpSpPr>
        <p:grpSpPr>
          <a:xfrm>
            <a:off x="6650977" y="4044315"/>
            <a:ext cx="1437187" cy="1056427"/>
            <a:chOff x="6650977" y="4121723"/>
            <a:chExt cx="1437186" cy="1056427"/>
          </a:xfrm>
        </p:grpSpPr>
        <p:sp>
          <p:nvSpPr>
            <p:cNvPr id="38" name="Freeform 36"/>
            <p:cNvSpPr/>
            <p:nvPr/>
          </p:nvSpPr>
          <p:spPr bwMode="auto">
            <a:xfrm>
              <a:off x="6683296" y="4154042"/>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vert="horz" wrap="square" lIns="121920" tIns="60960" rIns="121920" bIns="60960" numCol="1" anchor="t" anchorCtr="0" compatLnSpc="1"/>
            <a:lstStyle/>
            <a:p>
              <a:endParaRPr lang="en-US" sz="2400"/>
            </a:p>
          </p:txBody>
        </p:sp>
        <p:sp>
          <p:nvSpPr>
            <p:cNvPr id="39" name="Freeform 37"/>
            <p:cNvSpPr>
              <a:spLocks noEditPoints="1"/>
            </p:cNvSpPr>
            <p:nvPr/>
          </p:nvSpPr>
          <p:spPr bwMode="auto">
            <a:xfrm>
              <a:off x="6650977" y="4121723"/>
              <a:ext cx="1437186" cy="1021079"/>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grpSp>
        <p:nvGrpSpPr>
          <p:cNvPr id="8" name="Group 7"/>
          <p:cNvGrpSpPr/>
          <p:nvPr/>
        </p:nvGrpSpPr>
        <p:grpSpPr>
          <a:xfrm>
            <a:off x="4226043" y="2428365"/>
            <a:ext cx="1487684" cy="1123087"/>
            <a:chOff x="4226042" y="2505773"/>
            <a:chExt cx="1487684" cy="1123086"/>
          </a:xfrm>
        </p:grpSpPr>
        <p:sp>
          <p:nvSpPr>
            <p:cNvPr id="40" name="Freeform 38"/>
            <p:cNvSpPr/>
            <p:nvPr/>
          </p:nvSpPr>
          <p:spPr bwMode="auto">
            <a:xfrm>
              <a:off x="4226042" y="2505773"/>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vert="horz" wrap="square" lIns="121920" tIns="60960" rIns="121920" bIns="60960" numCol="1" anchor="t" anchorCtr="0" compatLnSpc="1"/>
            <a:lstStyle/>
            <a:p>
              <a:endParaRPr lang="en-US" sz="2400"/>
            </a:p>
          </p:txBody>
        </p:sp>
        <p:sp>
          <p:nvSpPr>
            <p:cNvPr id="41" name="Freeform 39"/>
            <p:cNvSpPr>
              <a:spLocks noEditPoints="1"/>
            </p:cNvSpPr>
            <p:nvPr/>
          </p:nvSpPr>
          <p:spPr bwMode="auto">
            <a:xfrm>
              <a:off x="4226042" y="2548192"/>
              <a:ext cx="1487684" cy="1080667"/>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grpSp>
      <p:sp>
        <p:nvSpPr>
          <p:cNvPr id="76" name="Freeform 23"/>
          <p:cNvSpPr>
            <a:spLocks noEditPoints="1"/>
          </p:cNvSpPr>
          <p:nvPr/>
        </p:nvSpPr>
        <p:spPr bwMode="auto">
          <a:xfrm>
            <a:off x="5773152" y="5096643"/>
            <a:ext cx="672099" cy="557621"/>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77" name="Group 76"/>
          <p:cNvGrpSpPr/>
          <p:nvPr/>
        </p:nvGrpSpPr>
        <p:grpSpPr>
          <a:xfrm>
            <a:off x="7364508" y="4463373"/>
            <a:ext cx="492189" cy="374767"/>
            <a:chOff x="2070649" y="1631036"/>
            <a:chExt cx="723379" cy="550800"/>
          </a:xfrm>
          <a:solidFill>
            <a:schemeClr val="bg1"/>
          </a:solidFill>
        </p:grpSpPr>
        <p:sp>
          <p:nvSpPr>
            <p:cNvPr id="78"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79"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80"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81"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grpSp>
      <p:sp>
        <p:nvSpPr>
          <p:cNvPr id="82" name="Freeform 237"/>
          <p:cNvSpPr>
            <a:spLocks noChangeAspect="1" noChangeArrowheads="1"/>
          </p:cNvSpPr>
          <p:nvPr/>
        </p:nvSpPr>
        <p:spPr bwMode="auto">
          <a:xfrm>
            <a:off x="5881484" y="1928221"/>
            <a:ext cx="429032" cy="31517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121893" tIns="60947" rIns="121893" bIns="60947" anchor="ctr"/>
          <a:lstStyle/>
          <a:p>
            <a:pPr>
              <a:defRPr/>
            </a:pPr>
            <a:endParaRPr lang="en-US" sz="1065" dirty="0">
              <a:ea typeface="宋体" panose="02010600030101010101" pitchFamily="2" charset="-122"/>
            </a:endParaRPr>
          </a:p>
        </p:txBody>
      </p:sp>
      <p:sp>
        <p:nvSpPr>
          <p:cNvPr id="83" name="AutoShape 84"/>
          <p:cNvSpPr>
            <a:spLocks noChangeAspect="1"/>
          </p:cNvSpPr>
          <p:nvPr/>
        </p:nvSpPr>
        <p:spPr bwMode="auto">
          <a:xfrm>
            <a:off x="7233262" y="2434179"/>
            <a:ext cx="555607" cy="5579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01579" tIns="101579" rIns="101579" bIns="101579" anchor="ctr"/>
          <a:lstStyle/>
          <a:p>
            <a:pP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84" name="Freeform 165"/>
          <p:cNvSpPr>
            <a:spLocks noChangeAspect="1" noChangeArrowheads="1"/>
          </p:cNvSpPr>
          <p:nvPr/>
        </p:nvSpPr>
        <p:spPr bwMode="auto">
          <a:xfrm>
            <a:off x="4510507" y="2713169"/>
            <a:ext cx="507351" cy="507479"/>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wrap="none" lIns="243785" tIns="121892" rIns="243785" bIns="121892" anchor="ctr"/>
          <a:lstStyle/>
          <a:p>
            <a:pPr>
              <a:defRPr/>
            </a:pPr>
            <a:endParaRPr lang="en-US" sz="2400" dirty="0"/>
          </a:p>
        </p:txBody>
      </p:sp>
      <p:sp>
        <p:nvSpPr>
          <p:cNvPr id="85" name="Freeform 299"/>
          <p:cNvSpPr>
            <a:spLocks noChangeAspect="1" noChangeArrowheads="1"/>
          </p:cNvSpPr>
          <p:nvPr/>
        </p:nvSpPr>
        <p:spPr bwMode="auto">
          <a:xfrm>
            <a:off x="4387127" y="4656356"/>
            <a:ext cx="532043" cy="509656"/>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sp>
        <p:nvSpPr>
          <p:cNvPr id="86" name="TextBox 85"/>
          <p:cNvSpPr txBox="1"/>
          <p:nvPr/>
        </p:nvSpPr>
        <p:spPr>
          <a:xfrm>
            <a:off x="1892741" y="1904230"/>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742274" y="2156794"/>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9256414" y="194587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9256414" y="2198436"/>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1914597" y="328975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742273" y="3542321"/>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9264963" y="3293494"/>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9264962" y="3546058"/>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1867087" y="4665469"/>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742273" y="4918032"/>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9264963" y="466177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9264962" y="4914338"/>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8" name="Oval 97"/>
          <p:cNvSpPr/>
          <p:nvPr/>
        </p:nvSpPr>
        <p:spPr>
          <a:xfrm>
            <a:off x="3104009" y="2058039"/>
            <a:ext cx="228600" cy="228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99" name="Oval 98"/>
          <p:cNvSpPr/>
          <p:nvPr/>
        </p:nvSpPr>
        <p:spPr>
          <a:xfrm>
            <a:off x="3104009" y="3440557"/>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00" name="Oval 99"/>
          <p:cNvSpPr/>
          <p:nvPr/>
        </p:nvSpPr>
        <p:spPr>
          <a:xfrm>
            <a:off x="3104009" y="4848133"/>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01" name="Oval 100"/>
          <p:cNvSpPr/>
          <p:nvPr/>
        </p:nvSpPr>
        <p:spPr>
          <a:xfrm>
            <a:off x="8876600" y="2058039"/>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02" name="Oval 101"/>
          <p:cNvSpPr/>
          <p:nvPr/>
        </p:nvSpPr>
        <p:spPr>
          <a:xfrm>
            <a:off x="8876600" y="3440557"/>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03" name="Oval 102"/>
          <p:cNvSpPr/>
          <p:nvPr/>
        </p:nvSpPr>
        <p:spPr>
          <a:xfrm>
            <a:off x="8876600" y="4848133"/>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grpSp>
        <p:nvGrpSpPr>
          <p:cNvPr id="2" name="Group 1"/>
          <p:cNvGrpSpPr/>
          <p:nvPr/>
        </p:nvGrpSpPr>
        <p:grpSpPr>
          <a:xfrm>
            <a:off x="4984529" y="2903049"/>
            <a:ext cx="2447155" cy="1753307"/>
            <a:chOff x="4984528" y="2980459"/>
            <a:chExt cx="2447155" cy="1753306"/>
          </a:xfrm>
        </p:grpSpPr>
        <p:sp>
          <p:nvSpPr>
            <p:cNvPr id="42" name="Freeform 40"/>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3" name="Freeform 41"/>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vert="horz" wrap="square" lIns="121920" tIns="60960" rIns="121920" bIns="60960" numCol="1" anchor="t" anchorCtr="0" compatLnSpc="1"/>
            <a:lstStyle/>
            <a:p>
              <a:endParaRPr lang="en-US" sz="2400"/>
            </a:p>
          </p:txBody>
        </p:sp>
        <p:sp>
          <p:nvSpPr>
            <p:cNvPr id="105" name="TextBox 104"/>
            <p:cNvSpPr txBox="1"/>
            <p:nvPr/>
          </p:nvSpPr>
          <p:spPr>
            <a:xfrm>
              <a:off x="5637199" y="3723397"/>
              <a:ext cx="1011815" cy="338554"/>
            </a:xfrm>
            <a:prstGeom prst="rect">
              <a:avLst/>
            </a:prstGeom>
            <a:noFill/>
          </p:spPr>
          <p:txBody>
            <a:bodyPr wrap="none" rtlCol="0">
              <a:spAutoFit/>
            </a:bodyPr>
            <a:lstStyle/>
            <a:p>
              <a:pPr algn="ctr"/>
              <a:r>
                <a:rPr lang="zh-CN" altLang="en-US" sz="1600" b="1" dirty="0">
                  <a:solidFill>
                    <a:schemeClr val="tx2"/>
                  </a:solidFill>
                  <a:latin typeface="+mj-lt"/>
                  <a:cs typeface="Lato Regular"/>
                </a:rPr>
                <a:t>添加标题</a:t>
              </a:r>
              <a:endParaRPr lang="id-ID" sz="1600" b="1" dirty="0">
                <a:solidFill>
                  <a:schemeClr val="tx2"/>
                </a:solidFill>
                <a:latin typeface="+mj-lt"/>
                <a:cs typeface="Lato Regular"/>
              </a:endParaRPr>
            </a:p>
          </p:txBody>
        </p:sp>
        <p:grpSp>
          <p:nvGrpSpPr>
            <p:cNvPr id="106" name="Group 119"/>
            <p:cNvGrpSpPr/>
            <p:nvPr/>
          </p:nvGrpSpPr>
          <p:grpSpPr>
            <a:xfrm>
              <a:off x="5870328" y="3234004"/>
              <a:ext cx="525995" cy="504077"/>
              <a:chOff x="1168380" y="3486162"/>
              <a:chExt cx="381000" cy="365126"/>
            </a:xfrm>
            <a:solidFill>
              <a:schemeClr val="tx2"/>
            </a:solidFill>
          </p:grpSpPr>
          <p:sp>
            <p:nvSpPr>
              <p:cNvPr id="107"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vert="horz" wrap="square" lIns="162560" tIns="81280" rIns="162560" bIns="81280" numCol="1" anchor="t" anchorCtr="0" compatLnSpc="1"/>
              <a:lstStyle/>
              <a:p>
                <a:endParaRPr lang="en-US" sz="2400"/>
              </a:p>
            </p:txBody>
          </p:sp>
          <p:sp>
            <p:nvSpPr>
              <p:cNvPr id="108"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vert="horz" wrap="square" lIns="162560" tIns="81280" rIns="162560" bIns="81280" numCol="1" anchor="t" anchorCtr="0" compatLnSpc="1"/>
              <a:lstStyle/>
              <a:p>
                <a:endParaRPr lang="en-US" sz="2400"/>
              </a:p>
            </p:txBody>
          </p:sp>
          <p:sp>
            <p:nvSpPr>
              <p:cNvPr id="109"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vert="horz" wrap="square" lIns="162560" tIns="81280" rIns="162560" bIns="81280" numCol="1" anchor="t" anchorCtr="0" compatLnSpc="1"/>
              <a:lstStyle/>
              <a:p>
                <a:endParaRPr lang="en-US" sz="2400"/>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p:cTn id="16" dur="500" fill="hold"/>
                                        <p:tgtEl>
                                          <p:spTgt spid="82"/>
                                        </p:tgtEl>
                                        <p:attrNameLst>
                                          <p:attrName>ppt_w</p:attrName>
                                        </p:attrNameLst>
                                      </p:cBhvr>
                                      <p:tavLst>
                                        <p:tav tm="0">
                                          <p:val>
                                            <p:fltVal val="0"/>
                                          </p:val>
                                        </p:tav>
                                        <p:tav tm="100000">
                                          <p:val>
                                            <p:strVal val="#ppt_w"/>
                                          </p:val>
                                        </p:tav>
                                      </p:tavLst>
                                    </p:anim>
                                    <p:anim calcmode="lin" valueType="num">
                                      <p:cBhvr>
                                        <p:cTn id="17" dur="500" fill="hold"/>
                                        <p:tgtEl>
                                          <p:spTgt spid="82"/>
                                        </p:tgtEl>
                                        <p:attrNameLst>
                                          <p:attrName>ppt_h</p:attrName>
                                        </p:attrNameLst>
                                      </p:cBhvr>
                                      <p:tavLst>
                                        <p:tav tm="0">
                                          <p:val>
                                            <p:fltVal val="0"/>
                                          </p:val>
                                        </p:tav>
                                        <p:tav tm="100000">
                                          <p:val>
                                            <p:strVal val="#ppt_h"/>
                                          </p:val>
                                        </p:tav>
                                      </p:tavLst>
                                    </p:anim>
                                    <p:animEffect transition="in" filter="fade">
                                      <p:cBhvr>
                                        <p:cTn id="18" dur="500"/>
                                        <p:tgtEl>
                                          <p:spTgt spid="8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500"/>
                                        <p:tgtEl>
                                          <p:spTgt spid="9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 calcmode="lin" valueType="num">
                                      <p:cBhvr>
                                        <p:cTn id="36" dur="500" fill="hold"/>
                                        <p:tgtEl>
                                          <p:spTgt spid="83"/>
                                        </p:tgtEl>
                                        <p:attrNameLst>
                                          <p:attrName>ppt_w</p:attrName>
                                        </p:attrNameLst>
                                      </p:cBhvr>
                                      <p:tavLst>
                                        <p:tav tm="0">
                                          <p:val>
                                            <p:fltVal val="0"/>
                                          </p:val>
                                        </p:tav>
                                        <p:tav tm="100000">
                                          <p:val>
                                            <p:strVal val="#ppt_w"/>
                                          </p:val>
                                        </p:tav>
                                      </p:tavLst>
                                    </p:anim>
                                    <p:anim calcmode="lin" valueType="num">
                                      <p:cBhvr>
                                        <p:cTn id="37" dur="500" fill="hold"/>
                                        <p:tgtEl>
                                          <p:spTgt spid="83"/>
                                        </p:tgtEl>
                                        <p:attrNameLst>
                                          <p:attrName>ppt_h</p:attrName>
                                        </p:attrNameLst>
                                      </p:cBhvr>
                                      <p:tavLst>
                                        <p:tav tm="0">
                                          <p:val>
                                            <p:fltVal val="0"/>
                                          </p:val>
                                        </p:tav>
                                        <p:tav tm="100000">
                                          <p:val>
                                            <p:strVal val="#ppt_h"/>
                                          </p:val>
                                        </p:tav>
                                      </p:tavLst>
                                    </p:anim>
                                    <p:animEffect transition="in" filter="fade">
                                      <p:cBhvr>
                                        <p:cTn id="38" dur="500"/>
                                        <p:tgtEl>
                                          <p:spTgt spid="83"/>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fade">
                                      <p:cBhvr>
                                        <p:cTn id="48" dur="500"/>
                                        <p:tgtEl>
                                          <p:spTgt spid="89"/>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p:cTn id="56" dur="500" fill="hold"/>
                                        <p:tgtEl>
                                          <p:spTgt spid="77"/>
                                        </p:tgtEl>
                                        <p:attrNameLst>
                                          <p:attrName>ppt_w</p:attrName>
                                        </p:attrNameLst>
                                      </p:cBhvr>
                                      <p:tavLst>
                                        <p:tav tm="0">
                                          <p:val>
                                            <p:fltVal val="0"/>
                                          </p:val>
                                        </p:tav>
                                        <p:tav tm="100000">
                                          <p:val>
                                            <p:strVal val="#ppt_w"/>
                                          </p:val>
                                        </p:tav>
                                      </p:tavLst>
                                    </p:anim>
                                    <p:anim calcmode="lin" valueType="num">
                                      <p:cBhvr>
                                        <p:cTn id="57" dur="500" fill="hold"/>
                                        <p:tgtEl>
                                          <p:spTgt spid="77"/>
                                        </p:tgtEl>
                                        <p:attrNameLst>
                                          <p:attrName>ppt_h</p:attrName>
                                        </p:attrNameLst>
                                      </p:cBhvr>
                                      <p:tavLst>
                                        <p:tav tm="0">
                                          <p:val>
                                            <p:fltVal val="0"/>
                                          </p:val>
                                        </p:tav>
                                        <p:tav tm="100000">
                                          <p:val>
                                            <p:strVal val="#ppt_h"/>
                                          </p:val>
                                        </p:tav>
                                      </p:tavLst>
                                    </p:anim>
                                    <p:animEffect transition="in" filter="fade">
                                      <p:cBhvr>
                                        <p:cTn id="58" dur="500"/>
                                        <p:tgtEl>
                                          <p:spTgt spid="77"/>
                                        </p:tgtEl>
                                      </p:cBhvr>
                                    </p:animEffect>
                                  </p:childTnLst>
                                </p:cTn>
                              </p:par>
                            </p:childTnLst>
                          </p:cTn>
                        </p:par>
                        <p:par>
                          <p:cTn id="59" fill="hold">
                            <p:stCondLst>
                              <p:cond delay="4500"/>
                            </p:stCondLst>
                            <p:childTnLst>
                              <p:par>
                                <p:cTn id="60" presetID="10" presetClass="entr" presetSubtype="0" fill="hold" grpId="0" nodeType="afterEffect">
                                  <p:stCondLst>
                                    <p:cond delay="0"/>
                                  </p:stCondLst>
                                  <p:childTnLst>
                                    <p:set>
                                      <p:cBhvr>
                                        <p:cTn id="61" dur="1" fill="hold">
                                          <p:stCondLst>
                                            <p:cond delay="0"/>
                                          </p:stCondLst>
                                        </p:cTn>
                                        <p:tgtEl>
                                          <p:spTgt spid="99"/>
                                        </p:tgtEl>
                                        <p:attrNameLst>
                                          <p:attrName>style.visibility</p:attrName>
                                        </p:attrNameLst>
                                      </p:cBhvr>
                                      <p:to>
                                        <p:strVal val="visible"/>
                                      </p:to>
                                    </p:set>
                                    <p:animEffect transition="in" filter="fade">
                                      <p:cBhvr>
                                        <p:cTn id="62" dur="500"/>
                                        <p:tgtEl>
                                          <p:spTgt spid="9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0"/>
                                        </p:tgtEl>
                                        <p:attrNameLst>
                                          <p:attrName>style.visibility</p:attrName>
                                        </p:attrNameLst>
                                      </p:cBhvr>
                                      <p:to>
                                        <p:strVal val="visible"/>
                                      </p:to>
                                    </p:set>
                                    <p:animEffect transition="in" filter="fade">
                                      <p:cBhvr>
                                        <p:cTn id="65" dur="500"/>
                                        <p:tgtEl>
                                          <p:spTgt spid="9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fade">
                                      <p:cBhvr>
                                        <p:cTn id="68" dur="500"/>
                                        <p:tgtEl>
                                          <p:spTgt spid="91"/>
                                        </p:tgtEl>
                                      </p:cBhvr>
                                    </p:animEffect>
                                  </p:childTnLst>
                                </p:cTn>
                              </p:par>
                            </p:childTnLst>
                          </p:cTn>
                        </p:par>
                        <p:par>
                          <p:cTn id="69" fill="hold">
                            <p:stCondLst>
                              <p:cond delay="5000"/>
                            </p:stCondLst>
                            <p:childTnLst>
                              <p:par>
                                <p:cTn id="70" presetID="22" presetClass="entr" presetSubtype="1"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wipe(up)">
                                      <p:cBhvr>
                                        <p:cTn id="72" dur="500"/>
                                        <p:tgtEl>
                                          <p:spTgt spid="6"/>
                                        </p:tgtEl>
                                      </p:cBhvr>
                                    </p:animEffect>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76"/>
                                        </p:tgtEl>
                                        <p:attrNameLst>
                                          <p:attrName>style.visibility</p:attrName>
                                        </p:attrNameLst>
                                      </p:cBhvr>
                                      <p:to>
                                        <p:strVal val="visible"/>
                                      </p:to>
                                    </p:set>
                                    <p:anim calcmode="lin" valueType="num">
                                      <p:cBhvr>
                                        <p:cTn id="76" dur="500" fill="hold"/>
                                        <p:tgtEl>
                                          <p:spTgt spid="76"/>
                                        </p:tgtEl>
                                        <p:attrNameLst>
                                          <p:attrName>ppt_w</p:attrName>
                                        </p:attrNameLst>
                                      </p:cBhvr>
                                      <p:tavLst>
                                        <p:tav tm="0">
                                          <p:val>
                                            <p:fltVal val="0"/>
                                          </p:val>
                                        </p:tav>
                                        <p:tav tm="100000">
                                          <p:val>
                                            <p:strVal val="#ppt_w"/>
                                          </p:val>
                                        </p:tav>
                                      </p:tavLst>
                                    </p:anim>
                                    <p:anim calcmode="lin" valueType="num">
                                      <p:cBhvr>
                                        <p:cTn id="77" dur="500" fill="hold"/>
                                        <p:tgtEl>
                                          <p:spTgt spid="76"/>
                                        </p:tgtEl>
                                        <p:attrNameLst>
                                          <p:attrName>ppt_h</p:attrName>
                                        </p:attrNameLst>
                                      </p:cBhvr>
                                      <p:tavLst>
                                        <p:tav tm="0">
                                          <p:val>
                                            <p:fltVal val="0"/>
                                          </p:val>
                                        </p:tav>
                                        <p:tav tm="100000">
                                          <p:val>
                                            <p:strVal val="#ppt_h"/>
                                          </p:val>
                                        </p:tav>
                                      </p:tavLst>
                                    </p:anim>
                                    <p:animEffect transition="in" filter="fade">
                                      <p:cBhvr>
                                        <p:cTn id="78" dur="500"/>
                                        <p:tgtEl>
                                          <p:spTgt spid="76"/>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fade">
                                      <p:cBhvr>
                                        <p:cTn id="82" dur="500"/>
                                        <p:tgtEl>
                                          <p:spTgt spid="10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Effect transition="in" filter="fade">
                                      <p:cBhvr>
                                        <p:cTn id="85" dur="500"/>
                                        <p:tgtEl>
                                          <p:spTgt spid="9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500"/>
                                        <p:tgtEl>
                                          <p:spTgt spid="93"/>
                                        </p:tgtEl>
                                      </p:cBhvr>
                                    </p:animEffect>
                                  </p:childTnLst>
                                </p:cTn>
                              </p:par>
                            </p:childTnLst>
                          </p:cTn>
                        </p:par>
                        <p:par>
                          <p:cTn id="89" fill="hold">
                            <p:stCondLst>
                              <p:cond delay="6500"/>
                            </p:stCondLst>
                            <p:childTnLst>
                              <p:par>
                                <p:cTn id="90" presetID="22" presetClass="entr" presetSubtype="2" fill="hold" nodeType="after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wipe(right)">
                                      <p:cBhvr>
                                        <p:cTn id="92" dur="500"/>
                                        <p:tgtEl>
                                          <p:spTgt spid="7"/>
                                        </p:tgtEl>
                                      </p:cBhvr>
                                    </p:animEffect>
                                  </p:childTnLst>
                                </p:cTn>
                              </p:par>
                            </p:childTnLst>
                          </p:cTn>
                        </p:par>
                        <p:par>
                          <p:cTn id="93" fill="hold">
                            <p:stCondLst>
                              <p:cond delay="7000"/>
                            </p:stCondLst>
                            <p:childTnLst>
                              <p:par>
                                <p:cTn id="94" presetID="53" presetClass="entr" presetSubtype="16" fill="hold" grpId="0" nodeType="afterEffect">
                                  <p:stCondLst>
                                    <p:cond delay="0"/>
                                  </p:stCondLst>
                                  <p:childTnLst>
                                    <p:set>
                                      <p:cBhvr>
                                        <p:cTn id="95" dur="1" fill="hold">
                                          <p:stCondLst>
                                            <p:cond delay="0"/>
                                          </p:stCondLst>
                                        </p:cTn>
                                        <p:tgtEl>
                                          <p:spTgt spid="85"/>
                                        </p:tgtEl>
                                        <p:attrNameLst>
                                          <p:attrName>style.visibility</p:attrName>
                                        </p:attrNameLst>
                                      </p:cBhvr>
                                      <p:to>
                                        <p:strVal val="visible"/>
                                      </p:to>
                                    </p:set>
                                    <p:anim calcmode="lin" valueType="num">
                                      <p:cBhvr>
                                        <p:cTn id="96" dur="500" fill="hold"/>
                                        <p:tgtEl>
                                          <p:spTgt spid="85"/>
                                        </p:tgtEl>
                                        <p:attrNameLst>
                                          <p:attrName>ppt_w</p:attrName>
                                        </p:attrNameLst>
                                      </p:cBhvr>
                                      <p:tavLst>
                                        <p:tav tm="0">
                                          <p:val>
                                            <p:fltVal val="0"/>
                                          </p:val>
                                        </p:tav>
                                        <p:tav tm="100000">
                                          <p:val>
                                            <p:strVal val="#ppt_w"/>
                                          </p:val>
                                        </p:tav>
                                      </p:tavLst>
                                    </p:anim>
                                    <p:anim calcmode="lin" valueType="num">
                                      <p:cBhvr>
                                        <p:cTn id="97" dur="500" fill="hold"/>
                                        <p:tgtEl>
                                          <p:spTgt spid="85"/>
                                        </p:tgtEl>
                                        <p:attrNameLst>
                                          <p:attrName>ppt_h</p:attrName>
                                        </p:attrNameLst>
                                      </p:cBhvr>
                                      <p:tavLst>
                                        <p:tav tm="0">
                                          <p:val>
                                            <p:fltVal val="0"/>
                                          </p:val>
                                        </p:tav>
                                        <p:tav tm="100000">
                                          <p:val>
                                            <p:strVal val="#ppt_h"/>
                                          </p:val>
                                        </p:tav>
                                      </p:tavLst>
                                    </p:anim>
                                    <p:animEffect transition="in" filter="fade">
                                      <p:cBhvr>
                                        <p:cTn id="98" dur="500"/>
                                        <p:tgtEl>
                                          <p:spTgt spid="85"/>
                                        </p:tgtEl>
                                      </p:cBhvr>
                                    </p:animEffect>
                                  </p:childTnLst>
                                </p:cTn>
                              </p:par>
                            </p:childTnLst>
                          </p:cTn>
                        </p:par>
                        <p:par>
                          <p:cTn id="99" fill="hold">
                            <p:stCondLst>
                              <p:cond delay="7500"/>
                            </p:stCondLst>
                            <p:childTnLst>
                              <p:par>
                                <p:cTn id="100" presetID="10" presetClass="entr" presetSubtype="0" fill="hold" grpId="0" nodeType="afterEffect">
                                  <p:stCondLst>
                                    <p:cond delay="0"/>
                                  </p:stCondLst>
                                  <p:childTnLst>
                                    <p:set>
                                      <p:cBhvr>
                                        <p:cTn id="101" dur="1" fill="hold">
                                          <p:stCondLst>
                                            <p:cond delay="0"/>
                                          </p:stCondLst>
                                        </p:cTn>
                                        <p:tgtEl>
                                          <p:spTgt spid="100"/>
                                        </p:tgtEl>
                                        <p:attrNameLst>
                                          <p:attrName>style.visibility</p:attrName>
                                        </p:attrNameLst>
                                      </p:cBhvr>
                                      <p:to>
                                        <p:strVal val="visible"/>
                                      </p:to>
                                    </p:set>
                                    <p:animEffect transition="in" filter="fade">
                                      <p:cBhvr>
                                        <p:cTn id="102" dur="500"/>
                                        <p:tgtEl>
                                          <p:spTgt spid="10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94"/>
                                        </p:tgtEl>
                                        <p:attrNameLst>
                                          <p:attrName>style.visibility</p:attrName>
                                        </p:attrNameLst>
                                      </p:cBhvr>
                                      <p:to>
                                        <p:strVal val="visible"/>
                                      </p:to>
                                    </p:set>
                                    <p:animEffect transition="in" filter="fade">
                                      <p:cBhvr>
                                        <p:cTn id="105" dur="500"/>
                                        <p:tgtEl>
                                          <p:spTgt spid="9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8000"/>
                            </p:stCondLst>
                            <p:childTnLst>
                              <p:par>
                                <p:cTn id="110" presetID="22" presetClass="entr" presetSubtype="2" fill="hold" nodeType="after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wipe(right)">
                                      <p:cBhvr>
                                        <p:cTn id="112" dur="500"/>
                                        <p:tgtEl>
                                          <p:spTgt spid="8"/>
                                        </p:tgtEl>
                                      </p:cBhvr>
                                    </p:animEffect>
                                  </p:childTnLst>
                                </p:cTn>
                              </p:par>
                            </p:childTnLst>
                          </p:cTn>
                        </p:par>
                        <p:par>
                          <p:cTn id="113" fill="hold">
                            <p:stCondLst>
                              <p:cond delay="8500"/>
                            </p:stCondLst>
                            <p:childTnLst>
                              <p:par>
                                <p:cTn id="114" presetID="53" presetClass="entr" presetSubtype="16" fill="hold" grpId="0" nodeType="afterEffect">
                                  <p:stCondLst>
                                    <p:cond delay="0"/>
                                  </p:stCondLst>
                                  <p:childTnLst>
                                    <p:set>
                                      <p:cBhvr>
                                        <p:cTn id="115" dur="1" fill="hold">
                                          <p:stCondLst>
                                            <p:cond delay="0"/>
                                          </p:stCondLst>
                                        </p:cTn>
                                        <p:tgtEl>
                                          <p:spTgt spid="84"/>
                                        </p:tgtEl>
                                        <p:attrNameLst>
                                          <p:attrName>style.visibility</p:attrName>
                                        </p:attrNameLst>
                                      </p:cBhvr>
                                      <p:to>
                                        <p:strVal val="visible"/>
                                      </p:to>
                                    </p:set>
                                    <p:anim calcmode="lin" valueType="num">
                                      <p:cBhvr>
                                        <p:cTn id="116" dur="500" fill="hold"/>
                                        <p:tgtEl>
                                          <p:spTgt spid="84"/>
                                        </p:tgtEl>
                                        <p:attrNameLst>
                                          <p:attrName>ppt_w</p:attrName>
                                        </p:attrNameLst>
                                      </p:cBhvr>
                                      <p:tavLst>
                                        <p:tav tm="0">
                                          <p:val>
                                            <p:fltVal val="0"/>
                                          </p:val>
                                        </p:tav>
                                        <p:tav tm="100000">
                                          <p:val>
                                            <p:strVal val="#ppt_w"/>
                                          </p:val>
                                        </p:tav>
                                      </p:tavLst>
                                    </p:anim>
                                    <p:anim calcmode="lin" valueType="num">
                                      <p:cBhvr>
                                        <p:cTn id="117" dur="500" fill="hold"/>
                                        <p:tgtEl>
                                          <p:spTgt spid="84"/>
                                        </p:tgtEl>
                                        <p:attrNameLst>
                                          <p:attrName>ppt_h</p:attrName>
                                        </p:attrNameLst>
                                      </p:cBhvr>
                                      <p:tavLst>
                                        <p:tav tm="0">
                                          <p:val>
                                            <p:fltVal val="0"/>
                                          </p:val>
                                        </p:tav>
                                        <p:tav tm="100000">
                                          <p:val>
                                            <p:strVal val="#ppt_h"/>
                                          </p:val>
                                        </p:tav>
                                      </p:tavLst>
                                    </p:anim>
                                    <p:animEffect transition="in" filter="fade">
                                      <p:cBhvr>
                                        <p:cTn id="118" dur="500"/>
                                        <p:tgtEl>
                                          <p:spTgt spid="84"/>
                                        </p:tgtEl>
                                      </p:cBhvr>
                                    </p:animEffect>
                                  </p:childTnLst>
                                </p:cTn>
                              </p:par>
                            </p:childTnLst>
                          </p:cTn>
                        </p:par>
                        <p:par>
                          <p:cTn id="119" fill="hold">
                            <p:stCondLst>
                              <p:cond delay="9000"/>
                            </p:stCondLst>
                            <p:childTnLst>
                              <p:par>
                                <p:cTn id="120" presetID="10" presetClass="entr" presetSubtype="0" fill="hold" grpId="0" nodeType="afterEffect">
                                  <p:stCondLst>
                                    <p:cond delay="0"/>
                                  </p:stCondLst>
                                  <p:childTnLst>
                                    <p:set>
                                      <p:cBhvr>
                                        <p:cTn id="121" dur="1" fill="hold">
                                          <p:stCondLst>
                                            <p:cond delay="0"/>
                                          </p:stCondLst>
                                        </p:cTn>
                                        <p:tgtEl>
                                          <p:spTgt spid="103"/>
                                        </p:tgtEl>
                                        <p:attrNameLst>
                                          <p:attrName>style.visibility</p:attrName>
                                        </p:attrNameLst>
                                      </p:cBhvr>
                                      <p:to>
                                        <p:strVal val="visible"/>
                                      </p:to>
                                    </p:set>
                                    <p:animEffect transition="in" filter="fade">
                                      <p:cBhvr>
                                        <p:cTn id="122" dur="500"/>
                                        <p:tgtEl>
                                          <p:spTgt spid="10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96"/>
                                        </p:tgtEl>
                                        <p:attrNameLst>
                                          <p:attrName>style.visibility</p:attrName>
                                        </p:attrNameLst>
                                      </p:cBhvr>
                                      <p:to>
                                        <p:strVal val="visible"/>
                                      </p:to>
                                    </p:set>
                                    <p:animEffect transition="in" filter="fade">
                                      <p:cBhvr>
                                        <p:cTn id="125" dur="500"/>
                                        <p:tgtEl>
                                          <p:spTgt spid="9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97"/>
                                        </p:tgtEl>
                                        <p:attrNameLst>
                                          <p:attrName>style.visibility</p:attrName>
                                        </p:attrNameLst>
                                      </p:cBhvr>
                                      <p:to>
                                        <p:strVal val="visible"/>
                                      </p:to>
                                    </p:set>
                                    <p:animEffect transition="in" filter="fade">
                                      <p:cBhvr>
                                        <p:cTn id="128"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2" grpId="0" animBg="1"/>
      <p:bldP spid="10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1419661" y="1895490"/>
            <a:ext cx="3559875" cy="3848399"/>
            <a:chOff x="4316062" y="1899009"/>
            <a:chExt cx="3559875" cy="3848398"/>
          </a:xfrm>
        </p:grpSpPr>
        <p:sp>
          <p:nvSpPr>
            <p:cNvPr id="5" name="Freeform 5"/>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vert="horz" wrap="square" lIns="121920" tIns="60960" rIns="121920" bIns="60960" numCol="1" anchor="t" anchorCtr="0" compatLnSpc="1"/>
            <a:lstStyle/>
            <a:p>
              <a:endParaRPr lang="en-US" sz="2400"/>
            </a:p>
          </p:txBody>
        </p:sp>
        <p:sp>
          <p:nvSpPr>
            <p:cNvPr id="6" name="Freeform 6"/>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7" name="Freeform 7"/>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vert="horz" wrap="square" lIns="121920" tIns="60960" rIns="121920" bIns="60960" numCol="1" anchor="t" anchorCtr="0" compatLnSpc="1"/>
            <a:lstStyle/>
            <a:p>
              <a:endParaRPr lang="en-US" sz="2400"/>
            </a:p>
          </p:txBody>
        </p:sp>
        <p:sp>
          <p:nvSpPr>
            <p:cNvPr id="8" name="Freeform 8"/>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9" name="Freeform 9"/>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0" name="Freeform 10"/>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1" name="Freeform 11"/>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2" name="Freeform 12"/>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vert="horz" wrap="square" lIns="121920" tIns="60960" rIns="121920" bIns="60960" numCol="1" anchor="t" anchorCtr="0" compatLnSpc="1"/>
            <a:lstStyle/>
            <a:p>
              <a:endParaRPr lang="en-US" sz="2400"/>
            </a:p>
          </p:txBody>
        </p:sp>
        <p:sp>
          <p:nvSpPr>
            <p:cNvPr id="13" name="Freeform 13"/>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4" name="Freeform 14"/>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5" name="Freeform 15"/>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lumMod val="75000"/>
                  </a:schemeClr>
                </a:gs>
                <a:gs pos="57000">
                  <a:schemeClr val="accent4"/>
                </a:gs>
                <a:gs pos="83000">
                  <a:schemeClr val="accent4"/>
                </a:gs>
                <a:gs pos="100000">
                  <a:schemeClr val="accent4"/>
                </a:gs>
              </a:gsLst>
              <a:lin ang="2700000" scaled="1"/>
              <a:tileRect/>
            </a:gradFill>
            <a:ln>
              <a:noFill/>
            </a:ln>
          </p:spPr>
          <p:txBody>
            <a:bodyPr vert="horz" wrap="square" lIns="121920" tIns="60960" rIns="121920" bIns="60960" numCol="1" anchor="t" anchorCtr="0" compatLnSpc="1"/>
            <a:lstStyle/>
            <a:p>
              <a:endParaRPr lang="en-US" sz="2400"/>
            </a:p>
          </p:txBody>
        </p:sp>
        <p:sp>
          <p:nvSpPr>
            <p:cNvPr id="16" name="Freeform 16"/>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7" name="Freeform 17"/>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8"/>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vert="horz" wrap="square" lIns="121920" tIns="60960" rIns="121920" bIns="60960" numCol="1" anchor="t" anchorCtr="0" compatLnSpc="1"/>
            <a:lstStyle/>
            <a:p>
              <a:endParaRPr lang="en-US" sz="2400"/>
            </a:p>
          </p:txBody>
        </p:sp>
        <p:sp>
          <p:nvSpPr>
            <p:cNvPr id="19" name="Freeform 19"/>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vert="horz" wrap="square" lIns="121920" tIns="60960" rIns="121920" bIns="60960" numCol="1" anchor="t" anchorCtr="0" compatLnSpc="1"/>
            <a:lstStyle/>
            <a:p>
              <a:endParaRPr lang="en-US" sz="2400"/>
            </a:p>
          </p:txBody>
        </p:sp>
        <p:sp>
          <p:nvSpPr>
            <p:cNvPr id="20" name="Freeform 20"/>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vert="horz" wrap="square" lIns="121920" tIns="60960" rIns="121920" bIns="60960" numCol="1" anchor="t" anchorCtr="0" compatLnSpc="1"/>
            <a:lstStyle/>
            <a:p>
              <a:endParaRPr lang="en-US" sz="2400"/>
            </a:p>
          </p:txBody>
        </p:sp>
        <p:sp>
          <p:nvSpPr>
            <p:cNvPr id="21" name="Freeform 21"/>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22" name="Freeform 22"/>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vert="horz" wrap="square" lIns="121920" tIns="60960" rIns="121920" bIns="60960" numCol="1" anchor="t" anchorCtr="0" compatLnSpc="1"/>
            <a:lstStyle/>
            <a:p>
              <a:endParaRPr lang="en-US" sz="2400"/>
            </a:p>
          </p:txBody>
        </p:sp>
        <p:sp>
          <p:nvSpPr>
            <p:cNvPr id="23" name="Freeform 23"/>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vert="horz" wrap="square" lIns="121920" tIns="60960" rIns="121920" bIns="60960" numCol="1" anchor="t" anchorCtr="0" compatLnSpc="1"/>
            <a:lstStyle/>
            <a:p>
              <a:endParaRPr lang="en-US" sz="2400"/>
            </a:p>
          </p:txBody>
        </p:sp>
        <p:sp>
          <p:nvSpPr>
            <p:cNvPr id="24" name="Freeform 24"/>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25" name="Freeform 25"/>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26" name="Freeform 26"/>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27" name="Freeform 27"/>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28" name="Freeform 28"/>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vert="horz" wrap="square" lIns="121920" tIns="60960" rIns="121920" bIns="60960" numCol="1" anchor="t" anchorCtr="0" compatLnSpc="1"/>
            <a:lstStyle/>
            <a:p>
              <a:endParaRPr lang="en-US" sz="2400"/>
            </a:p>
          </p:txBody>
        </p:sp>
        <p:sp>
          <p:nvSpPr>
            <p:cNvPr id="29" name="Freeform 29"/>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vert="horz" wrap="square" lIns="121920" tIns="60960" rIns="121920" bIns="60960" numCol="1" anchor="t" anchorCtr="0" compatLnSpc="1"/>
            <a:lstStyle/>
            <a:p>
              <a:endParaRPr lang="en-US" sz="2400"/>
            </a:p>
          </p:txBody>
        </p:sp>
        <p:sp>
          <p:nvSpPr>
            <p:cNvPr id="30" name="Freeform 30"/>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1" name="Freeform 31"/>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32" name="Freeform 32"/>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33" name="Freeform 33"/>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34" name="Freeform 34"/>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35" name="Freeform 35"/>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36" name="Freeform 36"/>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37" name="Freeform 37"/>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vert="horz" wrap="square" lIns="121920" tIns="60960" rIns="121920" bIns="60960" numCol="1" anchor="t" anchorCtr="0" compatLnSpc="1"/>
            <a:lstStyle/>
            <a:p>
              <a:endParaRPr lang="en-US" sz="2400"/>
            </a:p>
          </p:txBody>
        </p:sp>
        <p:sp>
          <p:nvSpPr>
            <p:cNvPr id="38" name="Freeform 38"/>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vert="horz" wrap="square" lIns="121920" tIns="60960" rIns="121920" bIns="60960" numCol="1" anchor="t" anchorCtr="0" compatLnSpc="1"/>
            <a:lstStyle/>
            <a:p>
              <a:endParaRPr lang="en-US" sz="2400"/>
            </a:p>
          </p:txBody>
        </p:sp>
        <p:sp>
          <p:nvSpPr>
            <p:cNvPr id="39" name="Freeform 39"/>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40" name="Freeform 40"/>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vert="horz" wrap="square" lIns="121920" tIns="60960" rIns="121920" bIns="60960" numCol="1" anchor="t" anchorCtr="0" compatLnSpc="1"/>
            <a:lstStyle/>
            <a:p>
              <a:endParaRPr lang="en-US" sz="2400"/>
            </a:p>
          </p:txBody>
        </p:sp>
        <p:sp>
          <p:nvSpPr>
            <p:cNvPr id="41" name="Freeform 41"/>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42" name="Freeform 42"/>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vert="horz" wrap="square" lIns="121920" tIns="60960" rIns="121920" bIns="60960" numCol="1" anchor="t" anchorCtr="0" compatLnSpc="1"/>
            <a:lstStyle/>
            <a:p>
              <a:endParaRPr lang="en-US" sz="2400"/>
            </a:p>
          </p:txBody>
        </p:sp>
        <p:sp>
          <p:nvSpPr>
            <p:cNvPr id="43" name="Freeform 43"/>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vert="horz" wrap="square" lIns="121920" tIns="60960" rIns="121920" bIns="60960" numCol="1" anchor="t" anchorCtr="0" compatLnSpc="1"/>
            <a:lstStyle/>
            <a:p>
              <a:endParaRPr lang="en-US" sz="2400"/>
            </a:p>
          </p:txBody>
        </p:sp>
        <p:sp>
          <p:nvSpPr>
            <p:cNvPr id="44" name="Freeform 44"/>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45" name="Freeform 45"/>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46" name="Freeform 46"/>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47" name="Freeform 47"/>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48" name="Freeform 48"/>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49" name="Freeform 49"/>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50" name="Freeform 50"/>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51" name="Freeform 51"/>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52" name="Freeform 52"/>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53" name="Freeform 53"/>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grpSp>
      <p:sp>
        <p:nvSpPr>
          <p:cNvPr id="55" name="TextBox 54"/>
          <p:cNvSpPr txBox="1"/>
          <p:nvPr/>
        </p:nvSpPr>
        <p:spPr>
          <a:xfrm rot="2914667">
            <a:off x="1725126" y="3960114"/>
            <a:ext cx="550116" cy="523202"/>
          </a:xfrm>
          <a:prstGeom prst="rect">
            <a:avLst/>
          </a:prstGeom>
          <a:noFill/>
        </p:spPr>
        <p:txBody>
          <a:bodyPr wrap="none" lIns="91423" tIns="45711" rIns="91423" bIns="45711" rtlCol="0">
            <a:spAutoFit/>
          </a:bodyPr>
          <a:lstStyle/>
          <a:p>
            <a:pPr algn="ctr"/>
            <a:r>
              <a:rPr lang="en-US" sz="2800" b="1">
                <a:solidFill>
                  <a:schemeClr val="bg1"/>
                </a:solidFill>
                <a:cs typeface="Lato Light"/>
              </a:rPr>
              <a:t>01</a:t>
            </a:r>
            <a:endParaRPr lang="id-ID" sz="2800" b="1" dirty="0">
              <a:solidFill>
                <a:schemeClr val="bg1"/>
              </a:solidFill>
              <a:cs typeface="Lato Light"/>
            </a:endParaRPr>
          </a:p>
        </p:txBody>
      </p:sp>
      <p:sp>
        <p:nvSpPr>
          <p:cNvPr id="56" name="TextBox 55"/>
          <p:cNvSpPr txBox="1"/>
          <p:nvPr/>
        </p:nvSpPr>
        <p:spPr>
          <a:xfrm rot="19197881">
            <a:off x="2867071" y="4760773"/>
            <a:ext cx="601412" cy="584757"/>
          </a:xfrm>
          <a:prstGeom prst="rect">
            <a:avLst/>
          </a:prstGeom>
          <a:noFill/>
        </p:spPr>
        <p:txBody>
          <a:bodyPr wrap="none" lIns="91423" tIns="45711" rIns="91423" bIns="45711" rtlCol="0">
            <a:spAutoFit/>
          </a:bodyPr>
          <a:lstStyle/>
          <a:p>
            <a:pPr algn="ctr"/>
            <a:r>
              <a:rPr lang="en-US" sz="3200" b="1">
                <a:solidFill>
                  <a:schemeClr val="bg1"/>
                </a:solidFill>
                <a:cs typeface="Lato Light"/>
              </a:rPr>
              <a:t>02</a:t>
            </a:r>
            <a:endParaRPr lang="id-ID" sz="3200" b="1" dirty="0">
              <a:solidFill>
                <a:schemeClr val="bg1"/>
              </a:solidFill>
              <a:cs typeface="Lato Light"/>
            </a:endParaRPr>
          </a:p>
        </p:txBody>
      </p:sp>
      <p:sp>
        <p:nvSpPr>
          <p:cNvPr id="57" name="TextBox 56"/>
          <p:cNvSpPr txBox="1"/>
          <p:nvPr/>
        </p:nvSpPr>
        <p:spPr>
          <a:xfrm rot="2492360">
            <a:off x="3979727" y="3341689"/>
            <a:ext cx="601412" cy="584757"/>
          </a:xfrm>
          <a:prstGeom prst="rect">
            <a:avLst/>
          </a:prstGeom>
          <a:noFill/>
        </p:spPr>
        <p:txBody>
          <a:bodyPr wrap="none" lIns="91423" tIns="45711" rIns="91423" bIns="45711" rtlCol="0">
            <a:spAutoFit/>
          </a:bodyPr>
          <a:lstStyle/>
          <a:p>
            <a:pPr algn="ctr"/>
            <a:r>
              <a:rPr lang="en-US" sz="3200" b="1">
                <a:solidFill>
                  <a:schemeClr val="bg1"/>
                </a:solidFill>
                <a:cs typeface="Lato Light"/>
              </a:rPr>
              <a:t>03</a:t>
            </a:r>
            <a:endParaRPr lang="id-ID" sz="3200" b="1" dirty="0">
              <a:solidFill>
                <a:schemeClr val="bg1"/>
              </a:solidFill>
              <a:cs typeface="Lato Light"/>
            </a:endParaRPr>
          </a:p>
        </p:txBody>
      </p:sp>
      <p:sp>
        <p:nvSpPr>
          <p:cNvPr id="58" name="TextBox 57"/>
          <p:cNvSpPr txBox="1"/>
          <p:nvPr/>
        </p:nvSpPr>
        <p:spPr>
          <a:xfrm rot="19507174">
            <a:off x="2658731" y="2137729"/>
            <a:ext cx="601412" cy="584757"/>
          </a:xfrm>
          <a:prstGeom prst="rect">
            <a:avLst/>
          </a:prstGeom>
          <a:noFill/>
        </p:spPr>
        <p:txBody>
          <a:bodyPr wrap="none" lIns="91423" tIns="45711" rIns="91423" bIns="45711" rtlCol="0">
            <a:spAutoFit/>
          </a:bodyPr>
          <a:lstStyle/>
          <a:p>
            <a:pPr algn="ctr"/>
            <a:r>
              <a:rPr lang="en-US" sz="3200" b="1">
                <a:solidFill>
                  <a:schemeClr val="bg1"/>
                </a:solidFill>
                <a:cs typeface="Lato Light"/>
              </a:rPr>
              <a:t>04</a:t>
            </a:r>
            <a:endParaRPr lang="id-ID" sz="3200" b="1" dirty="0">
              <a:solidFill>
                <a:schemeClr val="bg1"/>
              </a:solidFill>
              <a:cs typeface="Lato Light"/>
            </a:endParaRPr>
          </a:p>
        </p:txBody>
      </p:sp>
      <p:sp>
        <p:nvSpPr>
          <p:cNvPr id="59" name="Title 20"/>
          <p:cNvSpPr txBox="1"/>
          <p:nvPr/>
        </p:nvSpPr>
        <p:spPr>
          <a:xfrm>
            <a:off x="6935321" y="2258141"/>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60" name="Title 20"/>
          <p:cNvSpPr txBox="1"/>
          <p:nvPr/>
        </p:nvSpPr>
        <p:spPr>
          <a:xfrm>
            <a:off x="6946459" y="2501435"/>
            <a:ext cx="377097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61" name="Title 20"/>
          <p:cNvSpPr txBox="1"/>
          <p:nvPr/>
        </p:nvSpPr>
        <p:spPr>
          <a:xfrm>
            <a:off x="6934933" y="4878657"/>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66" name="Title 20"/>
          <p:cNvSpPr txBox="1"/>
          <p:nvPr/>
        </p:nvSpPr>
        <p:spPr>
          <a:xfrm>
            <a:off x="6946069" y="5121951"/>
            <a:ext cx="377097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67" name="Title 20"/>
          <p:cNvSpPr txBox="1"/>
          <p:nvPr/>
        </p:nvSpPr>
        <p:spPr>
          <a:xfrm>
            <a:off x="6934250" y="3132227"/>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68" name="Title 20"/>
          <p:cNvSpPr txBox="1"/>
          <p:nvPr/>
        </p:nvSpPr>
        <p:spPr>
          <a:xfrm>
            <a:off x="6945388" y="3375521"/>
            <a:ext cx="377097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69" name="Title 20"/>
          <p:cNvSpPr txBox="1"/>
          <p:nvPr/>
        </p:nvSpPr>
        <p:spPr>
          <a:xfrm>
            <a:off x="6934980" y="4006315"/>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70" name="Title 20"/>
          <p:cNvSpPr txBox="1"/>
          <p:nvPr/>
        </p:nvSpPr>
        <p:spPr>
          <a:xfrm>
            <a:off x="6946117" y="4249608"/>
            <a:ext cx="377097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72" name="Freeform 526"/>
          <p:cNvSpPr>
            <a:spLocks noChangeAspect="1" noChangeArrowheads="1"/>
          </p:cNvSpPr>
          <p:nvPr/>
        </p:nvSpPr>
        <p:spPr bwMode="auto">
          <a:xfrm>
            <a:off x="6326592" y="492010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4"/>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sp>
        <p:nvSpPr>
          <p:cNvPr id="73" name="Freeform 106"/>
          <p:cNvSpPr>
            <a:spLocks noChangeAspect="1" noChangeArrowheads="1"/>
          </p:cNvSpPr>
          <p:nvPr/>
        </p:nvSpPr>
        <p:spPr bwMode="auto">
          <a:xfrm>
            <a:off x="6260866" y="2363394"/>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p:spPr>
        <p:txBody>
          <a:bodyPr wrap="none" lIns="243785" tIns="121892" rIns="243785" bIns="121892" anchor="ctr"/>
          <a:lstStyle/>
          <a:p>
            <a:pPr>
              <a:defRPr/>
            </a:pPr>
            <a:endParaRPr lang="en-US" sz="2400" dirty="0"/>
          </a:p>
        </p:txBody>
      </p:sp>
      <p:sp>
        <p:nvSpPr>
          <p:cNvPr id="75" name="Freeform 237"/>
          <p:cNvSpPr>
            <a:spLocks noChangeAspect="1" noChangeArrowheads="1"/>
          </p:cNvSpPr>
          <p:nvPr/>
        </p:nvSpPr>
        <p:spPr bwMode="auto">
          <a:xfrm>
            <a:off x="6281858" y="3251816"/>
            <a:ext cx="513189" cy="376999"/>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p:spPr>
        <p:txBody>
          <a:bodyPr wrap="none" lIns="121893" tIns="60947" rIns="121893" bIns="60947" anchor="ctr"/>
          <a:lstStyle/>
          <a:p>
            <a:pPr>
              <a:defRPr/>
            </a:pPr>
            <a:endParaRPr lang="en-US" sz="1065" dirty="0">
              <a:ea typeface="宋体" panose="02010600030101010101" pitchFamily="2" charset="-122"/>
            </a:endParaRPr>
          </a:p>
        </p:txBody>
      </p:sp>
      <p:sp>
        <p:nvSpPr>
          <p:cNvPr id="76" name="Freeform 290"/>
          <p:cNvSpPr>
            <a:spLocks noChangeAspect="1" noChangeArrowheads="1"/>
          </p:cNvSpPr>
          <p:nvPr/>
        </p:nvSpPr>
        <p:spPr bwMode="auto">
          <a:xfrm>
            <a:off x="6225150" y="4115945"/>
            <a:ext cx="626607"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p:tgtEl>
                                          <p:spTgt spid="62"/>
                                        </p:tgtEl>
                                        <p:attrNameLst>
                                          <p:attrName>ppt_y</p:attrName>
                                        </p:attrNameLst>
                                      </p:cBhvr>
                                      <p:tavLst>
                                        <p:tav tm="0">
                                          <p:val>
                                            <p:strVal val="#ppt_y+#ppt_h*1.125000"/>
                                          </p:val>
                                        </p:tav>
                                        <p:tav tm="100000">
                                          <p:val>
                                            <p:strVal val="#ppt_y"/>
                                          </p:val>
                                        </p:tav>
                                      </p:tavLst>
                                    </p:anim>
                                    <p:animEffect transition="in" filter="wipe(up)">
                                      <p:cBhvr>
                                        <p:cTn id="8" dur="500"/>
                                        <p:tgtEl>
                                          <p:spTgt spid="62"/>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p:cTn id="16" dur="500" fill="hold"/>
                                        <p:tgtEl>
                                          <p:spTgt spid="73"/>
                                        </p:tgtEl>
                                        <p:attrNameLst>
                                          <p:attrName>ppt_w</p:attrName>
                                        </p:attrNameLst>
                                      </p:cBhvr>
                                      <p:tavLst>
                                        <p:tav tm="0">
                                          <p:val>
                                            <p:fltVal val="0"/>
                                          </p:val>
                                        </p:tav>
                                        <p:tav tm="100000">
                                          <p:val>
                                            <p:strVal val="#ppt_w"/>
                                          </p:val>
                                        </p:tav>
                                      </p:tavLst>
                                    </p:anim>
                                    <p:anim calcmode="lin" valueType="num">
                                      <p:cBhvr>
                                        <p:cTn id="17" dur="500" fill="hold"/>
                                        <p:tgtEl>
                                          <p:spTgt spid="73"/>
                                        </p:tgtEl>
                                        <p:attrNameLst>
                                          <p:attrName>ppt_h</p:attrName>
                                        </p:attrNameLst>
                                      </p:cBhvr>
                                      <p:tavLst>
                                        <p:tav tm="0">
                                          <p:val>
                                            <p:fltVal val="0"/>
                                          </p:val>
                                        </p:tav>
                                        <p:tav tm="100000">
                                          <p:val>
                                            <p:strVal val="#ppt_h"/>
                                          </p:val>
                                        </p:tav>
                                      </p:tavLst>
                                    </p:anim>
                                    <p:animEffect transition="in" filter="fade">
                                      <p:cBhvr>
                                        <p:cTn id="18" dur="500"/>
                                        <p:tgtEl>
                                          <p:spTgt spid="7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p:cTn id="33" dur="500" fill="hold"/>
                                        <p:tgtEl>
                                          <p:spTgt spid="75"/>
                                        </p:tgtEl>
                                        <p:attrNameLst>
                                          <p:attrName>ppt_w</p:attrName>
                                        </p:attrNameLst>
                                      </p:cBhvr>
                                      <p:tavLst>
                                        <p:tav tm="0">
                                          <p:val>
                                            <p:fltVal val="0"/>
                                          </p:val>
                                        </p:tav>
                                        <p:tav tm="100000">
                                          <p:val>
                                            <p:strVal val="#ppt_w"/>
                                          </p:val>
                                        </p:tav>
                                      </p:tavLst>
                                    </p:anim>
                                    <p:anim calcmode="lin" valueType="num">
                                      <p:cBhvr>
                                        <p:cTn id="34" dur="500" fill="hold"/>
                                        <p:tgtEl>
                                          <p:spTgt spid="75"/>
                                        </p:tgtEl>
                                        <p:attrNameLst>
                                          <p:attrName>ppt_h</p:attrName>
                                        </p:attrNameLst>
                                      </p:cBhvr>
                                      <p:tavLst>
                                        <p:tav tm="0">
                                          <p:val>
                                            <p:fltVal val="0"/>
                                          </p:val>
                                        </p:tav>
                                        <p:tav tm="100000">
                                          <p:val>
                                            <p:strVal val="#ppt_h"/>
                                          </p:val>
                                        </p:tav>
                                      </p:tavLst>
                                    </p:anim>
                                    <p:animEffect transition="in" filter="fade">
                                      <p:cBhvr>
                                        <p:cTn id="35" dur="500"/>
                                        <p:tgtEl>
                                          <p:spTgt spid="75"/>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par>
                          <p:cTn id="47" fill="hold">
                            <p:stCondLst>
                              <p:cond delay="4000"/>
                            </p:stCondLst>
                            <p:childTnLst>
                              <p:par>
                                <p:cTn id="48" presetID="53" presetClass="entr" presetSubtype="16" fill="hold" grpId="0" nodeType="afterEffect">
                                  <p:stCondLst>
                                    <p:cond delay="0"/>
                                  </p:stCondLst>
                                  <p:childTnLst>
                                    <p:set>
                                      <p:cBhvr>
                                        <p:cTn id="49" dur="1" fill="hold">
                                          <p:stCondLst>
                                            <p:cond delay="0"/>
                                          </p:stCondLst>
                                        </p:cTn>
                                        <p:tgtEl>
                                          <p:spTgt spid="76"/>
                                        </p:tgtEl>
                                        <p:attrNameLst>
                                          <p:attrName>style.visibility</p:attrName>
                                        </p:attrNameLst>
                                      </p:cBhvr>
                                      <p:to>
                                        <p:strVal val="visible"/>
                                      </p:to>
                                    </p:set>
                                    <p:anim calcmode="lin" valueType="num">
                                      <p:cBhvr>
                                        <p:cTn id="50" dur="500" fill="hold"/>
                                        <p:tgtEl>
                                          <p:spTgt spid="76"/>
                                        </p:tgtEl>
                                        <p:attrNameLst>
                                          <p:attrName>ppt_w</p:attrName>
                                        </p:attrNameLst>
                                      </p:cBhvr>
                                      <p:tavLst>
                                        <p:tav tm="0">
                                          <p:val>
                                            <p:fltVal val="0"/>
                                          </p:val>
                                        </p:tav>
                                        <p:tav tm="100000">
                                          <p:val>
                                            <p:strVal val="#ppt_w"/>
                                          </p:val>
                                        </p:tav>
                                      </p:tavLst>
                                    </p:anim>
                                    <p:anim calcmode="lin" valueType="num">
                                      <p:cBhvr>
                                        <p:cTn id="51" dur="500" fill="hold"/>
                                        <p:tgtEl>
                                          <p:spTgt spid="76"/>
                                        </p:tgtEl>
                                        <p:attrNameLst>
                                          <p:attrName>ppt_h</p:attrName>
                                        </p:attrNameLst>
                                      </p:cBhvr>
                                      <p:tavLst>
                                        <p:tav tm="0">
                                          <p:val>
                                            <p:fltVal val="0"/>
                                          </p:val>
                                        </p:tav>
                                        <p:tav tm="100000">
                                          <p:val>
                                            <p:strVal val="#ppt_h"/>
                                          </p:val>
                                        </p:tav>
                                      </p:tavLst>
                                    </p:anim>
                                    <p:animEffect transition="in" filter="fade">
                                      <p:cBhvr>
                                        <p:cTn id="52" dur="500"/>
                                        <p:tgtEl>
                                          <p:spTgt spid="76"/>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fade">
                                      <p:cBhvr>
                                        <p:cTn id="59" dur="500"/>
                                        <p:tgtEl>
                                          <p:spTgt spid="70"/>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72"/>
                                        </p:tgtEl>
                                        <p:attrNameLst>
                                          <p:attrName>style.visibility</p:attrName>
                                        </p:attrNameLst>
                                      </p:cBhvr>
                                      <p:to>
                                        <p:strVal val="visible"/>
                                      </p:to>
                                    </p:set>
                                    <p:anim calcmode="lin" valueType="num">
                                      <p:cBhvr>
                                        <p:cTn id="67" dur="500" fill="hold"/>
                                        <p:tgtEl>
                                          <p:spTgt spid="72"/>
                                        </p:tgtEl>
                                        <p:attrNameLst>
                                          <p:attrName>ppt_w</p:attrName>
                                        </p:attrNameLst>
                                      </p:cBhvr>
                                      <p:tavLst>
                                        <p:tav tm="0">
                                          <p:val>
                                            <p:fltVal val="0"/>
                                          </p:val>
                                        </p:tav>
                                        <p:tav tm="100000">
                                          <p:val>
                                            <p:strVal val="#ppt_w"/>
                                          </p:val>
                                        </p:tav>
                                      </p:tavLst>
                                    </p:anim>
                                    <p:anim calcmode="lin" valueType="num">
                                      <p:cBhvr>
                                        <p:cTn id="68" dur="500" fill="hold"/>
                                        <p:tgtEl>
                                          <p:spTgt spid="72"/>
                                        </p:tgtEl>
                                        <p:attrNameLst>
                                          <p:attrName>ppt_h</p:attrName>
                                        </p:attrNameLst>
                                      </p:cBhvr>
                                      <p:tavLst>
                                        <p:tav tm="0">
                                          <p:val>
                                            <p:fltVal val="0"/>
                                          </p:val>
                                        </p:tav>
                                        <p:tav tm="100000">
                                          <p:val>
                                            <p:strVal val="#ppt_h"/>
                                          </p:val>
                                        </p:tav>
                                      </p:tavLst>
                                    </p:anim>
                                    <p:animEffect transition="in" filter="fade">
                                      <p:cBhvr>
                                        <p:cTn id="69" dur="500"/>
                                        <p:tgtEl>
                                          <p:spTgt spid="72"/>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6" grpId="0"/>
      <p:bldP spid="67" grpId="0"/>
      <p:bldP spid="68" grpId="0"/>
      <p:bldP spid="69" grpId="0"/>
      <p:bldP spid="70" grpId="0"/>
      <p:bldP spid="72" grpId="0" animBg="1"/>
      <p:bldP spid="73" grpId="0" animBg="1"/>
      <p:bldP spid="75" grpId="0" animBg="1"/>
      <p:bldP spid="7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p:cNvSpPr>
            <a:spLocks noChangeArrowheads="1"/>
          </p:cNvSpPr>
          <p:nvPr/>
        </p:nvSpPr>
        <p:spPr bwMode="auto">
          <a:xfrm>
            <a:off x="8685906" y="4995953"/>
            <a:ext cx="504679" cy="504679"/>
          </a:xfrm>
          <a:prstGeom prst="ellipse">
            <a:avLst/>
          </a:prstGeom>
          <a:solidFill>
            <a:schemeClr val="accent3"/>
          </a:solidFill>
          <a:ln>
            <a:noFill/>
          </a:ln>
        </p:spPr>
        <p:txBody>
          <a:bodyPr vert="horz" wrap="square" lIns="91440" tIns="45720" rIns="91440" bIns="45720" numCol="1" anchor="t" anchorCtr="0" compatLnSpc="1"/>
          <a:lstStyle/>
          <a:p>
            <a:endParaRPr lang="en-US" sz="2400"/>
          </a:p>
        </p:txBody>
      </p:sp>
      <p:sp>
        <p:nvSpPr>
          <p:cNvPr id="21" name="Oval 20"/>
          <p:cNvSpPr>
            <a:spLocks noChangeArrowheads="1"/>
          </p:cNvSpPr>
          <p:nvPr/>
        </p:nvSpPr>
        <p:spPr bwMode="auto">
          <a:xfrm>
            <a:off x="8055703" y="4266019"/>
            <a:ext cx="709300" cy="709301"/>
          </a:xfrm>
          <a:prstGeom prst="ellipse">
            <a:avLst/>
          </a:prstGeom>
          <a:solidFill>
            <a:schemeClr val="accent2"/>
          </a:solidFill>
          <a:ln>
            <a:noFill/>
          </a:ln>
        </p:spPr>
        <p:txBody>
          <a:bodyPr vert="horz" wrap="square" lIns="91440" tIns="45720" rIns="91440" bIns="45720" numCol="1" anchor="t" anchorCtr="0" compatLnSpc="1"/>
          <a:lstStyle/>
          <a:p>
            <a:endParaRPr lang="en-US" sz="2400"/>
          </a:p>
        </p:txBody>
      </p:sp>
      <p:sp>
        <p:nvSpPr>
          <p:cNvPr id="22" name="Freeform 21"/>
          <p:cNvSpPr/>
          <p:nvPr/>
        </p:nvSpPr>
        <p:spPr bwMode="auto">
          <a:xfrm>
            <a:off x="9871514" y="3749303"/>
            <a:ext cx="619887" cy="606131"/>
          </a:xfrm>
          <a:custGeom>
            <a:avLst/>
            <a:gdLst>
              <a:gd name="T0" fmla="*/ 153 w 305"/>
              <a:gd name="T1" fmla="*/ 0 h 298"/>
              <a:gd name="T2" fmla="*/ 4 w 305"/>
              <a:gd name="T3" fmla="*/ 143 h 298"/>
              <a:gd name="T4" fmla="*/ 146 w 305"/>
              <a:gd name="T5" fmla="*/ 298 h 298"/>
              <a:gd name="T6" fmla="*/ 153 w 305"/>
              <a:gd name="T7" fmla="*/ 298 h 298"/>
              <a:gd name="T8" fmla="*/ 302 w 305"/>
              <a:gd name="T9" fmla="*/ 155 h 298"/>
              <a:gd name="T10" fmla="*/ 159 w 305"/>
              <a:gd name="T11" fmla="*/ 0 h 298"/>
              <a:gd name="T12" fmla="*/ 153 w 305"/>
              <a:gd name="T13" fmla="*/ 0 h 298"/>
            </a:gdLst>
            <a:ahLst/>
            <a:cxnLst>
              <a:cxn ang="0">
                <a:pos x="T0" y="T1"/>
              </a:cxn>
              <a:cxn ang="0">
                <a:pos x="T2" y="T3"/>
              </a:cxn>
              <a:cxn ang="0">
                <a:pos x="T4" y="T5"/>
              </a:cxn>
              <a:cxn ang="0">
                <a:pos x="T6" y="T7"/>
              </a:cxn>
              <a:cxn ang="0">
                <a:pos x="T8" y="T9"/>
              </a:cxn>
              <a:cxn ang="0">
                <a:pos x="T10" y="T11"/>
              </a:cxn>
              <a:cxn ang="0">
                <a:pos x="T12" y="T13"/>
              </a:cxn>
            </a:cxnLst>
            <a:rect l="0" t="0" r="r" b="b"/>
            <a:pathLst>
              <a:path w="305" h="298">
                <a:moveTo>
                  <a:pt x="153" y="0"/>
                </a:moveTo>
                <a:cubicBezTo>
                  <a:pt x="73" y="0"/>
                  <a:pt x="7" y="62"/>
                  <a:pt x="4" y="143"/>
                </a:cubicBezTo>
                <a:cubicBezTo>
                  <a:pt x="0" y="225"/>
                  <a:pt x="64" y="294"/>
                  <a:pt x="146" y="298"/>
                </a:cubicBezTo>
                <a:cubicBezTo>
                  <a:pt x="149" y="298"/>
                  <a:pt x="151" y="298"/>
                  <a:pt x="153" y="298"/>
                </a:cubicBezTo>
                <a:cubicBezTo>
                  <a:pt x="232" y="298"/>
                  <a:pt x="298" y="235"/>
                  <a:pt x="302" y="155"/>
                </a:cubicBezTo>
                <a:cubicBezTo>
                  <a:pt x="305" y="73"/>
                  <a:pt x="241" y="3"/>
                  <a:pt x="159" y="0"/>
                </a:cubicBezTo>
                <a:cubicBezTo>
                  <a:pt x="157" y="0"/>
                  <a:pt x="155" y="0"/>
                  <a:pt x="153" y="0"/>
                </a:cubicBezTo>
              </a:path>
            </a:pathLst>
          </a:custGeom>
          <a:solidFill>
            <a:schemeClr val="accent5"/>
          </a:solidFill>
          <a:ln>
            <a:noFill/>
          </a:ln>
        </p:spPr>
        <p:txBody>
          <a:bodyPr vert="horz" wrap="square" lIns="91440" tIns="45720" rIns="91440" bIns="45720" numCol="1" anchor="t" anchorCtr="0" compatLnSpc="1"/>
          <a:lstStyle/>
          <a:p>
            <a:endParaRPr lang="en-US" sz="2400"/>
          </a:p>
        </p:txBody>
      </p:sp>
      <p:sp>
        <p:nvSpPr>
          <p:cNvPr id="23" name="Oval 22"/>
          <p:cNvSpPr>
            <a:spLocks noChangeArrowheads="1"/>
          </p:cNvSpPr>
          <p:nvPr/>
        </p:nvSpPr>
        <p:spPr bwMode="auto">
          <a:xfrm>
            <a:off x="9215086" y="4253981"/>
            <a:ext cx="618167" cy="618167"/>
          </a:xfrm>
          <a:prstGeom prst="ellipse">
            <a:avLst/>
          </a:prstGeom>
          <a:solidFill>
            <a:schemeClr val="accent4"/>
          </a:solidFill>
          <a:ln>
            <a:noFill/>
          </a:ln>
        </p:spPr>
        <p:txBody>
          <a:bodyPr vert="horz" wrap="square" lIns="91440" tIns="45720" rIns="91440" bIns="45720" numCol="1" anchor="t" anchorCtr="0" compatLnSpc="1"/>
          <a:lstStyle/>
          <a:p>
            <a:endParaRPr lang="en-US" sz="2400"/>
          </a:p>
        </p:txBody>
      </p:sp>
      <p:sp>
        <p:nvSpPr>
          <p:cNvPr id="24" name="Oval 23"/>
          <p:cNvSpPr>
            <a:spLocks noChangeArrowheads="1"/>
          </p:cNvSpPr>
          <p:nvPr/>
        </p:nvSpPr>
        <p:spPr bwMode="auto">
          <a:xfrm>
            <a:off x="8716859" y="3749303"/>
            <a:ext cx="329287" cy="327568"/>
          </a:xfrm>
          <a:prstGeom prst="ellipse">
            <a:avLst/>
          </a:prstGeom>
          <a:solidFill>
            <a:schemeClr val="accent3"/>
          </a:solidFill>
          <a:ln>
            <a:noFill/>
          </a:ln>
        </p:spPr>
        <p:txBody>
          <a:bodyPr vert="horz" wrap="square" lIns="91440" tIns="45720" rIns="91440" bIns="45720" numCol="1" anchor="t" anchorCtr="0" compatLnSpc="1"/>
          <a:lstStyle/>
          <a:p>
            <a:endParaRPr lang="en-US" sz="2400"/>
          </a:p>
        </p:txBody>
      </p:sp>
      <p:sp>
        <p:nvSpPr>
          <p:cNvPr id="25" name="Oval 24"/>
          <p:cNvSpPr>
            <a:spLocks noChangeArrowheads="1"/>
          </p:cNvSpPr>
          <p:nvPr/>
        </p:nvSpPr>
        <p:spPr bwMode="auto">
          <a:xfrm>
            <a:off x="7391109" y="3749304"/>
            <a:ext cx="503819" cy="504679"/>
          </a:xfrm>
          <a:prstGeom prst="ellipse">
            <a:avLst/>
          </a:prstGeom>
          <a:solidFill>
            <a:schemeClr val="accent1"/>
          </a:solidFill>
          <a:ln>
            <a:noFill/>
          </a:ln>
        </p:spPr>
        <p:txBody>
          <a:bodyPr vert="horz" wrap="square" lIns="91440" tIns="45720" rIns="91440" bIns="45720" numCol="1" anchor="t" anchorCtr="0" compatLnSpc="1"/>
          <a:lstStyle/>
          <a:p>
            <a:endParaRPr lang="en-US" sz="2400"/>
          </a:p>
        </p:txBody>
      </p:sp>
      <p:sp>
        <p:nvSpPr>
          <p:cNvPr id="26" name="Oval 25"/>
          <p:cNvSpPr>
            <a:spLocks noChangeArrowheads="1"/>
          </p:cNvSpPr>
          <p:nvPr/>
        </p:nvSpPr>
        <p:spPr bwMode="auto">
          <a:xfrm>
            <a:off x="9351360" y="5026905"/>
            <a:ext cx="251909" cy="251909"/>
          </a:xfrm>
          <a:prstGeom prst="ellipse">
            <a:avLst/>
          </a:prstGeom>
          <a:solidFill>
            <a:schemeClr val="accent4"/>
          </a:solidFill>
          <a:ln>
            <a:noFill/>
          </a:ln>
        </p:spPr>
        <p:txBody>
          <a:bodyPr vert="horz" wrap="square" lIns="91440" tIns="45720" rIns="91440" bIns="45720" numCol="1" anchor="t" anchorCtr="0" compatLnSpc="1"/>
          <a:lstStyle/>
          <a:p>
            <a:endParaRPr lang="en-US" sz="2400"/>
          </a:p>
        </p:txBody>
      </p:sp>
      <p:sp>
        <p:nvSpPr>
          <p:cNvPr id="27" name="Oval 26"/>
          <p:cNvSpPr>
            <a:spLocks noChangeArrowheads="1"/>
          </p:cNvSpPr>
          <p:nvPr/>
        </p:nvSpPr>
        <p:spPr bwMode="auto">
          <a:xfrm>
            <a:off x="8267204" y="5152429"/>
            <a:ext cx="190867" cy="191727"/>
          </a:xfrm>
          <a:prstGeom prst="ellipse">
            <a:avLst/>
          </a:prstGeom>
          <a:solidFill>
            <a:schemeClr val="accent2"/>
          </a:solidFill>
          <a:ln>
            <a:noFill/>
          </a:ln>
        </p:spPr>
        <p:txBody>
          <a:bodyPr vert="horz" wrap="square" lIns="91440" tIns="45720" rIns="91440" bIns="45720" numCol="1" anchor="t" anchorCtr="0" compatLnSpc="1"/>
          <a:lstStyle/>
          <a:p>
            <a:endParaRPr lang="en-US" sz="2400"/>
          </a:p>
        </p:txBody>
      </p:sp>
      <p:sp>
        <p:nvSpPr>
          <p:cNvPr id="28" name="Oval 27"/>
          <p:cNvSpPr>
            <a:spLocks noChangeArrowheads="1"/>
          </p:cNvSpPr>
          <p:nvPr/>
        </p:nvSpPr>
        <p:spPr bwMode="auto">
          <a:xfrm>
            <a:off x="9916220" y="4412178"/>
            <a:ext cx="323269" cy="323269"/>
          </a:xfrm>
          <a:prstGeom prst="ellipse">
            <a:avLst/>
          </a:prstGeom>
          <a:solidFill>
            <a:schemeClr val="accent5"/>
          </a:solidFill>
          <a:ln>
            <a:noFill/>
          </a:ln>
        </p:spPr>
        <p:txBody>
          <a:bodyPr vert="horz" wrap="square" lIns="91440" tIns="45720" rIns="91440" bIns="45720" numCol="1" anchor="t" anchorCtr="0" compatLnSpc="1"/>
          <a:lstStyle/>
          <a:p>
            <a:endParaRPr lang="en-US" sz="2400"/>
          </a:p>
        </p:txBody>
      </p:sp>
      <p:sp>
        <p:nvSpPr>
          <p:cNvPr id="29" name="Oval 28"/>
          <p:cNvSpPr>
            <a:spLocks noChangeArrowheads="1"/>
          </p:cNvSpPr>
          <p:nvPr/>
        </p:nvSpPr>
        <p:spPr bwMode="auto">
          <a:xfrm>
            <a:off x="9302353" y="3751882"/>
            <a:ext cx="317251" cy="318971"/>
          </a:xfrm>
          <a:prstGeom prst="ellipse">
            <a:avLst/>
          </a:prstGeom>
          <a:solidFill>
            <a:schemeClr val="accent4"/>
          </a:solidFill>
          <a:ln>
            <a:noFill/>
          </a:ln>
        </p:spPr>
        <p:txBody>
          <a:bodyPr vert="horz" wrap="square" lIns="91440" tIns="45720" rIns="91440" bIns="45720" numCol="1" anchor="t" anchorCtr="0" compatLnSpc="1"/>
          <a:lstStyle/>
          <a:p>
            <a:endParaRPr lang="en-US" sz="2400"/>
          </a:p>
        </p:txBody>
      </p:sp>
      <p:sp>
        <p:nvSpPr>
          <p:cNvPr id="30" name="Oval 29"/>
          <p:cNvSpPr>
            <a:spLocks noChangeArrowheads="1"/>
          </p:cNvSpPr>
          <p:nvPr/>
        </p:nvSpPr>
        <p:spPr bwMode="auto">
          <a:xfrm>
            <a:off x="8250870" y="3912659"/>
            <a:ext cx="152177" cy="152177"/>
          </a:xfrm>
          <a:prstGeom prst="ellipse">
            <a:avLst/>
          </a:prstGeom>
          <a:solidFill>
            <a:schemeClr val="accent2"/>
          </a:solidFill>
          <a:ln>
            <a:noFill/>
          </a:ln>
        </p:spPr>
        <p:txBody>
          <a:bodyPr vert="horz" wrap="square" lIns="91440" tIns="45720" rIns="91440" bIns="45720" numCol="1" anchor="t" anchorCtr="0" compatLnSpc="1"/>
          <a:lstStyle/>
          <a:p>
            <a:endParaRPr lang="en-US" sz="2400"/>
          </a:p>
        </p:txBody>
      </p:sp>
      <p:sp>
        <p:nvSpPr>
          <p:cNvPr id="31" name="Oval 30"/>
          <p:cNvSpPr>
            <a:spLocks noChangeArrowheads="1"/>
          </p:cNvSpPr>
          <p:nvPr/>
        </p:nvSpPr>
        <p:spPr bwMode="auto">
          <a:xfrm>
            <a:off x="8958451" y="4412178"/>
            <a:ext cx="87695" cy="85976"/>
          </a:xfrm>
          <a:prstGeom prst="ellipse">
            <a:avLst/>
          </a:prstGeom>
          <a:solidFill>
            <a:schemeClr val="accent3"/>
          </a:solidFill>
          <a:ln>
            <a:noFill/>
          </a:ln>
        </p:spPr>
        <p:txBody>
          <a:bodyPr vert="horz" wrap="square" lIns="91440" tIns="45720" rIns="91440" bIns="45720" numCol="1" anchor="t" anchorCtr="0" compatLnSpc="1"/>
          <a:lstStyle/>
          <a:p>
            <a:endParaRPr lang="en-US" sz="2400"/>
          </a:p>
        </p:txBody>
      </p:sp>
      <p:sp>
        <p:nvSpPr>
          <p:cNvPr id="32" name="Oval 31"/>
          <p:cNvSpPr>
            <a:spLocks noChangeArrowheads="1"/>
          </p:cNvSpPr>
          <p:nvPr/>
        </p:nvSpPr>
        <p:spPr bwMode="auto">
          <a:xfrm>
            <a:off x="10491399" y="3631517"/>
            <a:ext cx="153037" cy="153037"/>
          </a:xfrm>
          <a:prstGeom prst="ellipse">
            <a:avLst/>
          </a:prstGeom>
          <a:solidFill>
            <a:schemeClr val="accent5"/>
          </a:solidFill>
          <a:ln>
            <a:noFill/>
          </a:ln>
        </p:spPr>
        <p:txBody>
          <a:bodyPr vert="horz" wrap="square" lIns="91440" tIns="45720" rIns="91440" bIns="45720" numCol="1" anchor="t" anchorCtr="0" compatLnSpc="1"/>
          <a:lstStyle/>
          <a:p>
            <a:endParaRPr lang="en-US" sz="2400"/>
          </a:p>
        </p:txBody>
      </p:sp>
      <p:sp>
        <p:nvSpPr>
          <p:cNvPr id="33" name="Oval 32"/>
          <p:cNvSpPr>
            <a:spLocks noChangeArrowheads="1"/>
          </p:cNvSpPr>
          <p:nvPr/>
        </p:nvSpPr>
        <p:spPr bwMode="auto">
          <a:xfrm>
            <a:off x="7179611" y="3524047"/>
            <a:ext cx="256208" cy="253629"/>
          </a:xfrm>
          <a:prstGeom prst="ellipse">
            <a:avLst/>
          </a:prstGeom>
          <a:solidFill>
            <a:schemeClr val="accent1"/>
          </a:solidFill>
          <a:ln>
            <a:noFill/>
          </a:ln>
        </p:spPr>
        <p:txBody>
          <a:bodyPr vert="horz" wrap="square" lIns="91440" tIns="45720" rIns="91440" bIns="45720" numCol="1" anchor="t" anchorCtr="0" compatLnSpc="1"/>
          <a:lstStyle/>
          <a:p>
            <a:endParaRPr lang="en-US" sz="2400"/>
          </a:p>
        </p:txBody>
      </p:sp>
      <p:sp>
        <p:nvSpPr>
          <p:cNvPr id="34" name="Oval 33"/>
          <p:cNvSpPr>
            <a:spLocks noChangeArrowheads="1"/>
          </p:cNvSpPr>
          <p:nvPr/>
        </p:nvSpPr>
        <p:spPr bwMode="auto">
          <a:xfrm>
            <a:off x="7567361" y="4376068"/>
            <a:ext cx="372275" cy="373995"/>
          </a:xfrm>
          <a:prstGeom prst="ellipse">
            <a:avLst/>
          </a:prstGeom>
          <a:solidFill>
            <a:schemeClr val="accent1"/>
          </a:solidFill>
          <a:ln>
            <a:noFill/>
          </a:ln>
        </p:spPr>
        <p:txBody>
          <a:bodyPr vert="horz" wrap="square" lIns="91440" tIns="45720" rIns="91440" bIns="45720" numCol="1" anchor="t" anchorCtr="0" compatLnSpc="1"/>
          <a:lstStyle/>
          <a:p>
            <a:endParaRPr lang="en-US" sz="2400"/>
          </a:p>
        </p:txBody>
      </p:sp>
      <p:sp>
        <p:nvSpPr>
          <p:cNvPr id="35" name="Oval 34"/>
          <p:cNvSpPr>
            <a:spLocks noChangeArrowheads="1"/>
          </p:cNvSpPr>
          <p:nvPr/>
        </p:nvSpPr>
        <p:spPr bwMode="auto">
          <a:xfrm>
            <a:off x="10101070" y="5118040"/>
            <a:ext cx="160775" cy="160775"/>
          </a:xfrm>
          <a:prstGeom prst="ellipse">
            <a:avLst/>
          </a:prstGeom>
          <a:solidFill>
            <a:schemeClr val="accent5"/>
          </a:solidFill>
          <a:ln>
            <a:noFill/>
          </a:ln>
        </p:spPr>
        <p:txBody>
          <a:bodyPr vert="horz" wrap="square" lIns="91440" tIns="45720" rIns="91440" bIns="45720" numCol="1" anchor="t" anchorCtr="0" compatLnSpc="1"/>
          <a:lstStyle/>
          <a:p>
            <a:endParaRPr lang="en-US" sz="2400"/>
          </a:p>
        </p:txBody>
      </p:sp>
      <p:sp>
        <p:nvSpPr>
          <p:cNvPr id="36" name="Oval 35"/>
          <p:cNvSpPr>
            <a:spLocks noChangeArrowheads="1"/>
          </p:cNvSpPr>
          <p:nvPr/>
        </p:nvSpPr>
        <p:spPr bwMode="auto">
          <a:xfrm>
            <a:off x="7581977" y="5093964"/>
            <a:ext cx="207203" cy="207203"/>
          </a:xfrm>
          <a:prstGeom prst="ellipse">
            <a:avLst/>
          </a:prstGeom>
          <a:solidFill>
            <a:schemeClr val="accent1"/>
          </a:solidFill>
          <a:ln>
            <a:noFill/>
          </a:ln>
        </p:spPr>
        <p:txBody>
          <a:bodyPr vert="horz" wrap="square" lIns="91440" tIns="45720" rIns="91440" bIns="45720" numCol="1" anchor="t" anchorCtr="0" compatLnSpc="1"/>
          <a:lstStyle/>
          <a:p>
            <a:endParaRPr lang="en-US" sz="2400"/>
          </a:p>
        </p:txBody>
      </p:sp>
      <p:grpSp>
        <p:nvGrpSpPr>
          <p:cNvPr id="47" name="Group 46"/>
          <p:cNvGrpSpPr/>
          <p:nvPr/>
        </p:nvGrpSpPr>
        <p:grpSpPr>
          <a:xfrm>
            <a:off x="7992941" y="5648510"/>
            <a:ext cx="4199059" cy="758307"/>
            <a:chOff x="7992941" y="5450146"/>
            <a:chExt cx="4199059" cy="758307"/>
          </a:xfrm>
        </p:grpSpPr>
        <p:sp>
          <p:nvSpPr>
            <p:cNvPr id="37" name="Freeform 36"/>
            <p:cNvSpPr/>
            <p:nvPr/>
          </p:nvSpPr>
          <p:spPr bwMode="auto">
            <a:xfrm>
              <a:off x="7992941" y="5506890"/>
              <a:ext cx="1561321" cy="701563"/>
            </a:xfrm>
            <a:custGeom>
              <a:avLst/>
              <a:gdLst>
                <a:gd name="T0" fmla="*/ 662 w 768"/>
                <a:gd name="T1" fmla="*/ 5 h 345"/>
                <a:gd name="T2" fmla="*/ 497 w 768"/>
                <a:gd name="T3" fmla="*/ 64 h 345"/>
                <a:gd name="T4" fmla="*/ 330 w 768"/>
                <a:gd name="T5" fmla="*/ 81 h 345"/>
                <a:gd name="T6" fmla="*/ 262 w 768"/>
                <a:gd name="T7" fmla="*/ 144 h 345"/>
                <a:gd name="T8" fmla="*/ 306 w 768"/>
                <a:gd name="T9" fmla="*/ 171 h 345"/>
                <a:gd name="T10" fmla="*/ 415 w 768"/>
                <a:gd name="T11" fmla="*/ 176 h 345"/>
                <a:gd name="T12" fmla="*/ 354 w 768"/>
                <a:gd name="T13" fmla="*/ 200 h 345"/>
                <a:gd name="T14" fmla="*/ 100 w 768"/>
                <a:gd name="T15" fmla="*/ 176 h 345"/>
                <a:gd name="T16" fmla="*/ 3 w 768"/>
                <a:gd name="T17" fmla="*/ 235 h 345"/>
                <a:gd name="T18" fmla="*/ 14 w 768"/>
                <a:gd name="T19" fmla="*/ 249 h 345"/>
                <a:gd name="T20" fmla="*/ 43 w 768"/>
                <a:gd name="T21" fmla="*/ 253 h 345"/>
                <a:gd name="T22" fmla="*/ 23 w 768"/>
                <a:gd name="T23" fmla="*/ 296 h 345"/>
                <a:gd name="T24" fmla="*/ 34 w 768"/>
                <a:gd name="T25" fmla="*/ 302 h 345"/>
                <a:gd name="T26" fmla="*/ 328 w 768"/>
                <a:gd name="T27" fmla="*/ 316 h 345"/>
                <a:gd name="T28" fmla="*/ 420 w 768"/>
                <a:gd name="T29" fmla="*/ 339 h 345"/>
                <a:gd name="T30" fmla="*/ 527 w 768"/>
                <a:gd name="T31" fmla="*/ 332 h 345"/>
                <a:gd name="T32" fmla="*/ 768 w 768"/>
                <a:gd name="T33" fmla="*/ 305 h 345"/>
                <a:gd name="T34" fmla="*/ 768 w 768"/>
                <a:gd name="T35" fmla="*/ 25 h 345"/>
                <a:gd name="T36" fmla="*/ 662 w 768"/>
                <a:gd name="T37" fmla="*/ 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8" h="345">
                  <a:moveTo>
                    <a:pt x="662" y="5"/>
                  </a:moveTo>
                  <a:cubicBezTo>
                    <a:pt x="577" y="11"/>
                    <a:pt x="522" y="53"/>
                    <a:pt x="497" y="64"/>
                  </a:cubicBezTo>
                  <a:cubicBezTo>
                    <a:pt x="471" y="75"/>
                    <a:pt x="416" y="80"/>
                    <a:pt x="330" y="81"/>
                  </a:cubicBezTo>
                  <a:cubicBezTo>
                    <a:pt x="243" y="83"/>
                    <a:pt x="262" y="144"/>
                    <a:pt x="262" y="144"/>
                  </a:cubicBezTo>
                  <a:cubicBezTo>
                    <a:pt x="276" y="170"/>
                    <a:pt x="306" y="171"/>
                    <a:pt x="306" y="171"/>
                  </a:cubicBezTo>
                  <a:cubicBezTo>
                    <a:pt x="415" y="176"/>
                    <a:pt x="415" y="176"/>
                    <a:pt x="415" y="176"/>
                  </a:cubicBezTo>
                  <a:cubicBezTo>
                    <a:pt x="354" y="200"/>
                    <a:pt x="354" y="200"/>
                    <a:pt x="354" y="200"/>
                  </a:cubicBezTo>
                  <a:cubicBezTo>
                    <a:pt x="354" y="200"/>
                    <a:pt x="181" y="181"/>
                    <a:pt x="100" y="176"/>
                  </a:cubicBezTo>
                  <a:cubicBezTo>
                    <a:pt x="39" y="172"/>
                    <a:pt x="12" y="214"/>
                    <a:pt x="3" y="235"/>
                  </a:cubicBezTo>
                  <a:cubicBezTo>
                    <a:pt x="3" y="235"/>
                    <a:pt x="0" y="247"/>
                    <a:pt x="14" y="249"/>
                  </a:cubicBezTo>
                  <a:cubicBezTo>
                    <a:pt x="43" y="253"/>
                    <a:pt x="43" y="253"/>
                    <a:pt x="43" y="253"/>
                  </a:cubicBezTo>
                  <a:cubicBezTo>
                    <a:pt x="19" y="267"/>
                    <a:pt x="20" y="286"/>
                    <a:pt x="23" y="296"/>
                  </a:cubicBezTo>
                  <a:cubicBezTo>
                    <a:pt x="23" y="296"/>
                    <a:pt x="27" y="302"/>
                    <a:pt x="34" y="302"/>
                  </a:cubicBezTo>
                  <a:cubicBezTo>
                    <a:pt x="88" y="301"/>
                    <a:pt x="288" y="312"/>
                    <a:pt x="328" y="316"/>
                  </a:cubicBezTo>
                  <a:cubicBezTo>
                    <a:pt x="371" y="320"/>
                    <a:pt x="384" y="334"/>
                    <a:pt x="420" y="339"/>
                  </a:cubicBezTo>
                  <a:cubicBezTo>
                    <a:pt x="462" y="345"/>
                    <a:pt x="457" y="340"/>
                    <a:pt x="527" y="332"/>
                  </a:cubicBezTo>
                  <a:cubicBezTo>
                    <a:pt x="597" y="324"/>
                    <a:pt x="768" y="305"/>
                    <a:pt x="768" y="305"/>
                  </a:cubicBezTo>
                  <a:cubicBezTo>
                    <a:pt x="768" y="25"/>
                    <a:pt x="768" y="25"/>
                    <a:pt x="768" y="25"/>
                  </a:cubicBezTo>
                  <a:cubicBezTo>
                    <a:pt x="768" y="25"/>
                    <a:pt x="746" y="0"/>
                    <a:pt x="662" y="5"/>
                  </a:cubicBezTo>
                  <a:close/>
                </a:path>
              </a:pathLst>
            </a:custGeom>
            <a:solidFill>
              <a:srgbClr val="EFC79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8" name="Freeform 37"/>
            <p:cNvSpPr/>
            <p:nvPr/>
          </p:nvSpPr>
          <p:spPr bwMode="auto">
            <a:xfrm>
              <a:off x="8039368" y="6109581"/>
              <a:ext cx="107470" cy="13756"/>
            </a:xfrm>
            <a:custGeom>
              <a:avLst/>
              <a:gdLst>
                <a:gd name="T0" fmla="*/ 0 w 53"/>
                <a:gd name="T1" fmla="*/ 0 h 7"/>
                <a:gd name="T2" fmla="*/ 45 w 53"/>
                <a:gd name="T3" fmla="*/ 0 h 7"/>
                <a:gd name="T4" fmla="*/ 52 w 53"/>
                <a:gd name="T5" fmla="*/ 7 h 7"/>
                <a:gd name="T6" fmla="*/ 11 w 53"/>
                <a:gd name="T7" fmla="*/ 6 h 7"/>
                <a:gd name="T8" fmla="*/ 0 w 53"/>
                <a:gd name="T9" fmla="*/ 0 h 7"/>
              </a:gdLst>
              <a:ahLst/>
              <a:cxnLst>
                <a:cxn ang="0">
                  <a:pos x="T0" y="T1"/>
                </a:cxn>
                <a:cxn ang="0">
                  <a:pos x="T2" y="T3"/>
                </a:cxn>
                <a:cxn ang="0">
                  <a:pos x="T4" y="T5"/>
                </a:cxn>
                <a:cxn ang="0">
                  <a:pos x="T6" y="T7"/>
                </a:cxn>
                <a:cxn ang="0">
                  <a:pos x="T8" y="T9"/>
                </a:cxn>
              </a:cxnLst>
              <a:rect l="0" t="0" r="r" b="b"/>
              <a:pathLst>
                <a:path w="53" h="7">
                  <a:moveTo>
                    <a:pt x="0" y="0"/>
                  </a:moveTo>
                  <a:cubicBezTo>
                    <a:pt x="45" y="0"/>
                    <a:pt x="45" y="0"/>
                    <a:pt x="45" y="0"/>
                  </a:cubicBezTo>
                  <a:cubicBezTo>
                    <a:pt x="45" y="0"/>
                    <a:pt x="53" y="3"/>
                    <a:pt x="52" y="7"/>
                  </a:cubicBezTo>
                  <a:cubicBezTo>
                    <a:pt x="11" y="6"/>
                    <a:pt x="11" y="6"/>
                    <a:pt x="11" y="6"/>
                  </a:cubicBezTo>
                  <a:cubicBezTo>
                    <a:pt x="11" y="6"/>
                    <a:pt x="5" y="7"/>
                    <a:pt x="0" y="0"/>
                  </a:cubicBezTo>
                  <a:close/>
                </a:path>
              </a:pathLst>
            </a:custGeom>
            <a:solidFill>
              <a:srgbClr val="F5E9D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9" name="Freeform 38"/>
            <p:cNvSpPr/>
            <p:nvPr/>
          </p:nvSpPr>
          <p:spPr bwMode="auto">
            <a:xfrm>
              <a:off x="8000679" y="5999532"/>
              <a:ext cx="101451" cy="26653"/>
            </a:xfrm>
            <a:custGeom>
              <a:avLst/>
              <a:gdLst>
                <a:gd name="T0" fmla="*/ 0 w 50"/>
                <a:gd name="T1" fmla="*/ 0 h 13"/>
                <a:gd name="T2" fmla="*/ 45 w 50"/>
                <a:gd name="T3" fmla="*/ 0 h 13"/>
                <a:gd name="T4" fmla="*/ 49 w 50"/>
                <a:gd name="T5" fmla="*/ 13 h 13"/>
                <a:gd name="T6" fmla="*/ 13 w 50"/>
                <a:gd name="T7" fmla="*/ 7 h 13"/>
                <a:gd name="T8" fmla="*/ 0 w 50"/>
                <a:gd name="T9" fmla="*/ 0 h 13"/>
              </a:gdLst>
              <a:ahLst/>
              <a:cxnLst>
                <a:cxn ang="0">
                  <a:pos x="T0" y="T1"/>
                </a:cxn>
                <a:cxn ang="0">
                  <a:pos x="T2" y="T3"/>
                </a:cxn>
                <a:cxn ang="0">
                  <a:pos x="T4" y="T5"/>
                </a:cxn>
                <a:cxn ang="0">
                  <a:pos x="T6" y="T7"/>
                </a:cxn>
                <a:cxn ang="0">
                  <a:pos x="T8" y="T9"/>
                </a:cxn>
              </a:cxnLst>
              <a:rect l="0" t="0" r="r" b="b"/>
              <a:pathLst>
                <a:path w="50" h="13">
                  <a:moveTo>
                    <a:pt x="0" y="0"/>
                  </a:moveTo>
                  <a:cubicBezTo>
                    <a:pt x="45" y="0"/>
                    <a:pt x="45" y="0"/>
                    <a:pt x="45" y="0"/>
                  </a:cubicBezTo>
                  <a:cubicBezTo>
                    <a:pt x="45" y="0"/>
                    <a:pt x="50" y="9"/>
                    <a:pt x="49" y="13"/>
                  </a:cubicBezTo>
                  <a:cubicBezTo>
                    <a:pt x="13" y="7"/>
                    <a:pt x="13" y="7"/>
                    <a:pt x="13" y="7"/>
                  </a:cubicBezTo>
                  <a:cubicBezTo>
                    <a:pt x="13" y="7"/>
                    <a:pt x="6" y="8"/>
                    <a:pt x="0" y="0"/>
                  </a:cubicBezTo>
                  <a:close/>
                </a:path>
              </a:pathLst>
            </a:custGeom>
            <a:solidFill>
              <a:srgbClr val="F5E9D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0" name="Freeform 39"/>
            <p:cNvSpPr/>
            <p:nvPr/>
          </p:nvSpPr>
          <p:spPr bwMode="auto">
            <a:xfrm>
              <a:off x="8060002" y="6021885"/>
              <a:ext cx="723916" cy="52445"/>
            </a:xfrm>
            <a:custGeom>
              <a:avLst/>
              <a:gdLst>
                <a:gd name="T0" fmla="*/ 10 w 356"/>
                <a:gd name="T1" fmla="*/ 0 h 26"/>
                <a:gd name="T2" fmla="*/ 356 w 356"/>
                <a:gd name="T3" fmla="*/ 26 h 26"/>
                <a:gd name="T4" fmla="*/ 0 w 356"/>
                <a:gd name="T5" fmla="*/ 8 h 26"/>
                <a:gd name="T6" fmla="*/ 10 w 356"/>
                <a:gd name="T7" fmla="*/ 0 h 26"/>
              </a:gdLst>
              <a:ahLst/>
              <a:cxnLst>
                <a:cxn ang="0">
                  <a:pos x="T0" y="T1"/>
                </a:cxn>
                <a:cxn ang="0">
                  <a:pos x="T2" y="T3"/>
                </a:cxn>
                <a:cxn ang="0">
                  <a:pos x="T4" y="T5"/>
                </a:cxn>
                <a:cxn ang="0">
                  <a:pos x="T6" y="T7"/>
                </a:cxn>
              </a:cxnLst>
              <a:rect l="0" t="0" r="r" b="b"/>
              <a:pathLst>
                <a:path w="356" h="26">
                  <a:moveTo>
                    <a:pt x="10" y="0"/>
                  </a:moveTo>
                  <a:cubicBezTo>
                    <a:pt x="356" y="26"/>
                    <a:pt x="356" y="26"/>
                    <a:pt x="356" y="26"/>
                  </a:cubicBezTo>
                  <a:cubicBezTo>
                    <a:pt x="0" y="8"/>
                    <a:pt x="0" y="8"/>
                    <a:pt x="0" y="8"/>
                  </a:cubicBezTo>
                  <a:cubicBezTo>
                    <a:pt x="0" y="8"/>
                    <a:pt x="1" y="5"/>
                    <a:pt x="10" y="0"/>
                  </a:cubicBezTo>
                  <a:close/>
                </a:path>
              </a:pathLst>
            </a:custGeom>
            <a:solidFill>
              <a:srgbClr val="E2B68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 name="Freeform 40"/>
            <p:cNvSpPr/>
            <p:nvPr/>
          </p:nvSpPr>
          <p:spPr bwMode="auto">
            <a:xfrm>
              <a:off x="8480424" y="5682281"/>
              <a:ext cx="187427" cy="160775"/>
            </a:xfrm>
            <a:custGeom>
              <a:avLst/>
              <a:gdLst>
                <a:gd name="T0" fmla="*/ 92 w 92"/>
                <a:gd name="T1" fmla="*/ 9 h 79"/>
                <a:gd name="T2" fmla="*/ 88 w 92"/>
                <a:gd name="T3" fmla="*/ 79 h 79"/>
                <a:gd name="T4" fmla="*/ 50 w 92"/>
                <a:gd name="T5" fmla="*/ 76 h 79"/>
                <a:gd name="T6" fmla="*/ 50 w 92"/>
                <a:gd name="T7" fmla="*/ 9 h 79"/>
                <a:gd name="T8" fmla="*/ 90 w 92"/>
                <a:gd name="T9" fmla="*/ 2 h 79"/>
                <a:gd name="T10" fmla="*/ 92 w 92"/>
                <a:gd name="T11" fmla="*/ 9 h 79"/>
              </a:gdLst>
              <a:ahLst/>
              <a:cxnLst>
                <a:cxn ang="0">
                  <a:pos x="T0" y="T1"/>
                </a:cxn>
                <a:cxn ang="0">
                  <a:pos x="T2" y="T3"/>
                </a:cxn>
                <a:cxn ang="0">
                  <a:pos x="T4" y="T5"/>
                </a:cxn>
                <a:cxn ang="0">
                  <a:pos x="T6" y="T7"/>
                </a:cxn>
                <a:cxn ang="0">
                  <a:pos x="T8" y="T9"/>
                </a:cxn>
                <a:cxn ang="0">
                  <a:pos x="T10" y="T11"/>
                </a:cxn>
              </a:cxnLst>
              <a:rect l="0" t="0" r="r" b="b"/>
              <a:pathLst>
                <a:path w="92" h="79">
                  <a:moveTo>
                    <a:pt x="92" y="9"/>
                  </a:moveTo>
                  <a:cubicBezTo>
                    <a:pt x="88" y="79"/>
                    <a:pt x="88" y="79"/>
                    <a:pt x="88" y="79"/>
                  </a:cubicBezTo>
                  <a:cubicBezTo>
                    <a:pt x="50" y="76"/>
                    <a:pt x="50" y="76"/>
                    <a:pt x="50" y="76"/>
                  </a:cubicBezTo>
                  <a:cubicBezTo>
                    <a:pt x="50" y="76"/>
                    <a:pt x="0" y="45"/>
                    <a:pt x="50" y="9"/>
                  </a:cubicBezTo>
                  <a:cubicBezTo>
                    <a:pt x="50" y="9"/>
                    <a:pt x="88" y="0"/>
                    <a:pt x="90" y="2"/>
                  </a:cubicBezTo>
                  <a:cubicBezTo>
                    <a:pt x="92" y="5"/>
                    <a:pt x="92" y="9"/>
                    <a:pt x="92" y="9"/>
                  </a:cubicBezTo>
                  <a:close/>
                </a:path>
              </a:pathLst>
            </a:custGeom>
            <a:solidFill>
              <a:srgbClr val="FBEBD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2" name="Rectangle 41"/>
            <p:cNvSpPr>
              <a:spLocks noChangeArrowheads="1"/>
            </p:cNvSpPr>
            <p:nvPr/>
          </p:nvSpPr>
          <p:spPr bwMode="auto">
            <a:xfrm>
              <a:off x="9524170" y="5476799"/>
              <a:ext cx="103171" cy="6955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3" name="Rectangle 42"/>
            <p:cNvSpPr>
              <a:spLocks noChangeArrowheads="1"/>
            </p:cNvSpPr>
            <p:nvPr/>
          </p:nvSpPr>
          <p:spPr bwMode="auto">
            <a:xfrm>
              <a:off x="9627341" y="5450146"/>
              <a:ext cx="2564659" cy="74885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grpSp>
      <p:sp>
        <p:nvSpPr>
          <p:cNvPr id="48" name="AutoShape 19"/>
          <p:cNvSpPr>
            <a:spLocks noChangeAspect="1"/>
          </p:cNvSpPr>
          <p:nvPr/>
        </p:nvSpPr>
        <p:spPr bwMode="auto">
          <a:xfrm>
            <a:off x="8813081" y="5126507"/>
            <a:ext cx="263476" cy="26354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49" name="Freeform 290"/>
          <p:cNvSpPr>
            <a:spLocks noChangeAspect="1" noChangeArrowheads="1"/>
          </p:cNvSpPr>
          <p:nvPr/>
        </p:nvSpPr>
        <p:spPr bwMode="auto">
          <a:xfrm>
            <a:off x="9320835" y="4441180"/>
            <a:ext cx="406671" cy="314980"/>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0" name="AutoShape 123"/>
          <p:cNvSpPr>
            <a:spLocks noChangeAspect="1"/>
          </p:cNvSpPr>
          <p:nvPr/>
        </p:nvSpPr>
        <p:spPr bwMode="auto">
          <a:xfrm>
            <a:off x="8234627" y="4441181"/>
            <a:ext cx="361527" cy="397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51" name="Freeform 106"/>
          <p:cNvSpPr>
            <a:spLocks noChangeAspect="1" noChangeArrowheads="1"/>
          </p:cNvSpPr>
          <p:nvPr/>
        </p:nvSpPr>
        <p:spPr bwMode="auto">
          <a:xfrm>
            <a:off x="10041791" y="3926449"/>
            <a:ext cx="329543" cy="285199"/>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p:spPr>
        <p:txBody>
          <a:bodyPr wrap="none" lIns="243785" tIns="121892" rIns="243785" bIns="121892" anchor="ctr"/>
          <a:lstStyle/>
          <a:p>
            <a:pPr>
              <a:defRPr/>
            </a:pPr>
            <a:endParaRPr lang="en-US" sz="2400" dirty="0"/>
          </a:p>
        </p:txBody>
      </p:sp>
      <p:sp>
        <p:nvSpPr>
          <p:cNvPr id="52" name="Freeform 325"/>
          <p:cNvSpPr>
            <a:spLocks noChangeAspect="1" noChangeArrowheads="1"/>
          </p:cNvSpPr>
          <p:nvPr/>
        </p:nvSpPr>
        <p:spPr bwMode="auto">
          <a:xfrm>
            <a:off x="7518433" y="3840273"/>
            <a:ext cx="256155" cy="344871"/>
          </a:xfrm>
          <a:custGeom>
            <a:avLst/>
            <a:gdLst>
              <a:gd name="T0" fmla="*/ 694 w 1046"/>
              <a:gd name="T1" fmla="*/ 1053 h 1405"/>
              <a:gd name="T2" fmla="*/ 176 w 1046"/>
              <a:gd name="T3" fmla="*/ 526 h 1405"/>
              <a:gd name="T4" fmla="*/ 870 w 1046"/>
              <a:gd name="T5" fmla="*/ 526 h 1405"/>
              <a:gd name="T6" fmla="*/ 393 w 1046"/>
              <a:gd name="T7" fmla="*/ 1229 h 1405"/>
              <a:gd name="T8" fmla="*/ 393 w 1046"/>
              <a:gd name="T9" fmla="*/ 1321 h 1405"/>
              <a:gd name="T10" fmla="*/ 519 w 1046"/>
              <a:gd name="T11" fmla="*/ 1404 h 1405"/>
              <a:gd name="T12" fmla="*/ 652 w 1046"/>
              <a:gd name="T13" fmla="*/ 1321 h 1405"/>
              <a:gd name="T14" fmla="*/ 652 w 1046"/>
              <a:gd name="T15" fmla="*/ 1229 h 1405"/>
              <a:gd name="T16" fmla="*/ 393 w 1046"/>
              <a:gd name="T17" fmla="*/ 1095 h 1405"/>
              <a:gd name="T18" fmla="*/ 393 w 1046"/>
              <a:gd name="T19" fmla="*/ 1187 h 1405"/>
              <a:gd name="T20" fmla="*/ 694 w 1046"/>
              <a:gd name="T21" fmla="*/ 1145 h 1405"/>
              <a:gd name="T22" fmla="*/ 42 w 1046"/>
              <a:gd name="T23" fmla="*/ 301 h 1405"/>
              <a:gd name="T24" fmla="*/ 168 w 1046"/>
              <a:gd name="T25" fmla="*/ 275 h 1405"/>
              <a:gd name="T26" fmla="*/ 42 w 1046"/>
              <a:gd name="T27" fmla="*/ 301 h 1405"/>
              <a:gd name="T28" fmla="*/ 569 w 1046"/>
              <a:gd name="T29" fmla="*/ 0 h 1405"/>
              <a:gd name="T30" fmla="*/ 477 w 1046"/>
              <a:gd name="T31" fmla="*/ 92 h 1405"/>
              <a:gd name="T32" fmla="*/ 569 w 1046"/>
              <a:gd name="T33" fmla="*/ 92 h 1405"/>
              <a:gd name="T34" fmla="*/ 301 w 1046"/>
              <a:gd name="T35" fmla="*/ 50 h 1405"/>
              <a:gd name="T36" fmla="*/ 268 w 1046"/>
              <a:gd name="T37" fmla="*/ 175 h 1405"/>
              <a:gd name="T38" fmla="*/ 1004 w 1046"/>
              <a:gd name="T39" fmla="*/ 301 h 1405"/>
              <a:gd name="T40" fmla="*/ 878 w 1046"/>
              <a:gd name="T41" fmla="*/ 275 h 1405"/>
              <a:gd name="T42" fmla="*/ 1004 w 1046"/>
              <a:gd name="T43" fmla="*/ 301 h 1405"/>
              <a:gd name="T44" fmla="*/ 744 w 1046"/>
              <a:gd name="T45" fmla="*/ 50 h 1405"/>
              <a:gd name="T46" fmla="*/ 778 w 1046"/>
              <a:gd name="T47" fmla="*/ 175 h 1405"/>
              <a:gd name="T48" fmla="*/ 84 w 1046"/>
              <a:gd name="T49" fmla="*/ 526 h 1405"/>
              <a:gd name="T50" fmla="*/ 0 w 1046"/>
              <a:gd name="T51" fmla="*/ 485 h 1405"/>
              <a:gd name="T52" fmla="*/ 92 w 1046"/>
              <a:gd name="T53" fmla="*/ 568 h 1405"/>
              <a:gd name="T54" fmla="*/ 953 w 1046"/>
              <a:gd name="T55" fmla="*/ 485 h 1405"/>
              <a:gd name="T56" fmla="*/ 953 w 1046"/>
              <a:gd name="T57" fmla="*/ 568 h 1405"/>
              <a:gd name="T58" fmla="*/ 1045 w 1046"/>
              <a:gd name="T59" fmla="*/ 485 h 1405"/>
              <a:gd name="T60" fmla="*/ 886 w 1046"/>
              <a:gd name="T61" fmla="*/ 786 h 1405"/>
              <a:gd name="T62" fmla="*/ 1004 w 1046"/>
              <a:gd name="T63" fmla="*/ 752 h 1405"/>
              <a:gd name="T64" fmla="*/ 886 w 1046"/>
              <a:gd name="T65" fmla="*/ 786 h 1405"/>
              <a:gd name="T66" fmla="*/ 92 w 1046"/>
              <a:gd name="T67" fmla="*/ 827 h 1405"/>
              <a:gd name="T68" fmla="*/ 126 w 1046"/>
              <a:gd name="T69" fmla="*/ 710 h 1405"/>
              <a:gd name="T70" fmla="*/ 42 w 1046"/>
              <a:gd name="T71" fmla="*/ 752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6" h="1405">
                <a:moveTo>
                  <a:pt x="870" y="526"/>
                </a:moveTo>
                <a:cubicBezTo>
                  <a:pt x="870" y="702"/>
                  <a:pt x="694" y="877"/>
                  <a:pt x="694" y="1053"/>
                </a:cubicBezTo>
                <a:cubicBezTo>
                  <a:pt x="343" y="1053"/>
                  <a:pt x="343" y="1053"/>
                  <a:pt x="343" y="1053"/>
                </a:cubicBezTo>
                <a:cubicBezTo>
                  <a:pt x="343" y="877"/>
                  <a:pt x="176" y="702"/>
                  <a:pt x="176" y="526"/>
                </a:cubicBezTo>
                <a:cubicBezTo>
                  <a:pt x="176" y="334"/>
                  <a:pt x="326" y="175"/>
                  <a:pt x="519" y="175"/>
                </a:cubicBezTo>
                <a:cubicBezTo>
                  <a:pt x="719" y="175"/>
                  <a:pt x="870" y="334"/>
                  <a:pt x="870" y="526"/>
                </a:cubicBezTo>
                <a:close/>
                <a:moveTo>
                  <a:pt x="652" y="1229"/>
                </a:moveTo>
                <a:cubicBezTo>
                  <a:pt x="393" y="1229"/>
                  <a:pt x="393" y="1229"/>
                  <a:pt x="393" y="1229"/>
                </a:cubicBezTo>
                <a:cubicBezTo>
                  <a:pt x="368" y="1229"/>
                  <a:pt x="343" y="1245"/>
                  <a:pt x="343" y="1270"/>
                </a:cubicBezTo>
                <a:cubicBezTo>
                  <a:pt x="343" y="1296"/>
                  <a:pt x="368" y="1321"/>
                  <a:pt x="393" y="1321"/>
                </a:cubicBezTo>
                <a:cubicBezTo>
                  <a:pt x="402" y="1321"/>
                  <a:pt x="402" y="1321"/>
                  <a:pt x="402" y="1321"/>
                </a:cubicBezTo>
                <a:cubicBezTo>
                  <a:pt x="418" y="1371"/>
                  <a:pt x="469" y="1404"/>
                  <a:pt x="519" y="1404"/>
                </a:cubicBezTo>
                <a:cubicBezTo>
                  <a:pt x="577" y="1404"/>
                  <a:pt x="627" y="1371"/>
                  <a:pt x="644" y="1321"/>
                </a:cubicBezTo>
                <a:cubicBezTo>
                  <a:pt x="652" y="1321"/>
                  <a:pt x="652" y="1321"/>
                  <a:pt x="652" y="1321"/>
                </a:cubicBezTo>
                <a:cubicBezTo>
                  <a:pt x="677" y="1321"/>
                  <a:pt x="694" y="1296"/>
                  <a:pt x="694" y="1270"/>
                </a:cubicBezTo>
                <a:cubicBezTo>
                  <a:pt x="694" y="1245"/>
                  <a:pt x="677" y="1229"/>
                  <a:pt x="652" y="1229"/>
                </a:cubicBezTo>
                <a:close/>
                <a:moveTo>
                  <a:pt x="652" y="1095"/>
                </a:moveTo>
                <a:cubicBezTo>
                  <a:pt x="393" y="1095"/>
                  <a:pt x="393" y="1095"/>
                  <a:pt x="393" y="1095"/>
                </a:cubicBezTo>
                <a:cubicBezTo>
                  <a:pt x="368" y="1095"/>
                  <a:pt x="343" y="1120"/>
                  <a:pt x="343" y="1145"/>
                </a:cubicBezTo>
                <a:cubicBezTo>
                  <a:pt x="343" y="1162"/>
                  <a:pt x="368" y="1187"/>
                  <a:pt x="393" y="1187"/>
                </a:cubicBezTo>
                <a:cubicBezTo>
                  <a:pt x="652" y="1187"/>
                  <a:pt x="652" y="1187"/>
                  <a:pt x="652" y="1187"/>
                </a:cubicBezTo>
                <a:cubicBezTo>
                  <a:pt x="677" y="1187"/>
                  <a:pt x="694" y="1162"/>
                  <a:pt x="694" y="1145"/>
                </a:cubicBezTo>
                <a:cubicBezTo>
                  <a:pt x="694" y="1120"/>
                  <a:pt x="677" y="1095"/>
                  <a:pt x="652" y="1095"/>
                </a:cubicBezTo>
                <a:close/>
                <a:moveTo>
                  <a:pt x="42" y="301"/>
                </a:moveTo>
                <a:cubicBezTo>
                  <a:pt x="126" y="351"/>
                  <a:pt x="126" y="351"/>
                  <a:pt x="126" y="351"/>
                </a:cubicBezTo>
                <a:cubicBezTo>
                  <a:pt x="134" y="326"/>
                  <a:pt x="151" y="301"/>
                  <a:pt x="168" y="275"/>
                </a:cubicBezTo>
                <a:cubicBezTo>
                  <a:pt x="92" y="225"/>
                  <a:pt x="92" y="225"/>
                  <a:pt x="92" y="225"/>
                </a:cubicBezTo>
                <a:lnTo>
                  <a:pt x="42" y="301"/>
                </a:lnTo>
                <a:close/>
                <a:moveTo>
                  <a:pt x="569" y="92"/>
                </a:moveTo>
                <a:cubicBezTo>
                  <a:pt x="569" y="0"/>
                  <a:pt x="569" y="0"/>
                  <a:pt x="569" y="0"/>
                </a:cubicBezTo>
                <a:cubicBezTo>
                  <a:pt x="477" y="0"/>
                  <a:pt x="477" y="0"/>
                  <a:pt x="477" y="0"/>
                </a:cubicBezTo>
                <a:cubicBezTo>
                  <a:pt x="477" y="92"/>
                  <a:pt x="477" y="92"/>
                  <a:pt x="477" y="92"/>
                </a:cubicBezTo>
                <a:cubicBezTo>
                  <a:pt x="493" y="92"/>
                  <a:pt x="510" y="92"/>
                  <a:pt x="519" y="92"/>
                </a:cubicBezTo>
                <a:cubicBezTo>
                  <a:pt x="535" y="92"/>
                  <a:pt x="552" y="92"/>
                  <a:pt x="569" y="92"/>
                </a:cubicBezTo>
                <a:close/>
                <a:moveTo>
                  <a:pt x="343" y="133"/>
                </a:moveTo>
                <a:cubicBezTo>
                  <a:pt x="301" y="50"/>
                  <a:pt x="301" y="50"/>
                  <a:pt x="301" y="50"/>
                </a:cubicBezTo>
                <a:cubicBezTo>
                  <a:pt x="218" y="92"/>
                  <a:pt x="218" y="92"/>
                  <a:pt x="218" y="92"/>
                </a:cubicBezTo>
                <a:cubicBezTo>
                  <a:pt x="268" y="175"/>
                  <a:pt x="268" y="175"/>
                  <a:pt x="268" y="175"/>
                </a:cubicBezTo>
                <a:cubicBezTo>
                  <a:pt x="293" y="159"/>
                  <a:pt x="318" y="142"/>
                  <a:pt x="343" y="133"/>
                </a:cubicBezTo>
                <a:close/>
                <a:moveTo>
                  <a:pt x="1004" y="301"/>
                </a:moveTo>
                <a:cubicBezTo>
                  <a:pt x="953" y="225"/>
                  <a:pt x="953" y="225"/>
                  <a:pt x="953" y="225"/>
                </a:cubicBezTo>
                <a:cubicBezTo>
                  <a:pt x="878" y="275"/>
                  <a:pt x="878" y="275"/>
                  <a:pt x="878" y="275"/>
                </a:cubicBezTo>
                <a:cubicBezTo>
                  <a:pt x="895" y="301"/>
                  <a:pt x="912" y="326"/>
                  <a:pt x="920" y="351"/>
                </a:cubicBezTo>
                <a:lnTo>
                  <a:pt x="1004" y="301"/>
                </a:lnTo>
                <a:close/>
                <a:moveTo>
                  <a:pt x="820" y="92"/>
                </a:moveTo>
                <a:cubicBezTo>
                  <a:pt x="744" y="50"/>
                  <a:pt x="744" y="50"/>
                  <a:pt x="744" y="50"/>
                </a:cubicBezTo>
                <a:cubicBezTo>
                  <a:pt x="702" y="133"/>
                  <a:pt x="702" y="133"/>
                  <a:pt x="702" y="133"/>
                </a:cubicBezTo>
                <a:cubicBezTo>
                  <a:pt x="727" y="142"/>
                  <a:pt x="753" y="159"/>
                  <a:pt x="778" y="175"/>
                </a:cubicBezTo>
                <a:lnTo>
                  <a:pt x="820" y="92"/>
                </a:lnTo>
                <a:close/>
                <a:moveTo>
                  <a:pt x="84" y="526"/>
                </a:moveTo>
                <a:cubicBezTo>
                  <a:pt x="84" y="510"/>
                  <a:pt x="84" y="501"/>
                  <a:pt x="92" y="485"/>
                </a:cubicBezTo>
                <a:cubicBezTo>
                  <a:pt x="0" y="485"/>
                  <a:pt x="0" y="485"/>
                  <a:pt x="0" y="485"/>
                </a:cubicBezTo>
                <a:cubicBezTo>
                  <a:pt x="0" y="568"/>
                  <a:pt x="0" y="568"/>
                  <a:pt x="0" y="568"/>
                </a:cubicBezTo>
                <a:cubicBezTo>
                  <a:pt x="92" y="568"/>
                  <a:pt x="92" y="568"/>
                  <a:pt x="92" y="568"/>
                </a:cubicBezTo>
                <a:cubicBezTo>
                  <a:pt x="84" y="560"/>
                  <a:pt x="84" y="543"/>
                  <a:pt x="84" y="526"/>
                </a:cubicBezTo>
                <a:close/>
                <a:moveTo>
                  <a:pt x="953" y="485"/>
                </a:moveTo>
                <a:cubicBezTo>
                  <a:pt x="953" y="501"/>
                  <a:pt x="962" y="510"/>
                  <a:pt x="962" y="526"/>
                </a:cubicBezTo>
                <a:cubicBezTo>
                  <a:pt x="962" y="543"/>
                  <a:pt x="953" y="560"/>
                  <a:pt x="953" y="568"/>
                </a:cubicBezTo>
                <a:cubicBezTo>
                  <a:pt x="1045" y="568"/>
                  <a:pt x="1045" y="568"/>
                  <a:pt x="1045" y="568"/>
                </a:cubicBezTo>
                <a:cubicBezTo>
                  <a:pt x="1045" y="485"/>
                  <a:pt x="1045" y="485"/>
                  <a:pt x="1045" y="485"/>
                </a:cubicBezTo>
                <a:lnTo>
                  <a:pt x="953" y="485"/>
                </a:lnTo>
                <a:close/>
                <a:moveTo>
                  <a:pt x="886" y="786"/>
                </a:moveTo>
                <a:cubicBezTo>
                  <a:pt x="953" y="827"/>
                  <a:pt x="953" y="827"/>
                  <a:pt x="953" y="827"/>
                </a:cubicBezTo>
                <a:cubicBezTo>
                  <a:pt x="1004" y="752"/>
                  <a:pt x="1004" y="752"/>
                  <a:pt x="1004" y="752"/>
                </a:cubicBezTo>
                <a:cubicBezTo>
                  <a:pt x="920" y="710"/>
                  <a:pt x="920" y="710"/>
                  <a:pt x="920" y="710"/>
                </a:cubicBezTo>
                <a:cubicBezTo>
                  <a:pt x="912" y="735"/>
                  <a:pt x="895" y="761"/>
                  <a:pt x="886" y="786"/>
                </a:cubicBezTo>
                <a:close/>
                <a:moveTo>
                  <a:pt x="42" y="752"/>
                </a:moveTo>
                <a:cubicBezTo>
                  <a:pt x="92" y="827"/>
                  <a:pt x="92" y="827"/>
                  <a:pt x="92" y="827"/>
                </a:cubicBezTo>
                <a:cubicBezTo>
                  <a:pt x="159" y="786"/>
                  <a:pt x="159" y="786"/>
                  <a:pt x="159" y="786"/>
                </a:cubicBezTo>
                <a:cubicBezTo>
                  <a:pt x="151" y="761"/>
                  <a:pt x="134" y="735"/>
                  <a:pt x="126" y="710"/>
                </a:cubicBezTo>
                <a:lnTo>
                  <a:pt x="42" y="752"/>
                </a:lnTo>
                <a:close/>
                <a:moveTo>
                  <a:pt x="42" y="752"/>
                </a:moveTo>
                <a:lnTo>
                  <a:pt x="42" y="752"/>
                </a:lnTo>
                <a:close/>
              </a:path>
            </a:pathLst>
          </a:custGeom>
          <a:solidFill>
            <a:schemeClr val="bg1"/>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grpSp>
        <p:nvGrpSpPr>
          <p:cNvPr id="3" name="Group 2"/>
          <p:cNvGrpSpPr/>
          <p:nvPr/>
        </p:nvGrpSpPr>
        <p:grpSpPr>
          <a:xfrm>
            <a:off x="7136623" y="1529407"/>
            <a:ext cx="3652253" cy="2045365"/>
            <a:chOff x="7136622" y="1331044"/>
            <a:chExt cx="3652253" cy="2045365"/>
          </a:xfrm>
        </p:grpSpPr>
        <p:sp>
          <p:nvSpPr>
            <p:cNvPr id="19" name="Freeform 18"/>
            <p:cNvSpPr/>
            <p:nvPr/>
          </p:nvSpPr>
          <p:spPr bwMode="auto">
            <a:xfrm>
              <a:off x="7136622" y="1331044"/>
              <a:ext cx="3652253" cy="2045365"/>
            </a:xfrm>
            <a:custGeom>
              <a:avLst/>
              <a:gdLst>
                <a:gd name="T0" fmla="*/ 1466 w 1796"/>
                <a:gd name="T1" fmla="*/ 346 h 1006"/>
                <a:gd name="T2" fmla="*/ 1420 w 1796"/>
                <a:gd name="T3" fmla="*/ 350 h 1006"/>
                <a:gd name="T4" fmla="*/ 898 w 1796"/>
                <a:gd name="T5" fmla="*/ 0 h 1006"/>
                <a:gd name="T6" fmla="*/ 377 w 1796"/>
                <a:gd name="T7" fmla="*/ 350 h 1006"/>
                <a:gd name="T8" fmla="*/ 330 w 1796"/>
                <a:gd name="T9" fmla="*/ 346 h 1006"/>
                <a:gd name="T10" fmla="*/ 0 w 1796"/>
                <a:gd name="T11" fmla="*/ 676 h 1006"/>
                <a:gd name="T12" fmla="*/ 330 w 1796"/>
                <a:gd name="T13" fmla="*/ 1006 h 1006"/>
                <a:gd name="T14" fmla="*/ 549 w 1796"/>
                <a:gd name="T15" fmla="*/ 1006 h 1006"/>
                <a:gd name="T16" fmla="*/ 1248 w 1796"/>
                <a:gd name="T17" fmla="*/ 1006 h 1006"/>
                <a:gd name="T18" fmla="*/ 1406 w 1796"/>
                <a:gd name="T19" fmla="*/ 1006 h 1006"/>
                <a:gd name="T20" fmla="*/ 1466 w 1796"/>
                <a:gd name="T21" fmla="*/ 1006 h 1006"/>
                <a:gd name="T22" fmla="*/ 1796 w 1796"/>
                <a:gd name="T23" fmla="*/ 676 h 1006"/>
                <a:gd name="T24" fmla="*/ 1466 w 1796"/>
                <a:gd name="T25" fmla="*/ 34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6" h="1006">
                  <a:moveTo>
                    <a:pt x="1466" y="346"/>
                  </a:moveTo>
                  <a:cubicBezTo>
                    <a:pt x="1451" y="346"/>
                    <a:pt x="1435" y="348"/>
                    <a:pt x="1420" y="350"/>
                  </a:cubicBezTo>
                  <a:cubicBezTo>
                    <a:pt x="1335" y="145"/>
                    <a:pt x="1134" y="0"/>
                    <a:pt x="898" y="0"/>
                  </a:cubicBezTo>
                  <a:cubicBezTo>
                    <a:pt x="663" y="0"/>
                    <a:pt x="461" y="145"/>
                    <a:pt x="377" y="350"/>
                  </a:cubicBezTo>
                  <a:cubicBezTo>
                    <a:pt x="361" y="348"/>
                    <a:pt x="346" y="346"/>
                    <a:pt x="330" y="346"/>
                  </a:cubicBezTo>
                  <a:cubicBezTo>
                    <a:pt x="148" y="346"/>
                    <a:pt x="0" y="494"/>
                    <a:pt x="0" y="676"/>
                  </a:cubicBezTo>
                  <a:cubicBezTo>
                    <a:pt x="0" y="859"/>
                    <a:pt x="148" y="1006"/>
                    <a:pt x="330" y="1006"/>
                  </a:cubicBezTo>
                  <a:cubicBezTo>
                    <a:pt x="549" y="1006"/>
                    <a:pt x="549" y="1006"/>
                    <a:pt x="549" y="1006"/>
                  </a:cubicBezTo>
                  <a:cubicBezTo>
                    <a:pt x="1248" y="1006"/>
                    <a:pt x="1248" y="1006"/>
                    <a:pt x="1248" y="1006"/>
                  </a:cubicBezTo>
                  <a:cubicBezTo>
                    <a:pt x="1406" y="1006"/>
                    <a:pt x="1406" y="1006"/>
                    <a:pt x="1406" y="1006"/>
                  </a:cubicBezTo>
                  <a:cubicBezTo>
                    <a:pt x="1466" y="1006"/>
                    <a:pt x="1466" y="1006"/>
                    <a:pt x="1466" y="1006"/>
                  </a:cubicBezTo>
                  <a:cubicBezTo>
                    <a:pt x="1649" y="1006"/>
                    <a:pt x="1796" y="859"/>
                    <a:pt x="1796" y="676"/>
                  </a:cubicBezTo>
                  <a:cubicBezTo>
                    <a:pt x="1796" y="494"/>
                    <a:pt x="1649" y="346"/>
                    <a:pt x="1466" y="346"/>
                  </a:cubicBezTo>
                  <a:close/>
                </a:path>
              </a:pathLst>
            </a:custGeom>
            <a:solidFill>
              <a:schemeClr val="tx2"/>
            </a:solidFill>
            <a:ln>
              <a:noFill/>
            </a:ln>
          </p:spPr>
          <p:txBody>
            <a:bodyPr vert="horz" wrap="square" lIns="121920" tIns="60960" rIns="121920" bIns="60960" numCol="1" anchor="t" anchorCtr="0" compatLnSpc="1"/>
            <a:lstStyle/>
            <a:p>
              <a:endParaRPr lang="en-US" sz="2400"/>
            </a:p>
          </p:txBody>
        </p:sp>
        <p:grpSp>
          <p:nvGrpSpPr>
            <p:cNvPr id="2" name="Group 1"/>
            <p:cNvGrpSpPr/>
            <p:nvPr/>
          </p:nvGrpSpPr>
          <p:grpSpPr>
            <a:xfrm>
              <a:off x="8184524" y="2205043"/>
              <a:ext cx="1635545" cy="817771"/>
              <a:chOff x="5697538" y="3665538"/>
              <a:chExt cx="793751" cy="396875"/>
            </a:xfrm>
          </p:grpSpPr>
          <p:sp>
            <p:nvSpPr>
              <p:cNvPr id="53" name="Freeform 226"/>
              <p:cNvSpPr/>
              <p:nvPr/>
            </p:nvSpPr>
            <p:spPr bwMode="auto">
              <a:xfrm>
                <a:off x="5697538" y="3665538"/>
                <a:ext cx="209550" cy="396875"/>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solidFill>
                <a:schemeClr val="bg1"/>
              </a:solidFill>
              <a:ln>
                <a:noFill/>
              </a:ln>
            </p:spPr>
            <p:txBody>
              <a:bodyPr vert="horz" wrap="square" lIns="121920" tIns="60960" rIns="121920" bIns="60960" numCol="1" anchor="t" anchorCtr="0" compatLnSpc="1"/>
              <a:lstStyle/>
              <a:p>
                <a:endParaRPr lang="en-US" sz="2400"/>
              </a:p>
            </p:txBody>
          </p:sp>
          <p:sp>
            <p:nvSpPr>
              <p:cNvPr id="54" name="Freeform 227"/>
              <p:cNvSpPr/>
              <p:nvPr/>
            </p:nvSpPr>
            <p:spPr bwMode="auto">
              <a:xfrm>
                <a:off x="5949951" y="3665538"/>
                <a:ext cx="200025" cy="396875"/>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solidFill>
                <a:schemeClr val="bg1"/>
              </a:solidFill>
              <a:ln>
                <a:noFill/>
              </a:ln>
            </p:spPr>
            <p:txBody>
              <a:bodyPr vert="horz" wrap="square" lIns="121920" tIns="60960" rIns="121920" bIns="60960" numCol="1" anchor="t" anchorCtr="0" compatLnSpc="1"/>
              <a:lstStyle/>
              <a:p>
                <a:endParaRPr lang="en-US" sz="2400"/>
              </a:p>
            </p:txBody>
          </p:sp>
          <p:sp>
            <p:nvSpPr>
              <p:cNvPr id="55" name="Freeform 228"/>
              <p:cNvSpPr>
                <a:spLocks noEditPoints="1"/>
              </p:cNvSpPr>
              <p:nvPr/>
            </p:nvSpPr>
            <p:spPr bwMode="auto">
              <a:xfrm>
                <a:off x="6188076" y="3665538"/>
                <a:ext cx="303213" cy="396875"/>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solidFill>
                <a:schemeClr val="bg1"/>
              </a:solidFill>
              <a:ln>
                <a:noFill/>
              </a:ln>
            </p:spPr>
            <p:txBody>
              <a:bodyPr vert="horz" wrap="square" lIns="121920" tIns="60960" rIns="121920" bIns="60960" numCol="1" anchor="t" anchorCtr="0" compatLnSpc="1"/>
              <a:lstStyle/>
              <a:p>
                <a:endParaRPr lang="en-US" sz="2400"/>
              </a:p>
            </p:txBody>
          </p:sp>
        </p:grpSp>
      </p:grpSp>
      <p:grpSp>
        <p:nvGrpSpPr>
          <p:cNvPr id="6" name="Group 5"/>
          <p:cNvGrpSpPr/>
          <p:nvPr/>
        </p:nvGrpSpPr>
        <p:grpSpPr>
          <a:xfrm>
            <a:off x="3883104" y="3810034"/>
            <a:ext cx="777109" cy="777109"/>
            <a:chOff x="3801857" y="3665458"/>
            <a:chExt cx="870975" cy="870975"/>
          </a:xfrm>
        </p:grpSpPr>
        <p:sp>
          <p:nvSpPr>
            <p:cNvPr id="59" name="Oval 58"/>
            <p:cNvSpPr/>
            <p:nvPr/>
          </p:nvSpPr>
          <p:spPr>
            <a:xfrm>
              <a:off x="3850331" y="3715369"/>
              <a:ext cx="777508" cy="777507"/>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 name="Freeform 60"/>
            <p:cNvSpPr>
              <a:spLocks noChangeAspect="1" noChangeArrowheads="1"/>
            </p:cNvSpPr>
            <p:nvPr/>
          </p:nvSpPr>
          <p:spPr bwMode="auto">
            <a:xfrm>
              <a:off x="4086946" y="3865131"/>
              <a:ext cx="304276" cy="477982"/>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2"/>
            </a:solidFill>
            <a:ln>
              <a:noFill/>
            </a:ln>
            <a:effectLst/>
          </p:spPr>
          <p:txBody>
            <a:bodyPr wrap="none" lIns="243791" tIns="121896" rIns="243791" bIns="121896" anchor="ctr"/>
            <a:lstStyle/>
            <a:p>
              <a:pPr>
                <a:defRPr/>
              </a:pPr>
              <a:endParaRPr lang="en-US" sz="2400" dirty="0">
                <a:ea typeface="宋体" panose="02010600030101010101" pitchFamily="2" charset="-122"/>
              </a:endParaRPr>
            </a:p>
          </p:txBody>
        </p:sp>
        <p:sp>
          <p:nvSpPr>
            <p:cNvPr id="64" name="Block Arc 63"/>
            <p:cNvSpPr/>
            <p:nvPr/>
          </p:nvSpPr>
          <p:spPr>
            <a:xfrm rot="16200000">
              <a:off x="3801857" y="3665458"/>
              <a:ext cx="870975" cy="870975"/>
            </a:xfrm>
            <a:prstGeom prst="blockArc">
              <a:avLst>
                <a:gd name="adj1" fmla="val 12532293"/>
                <a:gd name="adj2" fmla="val 17946"/>
                <a:gd name="adj3" fmla="val 111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grpSp>
        <p:nvGrpSpPr>
          <p:cNvPr id="7" name="Group 6"/>
          <p:cNvGrpSpPr/>
          <p:nvPr/>
        </p:nvGrpSpPr>
        <p:grpSpPr>
          <a:xfrm>
            <a:off x="3883104" y="4906311"/>
            <a:ext cx="777109" cy="777109"/>
            <a:chOff x="3801857" y="4932270"/>
            <a:chExt cx="870975" cy="870975"/>
          </a:xfrm>
        </p:grpSpPr>
        <p:sp>
          <p:nvSpPr>
            <p:cNvPr id="58" name="Oval 57"/>
            <p:cNvSpPr/>
            <p:nvPr/>
          </p:nvSpPr>
          <p:spPr>
            <a:xfrm>
              <a:off x="3850331" y="4979005"/>
              <a:ext cx="777508" cy="777507"/>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2" name="Freeform 266"/>
            <p:cNvSpPr>
              <a:spLocks noChangeAspect="1" noChangeArrowheads="1"/>
            </p:cNvSpPr>
            <p:nvPr/>
          </p:nvSpPr>
          <p:spPr bwMode="auto">
            <a:xfrm>
              <a:off x="4046533" y="5139670"/>
              <a:ext cx="413830" cy="456176"/>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accent4"/>
            </a:solidFill>
            <a:ln>
              <a:noFill/>
            </a:ln>
            <a:effectLst/>
          </p:spPr>
          <p:txBody>
            <a:bodyPr wrap="none" lIns="243791" tIns="121896" rIns="243791" bIns="121896" anchor="ctr"/>
            <a:lstStyle/>
            <a:p>
              <a:pPr>
                <a:defRPr/>
              </a:pPr>
              <a:endParaRPr lang="en-US" sz="2400" dirty="0">
                <a:ea typeface="宋体" panose="02010600030101010101" pitchFamily="2" charset="-122"/>
              </a:endParaRPr>
            </a:p>
          </p:txBody>
        </p:sp>
        <p:sp>
          <p:nvSpPr>
            <p:cNvPr id="65" name="Block Arc 64"/>
            <p:cNvSpPr/>
            <p:nvPr/>
          </p:nvSpPr>
          <p:spPr>
            <a:xfrm rot="16200000">
              <a:off x="3801857" y="4932270"/>
              <a:ext cx="870975" cy="870975"/>
            </a:xfrm>
            <a:prstGeom prst="blockArc">
              <a:avLst>
                <a:gd name="adj1" fmla="val 5268884"/>
                <a:gd name="adj2" fmla="val 17946"/>
                <a:gd name="adj3" fmla="val 111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grpSp>
        <p:nvGrpSpPr>
          <p:cNvPr id="8" name="Group 7"/>
          <p:cNvGrpSpPr/>
          <p:nvPr/>
        </p:nvGrpSpPr>
        <p:grpSpPr>
          <a:xfrm>
            <a:off x="1387112" y="4906311"/>
            <a:ext cx="777109" cy="777109"/>
            <a:chOff x="1305864" y="4932270"/>
            <a:chExt cx="870975" cy="870975"/>
          </a:xfrm>
        </p:grpSpPr>
        <p:sp>
          <p:nvSpPr>
            <p:cNvPr id="56" name="Oval 55"/>
            <p:cNvSpPr/>
            <p:nvPr/>
          </p:nvSpPr>
          <p:spPr>
            <a:xfrm>
              <a:off x="1357699" y="4979005"/>
              <a:ext cx="777508" cy="777507"/>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0" name="AutoShape 66"/>
            <p:cNvSpPr>
              <a:spLocks noChangeAspect="1"/>
            </p:cNvSpPr>
            <p:nvPr/>
          </p:nvSpPr>
          <p:spPr bwMode="auto">
            <a:xfrm>
              <a:off x="1570295" y="5188046"/>
              <a:ext cx="383276" cy="383375"/>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3"/>
            </a:solidFill>
            <a:ln>
              <a:noFill/>
            </a:ln>
            <a:effectLst/>
          </p:spPr>
          <p:txBody>
            <a:bodyPr lIns="67719" tIns="67719" rIns="67719" bIns="6771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66" name="Block Arc 65"/>
            <p:cNvSpPr/>
            <p:nvPr/>
          </p:nvSpPr>
          <p:spPr>
            <a:xfrm rot="16200000">
              <a:off x="1305864" y="4932270"/>
              <a:ext cx="870975" cy="870975"/>
            </a:xfrm>
            <a:prstGeom prst="blockArc">
              <a:avLst>
                <a:gd name="adj1" fmla="val 7097869"/>
                <a:gd name="adj2" fmla="val 17946"/>
                <a:gd name="adj3" fmla="val 111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grpSp>
        <p:nvGrpSpPr>
          <p:cNvPr id="5" name="Group 4"/>
          <p:cNvGrpSpPr/>
          <p:nvPr/>
        </p:nvGrpSpPr>
        <p:grpSpPr>
          <a:xfrm>
            <a:off x="1387112" y="3810034"/>
            <a:ext cx="777109" cy="777109"/>
            <a:chOff x="1305864" y="3665458"/>
            <a:chExt cx="870975" cy="870975"/>
          </a:xfrm>
        </p:grpSpPr>
        <p:sp>
          <p:nvSpPr>
            <p:cNvPr id="57" name="Oval 56"/>
            <p:cNvSpPr/>
            <p:nvPr/>
          </p:nvSpPr>
          <p:spPr>
            <a:xfrm>
              <a:off x="1357699" y="3715369"/>
              <a:ext cx="777508" cy="777507"/>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3" name="Freeform 62"/>
            <p:cNvSpPr>
              <a:spLocks noChangeAspect="1" noChangeArrowheads="1"/>
            </p:cNvSpPr>
            <p:nvPr/>
          </p:nvSpPr>
          <p:spPr bwMode="auto">
            <a:xfrm>
              <a:off x="1578436" y="3933396"/>
              <a:ext cx="415217" cy="367197"/>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ea typeface="宋体" panose="02010600030101010101" pitchFamily="2" charset="-122"/>
              </a:endParaRPr>
            </a:p>
          </p:txBody>
        </p:sp>
        <p:sp>
          <p:nvSpPr>
            <p:cNvPr id="67" name="Block Arc 66"/>
            <p:cNvSpPr/>
            <p:nvPr/>
          </p:nvSpPr>
          <p:spPr>
            <a:xfrm rot="16200000">
              <a:off x="1305864" y="3665458"/>
              <a:ext cx="870975" cy="870975"/>
            </a:xfrm>
            <a:prstGeom prst="blockArc">
              <a:avLst>
                <a:gd name="adj1" fmla="val 8351697"/>
                <a:gd name="adj2" fmla="val 17946"/>
                <a:gd name="adj3" fmla="val 1114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sp>
        <p:nvSpPr>
          <p:cNvPr id="69" name="TextBox 68"/>
          <p:cNvSpPr txBox="1"/>
          <p:nvPr/>
        </p:nvSpPr>
        <p:spPr>
          <a:xfrm>
            <a:off x="1338572" y="2277397"/>
            <a:ext cx="1415738" cy="461647"/>
          </a:xfrm>
          <a:prstGeom prst="rect">
            <a:avLst/>
          </a:prstGeom>
          <a:noFill/>
        </p:spPr>
        <p:txBody>
          <a:bodyPr wrap="none" lIns="91423" tIns="45711" rIns="91423" bIns="45711" rtlCol="0">
            <a:spAutoFit/>
          </a:bodyPr>
          <a:lstStyle/>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grpSp>
        <p:nvGrpSpPr>
          <p:cNvPr id="70" name="Group 69"/>
          <p:cNvGrpSpPr/>
          <p:nvPr/>
        </p:nvGrpSpPr>
        <p:grpSpPr>
          <a:xfrm>
            <a:off x="1338573" y="2563196"/>
            <a:ext cx="4387767" cy="964407"/>
            <a:chOff x="12238818" y="4933683"/>
            <a:chExt cx="8775532" cy="1928813"/>
          </a:xfrm>
        </p:grpSpPr>
        <p:sp>
          <p:nvSpPr>
            <p:cNvPr id="71" name="TextBox 70"/>
            <p:cNvSpPr txBox="1"/>
            <p:nvPr/>
          </p:nvSpPr>
          <p:spPr>
            <a:xfrm>
              <a:off x="15110671" y="5136793"/>
              <a:ext cx="5903679" cy="984836"/>
            </a:xfrm>
            <a:prstGeom prst="rect">
              <a:avLst/>
            </a:prstGeom>
            <a:noFill/>
          </p:spPr>
          <p:txBody>
            <a:bodyPr wrap="square" lIns="121896" tIns="60948" rIns="121896" bIns="60948"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12238818" y="4933683"/>
              <a:ext cx="2643575" cy="1928813"/>
            </a:xfrm>
            <a:prstGeom prst="rect">
              <a:avLst/>
            </a:prstGeom>
            <a:noFill/>
          </p:spPr>
          <p:txBody>
            <a:bodyPr wrap="none" lIns="121896" tIns="60948" rIns="121896" bIns="60948" rtlCol="0">
              <a:spAutoFit/>
            </a:bodyPr>
            <a:lstStyle/>
            <a:p>
              <a:r>
                <a:rPr lang="en-US" sz="5465">
                  <a:solidFill>
                    <a:schemeClr val="accent2"/>
                  </a:solidFill>
                  <a:cs typeface="Lato Light"/>
                </a:rPr>
                <a:t>68K</a:t>
              </a:r>
              <a:endParaRPr lang="id-ID" sz="5465" dirty="0">
                <a:solidFill>
                  <a:schemeClr val="accent2"/>
                </a:solidFill>
                <a:cs typeface="Lato Light"/>
              </a:endParaRPr>
            </a:p>
          </p:txBody>
        </p:sp>
      </p:grpSp>
      <p:sp>
        <p:nvSpPr>
          <p:cNvPr id="73" name="TextBox 72"/>
          <p:cNvSpPr txBox="1"/>
          <p:nvPr/>
        </p:nvSpPr>
        <p:spPr>
          <a:xfrm>
            <a:off x="2179144" y="3807319"/>
            <a:ext cx="1415772" cy="830997"/>
          </a:xfrm>
          <a:prstGeom prst="rect">
            <a:avLst/>
          </a:prstGeom>
          <a:noFill/>
        </p:spPr>
        <p:txBody>
          <a:bodyPr wrap="none" lIns="91440" tIns="45720" rIns="91440" bIns="45720" rtlCol="0">
            <a:spAutoFit/>
          </a:bodyPr>
          <a:lstStyle/>
          <a:p>
            <a:r>
              <a:rPr lang="en-US" sz="2400" b="1" dirty="0">
                <a:solidFill>
                  <a:schemeClr val="accent1"/>
                </a:solidFill>
                <a:latin typeface="+mj-lt"/>
                <a:cs typeface="Lato Regular"/>
              </a:rPr>
              <a:t>60%</a:t>
            </a:r>
            <a:endParaRPr lang="en-US" sz="2400" b="1" dirty="0">
              <a:solidFill>
                <a:schemeClr val="accent1"/>
              </a:solidFill>
              <a:latin typeface="+mj-lt"/>
              <a:cs typeface="Lato Regular"/>
            </a:endParaRPr>
          </a:p>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4665162" y="3807319"/>
            <a:ext cx="1415772" cy="830997"/>
          </a:xfrm>
          <a:prstGeom prst="rect">
            <a:avLst/>
          </a:prstGeom>
          <a:noFill/>
        </p:spPr>
        <p:txBody>
          <a:bodyPr wrap="none" lIns="91440" tIns="45720" rIns="91440" bIns="45720" rtlCol="0">
            <a:spAutoFit/>
          </a:bodyPr>
          <a:lstStyle/>
          <a:p>
            <a:r>
              <a:rPr lang="en-US" sz="2400" b="1" dirty="0">
                <a:solidFill>
                  <a:schemeClr val="accent2"/>
                </a:solidFill>
                <a:latin typeface="+mj-lt"/>
                <a:cs typeface="Lato Regular"/>
              </a:rPr>
              <a:t>40%</a:t>
            </a:r>
            <a:endParaRPr lang="en-US" sz="2400" b="1" dirty="0">
              <a:solidFill>
                <a:schemeClr val="accent2"/>
              </a:solidFill>
              <a:latin typeface="+mj-lt"/>
              <a:cs typeface="Lato Regular"/>
            </a:endParaRPr>
          </a:p>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2179144" y="4921532"/>
            <a:ext cx="1415772" cy="830997"/>
          </a:xfrm>
          <a:prstGeom prst="rect">
            <a:avLst/>
          </a:prstGeom>
          <a:noFill/>
        </p:spPr>
        <p:txBody>
          <a:bodyPr wrap="none" lIns="91440" tIns="45720" rIns="91440" bIns="45720" rtlCol="0">
            <a:spAutoFit/>
          </a:bodyPr>
          <a:lstStyle/>
          <a:p>
            <a:r>
              <a:rPr lang="en-US" sz="2400" b="1" dirty="0">
                <a:solidFill>
                  <a:schemeClr val="accent3"/>
                </a:solidFill>
                <a:latin typeface="+mj-lt"/>
                <a:cs typeface="Lato Regular"/>
              </a:rPr>
              <a:t>65%</a:t>
            </a:r>
            <a:endParaRPr lang="en-US" sz="2400" b="1" dirty="0">
              <a:solidFill>
                <a:schemeClr val="accent3"/>
              </a:solidFill>
              <a:latin typeface="+mj-lt"/>
              <a:cs typeface="Lato Regular"/>
            </a:endParaRPr>
          </a:p>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4665162" y="4921532"/>
            <a:ext cx="1415772" cy="830997"/>
          </a:xfrm>
          <a:prstGeom prst="rect">
            <a:avLst/>
          </a:prstGeom>
          <a:noFill/>
        </p:spPr>
        <p:txBody>
          <a:bodyPr wrap="none" lIns="91440" tIns="45720" rIns="91440" bIns="45720" rtlCol="0">
            <a:spAutoFit/>
          </a:bodyPr>
          <a:lstStyle/>
          <a:p>
            <a:r>
              <a:rPr lang="en-US" sz="2400" b="1" dirty="0">
                <a:solidFill>
                  <a:schemeClr val="accent4"/>
                </a:solidFill>
                <a:latin typeface="+mj-lt"/>
                <a:cs typeface="Lato Regular"/>
              </a:rPr>
              <a:t>75%</a:t>
            </a:r>
            <a:endParaRPr lang="en-US" sz="2400" b="1" dirty="0">
              <a:solidFill>
                <a:schemeClr val="accent4"/>
              </a:solidFill>
              <a:latin typeface="+mj-lt"/>
              <a:cs typeface="Lato Regular"/>
            </a:endParaRPr>
          </a:p>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1000"/>
                                        <p:tgtEl>
                                          <p:spTgt spid="35"/>
                                        </p:tgtEl>
                                      </p:cBhvr>
                                    </p:animEffect>
                                    <p:anim calcmode="lin" valueType="num">
                                      <p:cBhvr>
                                        <p:cTn id="88" dur="1000" fill="hold"/>
                                        <p:tgtEl>
                                          <p:spTgt spid="35"/>
                                        </p:tgtEl>
                                        <p:attrNameLst>
                                          <p:attrName>ppt_x</p:attrName>
                                        </p:attrNameLst>
                                      </p:cBhvr>
                                      <p:tavLst>
                                        <p:tav tm="0">
                                          <p:val>
                                            <p:strVal val="#ppt_x"/>
                                          </p:val>
                                        </p:tav>
                                        <p:tav tm="100000">
                                          <p:val>
                                            <p:strVal val="#ppt_x"/>
                                          </p:val>
                                        </p:tav>
                                      </p:tavLst>
                                    </p:anim>
                                    <p:anim calcmode="lin" valueType="num">
                                      <p:cBhvr>
                                        <p:cTn id="89" dur="1000" fill="hold"/>
                                        <p:tgtEl>
                                          <p:spTgt spid="35"/>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1000"/>
                                        <p:tgtEl>
                                          <p:spTgt spid="36"/>
                                        </p:tgtEl>
                                      </p:cBhvr>
                                    </p:animEffect>
                                    <p:anim calcmode="lin" valueType="num">
                                      <p:cBhvr>
                                        <p:cTn id="93" dur="1000" fill="hold"/>
                                        <p:tgtEl>
                                          <p:spTgt spid="36"/>
                                        </p:tgtEl>
                                        <p:attrNameLst>
                                          <p:attrName>ppt_x</p:attrName>
                                        </p:attrNameLst>
                                      </p:cBhvr>
                                      <p:tavLst>
                                        <p:tav tm="0">
                                          <p:val>
                                            <p:strVal val="#ppt_x"/>
                                          </p:val>
                                        </p:tav>
                                        <p:tav tm="100000">
                                          <p:val>
                                            <p:strVal val="#ppt_x"/>
                                          </p:val>
                                        </p:tav>
                                      </p:tavLst>
                                    </p:anim>
                                    <p:anim calcmode="lin" valueType="num">
                                      <p:cBhvr>
                                        <p:cTn id="94" dur="1000" fill="hold"/>
                                        <p:tgtEl>
                                          <p:spTgt spid="3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anim calcmode="lin" valueType="num">
                                      <p:cBhvr>
                                        <p:cTn id="103" dur="1000" fill="hold"/>
                                        <p:tgtEl>
                                          <p:spTgt spid="49"/>
                                        </p:tgtEl>
                                        <p:attrNameLst>
                                          <p:attrName>ppt_x</p:attrName>
                                        </p:attrNameLst>
                                      </p:cBhvr>
                                      <p:tavLst>
                                        <p:tav tm="0">
                                          <p:val>
                                            <p:strVal val="#ppt_x"/>
                                          </p:val>
                                        </p:tav>
                                        <p:tav tm="100000">
                                          <p:val>
                                            <p:strVal val="#ppt_x"/>
                                          </p:val>
                                        </p:tav>
                                      </p:tavLst>
                                    </p:anim>
                                    <p:anim calcmode="lin" valueType="num">
                                      <p:cBhvr>
                                        <p:cTn id="104" dur="1000" fill="hold"/>
                                        <p:tgtEl>
                                          <p:spTgt spid="49"/>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1000"/>
                                        <p:tgtEl>
                                          <p:spTgt spid="50"/>
                                        </p:tgtEl>
                                      </p:cBhvr>
                                    </p:animEffect>
                                    <p:anim calcmode="lin" valueType="num">
                                      <p:cBhvr>
                                        <p:cTn id="108" dur="1000" fill="hold"/>
                                        <p:tgtEl>
                                          <p:spTgt spid="50"/>
                                        </p:tgtEl>
                                        <p:attrNameLst>
                                          <p:attrName>ppt_x</p:attrName>
                                        </p:attrNameLst>
                                      </p:cBhvr>
                                      <p:tavLst>
                                        <p:tav tm="0">
                                          <p:val>
                                            <p:strVal val="#ppt_x"/>
                                          </p:val>
                                        </p:tav>
                                        <p:tav tm="100000">
                                          <p:val>
                                            <p:strVal val="#ppt_x"/>
                                          </p:val>
                                        </p:tav>
                                      </p:tavLst>
                                    </p:anim>
                                    <p:anim calcmode="lin" valueType="num">
                                      <p:cBhvr>
                                        <p:cTn id="109" dur="1000" fill="hold"/>
                                        <p:tgtEl>
                                          <p:spTgt spid="50"/>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1000"/>
                                        <p:tgtEl>
                                          <p:spTgt spid="51"/>
                                        </p:tgtEl>
                                      </p:cBhvr>
                                    </p:animEffect>
                                    <p:anim calcmode="lin" valueType="num">
                                      <p:cBhvr>
                                        <p:cTn id="113" dur="1000" fill="hold"/>
                                        <p:tgtEl>
                                          <p:spTgt spid="51"/>
                                        </p:tgtEl>
                                        <p:attrNameLst>
                                          <p:attrName>ppt_x</p:attrName>
                                        </p:attrNameLst>
                                      </p:cBhvr>
                                      <p:tavLst>
                                        <p:tav tm="0">
                                          <p:val>
                                            <p:strVal val="#ppt_x"/>
                                          </p:val>
                                        </p:tav>
                                        <p:tav tm="100000">
                                          <p:val>
                                            <p:strVal val="#ppt_x"/>
                                          </p:val>
                                        </p:tav>
                                      </p:tavLst>
                                    </p:anim>
                                    <p:anim calcmode="lin" valueType="num">
                                      <p:cBhvr>
                                        <p:cTn id="114" dur="1000" fill="hold"/>
                                        <p:tgtEl>
                                          <p:spTgt spid="51"/>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1000"/>
                                        <p:tgtEl>
                                          <p:spTgt spid="52"/>
                                        </p:tgtEl>
                                      </p:cBhvr>
                                    </p:animEffect>
                                    <p:anim calcmode="lin" valueType="num">
                                      <p:cBhvr>
                                        <p:cTn id="118" dur="1000" fill="hold"/>
                                        <p:tgtEl>
                                          <p:spTgt spid="52"/>
                                        </p:tgtEl>
                                        <p:attrNameLst>
                                          <p:attrName>ppt_x</p:attrName>
                                        </p:attrNameLst>
                                      </p:cBhvr>
                                      <p:tavLst>
                                        <p:tav tm="0">
                                          <p:val>
                                            <p:strVal val="#ppt_x"/>
                                          </p:val>
                                        </p:tav>
                                        <p:tav tm="100000">
                                          <p:val>
                                            <p:strVal val="#ppt_x"/>
                                          </p:val>
                                        </p:tav>
                                      </p:tavLst>
                                    </p:anim>
                                    <p:anim calcmode="lin" valueType="num">
                                      <p:cBhvr>
                                        <p:cTn id="119" dur="100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1500"/>
                            </p:stCondLst>
                            <p:childTnLst>
                              <p:par>
                                <p:cTn id="121" presetID="2" presetClass="entr" presetSubtype="2" fill="hold" nodeType="afterEffect">
                                  <p:stCondLst>
                                    <p:cond delay="0"/>
                                  </p:stCondLst>
                                  <p:childTnLst>
                                    <p:set>
                                      <p:cBhvr>
                                        <p:cTn id="122" dur="1" fill="hold">
                                          <p:stCondLst>
                                            <p:cond delay="0"/>
                                          </p:stCondLst>
                                        </p:cTn>
                                        <p:tgtEl>
                                          <p:spTgt spid="47"/>
                                        </p:tgtEl>
                                        <p:attrNameLst>
                                          <p:attrName>style.visibility</p:attrName>
                                        </p:attrNameLst>
                                      </p:cBhvr>
                                      <p:to>
                                        <p:strVal val="visible"/>
                                      </p:to>
                                    </p:set>
                                    <p:anim calcmode="lin" valueType="num">
                                      <p:cBhvr additive="base">
                                        <p:cTn id="123" dur="500" fill="hold"/>
                                        <p:tgtEl>
                                          <p:spTgt spid="47"/>
                                        </p:tgtEl>
                                        <p:attrNameLst>
                                          <p:attrName>ppt_x</p:attrName>
                                        </p:attrNameLst>
                                      </p:cBhvr>
                                      <p:tavLst>
                                        <p:tav tm="0">
                                          <p:val>
                                            <p:strVal val="1+#ppt_w/2"/>
                                          </p:val>
                                        </p:tav>
                                        <p:tav tm="100000">
                                          <p:val>
                                            <p:strVal val="#ppt_x"/>
                                          </p:val>
                                        </p:tav>
                                      </p:tavLst>
                                    </p:anim>
                                    <p:anim calcmode="lin" valueType="num">
                                      <p:cBhvr additive="base">
                                        <p:cTn id="124" dur="500" fill="hold"/>
                                        <p:tgtEl>
                                          <p:spTgt spid="47"/>
                                        </p:tgtEl>
                                        <p:attrNameLst>
                                          <p:attrName>ppt_y</p:attrName>
                                        </p:attrNameLst>
                                      </p:cBhvr>
                                      <p:tavLst>
                                        <p:tav tm="0">
                                          <p:val>
                                            <p:strVal val="#ppt_y"/>
                                          </p:val>
                                        </p:tav>
                                        <p:tav tm="100000">
                                          <p:val>
                                            <p:strVal val="#ppt_y"/>
                                          </p:val>
                                        </p:tav>
                                      </p:tavLst>
                                    </p:anim>
                                  </p:childTnLst>
                                </p:cTn>
                              </p:par>
                            </p:childTnLst>
                          </p:cTn>
                        </p:par>
                        <p:par>
                          <p:cTn id="125" fill="hold">
                            <p:stCondLst>
                              <p:cond delay="2000"/>
                            </p:stCondLst>
                            <p:childTnLst>
                              <p:par>
                                <p:cTn id="126" presetID="42" presetClass="entr" presetSubtype="0" fill="hold" grpId="0" nodeType="afterEffect">
                                  <p:stCondLst>
                                    <p:cond delay="0"/>
                                  </p:stCondLst>
                                  <p:childTnLst>
                                    <p:set>
                                      <p:cBhvr>
                                        <p:cTn id="127" dur="1" fill="hold">
                                          <p:stCondLst>
                                            <p:cond delay="0"/>
                                          </p:stCondLst>
                                        </p:cTn>
                                        <p:tgtEl>
                                          <p:spTgt spid="69"/>
                                        </p:tgtEl>
                                        <p:attrNameLst>
                                          <p:attrName>style.visibility</p:attrName>
                                        </p:attrNameLst>
                                      </p:cBhvr>
                                      <p:to>
                                        <p:strVal val="visible"/>
                                      </p:to>
                                    </p:set>
                                    <p:animEffect transition="in" filter="fade">
                                      <p:cBhvr>
                                        <p:cTn id="128" dur="1000"/>
                                        <p:tgtEl>
                                          <p:spTgt spid="69"/>
                                        </p:tgtEl>
                                      </p:cBhvr>
                                    </p:animEffect>
                                    <p:anim calcmode="lin" valueType="num">
                                      <p:cBhvr>
                                        <p:cTn id="129" dur="1000" fill="hold"/>
                                        <p:tgtEl>
                                          <p:spTgt spid="69"/>
                                        </p:tgtEl>
                                        <p:attrNameLst>
                                          <p:attrName>ppt_x</p:attrName>
                                        </p:attrNameLst>
                                      </p:cBhvr>
                                      <p:tavLst>
                                        <p:tav tm="0">
                                          <p:val>
                                            <p:strVal val="#ppt_x"/>
                                          </p:val>
                                        </p:tav>
                                        <p:tav tm="100000">
                                          <p:val>
                                            <p:strVal val="#ppt_x"/>
                                          </p:val>
                                        </p:tav>
                                      </p:tavLst>
                                    </p:anim>
                                    <p:anim calcmode="lin" valueType="num">
                                      <p:cBhvr>
                                        <p:cTn id="130" dur="1000" fill="hold"/>
                                        <p:tgtEl>
                                          <p:spTgt spid="69"/>
                                        </p:tgtEl>
                                        <p:attrNameLst>
                                          <p:attrName>ppt_y</p:attrName>
                                        </p:attrNameLst>
                                      </p:cBhvr>
                                      <p:tavLst>
                                        <p:tav tm="0">
                                          <p:val>
                                            <p:strVal val="#ppt_y+.1"/>
                                          </p:val>
                                        </p:tav>
                                        <p:tav tm="100000">
                                          <p:val>
                                            <p:strVal val="#ppt_y"/>
                                          </p:val>
                                        </p:tav>
                                      </p:tavLst>
                                    </p:anim>
                                  </p:childTnLst>
                                </p:cTn>
                              </p:par>
                            </p:childTnLst>
                          </p:cTn>
                        </p:par>
                        <p:par>
                          <p:cTn id="131" fill="hold">
                            <p:stCondLst>
                              <p:cond delay="3000"/>
                            </p:stCondLst>
                            <p:childTnLst>
                              <p:par>
                                <p:cTn id="132" presetID="10" presetClass="entr" presetSubtype="0" fill="hold" nodeType="afterEffect">
                                  <p:stCondLst>
                                    <p:cond delay="0"/>
                                  </p:stCondLst>
                                  <p:childTnLst>
                                    <p:set>
                                      <p:cBhvr>
                                        <p:cTn id="133" dur="1" fill="hold">
                                          <p:stCondLst>
                                            <p:cond delay="0"/>
                                          </p:stCondLst>
                                        </p:cTn>
                                        <p:tgtEl>
                                          <p:spTgt spid="70"/>
                                        </p:tgtEl>
                                        <p:attrNameLst>
                                          <p:attrName>style.visibility</p:attrName>
                                        </p:attrNameLst>
                                      </p:cBhvr>
                                      <p:to>
                                        <p:strVal val="visible"/>
                                      </p:to>
                                    </p:set>
                                    <p:animEffect transition="in" filter="fade">
                                      <p:cBhvr>
                                        <p:cTn id="134" dur="500"/>
                                        <p:tgtEl>
                                          <p:spTgt spid="70"/>
                                        </p:tgtEl>
                                      </p:cBhvr>
                                    </p:animEffect>
                                  </p:childTnLst>
                                </p:cTn>
                              </p:par>
                            </p:childTnLst>
                          </p:cTn>
                        </p:par>
                        <p:par>
                          <p:cTn id="135" fill="hold">
                            <p:stCondLst>
                              <p:cond delay="3500"/>
                            </p:stCondLst>
                            <p:childTnLst>
                              <p:par>
                                <p:cTn id="136" presetID="53" presetClass="entr" presetSubtype="16" fill="hold" nodeType="afterEffect">
                                  <p:stCondLst>
                                    <p:cond delay="0"/>
                                  </p:stCondLst>
                                  <p:childTnLst>
                                    <p:set>
                                      <p:cBhvr>
                                        <p:cTn id="137" dur="1" fill="hold">
                                          <p:stCondLst>
                                            <p:cond delay="0"/>
                                          </p:stCondLst>
                                        </p:cTn>
                                        <p:tgtEl>
                                          <p:spTgt spid="5"/>
                                        </p:tgtEl>
                                        <p:attrNameLst>
                                          <p:attrName>style.visibility</p:attrName>
                                        </p:attrNameLst>
                                      </p:cBhvr>
                                      <p:to>
                                        <p:strVal val="visible"/>
                                      </p:to>
                                    </p:set>
                                    <p:anim calcmode="lin" valueType="num">
                                      <p:cBhvr>
                                        <p:cTn id="138" dur="500" fill="hold"/>
                                        <p:tgtEl>
                                          <p:spTgt spid="5"/>
                                        </p:tgtEl>
                                        <p:attrNameLst>
                                          <p:attrName>ppt_w</p:attrName>
                                        </p:attrNameLst>
                                      </p:cBhvr>
                                      <p:tavLst>
                                        <p:tav tm="0">
                                          <p:val>
                                            <p:fltVal val="0"/>
                                          </p:val>
                                        </p:tav>
                                        <p:tav tm="100000">
                                          <p:val>
                                            <p:strVal val="#ppt_w"/>
                                          </p:val>
                                        </p:tav>
                                      </p:tavLst>
                                    </p:anim>
                                    <p:anim calcmode="lin" valueType="num">
                                      <p:cBhvr>
                                        <p:cTn id="139" dur="500" fill="hold"/>
                                        <p:tgtEl>
                                          <p:spTgt spid="5"/>
                                        </p:tgtEl>
                                        <p:attrNameLst>
                                          <p:attrName>ppt_h</p:attrName>
                                        </p:attrNameLst>
                                      </p:cBhvr>
                                      <p:tavLst>
                                        <p:tav tm="0">
                                          <p:val>
                                            <p:fltVal val="0"/>
                                          </p:val>
                                        </p:tav>
                                        <p:tav tm="100000">
                                          <p:val>
                                            <p:strVal val="#ppt_h"/>
                                          </p:val>
                                        </p:tav>
                                      </p:tavLst>
                                    </p:anim>
                                    <p:animEffect transition="in" filter="fade">
                                      <p:cBhvr>
                                        <p:cTn id="140" dur="500"/>
                                        <p:tgtEl>
                                          <p:spTgt spid="5"/>
                                        </p:tgtEl>
                                      </p:cBhvr>
                                    </p:animEffect>
                                  </p:childTnLst>
                                </p:cTn>
                              </p:par>
                            </p:childTnLst>
                          </p:cTn>
                        </p:par>
                        <p:par>
                          <p:cTn id="141" fill="hold">
                            <p:stCondLst>
                              <p:cond delay="4000"/>
                            </p:stCondLst>
                            <p:childTnLst>
                              <p:par>
                                <p:cTn id="142" presetID="10" presetClass="entr" presetSubtype="0" fill="hold" grpId="0" nodeType="afterEffect">
                                  <p:stCondLst>
                                    <p:cond delay="0"/>
                                  </p:stCondLst>
                                  <p:childTnLst>
                                    <p:set>
                                      <p:cBhvr>
                                        <p:cTn id="143" dur="1" fill="hold">
                                          <p:stCondLst>
                                            <p:cond delay="0"/>
                                          </p:stCondLst>
                                        </p:cTn>
                                        <p:tgtEl>
                                          <p:spTgt spid="73"/>
                                        </p:tgtEl>
                                        <p:attrNameLst>
                                          <p:attrName>style.visibility</p:attrName>
                                        </p:attrNameLst>
                                      </p:cBhvr>
                                      <p:to>
                                        <p:strVal val="visible"/>
                                      </p:to>
                                    </p:set>
                                    <p:animEffect transition="in" filter="fade">
                                      <p:cBhvr>
                                        <p:cTn id="144" dur="500"/>
                                        <p:tgtEl>
                                          <p:spTgt spid="73"/>
                                        </p:tgtEl>
                                      </p:cBhvr>
                                    </p:animEffect>
                                  </p:childTnLst>
                                </p:cTn>
                              </p:par>
                            </p:childTnLst>
                          </p:cTn>
                        </p:par>
                        <p:par>
                          <p:cTn id="145" fill="hold">
                            <p:stCondLst>
                              <p:cond delay="4500"/>
                            </p:stCondLst>
                            <p:childTnLst>
                              <p:par>
                                <p:cTn id="146" presetID="53" presetClass="entr" presetSubtype="16" fill="hold" nodeType="afterEffect">
                                  <p:stCondLst>
                                    <p:cond delay="0"/>
                                  </p:stCondLst>
                                  <p:childTnLst>
                                    <p:set>
                                      <p:cBhvr>
                                        <p:cTn id="147" dur="1" fill="hold">
                                          <p:stCondLst>
                                            <p:cond delay="0"/>
                                          </p:stCondLst>
                                        </p:cTn>
                                        <p:tgtEl>
                                          <p:spTgt spid="6"/>
                                        </p:tgtEl>
                                        <p:attrNameLst>
                                          <p:attrName>style.visibility</p:attrName>
                                        </p:attrNameLst>
                                      </p:cBhvr>
                                      <p:to>
                                        <p:strVal val="visible"/>
                                      </p:to>
                                    </p:set>
                                    <p:anim calcmode="lin" valueType="num">
                                      <p:cBhvr>
                                        <p:cTn id="148" dur="500" fill="hold"/>
                                        <p:tgtEl>
                                          <p:spTgt spid="6"/>
                                        </p:tgtEl>
                                        <p:attrNameLst>
                                          <p:attrName>ppt_w</p:attrName>
                                        </p:attrNameLst>
                                      </p:cBhvr>
                                      <p:tavLst>
                                        <p:tav tm="0">
                                          <p:val>
                                            <p:fltVal val="0"/>
                                          </p:val>
                                        </p:tav>
                                        <p:tav tm="100000">
                                          <p:val>
                                            <p:strVal val="#ppt_w"/>
                                          </p:val>
                                        </p:tav>
                                      </p:tavLst>
                                    </p:anim>
                                    <p:anim calcmode="lin" valueType="num">
                                      <p:cBhvr>
                                        <p:cTn id="149" dur="500" fill="hold"/>
                                        <p:tgtEl>
                                          <p:spTgt spid="6"/>
                                        </p:tgtEl>
                                        <p:attrNameLst>
                                          <p:attrName>ppt_h</p:attrName>
                                        </p:attrNameLst>
                                      </p:cBhvr>
                                      <p:tavLst>
                                        <p:tav tm="0">
                                          <p:val>
                                            <p:fltVal val="0"/>
                                          </p:val>
                                        </p:tav>
                                        <p:tav tm="100000">
                                          <p:val>
                                            <p:strVal val="#ppt_h"/>
                                          </p:val>
                                        </p:tav>
                                      </p:tavLst>
                                    </p:anim>
                                    <p:animEffect transition="in" filter="fade">
                                      <p:cBhvr>
                                        <p:cTn id="150" dur="500"/>
                                        <p:tgtEl>
                                          <p:spTgt spid="6"/>
                                        </p:tgtEl>
                                      </p:cBhvr>
                                    </p:animEffect>
                                  </p:childTnLst>
                                </p:cTn>
                              </p:par>
                            </p:childTnLst>
                          </p:cTn>
                        </p:par>
                        <p:par>
                          <p:cTn id="151" fill="hold">
                            <p:stCondLst>
                              <p:cond delay="5000"/>
                            </p:stCondLst>
                            <p:childTnLst>
                              <p:par>
                                <p:cTn id="152" presetID="10" presetClass="entr" presetSubtype="0" fill="hold" grpId="0" nodeType="afterEffect">
                                  <p:stCondLst>
                                    <p:cond delay="0"/>
                                  </p:stCondLst>
                                  <p:childTnLst>
                                    <p:set>
                                      <p:cBhvr>
                                        <p:cTn id="153" dur="1" fill="hold">
                                          <p:stCondLst>
                                            <p:cond delay="0"/>
                                          </p:stCondLst>
                                        </p:cTn>
                                        <p:tgtEl>
                                          <p:spTgt spid="86"/>
                                        </p:tgtEl>
                                        <p:attrNameLst>
                                          <p:attrName>style.visibility</p:attrName>
                                        </p:attrNameLst>
                                      </p:cBhvr>
                                      <p:to>
                                        <p:strVal val="visible"/>
                                      </p:to>
                                    </p:set>
                                    <p:animEffect transition="in" filter="fade">
                                      <p:cBhvr>
                                        <p:cTn id="154" dur="500"/>
                                        <p:tgtEl>
                                          <p:spTgt spid="86"/>
                                        </p:tgtEl>
                                      </p:cBhvr>
                                    </p:animEffect>
                                  </p:childTnLst>
                                </p:cTn>
                              </p:par>
                            </p:childTnLst>
                          </p:cTn>
                        </p:par>
                        <p:par>
                          <p:cTn id="155" fill="hold">
                            <p:stCondLst>
                              <p:cond delay="5500"/>
                            </p:stCondLst>
                            <p:childTnLst>
                              <p:par>
                                <p:cTn id="156" presetID="53" presetClass="entr" presetSubtype="16" fill="hold" nodeType="afterEffect">
                                  <p:stCondLst>
                                    <p:cond delay="0"/>
                                  </p:stCondLst>
                                  <p:childTnLst>
                                    <p:set>
                                      <p:cBhvr>
                                        <p:cTn id="157" dur="1" fill="hold">
                                          <p:stCondLst>
                                            <p:cond delay="0"/>
                                          </p:stCondLst>
                                        </p:cTn>
                                        <p:tgtEl>
                                          <p:spTgt spid="8"/>
                                        </p:tgtEl>
                                        <p:attrNameLst>
                                          <p:attrName>style.visibility</p:attrName>
                                        </p:attrNameLst>
                                      </p:cBhvr>
                                      <p:to>
                                        <p:strVal val="visible"/>
                                      </p:to>
                                    </p:set>
                                    <p:anim calcmode="lin" valueType="num">
                                      <p:cBhvr>
                                        <p:cTn id="158" dur="500" fill="hold"/>
                                        <p:tgtEl>
                                          <p:spTgt spid="8"/>
                                        </p:tgtEl>
                                        <p:attrNameLst>
                                          <p:attrName>ppt_w</p:attrName>
                                        </p:attrNameLst>
                                      </p:cBhvr>
                                      <p:tavLst>
                                        <p:tav tm="0">
                                          <p:val>
                                            <p:fltVal val="0"/>
                                          </p:val>
                                        </p:tav>
                                        <p:tav tm="100000">
                                          <p:val>
                                            <p:strVal val="#ppt_w"/>
                                          </p:val>
                                        </p:tav>
                                      </p:tavLst>
                                    </p:anim>
                                    <p:anim calcmode="lin" valueType="num">
                                      <p:cBhvr>
                                        <p:cTn id="159" dur="500" fill="hold"/>
                                        <p:tgtEl>
                                          <p:spTgt spid="8"/>
                                        </p:tgtEl>
                                        <p:attrNameLst>
                                          <p:attrName>ppt_h</p:attrName>
                                        </p:attrNameLst>
                                      </p:cBhvr>
                                      <p:tavLst>
                                        <p:tav tm="0">
                                          <p:val>
                                            <p:fltVal val="0"/>
                                          </p:val>
                                        </p:tav>
                                        <p:tav tm="100000">
                                          <p:val>
                                            <p:strVal val="#ppt_h"/>
                                          </p:val>
                                        </p:tav>
                                      </p:tavLst>
                                    </p:anim>
                                    <p:animEffect transition="in" filter="fade">
                                      <p:cBhvr>
                                        <p:cTn id="160" dur="500"/>
                                        <p:tgtEl>
                                          <p:spTgt spid="8"/>
                                        </p:tgtEl>
                                      </p:cBhvr>
                                    </p:animEffect>
                                  </p:childTnLst>
                                </p:cTn>
                              </p:par>
                            </p:childTnLst>
                          </p:cTn>
                        </p:par>
                        <p:par>
                          <p:cTn id="161" fill="hold">
                            <p:stCondLst>
                              <p:cond delay="6000"/>
                            </p:stCondLst>
                            <p:childTnLst>
                              <p:par>
                                <p:cTn id="162" presetID="10" presetClass="entr" presetSubtype="0" fill="hold" grpId="0" nodeType="afterEffect">
                                  <p:stCondLst>
                                    <p:cond delay="0"/>
                                  </p:stCondLst>
                                  <p:childTnLst>
                                    <p:set>
                                      <p:cBhvr>
                                        <p:cTn id="163" dur="1" fill="hold">
                                          <p:stCondLst>
                                            <p:cond delay="0"/>
                                          </p:stCondLst>
                                        </p:cTn>
                                        <p:tgtEl>
                                          <p:spTgt spid="87"/>
                                        </p:tgtEl>
                                        <p:attrNameLst>
                                          <p:attrName>style.visibility</p:attrName>
                                        </p:attrNameLst>
                                      </p:cBhvr>
                                      <p:to>
                                        <p:strVal val="visible"/>
                                      </p:to>
                                    </p:set>
                                    <p:animEffect transition="in" filter="fade">
                                      <p:cBhvr>
                                        <p:cTn id="164" dur="500"/>
                                        <p:tgtEl>
                                          <p:spTgt spid="87"/>
                                        </p:tgtEl>
                                      </p:cBhvr>
                                    </p:animEffect>
                                  </p:childTnLst>
                                </p:cTn>
                              </p:par>
                            </p:childTnLst>
                          </p:cTn>
                        </p:par>
                        <p:par>
                          <p:cTn id="165" fill="hold">
                            <p:stCondLst>
                              <p:cond delay="6500"/>
                            </p:stCondLst>
                            <p:childTnLst>
                              <p:par>
                                <p:cTn id="166" presetID="53" presetClass="entr" presetSubtype="16" fill="hold" nodeType="afterEffect">
                                  <p:stCondLst>
                                    <p:cond delay="0"/>
                                  </p:stCondLst>
                                  <p:childTnLst>
                                    <p:set>
                                      <p:cBhvr>
                                        <p:cTn id="167" dur="1" fill="hold">
                                          <p:stCondLst>
                                            <p:cond delay="0"/>
                                          </p:stCondLst>
                                        </p:cTn>
                                        <p:tgtEl>
                                          <p:spTgt spid="7"/>
                                        </p:tgtEl>
                                        <p:attrNameLst>
                                          <p:attrName>style.visibility</p:attrName>
                                        </p:attrNameLst>
                                      </p:cBhvr>
                                      <p:to>
                                        <p:strVal val="visible"/>
                                      </p:to>
                                    </p:set>
                                    <p:anim calcmode="lin" valueType="num">
                                      <p:cBhvr>
                                        <p:cTn id="168" dur="500" fill="hold"/>
                                        <p:tgtEl>
                                          <p:spTgt spid="7"/>
                                        </p:tgtEl>
                                        <p:attrNameLst>
                                          <p:attrName>ppt_w</p:attrName>
                                        </p:attrNameLst>
                                      </p:cBhvr>
                                      <p:tavLst>
                                        <p:tav tm="0">
                                          <p:val>
                                            <p:fltVal val="0"/>
                                          </p:val>
                                        </p:tav>
                                        <p:tav tm="100000">
                                          <p:val>
                                            <p:strVal val="#ppt_w"/>
                                          </p:val>
                                        </p:tav>
                                      </p:tavLst>
                                    </p:anim>
                                    <p:anim calcmode="lin" valueType="num">
                                      <p:cBhvr>
                                        <p:cTn id="169" dur="500" fill="hold"/>
                                        <p:tgtEl>
                                          <p:spTgt spid="7"/>
                                        </p:tgtEl>
                                        <p:attrNameLst>
                                          <p:attrName>ppt_h</p:attrName>
                                        </p:attrNameLst>
                                      </p:cBhvr>
                                      <p:tavLst>
                                        <p:tav tm="0">
                                          <p:val>
                                            <p:fltVal val="0"/>
                                          </p:val>
                                        </p:tav>
                                        <p:tav tm="100000">
                                          <p:val>
                                            <p:strVal val="#ppt_h"/>
                                          </p:val>
                                        </p:tav>
                                      </p:tavLst>
                                    </p:anim>
                                    <p:animEffect transition="in" filter="fade">
                                      <p:cBhvr>
                                        <p:cTn id="170" dur="500"/>
                                        <p:tgtEl>
                                          <p:spTgt spid="7"/>
                                        </p:tgtEl>
                                      </p:cBhvr>
                                    </p:animEffect>
                                  </p:childTnLst>
                                </p:cTn>
                              </p:par>
                            </p:childTnLst>
                          </p:cTn>
                        </p:par>
                        <p:par>
                          <p:cTn id="171" fill="hold">
                            <p:stCondLst>
                              <p:cond delay="7000"/>
                            </p:stCondLst>
                            <p:childTnLst>
                              <p:par>
                                <p:cTn id="172" presetID="10" presetClass="entr" presetSubtype="0" fill="hold" grpId="0" nodeType="afterEffect">
                                  <p:stCondLst>
                                    <p:cond delay="0"/>
                                  </p:stCondLst>
                                  <p:childTnLst>
                                    <p:set>
                                      <p:cBhvr>
                                        <p:cTn id="173" dur="1" fill="hold">
                                          <p:stCondLst>
                                            <p:cond delay="0"/>
                                          </p:stCondLst>
                                        </p:cTn>
                                        <p:tgtEl>
                                          <p:spTgt spid="88"/>
                                        </p:tgtEl>
                                        <p:attrNameLst>
                                          <p:attrName>style.visibility</p:attrName>
                                        </p:attrNameLst>
                                      </p:cBhvr>
                                      <p:to>
                                        <p:strVal val="visible"/>
                                      </p:to>
                                    </p:set>
                                    <p:animEffect transition="in" filter="fade">
                                      <p:cBhvr>
                                        <p:cTn id="17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8" grpId="0" animBg="1"/>
      <p:bldP spid="49" grpId="0" animBg="1"/>
      <p:bldP spid="50" grpId="0" animBg="1"/>
      <p:bldP spid="51" grpId="0" animBg="1"/>
      <p:bldP spid="52" grpId="0" animBg="1"/>
      <p:bldP spid="69" grpId="0"/>
      <p:bldP spid="73"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736262" y="106939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54301" y="21949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6577" y="48573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sp>
        <p:nvSpPr>
          <p:cNvPr id="58" name="椭圆 57"/>
          <p:cNvSpPr/>
          <p:nvPr/>
        </p:nvSpPr>
        <p:spPr>
          <a:xfrm>
            <a:off x="3595350" y="2933476"/>
            <a:ext cx="774537" cy="742300"/>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59" name="椭圆 58"/>
          <p:cNvSpPr/>
          <p:nvPr/>
        </p:nvSpPr>
        <p:spPr>
          <a:xfrm>
            <a:off x="2201498" y="3493695"/>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0" name="椭圆 59"/>
          <p:cNvSpPr/>
          <p:nvPr/>
        </p:nvSpPr>
        <p:spPr>
          <a:xfrm>
            <a:off x="2928546" y="3209678"/>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1" name="椭圆 60"/>
          <p:cNvSpPr/>
          <p:nvPr/>
        </p:nvSpPr>
        <p:spPr>
          <a:xfrm>
            <a:off x="3436518" y="3519591"/>
            <a:ext cx="546100" cy="52337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2" name="椭圆 61"/>
          <p:cNvSpPr/>
          <p:nvPr/>
        </p:nvSpPr>
        <p:spPr>
          <a:xfrm>
            <a:off x="2975205" y="3794265"/>
            <a:ext cx="280363" cy="268695"/>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3" name="椭圆 62"/>
          <p:cNvSpPr/>
          <p:nvPr/>
        </p:nvSpPr>
        <p:spPr>
          <a:xfrm>
            <a:off x="2726906" y="4304002"/>
            <a:ext cx="368303" cy="352972"/>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4" name="椭圆 63"/>
          <p:cNvSpPr/>
          <p:nvPr/>
        </p:nvSpPr>
        <p:spPr>
          <a:xfrm>
            <a:off x="3098221" y="3800103"/>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5" name="椭圆 64"/>
          <p:cNvSpPr/>
          <p:nvPr/>
        </p:nvSpPr>
        <p:spPr>
          <a:xfrm>
            <a:off x="2455226" y="3832013"/>
            <a:ext cx="415385" cy="398095"/>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6" name="椭圆 65"/>
          <p:cNvSpPr/>
          <p:nvPr/>
        </p:nvSpPr>
        <p:spPr>
          <a:xfrm>
            <a:off x="1812747" y="3861273"/>
            <a:ext cx="311439" cy="298476"/>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7" name="椭圆 66"/>
          <p:cNvSpPr/>
          <p:nvPr/>
        </p:nvSpPr>
        <p:spPr>
          <a:xfrm>
            <a:off x="2312648" y="3260652"/>
            <a:ext cx="279229" cy="267608"/>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8" name="椭圆 67"/>
          <p:cNvSpPr/>
          <p:nvPr/>
        </p:nvSpPr>
        <p:spPr>
          <a:xfrm>
            <a:off x="1248925" y="3602317"/>
            <a:ext cx="261244" cy="250372"/>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9" name="椭圆 68"/>
          <p:cNvSpPr/>
          <p:nvPr/>
        </p:nvSpPr>
        <p:spPr>
          <a:xfrm>
            <a:off x="987680" y="4050358"/>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0" name="椭圆 69"/>
          <p:cNvSpPr/>
          <p:nvPr/>
        </p:nvSpPr>
        <p:spPr>
          <a:xfrm>
            <a:off x="3615787" y="4170374"/>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71" name="椭圆 70"/>
          <p:cNvSpPr/>
          <p:nvPr/>
        </p:nvSpPr>
        <p:spPr>
          <a:xfrm>
            <a:off x="7641818" y="3738140"/>
            <a:ext cx="1140567" cy="109309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2" name="椭圆 71"/>
          <p:cNvSpPr/>
          <p:nvPr/>
        </p:nvSpPr>
        <p:spPr>
          <a:xfrm>
            <a:off x="9059782" y="4225099"/>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3" name="椭圆 72"/>
          <p:cNvSpPr/>
          <p:nvPr/>
        </p:nvSpPr>
        <p:spPr>
          <a:xfrm>
            <a:off x="9688242" y="4509839"/>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4" name="椭圆 73"/>
          <p:cNvSpPr/>
          <p:nvPr/>
        </p:nvSpPr>
        <p:spPr>
          <a:xfrm>
            <a:off x="9380146" y="4714627"/>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5" name="椭圆 74"/>
          <p:cNvSpPr/>
          <p:nvPr/>
        </p:nvSpPr>
        <p:spPr>
          <a:xfrm>
            <a:off x="9426805" y="5299214"/>
            <a:ext cx="280363" cy="268695"/>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6" name="椭圆 75"/>
          <p:cNvSpPr/>
          <p:nvPr/>
        </p:nvSpPr>
        <p:spPr>
          <a:xfrm>
            <a:off x="9178506" y="5808952"/>
            <a:ext cx="368303" cy="3529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7" name="椭圆 76"/>
          <p:cNvSpPr/>
          <p:nvPr/>
        </p:nvSpPr>
        <p:spPr>
          <a:xfrm>
            <a:off x="9549821" y="5305052"/>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8" name="椭圆 77"/>
          <p:cNvSpPr/>
          <p:nvPr/>
        </p:nvSpPr>
        <p:spPr>
          <a:xfrm>
            <a:off x="8906826" y="5336962"/>
            <a:ext cx="415385" cy="398095"/>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9" name="椭圆 78"/>
          <p:cNvSpPr/>
          <p:nvPr/>
        </p:nvSpPr>
        <p:spPr>
          <a:xfrm>
            <a:off x="8264347" y="5366224"/>
            <a:ext cx="311439" cy="29847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0" name="椭圆 79"/>
          <p:cNvSpPr/>
          <p:nvPr/>
        </p:nvSpPr>
        <p:spPr>
          <a:xfrm>
            <a:off x="8764248" y="4765602"/>
            <a:ext cx="279229" cy="267608"/>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1" name="椭圆 80"/>
          <p:cNvSpPr/>
          <p:nvPr/>
        </p:nvSpPr>
        <p:spPr>
          <a:xfrm>
            <a:off x="7700525" y="5107268"/>
            <a:ext cx="261244" cy="2503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82" name="椭圆 81"/>
          <p:cNvSpPr/>
          <p:nvPr/>
        </p:nvSpPr>
        <p:spPr>
          <a:xfrm>
            <a:off x="8617884" y="5097562"/>
            <a:ext cx="187557" cy="17975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3" name="椭圆 82"/>
          <p:cNvSpPr/>
          <p:nvPr/>
        </p:nvSpPr>
        <p:spPr>
          <a:xfrm>
            <a:off x="10067387" y="5675325"/>
            <a:ext cx="187557" cy="17975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4" name="椭圆 83"/>
          <p:cNvSpPr/>
          <p:nvPr/>
        </p:nvSpPr>
        <p:spPr>
          <a:xfrm>
            <a:off x="11001037" y="5043174"/>
            <a:ext cx="203287" cy="194827"/>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5" name="椭圆 84"/>
          <p:cNvSpPr/>
          <p:nvPr/>
        </p:nvSpPr>
        <p:spPr>
          <a:xfrm>
            <a:off x="10302595" y="5028114"/>
            <a:ext cx="343835" cy="329524"/>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6" name="同心圆 85"/>
          <p:cNvSpPr/>
          <p:nvPr/>
        </p:nvSpPr>
        <p:spPr>
          <a:xfrm>
            <a:off x="3836540" y="1856993"/>
            <a:ext cx="4178408" cy="4004500"/>
          </a:xfrm>
          <a:prstGeom prst="donut">
            <a:avLst>
              <a:gd name="adj" fmla="val 1038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44000" rtlCol="0" anchor="b"/>
          <a:lstStyle/>
          <a:p>
            <a:pPr algn="ctr"/>
            <a:endParaRPr lang="zh-CN" altLang="en-US" sz="3735"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88" name="矩形 87"/>
          <p:cNvSpPr/>
          <p:nvPr/>
        </p:nvSpPr>
        <p:spPr>
          <a:xfrm>
            <a:off x="4515289" y="4308960"/>
            <a:ext cx="2812880" cy="477054"/>
          </a:xfrm>
          <a:prstGeom prst="rect">
            <a:avLst/>
          </a:prstGeom>
        </p:spPr>
        <p:txBody>
          <a:bodyPr wrap="square">
            <a:spAutoFit/>
          </a:body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点击添加段落文字</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sp>
        <p:nvSpPr>
          <p:cNvPr id="89" name="矩形 88"/>
          <p:cNvSpPr/>
          <p:nvPr/>
        </p:nvSpPr>
        <p:spPr>
          <a:xfrm>
            <a:off x="4407370" y="3459252"/>
            <a:ext cx="3028718" cy="938719"/>
          </a:xfrm>
          <a:prstGeom prst="rect">
            <a:avLst/>
          </a:prstGeom>
        </p:spPr>
        <p:txBody>
          <a:bodyPr wrap="square">
            <a:spAutoFit/>
          </a:bodyPr>
          <a:lstStyle/>
          <a:p>
            <a:pPr algn="ctr"/>
            <a:r>
              <a:rPr lang="zh-CN" altLang="en-US" sz="5500" dirty="0" smtClean="0">
                <a:solidFill>
                  <a:schemeClr val="accent1"/>
                </a:solidFill>
                <a:latin typeface="方正正粗黑简体" panose="02000000000000000000" pitchFamily="2" charset="-122"/>
                <a:ea typeface="方正正粗黑简体" panose="02000000000000000000" pitchFamily="2" charset="-122"/>
              </a:rPr>
              <a:t>第二部分</a:t>
            </a:r>
            <a:endParaRPr lang="zh-CN" altLang="en-US" sz="5500" dirty="0">
              <a:solidFill>
                <a:schemeClr val="accent1"/>
              </a:solidFill>
              <a:latin typeface="方正正粗黑简体" panose="02000000000000000000" pitchFamily="2" charset="-122"/>
              <a:ea typeface="方正正粗黑简体" panose="02000000000000000000" pitchFamily="2" charset="-122"/>
            </a:endParaRPr>
          </a:p>
        </p:txBody>
      </p:sp>
      <p:sp>
        <p:nvSpPr>
          <p:cNvPr id="90" name="矩形 89"/>
          <p:cNvSpPr/>
          <p:nvPr/>
        </p:nvSpPr>
        <p:spPr>
          <a:xfrm>
            <a:off x="4382640" y="2649174"/>
            <a:ext cx="1821421" cy="861774"/>
          </a:xfrm>
          <a:prstGeom prst="rect">
            <a:avLst/>
          </a:prstGeom>
        </p:spPr>
        <p:txBody>
          <a:bodyPr wrap="square">
            <a:spAutoFit/>
          </a:bodyPr>
          <a:lstStyle/>
          <a:p>
            <a:pPr algn="ctr"/>
            <a:r>
              <a:rPr lang="en-US" altLang="zh-CN" sz="2500" dirty="0" smtClean="0">
                <a:solidFill>
                  <a:schemeClr val="accent1"/>
                </a:solidFill>
                <a:latin typeface="微软雅黑" panose="020B0503020204020204" pitchFamily="34" charset="-122"/>
                <a:ea typeface="微软雅黑" panose="020B0503020204020204" pitchFamily="34" charset="-122"/>
              </a:rPr>
              <a:t>PRAT.</a:t>
            </a:r>
            <a:r>
              <a:rPr lang="en-US" altLang="zh-CN" sz="5000" i="1" dirty="0" smtClean="0">
                <a:solidFill>
                  <a:schemeClr val="accent1"/>
                </a:solidFill>
                <a:latin typeface="Impact" panose="020B0806030902050204" pitchFamily="34" charset="0"/>
                <a:ea typeface="微软雅黑" panose="020B0503020204020204" pitchFamily="34" charset="-122"/>
              </a:rPr>
              <a:t>02</a:t>
            </a:r>
            <a:endParaRPr lang="zh-CN" altLang="en-US" sz="5000" i="1" dirty="0">
              <a:solidFill>
                <a:schemeClr val="accent1"/>
              </a:solidFill>
              <a:latin typeface="Impact" panose="020B0806030902050204" pitchFamily="34" charset="0"/>
              <a:ea typeface="微软雅黑" panose="020B0503020204020204" pitchFamily="34" charset="-122"/>
            </a:endParaRPr>
          </a:p>
        </p:txBody>
      </p:sp>
      <p:cxnSp>
        <p:nvCxnSpPr>
          <p:cNvPr id="91" name="直接连接符 90"/>
          <p:cNvCxnSpPr/>
          <p:nvPr/>
        </p:nvCxnSpPr>
        <p:spPr>
          <a:xfrm flipH="1">
            <a:off x="4330969" y="4264621"/>
            <a:ext cx="3181521"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50415" y="370916"/>
            <a:ext cx="3550206" cy="31306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8" dur="100"/>
                                        <p:tgtEl>
                                          <p:spTgt spid="9"/>
                                        </p:tgtEl>
                                        <p:attrNameLst>
                                          <p:attrName>fillcolor</p:attrName>
                                        </p:attrNameLst>
                                      </p:cBhvr>
                                      <p:tavLst>
                                        <p:tav tm="0">
                                          <p:val>
                                            <p:clrVal>
                                              <a:schemeClr val="accent2"/>
                                            </p:clrVal>
                                          </p:val>
                                        </p:tav>
                                        <p:tav tm="50000">
                                          <p:val>
                                            <p:clrVal>
                                              <a:schemeClr val="hlink"/>
                                            </p:clrVal>
                                          </p:val>
                                        </p:tav>
                                      </p:tavLst>
                                    </p:anim>
                                    <p:set>
                                      <p:cBhvr>
                                        <p:cTn id="9" dur="100"/>
                                        <p:tgtEl>
                                          <p:spTgt spid="9"/>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4" dur="100"/>
                                        <p:tgtEl>
                                          <p:spTgt spid="10"/>
                                        </p:tgtEl>
                                        <p:attrNameLst>
                                          <p:attrName>fillcolor</p:attrName>
                                        </p:attrNameLst>
                                      </p:cBhvr>
                                      <p:tavLst>
                                        <p:tav tm="0">
                                          <p:val>
                                            <p:clrVal>
                                              <a:schemeClr val="accent2"/>
                                            </p:clrVal>
                                          </p:val>
                                        </p:tav>
                                        <p:tav tm="50000">
                                          <p:val>
                                            <p:clrVal>
                                              <a:schemeClr val="hlink"/>
                                            </p:clrVal>
                                          </p:val>
                                        </p:tav>
                                      </p:tavLst>
                                    </p:anim>
                                    <p:set>
                                      <p:cBhvr>
                                        <p:cTn id="15" dur="100"/>
                                        <p:tgtEl>
                                          <p:spTgt spid="10"/>
                                        </p:tgtEl>
                                        <p:attrNameLst>
                                          <p:attrName>fill.type</p:attrName>
                                        </p:attrNameLst>
                                      </p:cBhvr>
                                      <p:to>
                                        <p:strVal val="solid"/>
                                      </p:to>
                                    </p:set>
                                  </p:childTnLst>
                                </p:cTn>
                              </p:par>
                            </p:childTnLst>
                          </p:cTn>
                        </p:par>
                        <p:par>
                          <p:cTn id="16" fill="hold">
                            <p:stCondLst>
                              <p:cond delay="89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1000"/>
                                        <p:tgtEl>
                                          <p:spTgt spid="59"/>
                                        </p:tgtEl>
                                      </p:cBhvr>
                                    </p:animEffect>
                                    <p:anim calcmode="lin" valueType="num">
                                      <p:cBhvr>
                                        <p:cTn id="35" dur="1000" fill="hold"/>
                                        <p:tgtEl>
                                          <p:spTgt spid="59"/>
                                        </p:tgtEl>
                                        <p:attrNameLst>
                                          <p:attrName>ppt_x</p:attrName>
                                        </p:attrNameLst>
                                      </p:cBhvr>
                                      <p:tavLst>
                                        <p:tav tm="0">
                                          <p:val>
                                            <p:strVal val="#ppt_x"/>
                                          </p:val>
                                        </p:tav>
                                        <p:tav tm="100000">
                                          <p:val>
                                            <p:strVal val="#ppt_x"/>
                                          </p:val>
                                        </p:tav>
                                      </p:tavLst>
                                    </p:anim>
                                    <p:anim calcmode="lin" valueType="num">
                                      <p:cBhvr>
                                        <p:cTn id="36" dur="1000" fill="hold"/>
                                        <p:tgtEl>
                                          <p:spTgt spid="5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1000"/>
                                        <p:tgtEl>
                                          <p:spTgt spid="69"/>
                                        </p:tgtEl>
                                      </p:cBhvr>
                                    </p:animEffect>
                                    <p:anim calcmode="lin" valueType="num">
                                      <p:cBhvr>
                                        <p:cTn id="85" dur="1000" fill="hold"/>
                                        <p:tgtEl>
                                          <p:spTgt spid="69"/>
                                        </p:tgtEl>
                                        <p:attrNameLst>
                                          <p:attrName>ppt_x</p:attrName>
                                        </p:attrNameLst>
                                      </p:cBhvr>
                                      <p:tavLst>
                                        <p:tav tm="0">
                                          <p:val>
                                            <p:strVal val="#ppt_x"/>
                                          </p:val>
                                        </p:tav>
                                        <p:tav tm="100000">
                                          <p:val>
                                            <p:strVal val="#ppt_x"/>
                                          </p:val>
                                        </p:tav>
                                      </p:tavLst>
                                    </p:anim>
                                    <p:anim calcmode="lin" valueType="num">
                                      <p:cBhvr>
                                        <p:cTn id="86" dur="1000" fill="hold"/>
                                        <p:tgtEl>
                                          <p:spTgt spid="6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1000"/>
                                        <p:tgtEl>
                                          <p:spTgt spid="70"/>
                                        </p:tgtEl>
                                      </p:cBhvr>
                                    </p:animEffect>
                                    <p:anim calcmode="lin" valueType="num">
                                      <p:cBhvr>
                                        <p:cTn id="90" dur="1000" fill="hold"/>
                                        <p:tgtEl>
                                          <p:spTgt spid="70"/>
                                        </p:tgtEl>
                                        <p:attrNameLst>
                                          <p:attrName>ppt_x</p:attrName>
                                        </p:attrNameLst>
                                      </p:cBhvr>
                                      <p:tavLst>
                                        <p:tav tm="0">
                                          <p:val>
                                            <p:strVal val="#ppt_x"/>
                                          </p:val>
                                        </p:tav>
                                        <p:tav tm="100000">
                                          <p:val>
                                            <p:strVal val="#ppt_x"/>
                                          </p:val>
                                        </p:tav>
                                      </p:tavLst>
                                    </p:anim>
                                    <p:anim calcmode="lin" valueType="num">
                                      <p:cBhvr>
                                        <p:cTn id="91" dur="1000" fill="hold"/>
                                        <p:tgtEl>
                                          <p:spTgt spid="7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fade">
                                      <p:cBhvr>
                                        <p:cTn id="94" dur="1000"/>
                                        <p:tgtEl>
                                          <p:spTgt spid="71"/>
                                        </p:tgtEl>
                                      </p:cBhvr>
                                    </p:animEffect>
                                    <p:anim calcmode="lin" valueType="num">
                                      <p:cBhvr>
                                        <p:cTn id="95" dur="1000" fill="hold"/>
                                        <p:tgtEl>
                                          <p:spTgt spid="71"/>
                                        </p:tgtEl>
                                        <p:attrNameLst>
                                          <p:attrName>ppt_x</p:attrName>
                                        </p:attrNameLst>
                                      </p:cBhvr>
                                      <p:tavLst>
                                        <p:tav tm="0">
                                          <p:val>
                                            <p:strVal val="#ppt_x"/>
                                          </p:val>
                                        </p:tav>
                                        <p:tav tm="100000">
                                          <p:val>
                                            <p:strVal val="#ppt_x"/>
                                          </p:val>
                                        </p:tav>
                                      </p:tavLst>
                                    </p:anim>
                                    <p:anim calcmode="lin" valueType="num">
                                      <p:cBhvr>
                                        <p:cTn id="96" dur="1000" fill="hold"/>
                                        <p:tgtEl>
                                          <p:spTgt spid="7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1000"/>
                                        <p:tgtEl>
                                          <p:spTgt spid="72"/>
                                        </p:tgtEl>
                                      </p:cBhvr>
                                    </p:animEffect>
                                    <p:anim calcmode="lin" valueType="num">
                                      <p:cBhvr>
                                        <p:cTn id="100" dur="1000" fill="hold"/>
                                        <p:tgtEl>
                                          <p:spTgt spid="72"/>
                                        </p:tgtEl>
                                        <p:attrNameLst>
                                          <p:attrName>ppt_x</p:attrName>
                                        </p:attrNameLst>
                                      </p:cBhvr>
                                      <p:tavLst>
                                        <p:tav tm="0">
                                          <p:val>
                                            <p:strVal val="#ppt_x"/>
                                          </p:val>
                                        </p:tav>
                                        <p:tav tm="100000">
                                          <p:val>
                                            <p:strVal val="#ppt_x"/>
                                          </p:val>
                                        </p:tav>
                                      </p:tavLst>
                                    </p:anim>
                                    <p:anim calcmode="lin" valueType="num">
                                      <p:cBhvr>
                                        <p:cTn id="101" dur="1000" fill="hold"/>
                                        <p:tgtEl>
                                          <p:spTgt spid="7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1000"/>
                                        <p:tgtEl>
                                          <p:spTgt spid="73"/>
                                        </p:tgtEl>
                                      </p:cBhvr>
                                    </p:animEffect>
                                    <p:anim calcmode="lin" valueType="num">
                                      <p:cBhvr>
                                        <p:cTn id="105" dur="1000" fill="hold"/>
                                        <p:tgtEl>
                                          <p:spTgt spid="73"/>
                                        </p:tgtEl>
                                        <p:attrNameLst>
                                          <p:attrName>ppt_x</p:attrName>
                                        </p:attrNameLst>
                                      </p:cBhvr>
                                      <p:tavLst>
                                        <p:tav tm="0">
                                          <p:val>
                                            <p:strVal val="#ppt_x"/>
                                          </p:val>
                                        </p:tav>
                                        <p:tav tm="100000">
                                          <p:val>
                                            <p:strVal val="#ppt_x"/>
                                          </p:val>
                                        </p:tav>
                                      </p:tavLst>
                                    </p:anim>
                                    <p:anim calcmode="lin" valueType="num">
                                      <p:cBhvr>
                                        <p:cTn id="106" dur="1000" fill="hold"/>
                                        <p:tgtEl>
                                          <p:spTgt spid="7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fade">
                                      <p:cBhvr>
                                        <p:cTn id="109" dur="1000"/>
                                        <p:tgtEl>
                                          <p:spTgt spid="74"/>
                                        </p:tgtEl>
                                      </p:cBhvr>
                                    </p:animEffect>
                                    <p:anim calcmode="lin" valueType="num">
                                      <p:cBhvr>
                                        <p:cTn id="110" dur="1000" fill="hold"/>
                                        <p:tgtEl>
                                          <p:spTgt spid="74"/>
                                        </p:tgtEl>
                                        <p:attrNameLst>
                                          <p:attrName>ppt_x</p:attrName>
                                        </p:attrNameLst>
                                      </p:cBhvr>
                                      <p:tavLst>
                                        <p:tav tm="0">
                                          <p:val>
                                            <p:strVal val="#ppt_x"/>
                                          </p:val>
                                        </p:tav>
                                        <p:tav tm="100000">
                                          <p:val>
                                            <p:strVal val="#ppt_x"/>
                                          </p:val>
                                        </p:tav>
                                      </p:tavLst>
                                    </p:anim>
                                    <p:anim calcmode="lin" valueType="num">
                                      <p:cBhvr>
                                        <p:cTn id="111" dur="1000" fill="hold"/>
                                        <p:tgtEl>
                                          <p:spTgt spid="7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1000"/>
                                        <p:tgtEl>
                                          <p:spTgt spid="75"/>
                                        </p:tgtEl>
                                      </p:cBhvr>
                                    </p:animEffect>
                                    <p:anim calcmode="lin" valueType="num">
                                      <p:cBhvr>
                                        <p:cTn id="115" dur="1000" fill="hold"/>
                                        <p:tgtEl>
                                          <p:spTgt spid="75"/>
                                        </p:tgtEl>
                                        <p:attrNameLst>
                                          <p:attrName>ppt_x</p:attrName>
                                        </p:attrNameLst>
                                      </p:cBhvr>
                                      <p:tavLst>
                                        <p:tav tm="0">
                                          <p:val>
                                            <p:strVal val="#ppt_x"/>
                                          </p:val>
                                        </p:tav>
                                        <p:tav tm="100000">
                                          <p:val>
                                            <p:strVal val="#ppt_x"/>
                                          </p:val>
                                        </p:tav>
                                      </p:tavLst>
                                    </p:anim>
                                    <p:anim calcmode="lin" valueType="num">
                                      <p:cBhvr>
                                        <p:cTn id="116" dur="1000" fill="hold"/>
                                        <p:tgtEl>
                                          <p:spTgt spid="7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fade">
                                      <p:cBhvr>
                                        <p:cTn id="119" dur="1000"/>
                                        <p:tgtEl>
                                          <p:spTgt spid="76"/>
                                        </p:tgtEl>
                                      </p:cBhvr>
                                    </p:animEffect>
                                    <p:anim calcmode="lin" valueType="num">
                                      <p:cBhvr>
                                        <p:cTn id="120" dur="1000" fill="hold"/>
                                        <p:tgtEl>
                                          <p:spTgt spid="76"/>
                                        </p:tgtEl>
                                        <p:attrNameLst>
                                          <p:attrName>ppt_x</p:attrName>
                                        </p:attrNameLst>
                                      </p:cBhvr>
                                      <p:tavLst>
                                        <p:tav tm="0">
                                          <p:val>
                                            <p:strVal val="#ppt_x"/>
                                          </p:val>
                                        </p:tav>
                                        <p:tav tm="100000">
                                          <p:val>
                                            <p:strVal val="#ppt_x"/>
                                          </p:val>
                                        </p:tav>
                                      </p:tavLst>
                                    </p:anim>
                                    <p:anim calcmode="lin" valueType="num">
                                      <p:cBhvr>
                                        <p:cTn id="121" dur="1000" fill="hold"/>
                                        <p:tgtEl>
                                          <p:spTgt spid="7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1000"/>
                                        <p:tgtEl>
                                          <p:spTgt spid="77"/>
                                        </p:tgtEl>
                                      </p:cBhvr>
                                    </p:animEffect>
                                    <p:anim calcmode="lin" valueType="num">
                                      <p:cBhvr>
                                        <p:cTn id="125" dur="1000" fill="hold"/>
                                        <p:tgtEl>
                                          <p:spTgt spid="77"/>
                                        </p:tgtEl>
                                        <p:attrNameLst>
                                          <p:attrName>ppt_x</p:attrName>
                                        </p:attrNameLst>
                                      </p:cBhvr>
                                      <p:tavLst>
                                        <p:tav tm="0">
                                          <p:val>
                                            <p:strVal val="#ppt_x"/>
                                          </p:val>
                                        </p:tav>
                                        <p:tav tm="100000">
                                          <p:val>
                                            <p:strVal val="#ppt_x"/>
                                          </p:val>
                                        </p:tav>
                                      </p:tavLst>
                                    </p:anim>
                                    <p:anim calcmode="lin" valueType="num">
                                      <p:cBhvr>
                                        <p:cTn id="126" dur="1000" fill="hold"/>
                                        <p:tgtEl>
                                          <p:spTgt spid="77"/>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00"/>
                                        <p:tgtEl>
                                          <p:spTgt spid="78"/>
                                        </p:tgtEl>
                                      </p:cBhvr>
                                    </p:animEffect>
                                    <p:anim calcmode="lin" valueType="num">
                                      <p:cBhvr>
                                        <p:cTn id="130" dur="1000" fill="hold"/>
                                        <p:tgtEl>
                                          <p:spTgt spid="78"/>
                                        </p:tgtEl>
                                        <p:attrNameLst>
                                          <p:attrName>ppt_x</p:attrName>
                                        </p:attrNameLst>
                                      </p:cBhvr>
                                      <p:tavLst>
                                        <p:tav tm="0">
                                          <p:val>
                                            <p:strVal val="#ppt_x"/>
                                          </p:val>
                                        </p:tav>
                                        <p:tav tm="100000">
                                          <p:val>
                                            <p:strVal val="#ppt_x"/>
                                          </p:val>
                                        </p:tav>
                                      </p:tavLst>
                                    </p:anim>
                                    <p:anim calcmode="lin" valueType="num">
                                      <p:cBhvr>
                                        <p:cTn id="131" dur="1000" fill="hold"/>
                                        <p:tgtEl>
                                          <p:spTgt spid="7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1000"/>
                                        <p:tgtEl>
                                          <p:spTgt spid="79"/>
                                        </p:tgtEl>
                                      </p:cBhvr>
                                    </p:animEffect>
                                    <p:anim calcmode="lin" valueType="num">
                                      <p:cBhvr>
                                        <p:cTn id="135" dur="1000" fill="hold"/>
                                        <p:tgtEl>
                                          <p:spTgt spid="79"/>
                                        </p:tgtEl>
                                        <p:attrNameLst>
                                          <p:attrName>ppt_x</p:attrName>
                                        </p:attrNameLst>
                                      </p:cBhvr>
                                      <p:tavLst>
                                        <p:tav tm="0">
                                          <p:val>
                                            <p:strVal val="#ppt_x"/>
                                          </p:val>
                                        </p:tav>
                                        <p:tav tm="100000">
                                          <p:val>
                                            <p:strVal val="#ppt_x"/>
                                          </p:val>
                                        </p:tav>
                                      </p:tavLst>
                                    </p:anim>
                                    <p:anim calcmode="lin" valueType="num">
                                      <p:cBhvr>
                                        <p:cTn id="136" dur="1000" fill="hold"/>
                                        <p:tgtEl>
                                          <p:spTgt spid="7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fade">
                                      <p:cBhvr>
                                        <p:cTn id="139" dur="1000"/>
                                        <p:tgtEl>
                                          <p:spTgt spid="80"/>
                                        </p:tgtEl>
                                      </p:cBhvr>
                                    </p:animEffect>
                                    <p:anim calcmode="lin" valueType="num">
                                      <p:cBhvr>
                                        <p:cTn id="140" dur="1000" fill="hold"/>
                                        <p:tgtEl>
                                          <p:spTgt spid="80"/>
                                        </p:tgtEl>
                                        <p:attrNameLst>
                                          <p:attrName>ppt_x</p:attrName>
                                        </p:attrNameLst>
                                      </p:cBhvr>
                                      <p:tavLst>
                                        <p:tav tm="0">
                                          <p:val>
                                            <p:strVal val="#ppt_x"/>
                                          </p:val>
                                        </p:tav>
                                        <p:tav tm="100000">
                                          <p:val>
                                            <p:strVal val="#ppt_x"/>
                                          </p:val>
                                        </p:tav>
                                      </p:tavLst>
                                    </p:anim>
                                    <p:anim calcmode="lin" valueType="num">
                                      <p:cBhvr>
                                        <p:cTn id="141" dur="1000" fill="hold"/>
                                        <p:tgtEl>
                                          <p:spTgt spid="8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1000"/>
                                        <p:tgtEl>
                                          <p:spTgt spid="81"/>
                                        </p:tgtEl>
                                      </p:cBhvr>
                                    </p:animEffect>
                                    <p:anim calcmode="lin" valueType="num">
                                      <p:cBhvr>
                                        <p:cTn id="145" dur="1000" fill="hold"/>
                                        <p:tgtEl>
                                          <p:spTgt spid="81"/>
                                        </p:tgtEl>
                                        <p:attrNameLst>
                                          <p:attrName>ppt_x</p:attrName>
                                        </p:attrNameLst>
                                      </p:cBhvr>
                                      <p:tavLst>
                                        <p:tav tm="0">
                                          <p:val>
                                            <p:strVal val="#ppt_x"/>
                                          </p:val>
                                        </p:tav>
                                        <p:tav tm="100000">
                                          <p:val>
                                            <p:strVal val="#ppt_x"/>
                                          </p:val>
                                        </p:tav>
                                      </p:tavLst>
                                    </p:anim>
                                    <p:anim calcmode="lin" valueType="num">
                                      <p:cBhvr>
                                        <p:cTn id="146" dur="1000" fill="hold"/>
                                        <p:tgtEl>
                                          <p:spTgt spid="8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2"/>
                                        </p:tgtEl>
                                        <p:attrNameLst>
                                          <p:attrName>style.visibility</p:attrName>
                                        </p:attrNameLst>
                                      </p:cBhvr>
                                      <p:to>
                                        <p:strVal val="visible"/>
                                      </p:to>
                                    </p:set>
                                    <p:animEffect transition="in" filter="fade">
                                      <p:cBhvr>
                                        <p:cTn id="149" dur="1000"/>
                                        <p:tgtEl>
                                          <p:spTgt spid="82"/>
                                        </p:tgtEl>
                                      </p:cBhvr>
                                    </p:animEffect>
                                    <p:anim calcmode="lin" valueType="num">
                                      <p:cBhvr>
                                        <p:cTn id="150" dur="1000" fill="hold"/>
                                        <p:tgtEl>
                                          <p:spTgt spid="82"/>
                                        </p:tgtEl>
                                        <p:attrNameLst>
                                          <p:attrName>ppt_x</p:attrName>
                                        </p:attrNameLst>
                                      </p:cBhvr>
                                      <p:tavLst>
                                        <p:tav tm="0">
                                          <p:val>
                                            <p:strVal val="#ppt_x"/>
                                          </p:val>
                                        </p:tav>
                                        <p:tav tm="100000">
                                          <p:val>
                                            <p:strVal val="#ppt_x"/>
                                          </p:val>
                                        </p:tav>
                                      </p:tavLst>
                                    </p:anim>
                                    <p:anim calcmode="lin" valueType="num">
                                      <p:cBhvr>
                                        <p:cTn id="151" dur="1000" fill="hold"/>
                                        <p:tgtEl>
                                          <p:spTgt spid="82"/>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animEffect transition="in" filter="fade">
                                      <p:cBhvr>
                                        <p:cTn id="154" dur="1000"/>
                                        <p:tgtEl>
                                          <p:spTgt spid="83"/>
                                        </p:tgtEl>
                                      </p:cBhvr>
                                    </p:animEffect>
                                    <p:anim calcmode="lin" valueType="num">
                                      <p:cBhvr>
                                        <p:cTn id="155" dur="1000" fill="hold"/>
                                        <p:tgtEl>
                                          <p:spTgt spid="83"/>
                                        </p:tgtEl>
                                        <p:attrNameLst>
                                          <p:attrName>ppt_x</p:attrName>
                                        </p:attrNameLst>
                                      </p:cBhvr>
                                      <p:tavLst>
                                        <p:tav tm="0">
                                          <p:val>
                                            <p:strVal val="#ppt_x"/>
                                          </p:val>
                                        </p:tav>
                                        <p:tav tm="100000">
                                          <p:val>
                                            <p:strVal val="#ppt_x"/>
                                          </p:val>
                                        </p:tav>
                                      </p:tavLst>
                                    </p:anim>
                                    <p:anim calcmode="lin" valueType="num">
                                      <p:cBhvr>
                                        <p:cTn id="156" dur="1000" fill="hold"/>
                                        <p:tgtEl>
                                          <p:spTgt spid="83"/>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fade">
                                      <p:cBhvr>
                                        <p:cTn id="159" dur="1000"/>
                                        <p:tgtEl>
                                          <p:spTgt spid="84"/>
                                        </p:tgtEl>
                                      </p:cBhvr>
                                    </p:animEffect>
                                    <p:anim calcmode="lin" valueType="num">
                                      <p:cBhvr>
                                        <p:cTn id="160" dur="1000" fill="hold"/>
                                        <p:tgtEl>
                                          <p:spTgt spid="84"/>
                                        </p:tgtEl>
                                        <p:attrNameLst>
                                          <p:attrName>ppt_x</p:attrName>
                                        </p:attrNameLst>
                                      </p:cBhvr>
                                      <p:tavLst>
                                        <p:tav tm="0">
                                          <p:val>
                                            <p:strVal val="#ppt_x"/>
                                          </p:val>
                                        </p:tav>
                                        <p:tav tm="100000">
                                          <p:val>
                                            <p:strVal val="#ppt_x"/>
                                          </p:val>
                                        </p:tav>
                                      </p:tavLst>
                                    </p:anim>
                                    <p:anim calcmode="lin" valueType="num">
                                      <p:cBhvr>
                                        <p:cTn id="161" dur="1000" fill="hold"/>
                                        <p:tgtEl>
                                          <p:spTgt spid="84"/>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85"/>
                                        </p:tgtEl>
                                        <p:attrNameLst>
                                          <p:attrName>style.visibility</p:attrName>
                                        </p:attrNameLst>
                                      </p:cBhvr>
                                      <p:to>
                                        <p:strVal val="visible"/>
                                      </p:to>
                                    </p:set>
                                    <p:animEffect transition="in" filter="fade">
                                      <p:cBhvr>
                                        <p:cTn id="164" dur="1000"/>
                                        <p:tgtEl>
                                          <p:spTgt spid="85"/>
                                        </p:tgtEl>
                                      </p:cBhvr>
                                    </p:animEffect>
                                    <p:anim calcmode="lin" valueType="num">
                                      <p:cBhvr>
                                        <p:cTn id="165" dur="1000" fill="hold"/>
                                        <p:tgtEl>
                                          <p:spTgt spid="85"/>
                                        </p:tgtEl>
                                        <p:attrNameLst>
                                          <p:attrName>ppt_x</p:attrName>
                                        </p:attrNameLst>
                                      </p:cBhvr>
                                      <p:tavLst>
                                        <p:tav tm="0">
                                          <p:val>
                                            <p:strVal val="#ppt_x"/>
                                          </p:val>
                                        </p:tav>
                                        <p:tav tm="100000">
                                          <p:val>
                                            <p:strVal val="#ppt_x"/>
                                          </p:val>
                                        </p:tav>
                                      </p:tavLst>
                                    </p:anim>
                                    <p:anim calcmode="lin" valueType="num">
                                      <p:cBhvr>
                                        <p:cTn id="166" dur="1000" fill="hold"/>
                                        <p:tgtEl>
                                          <p:spTgt spid="85"/>
                                        </p:tgtEl>
                                        <p:attrNameLst>
                                          <p:attrName>ppt_y</p:attrName>
                                        </p:attrNameLst>
                                      </p:cBhvr>
                                      <p:tavLst>
                                        <p:tav tm="0">
                                          <p:val>
                                            <p:strVal val="#ppt_y+.1"/>
                                          </p:val>
                                        </p:tav>
                                        <p:tav tm="100000">
                                          <p:val>
                                            <p:strVal val="#ppt_y"/>
                                          </p:val>
                                        </p:tav>
                                      </p:tavLst>
                                    </p:anim>
                                  </p:childTnLst>
                                </p:cTn>
                              </p:par>
                            </p:childTnLst>
                          </p:cTn>
                        </p:par>
                        <p:par>
                          <p:cTn id="167" fill="hold">
                            <p:stCondLst>
                              <p:cond delay="1000"/>
                            </p:stCondLst>
                            <p:childTnLst>
                              <p:par>
                                <p:cTn id="168" presetID="21" presetClass="entr" presetSubtype="1" fill="hold" grpId="0" nodeType="afterEffect">
                                  <p:stCondLst>
                                    <p:cond delay="0"/>
                                  </p:stCondLst>
                                  <p:childTnLst>
                                    <p:set>
                                      <p:cBhvr>
                                        <p:cTn id="169" dur="1" fill="hold">
                                          <p:stCondLst>
                                            <p:cond delay="0"/>
                                          </p:stCondLst>
                                        </p:cTn>
                                        <p:tgtEl>
                                          <p:spTgt spid="86"/>
                                        </p:tgtEl>
                                        <p:attrNameLst>
                                          <p:attrName>style.visibility</p:attrName>
                                        </p:attrNameLst>
                                      </p:cBhvr>
                                      <p:to>
                                        <p:strVal val="visible"/>
                                      </p:to>
                                    </p:set>
                                    <p:animEffect transition="in" filter="wheel(1)">
                                      <p:cBhvr>
                                        <p:cTn id="170" dur="2000"/>
                                        <p:tgtEl>
                                          <p:spTgt spid="86"/>
                                        </p:tgtEl>
                                      </p:cBhvr>
                                    </p:animEffect>
                                  </p:childTnLst>
                                </p:cTn>
                              </p:par>
                            </p:childTnLst>
                          </p:cTn>
                        </p:par>
                        <p:par>
                          <p:cTn id="171" fill="hold">
                            <p:stCondLst>
                              <p:cond delay="3000"/>
                            </p:stCondLst>
                            <p:childTnLst>
                              <p:par>
                                <p:cTn id="172" presetID="41" presetClass="entr" presetSubtype="0" fill="hold" grpId="0" nodeType="afterEffect">
                                  <p:stCondLst>
                                    <p:cond delay="0"/>
                                  </p:stCondLst>
                                  <p:iterate type="lt">
                                    <p:tmPct val="10000"/>
                                  </p:iterate>
                                  <p:childTnLst>
                                    <p:set>
                                      <p:cBhvr>
                                        <p:cTn id="173" dur="1" fill="hold">
                                          <p:stCondLst>
                                            <p:cond delay="0"/>
                                          </p:stCondLst>
                                        </p:cTn>
                                        <p:tgtEl>
                                          <p:spTgt spid="89"/>
                                        </p:tgtEl>
                                        <p:attrNameLst>
                                          <p:attrName>style.visibility</p:attrName>
                                        </p:attrNameLst>
                                      </p:cBhvr>
                                      <p:to>
                                        <p:strVal val="visible"/>
                                      </p:to>
                                    </p:set>
                                    <p:anim calcmode="lin" valueType="num">
                                      <p:cBhvr>
                                        <p:cTn id="174"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75" dur="500" fill="hold"/>
                                        <p:tgtEl>
                                          <p:spTgt spid="89"/>
                                        </p:tgtEl>
                                        <p:attrNameLst>
                                          <p:attrName>ppt_y</p:attrName>
                                        </p:attrNameLst>
                                      </p:cBhvr>
                                      <p:tavLst>
                                        <p:tav tm="0">
                                          <p:val>
                                            <p:strVal val="#ppt_y"/>
                                          </p:val>
                                        </p:tav>
                                        <p:tav tm="100000">
                                          <p:val>
                                            <p:strVal val="#ppt_y"/>
                                          </p:val>
                                        </p:tav>
                                      </p:tavLst>
                                    </p:anim>
                                    <p:anim calcmode="lin" valueType="num">
                                      <p:cBhvr>
                                        <p:cTn id="176"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77"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78" dur="500" tmFilter="0,0; .5, 1; 1, 1"/>
                                        <p:tgtEl>
                                          <p:spTgt spid="89"/>
                                        </p:tgtEl>
                                      </p:cBhvr>
                                    </p:animEffect>
                                  </p:childTnLst>
                                </p:cTn>
                              </p:par>
                            </p:childTnLst>
                          </p:cTn>
                        </p:par>
                        <p:par>
                          <p:cTn id="179" fill="hold">
                            <p:stCondLst>
                              <p:cond delay="3650"/>
                            </p:stCondLst>
                            <p:childTnLst>
                              <p:par>
                                <p:cTn id="180" presetID="22" presetClass="entr" presetSubtype="8" fill="hold" nodeType="afterEffect">
                                  <p:stCondLst>
                                    <p:cond delay="0"/>
                                  </p:stCondLst>
                                  <p:childTnLst>
                                    <p:set>
                                      <p:cBhvr>
                                        <p:cTn id="181" dur="1" fill="hold">
                                          <p:stCondLst>
                                            <p:cond delay="0"/>
                                          </p:stCondLst>
                                        </p:cTn>
                                        <p:tgtEl>
                                          <p:spTgt spid="91"/>
                                        </p:tgtEl>
                                        <p:attrNameLst>
                                          <p:attrName>style.visibility</p:attrName>
                                        </p:attrNameLst>
                                      </p:cBhvr>
                                      <p:to>
                                        <p:strVal val="visible"/>
                                      </p:to>
                                    </p:set>
                                    <p:animEffect transition="in" filter="wipe(left)">
                                      <p:cBhvr>
                                        <p:cTn id="182" dur="500"/>
                                        <p:tgtEl>
                                          <p:spTgt spid="91"/>
                                        </p:tgtEl>
                                      </p:cBhvr>
                                    </p:animEffect>
                                  </p:childTnLst>
                                </p:cTn>
                              </p:par>
                            </p:childTnLst>
                          </p:cTn>
                        </p:par>
                        <p:par>
                          <p:cTn id="183" fill="hold">
                            <p:stCondLst>
                              <p:cond delay="4150"/>
                            </p:stCondLst>
                            <p:childTnLst>
                              <p:par>
                                <p:cTn id="184" presetID="41" presetClass="entr" presetSubtype="0" fill="hold" grpId="0" nodeType="afterEffect">
                                  <p:stCondLst>
                                    <p:cond delay="0"/>
                                  </p:stCondLst>
                                  <p:iterate type="lt">
                                    <p:tmPct val="10000"/>
                                  </p:iterate>
                                  <p:childTnLst>
                                    <p:set>
                                      <p:cBhvr>
                                        <p:cTn id="185" dur="1" fill="hold">
                                          <p:stCondLst>
                                            <p:cond delay="0"/>
                                          </p:stCondLst>
                                        </p:cTn>
                                        <p:tgtEl>
                                          <p:spTgt spid="90"/>
                                        </p:tgtEl>
                                        <p:attrNameLst>
                                          <p:attrName>style.visibility</p:attrName>
                                        </p:attrNameLst>
                                      </p:cBhvr>
                                      <p:to>
                                        <p:strVal val="visible"/>
                                      </p:to>
                                    </p:set>
                                    <p:anim calcmode="lin" valueType="num">
                                      <p:cBhvr>
                                        <p:cTn id="186"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87" dur="500" fill="hold"/>
                                        <p:tgtEl>
                                          <p:spTgt spid="90"/>
                                        </p:tgtEl>
                                        <p:attrNameLst>
                                          <p:attrName>ppt_y</p:attrName>
                                        </p:attrNameLst>
                                      </p:cBhvr>
                                      <p:tavLst>
                                        <p:tav tm="0">
                                          <p:val>
                                            <p:strVal val="#ppt_y"/>
                                          </p:val>
                                        </p:tav>
                                        <p:tav tm="100000">
                                          <p:val>
                                            <p:strVal val="#ppt_y"/>
                                          </p:val>
                                        </p:tav>
                                      </p:tavLst>
                                    </p:anim>
                                    <p:anim calcmode="lin" valueType="num">
                                      <p:cBhvr>
                                        <p:cTn id="188"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89"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90" dur="500" tmFilter="0,0; .5, 1; 1, 1"/>
                                        <p:tgtEl>
                                          <p:spTgt spid="90"/>
                                        </p:tgtEl>
                                      </p:cBhvr>
                                    </p:animEffect>
                                  </p:childTnLst>
                                </p:cTn>
                              </p:par>
                            </p:childTnLst>
                          </p:cTn>
                        </p:par>
                        <p:par>
                          <p:cTn id="191" fill="hold">
                            <p:stCondLst>
                              <p:cond delay="4949"/>
                            </p:stCondLst>
                            <p:childTnLst>
                              <p:par>
                                <p:cTn id="192" presetID="41" presetClass="entr" presetSubtype="0" fill="hold" grpId="0" nodeType="afterEffect">
                                  <p:stCondLst>
                                    <p:cond delay="0"/>
                                  </p:stCondLst>
                                  <p:iterate type="lt">
                                    <p:tmPct val="10000"/>
                                  </p:iterate>
                                  <p:childTnLst>
                                    <p:set>
                                      <p:cBhvr>
                                        <p:cTn id="193" dur="1" fill="hold">
                                          <p:stCondLst>
                                            <p:cond delay="0"/>
                                          </p:stCondLst>
                                        </p:cTn>
                                        <p:tgtEl>
                                          <p:spTgt spid="88"/>
                                        </p:tgtEl>
                                        <p:attrNameLst>
                                          <p:attrName>style.visibility</p:attrName>
                                        </p:attrNameLst>
                                      </p:cBhvr>
                                      <p:to>
                                        <p:strVal val="visible"/>
                                      </p:to>
                                    </p:set>
                                    <p:anim calcmode="lin" valueType="num">
                                      <p:cBhvr>
                                        <p:cTn id="19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95" dur="500" fill="hold"/>
                                        <p:tgtEl>
                                          <p:spTgt spid="88"/>
                                        </p:tgtEl>
                                        <p:attrNameLst>
                                          <p:attrName>ppt_y</p:attrName>
                                        </p:attrNameLst>
                                      </p:cBhvr>
                                      <p:tavLst>
                                        <p:tav tm="0">
                                          <p:val>
                                            <p:strVal val="#ppt_y"/>
                                          </p:val>
                                        </p:tav>
                                        <p:tav tm="100000">
                                          <p:val>
                                            <p:strVal val="#ppt_y"/>
                                          </p:val>
                                        </p:tav>
                                      </p:tavLst>
                                    </p:anim>
                                    <p:anim calcmode="lin" valueType="num">
                                      <p:cBhvr>
                                        <p:cTn id="19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9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98"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8" grpId="0"/>
      <p:bldP spid="89" grpId="0"/>
      <p:bldP spid="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9"/>
          <p:cNvGrpSpPr>
            <a:grpSpLocks noChangeAspect="1"/>
          </p:cNvGrpSpPr>
          <p:nvPr/>
        </p:nvGrpSpPr>
        <p:grpSpPr bwMode="auto">
          <a:xfrm>
            <a:off x="6522814" y="1747870"/>
            <a:ext cx="4319359" cy="4213661"/>
            <a:chOff x="264" y="1834"/>
            <a:chExt cx="4536" cy="4425"/>
          </a:xfrm>
        </p:grpSpPr>
        <p:sp>
          <p:nvSpPr>
            <p:cNvPr id="9" name="Freeform 10"/>
            <p:cNvSpPr/>
            <p:nvPr/>
          </p:nvSpPr>
          <p:spPr bwMode="auto">
            <a:xfrm>
              <a:off x="325" y="5055"/>
              <a:ext cx="4355" cy="1204"/>
            </a:xfrm>
            <a:custGeom>
              <a:avLst/>
              <a:gdLst>
                <a:gd name="T0" fmla="*/ 1304 w 2567"/>
                <a:gd name="T1" fmla="*/ 692 h 710"/>
                <a:gd name="T2" fmla="*/ 1133 w 2567"/>
                <a:gd name="T3" fmla="*/ 700 h 710"/>
                <a:gd name="T4" fmla="*/ 62 w 2567"/>
                <a:gd name="T5" fmla="*/ 493 h 710"/>
                <a:gd name="T6" fmla="*/ 41 w 2567"/>
                <a:gd name="T7" fmla="*/ 448 h 710"/>
                <a:gd name="T8" fmla="*/ 1263 w 2567"/>
                <a:gd name="T9" fmla="*/ 18 h 710"/>
                <a:gd name="T10" fmla="*/ 1433 w 2567"/>
                <a:gd name="T11" fmla="*/ 10 h 710"/>
                <a:gd name="T12" fmla="*/ 2505 w 2567"/>
                <a:gd name="T13" fmla="*/ 204 h 710"/>
                <a:gd name="T14" fmla="*/ 2526 w 2567"/>
                <a:gd name="T15" fmla="*/ 249 h 710"/>
                <a:gd name="T16" fmla="*/ 1304 w 2567"/>
                <a:gd name="T17" fmla="*/ 692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0">
                  <a:moveTo>
                    <a:pt x="1304" y="692"/>
                  </a:moveTo>
                  <a:cubicBezTo>
                    <a:pt x="1263" y="707"/>
                    <a:pt x="1186" y="710"/>
                    <a:pt x="1133" y="700"/>
                  </a:cubicBezTo>
                  <a:cubicBezTo>
                    <a:pt x="62" y="493"/>
                    <a:pt x="62" y="493"/>
                    <a:pt x="62" y="493"/>
                  </a:cubicBezTo>
                  <a:cubicBezTo>
                    <a:pt x="9" y="482"/>
                    <a:pt x="0" y="462"/>
                    <a:pt x="41" y="448"/>
                  </a:cubicBezTo>
                  <a:cubicBezTo>
                    <a:pt x="1263" y="18"/>
                    <a:pt x="1263" y="18"/>
                    <a:pt x="1263" y="18"/>
                  </a:cubicBezTo>
                  <a:cubicBezTo>
                    <a:pt x="1304" y="3"/>
                    <a:pt x="1380" y="0"/>
                    <a:pt x="1433" y="10"/>
                  </a:cubicBezTo>
                  <a:cubicBezTo>
                    <a:pt x="2505" y="204"/>
                    <a:pt x="2505" y="204"/>
                    <a:pt x="2505" y="204"/>
                  </a:cubicBezTo>
                  <a:cubicBezTo>
                    <a:pt x="2558" y="214"/>
                    <a:pt x="2567" y="234"/>
                    <a:pt x="2526" y="249"/>
                  </a:cubicBezTo>
                  <a:lnTo>
                    <a:pt x="1304" y="69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0" name="Freeform 11"/>
            <p:cNvSpPr/>
            <p:nvPr/>
          </p:nvSpPr>
          <p:spPr bwMode="auto">
            <a:xfrm>
              <a:off x="350" y="5389"/>
              <a:ext cx="4306" cy="855"/>
            </a:xfrm>
            <a:custGeom>
              <a:avLst/>
              <a:gdLst>
                <a:gd name="T0" fmla="*/ 2538 w 2538"/>
                <a:gd name="T1" fmla="*/ 0 h 504"/>
                <a:gd name="T2" fmla="*/ 2536 w 2538"/>
                <a:gd name="T3" fmla="*/ 32 h 504"/>
                <a:gd name="T4" fmla="*/ 2464 w 2538"/>
                <a:gd name="T5" fmla="*/ 65 h 504"/>
                <a:gd name="T6" fmla="*/ 1186 w 2538"/>
                <a:gd name="T7" fmla="*/ 504 h 504"/>
                <a:gd name="T8" fmla="*/ 12 w 2538"/>
                <a:gd name="T9" fmla="*/ 284 h 504"/>
                <a:gd name="T10" fmla="*/ 0 w 2538"/>
                <a:gd name="T11" fmla="*/ 268 h 504"/>
                <a:gd name="T12" fmla="*/ 2 w 2538"/>
                <a:gd name="T13" fmla="*/ 225 h 504"/>
                <a:gd name="T14" fmla="*/ 2538 w 2538"/>
                <a:gd name="T15" fmla="*/ 0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8" h="504">
                  <a:moveTo>
                    <a:pt x="2538" y="0"/>
                  </a:moveTo>
                  <a:cubicBezTo>
                    <a:pt x="2536" y="32"/>
                    <a:pt x="2536" y="32"/>
                    <a:pt x="2536" y="32"/>
                  </a:cubicBezTo>
                  <a:cubicBezTo>
                    <a:pt x="2464" y="65"/>
                    <a:pt x="2464" y="65"/>
                    <a:pt x="2464" y="65"/>
                  </a:cubicBezTo>
                  <a:cubicBezTo>
                    <a:pt x="1186" y="504"/>
                    <a:pt x="1186" y="504"/>
                    <a:pt x="1186" y="504"/>
                  </a:cubicBezTo>
                  <a:cubicBezTo>
                    <a:pt x="12" y="284"/>
                    <a:pt x="12" y="284"/>
                    <a:pt x="12" y="284"/>
                  </a:cubicBezTo>
                  <a:cubicBezTo>
                    <a:pt x="0" y="268"/>
                    <a:pt x="0" y="268"/>
                    <a:pt x="0" y="268"/>
                  </a:cubicBezTo>
                  <a:cubicBezTo>
                    <a:pt x="0" y="268"/>
                    <a:pt x="1" y="225"/>
                    <a:pt x="2" y="225"/>
                  </a:cubicBezTo>
                  <a:cubicBezTo>
                    <a:pt x="2" y="225"/>
                    <a:pt x="2538" y="0"/>
                    <a:pt x="2538"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1" name="Freeform 12"/>
            <p:cNvSpPr/>
            <p:nvPr/>
          </p:nvSpPr>
          <p:spPr bwMode="auto">
            <a:xfrm>
              <a:off x="326" y="4977"/>
              <a:ext cx="4355" cy="1206"/>
            </a:xfrm>
            <a:custGeom>
              <a:avLst/>
              <a:gdLst>
                <a:gd name="T0" fmla="*/ 1304 w 2567"/>
                <a:gd name="T1" fmla="*/ 693 h 711"/>
                <a:gd name="T2" fmla="*/ 1134 w 2567"/>
                <a:gd name="T3" fmla="*/ 700 h 711"/>
                <a:gd name="T4" fmla="*/ 62 w 2567"/>
                <a:gd name="T5" fmla="*/ 493 h 711"/>
                <a:gd name="T6" fmla="*/ 41 w 2567"/>
                <a:gd name="T7" fmla="*/ 448 h 711"/>
                <a:gd name="T8" fmla="*/ 1263 w 2567"/>
                <a:gd name="T9" fmla="*/ 18 h 711"/>
                <a:gd name="T10" fmla="*/ 1434 w 2567"/>
                <a:gd name="T11" fmla="*/ 10 h 711"/>
                <a:gd name="T12" fmla="*/ 2505 w 2567"/>
                <a:gd name="T13" fmla="*/ 218 h 711"/>
                <a:gd name="T14" fmla="*/ 2526 w 2567"/>
                <a:gd name="T15" fmla="*/ 263 h 711"/>
                <a:gd name="T16" fmla="*/ 1304 w 2567"/>
                <a:gd name="T17" fmla="*/ 693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1">
                  <a:moveTo>
                    <a:pt x="1304" y="693"/>
                  </a:moveTo>
                  <a:cubicBezTo>
                    <a:pt x="1263" y="707"/>
                    <a:pt x="1187" y="711"/>
                    <a:pt x="1134" y="700"/>
                  </a:cubicBezTo>
                  <a:cubicBezTo>
                    <a:pt x="62" y="493"/>
                    <a:pt x="62" y="493"/>
                    <a:pt x="62" y="493"/>
                  </a:cubicBezTo>
                  <a:cubicBezTo>
                    <a:pt x="9" y="483"/>
                    <a:pt x="0" y="462"/>
                    <a:pt x="41" y="448"/>
                  </a:cubicBezTo>
                  <a:cubicBezTo>
                    <a:pt x="1263" y="18"/>
                    <a:pt x="1263" y="18"/>
                    <a:pt x="1263" y="18"/>
                  </a:cubicBezTo>
                  <a:cubicBezTo>
                    <a:pt x="1305" y="3"/>
                    <a:pt x="1381" y="0"/>
                    <a:pt x="1434" y="10"/>
                  </a:cubicBezTo>
                  <a:cubicBezTo>
                    <a:pt x="2505" y="218"/>
                    <a:pt x="2505" y="218"/>
                    <a:pt x="2505" y="218"/>
                  </a:cubicBezTo>
                  <a:cubicBezTo>
                    <a:pt x="2558" y="228"/>
                    <a:pt x="2567" y="248"/>
                    <a:pt x="2526" y="263"/>
                  </a:cubicBezTo>
                  <a:lnTo>
                    <a:pt x="1304" y="69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2" name="Freeform 13"/>
            <p:cNvSpPr/>
            <p:nvPr/>
          </p:nvSpPr>
          <p:spPr bwMode="auto">
            <a:xfrm>
              <a:off x="630" y="5030"/>
              <a:ext cx="3849" cy="1065"/>
            </a:xfrm>
            <a:custGeom>
              <a:avLst/>
              <a:gdLst>
                <a:gd name="T0" fmla="*/ 0 w 3849"/>
                <a:gd name="T1" fmla="*/ 710 h 1065"/>
                <a:gd name="T2" fmla="*/ 2019 w 3849"/>
                <a:gd name="T3" fmla="*/ 0 h 1065"/>
                <a:gd name="T4" fmla="*/ 3849 w 3849"/>
                <a:gd name="T5" fmla="*/ 354 h 1065"/>
                <a:gd name="T6" fmla="*/ 1829 w 3849"/>
                <a:gd name="T7" fmla="*/ 1065 h 1065"/>
                <a:gd name="T8" fmla="*/ 0 w 3849"/>
                <a:gd name="T9" fmla="*/ 710 h 1065"/>
              </a:gdLst>
              <a:ahLst/>
              <a:cxnLst>
                <a:cxn ang="0">
                  <a:pos x="T0" y="T1"/>
                </a:cxn>
                <a:cxn ang="0">
                  <a:pos x="T2" y="T3"/>
                </a:cxn>
                <a:cxn ang="0">
                  <a:pos x="T4" y="T5"/>
                </a:cxn>
                <a:cxn ang="0">
                  <a:pos x="T6" y="T7"/>
                </a:cxn>
                <a:cxn ang="0">
                  <a:pos x="T8" y="T9"/>
                </a:cxn>
              </a:cxnLst>
              <a:rect l="0" t="0" r="r" b="b"/>
              <a:pathLst>
                <a:path w="3849" h="1065">
                  <a:moveTo>
                    <a:pt x="0" y="710"/>
                  </a:moveTo>
                  <a:lnTo>
                    <a:pt x="2019" y="0"/>
                  </a:lnTo>
                  <a:lnTo>
                    <a:pt x="3849" y="354"/>
                  </a:lnTo>
                  <a:lnTo>
                    <a:pt x="1829" y="1065"/>
                  </a:lnTo>
                  <a:lnTo>
                    <a:pt x="0" y="71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3" name="Freeform 14"/>
            <p:cNvSpPr/>
            <p:nvPr/>
          </p:nvSpPr>
          <p:spPr bwMode="auto">
            <a:xfrm>
              <a:off x="2459" y="5030"/>
              <a:ext cx="2020" cy="1065"/>
            </a:xfrm>
            <a:custGeom>
              <a:avLst/>
              <a:gdLst>
                <a:gd name="T0" fmla="*/ 0 w 2020"/>
                <a:gd name="T1" fmla="*/ 1065 h 1065"/>
                <a:gd name="T2" fmla="*/ 2020 w 2020"/>
                <a:gd name="T3" fmla="*/ 354 h 1065"/>
                <a:gd name="T4" fmla="*/ 190 w 2020"/>
                <a:gd name="T5" fmla="*/ 0 h 1065"/>
                <a:gd name="T6" fmla="*/ 0 w 2020"/>
                <a:gd name="T7" fmla="*/ 1065 h 1065"/>
              </a:gdLst>
              <a:ahLst/>
              <a:cxnLst>
                <a:cxn ang="0">
                  <a:pos x="T0" y="T1"/>
                </a:cxn>
                <a:cxn ang="0">
                  <a:pos x="T2" y="T3"/>
                </a:cxn>
                <a:cxn ang="0">
                  <a:pos x="T4" y="T5"/>
                </a:cxn>
                <a:cxn ang="0">
                  <a:pos x="T6" y="T7"/>
                </a:cxn>
              </a:cxnLst>
              <a:rect l="0" t="0" r="r" b="b"/>
              <a:pathLst>
                <a:path w="2020" h="1065">
                  <a:moveTo>
                    <a:pt x="0" y="1065"/>
                  </a:moveTo>
                  <a:lnTo>
                    <a:pt x="2020" y="354"/>
                  </a:lnTo>
                  <a:lnTo>
                    <a:pt x="190" y="0"/>
                  </a:lnTo>
                  <a:lnTo>
                    <a:pt x="0" y="1065"/>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4" name="Freeform 15"/>
            <p:cNvSpPr/>
            <p:nvPr/>
          </p:nvSpPr>
          <p:spPr bwMode="auto">
            <a:xfrm>
              <a:off x="1339" y="5927"/>
              <a:ext cx="204" cy="54"/>
            </a:xfrm>
            <a:custGeom>
              <a:avLst/>
              <a:gdLst>
                <a:gd name="T0" fmla="*/ 27 w 120"/>
                <a:gd name="T1" fmla="*/ 27 h 32"/>
                <a:gd name="T2" fmla="*/ 102 w 120"/>
                <a:gd name="T3" fmla="*/ 24 h 32"/>
                <a:gd name="T4" fmla="*/ 93 w 120"/>
                <a:gd name="T5" fmla="*/ 4 h 32"/>
                <a:gd name="T6" fmla="*/ 18 w 120"/>
                <a:gd name="T7" fmla="*/ 8 h 32"/>
                <a:gd name="T8" fmla="*/ 27 w 120"/>
                <a:gd name="T9" fmla="*/ 27 h 32"/>
              </a:gdLst>
              <a:ahLst/>
              <a:cxnLst>
                <a:cxn ang="0">
                  <a:pos x="T0" y="T1"/>
                </a:cxn>
                <a:cxn ang="0">
                  <a:pos x="T2" y="T3"/>
                </a:cxn>
                <a:cxn ang="0">
                  <a:pos x="T4" y="T5"/>
                </a:cxn>
                <a:cxn ang="0">
                  <a:pos x="T6" y="T7"/>
                </a:cxn>
                <a:cxn ang="0">
                  <a:pos x="T8" y="T9"/>
                </a:cxn>
              </a:cxnLst>
              <a:rect l="0" t="0" r="r" b="b"/>
              <a:pathLst>
                <a:path w="120" h="32">
                  <a:moveTo>
                    <a:pt x="27" y="27"/>
                  </a:moveTo>
                  <a:cubicBezTo>
                    <a:pt x="51" y="32"/>
                    <a:pt x="84" y="30"/>
                    <a:pt x="102" y="24"/>
                  </a:cubicBezTo>
                  <a:cubicBezTo>
                    <a:pt x="120" y="18"/>
                    <a:pt x="116" y="9"/>
                    <a:pt x="93" y="4"/>
                  </a:cubicBezTo>
                  <a:cubicBezTo>
                    <a:pt x="70" y="0"/>
                    <a:pt x="36" y="1"/>
                    <a:pt x="18" y="8"/>
                  </a:cubicBezTo>
                  <a:cubicBezTo>
                    <a:pt x="0" y="14"/>
                    <a:pt x="4" y="23"/>
                    <a:pt x="27" y="2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5" name="Freeform 16"/>
            <p:cNvSpPr/>
            <p:nvPr/>
          </p:nvSpPr>
          <p:spPr bwMode="auto">
            <a:xfrm>
              <a:off x="3451" y="5159"/>
              <a:ext cx="319" cy="64"/>
            </a:xfrm>
            <a:custGeom>
              <a:avLst/>
              <a:gdLst>
                <a:gd name="T0" fmla="*/ 5 w 188"/>
                <a:gd name="T1" fmla="*/ 4 h 38"/>
                <a:gd name="T2" fmla="*/ 3 w 188"/>
                <a:gd name="T3" fmla="*/ 1 h 38"/>
                <a:gd name="T4" fmla="*/ 3 w 188"/>
                <a:gd name="T5" fmla="*/ 1 h 38"/>
                <a:gd name="T6" fmla="*/ 16 w 188"/>
                <a:gd name="T7" fmla="*/ 0 h 38"/>
                <a:gd name="T8" fmla="*/ 183 w 188"/>
                <a:gd name="T9" fmla="*/ 33 h 38"/>
                <a:gd name="T10" fmla="*/ 185 w 188"/>
                <a:gd name="T11" fmla="*/ 36 h 38"/>
                <a:gd name="T12" fmla="*/ 185 w 188"/>
                <a:gd name="T13" fmla="*/ 36 h 38"/>
                <a:gd name="T14" fmla="*/ 172 w 188"/>
                <a:gd name="T15" fmla="*/ 37 h 38"/>
                <a:gd name="T16" fmla="*/ 5 w 188"/>
                <a:gd name="T1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38">
                  <a:moveTo>
                    <a:pt x="5" y="4"/>
                  </a:moveTo>
                  <a:cubicBezTo>
                    <a:pt x="1" y="4"/>
                    <a:pt x="0" y="2"/>
                    <a:pt x="3" y="1"/>
                  </a:cubicBezTo>
                  <a:cubicBezTo>
                    <a:pt x="3" y="1"/>
                    <a:pt x="3" y="1"/>
                    <a:pt x="3" y="1"/>
                  </a:cubicBezTo>
                  <a:cubicBezTo>
                    <a:pt x="6" y="0"/>
                    <a:pt x="12" y="0"/>
                    <a:pt x="16" y="0"/>
                  </a:cubicBezTo>
                  <a:cubicBezTo>
                    <a:pt x="183" y="33"/>
                    <a:pt x="183" y="33"/>
                    <a:pt x="183" y="33"/>
                  </a:cubicBezTo>
                  <a:cubicBezTo>
                    <a:pt x="187" y="34"/>
                    <a:pt x="188" y="35"/>
                    <a:pt x="185" y="36"/>
                  </a:cubicBezTo>
                  <a:cubicBezTo>
                    <a:pt x="185" y="36"/>
                    <a:pt x="185" y="36"/>
                    <a:pt x="185" y="36"/>
                  </a:cubicBezTo>
                  <a:cubicBezTo>
                    <a:pt x="182" y="37"/>
                    <a:pt x="176" y="38"/>
                    <a:pt x="172" y="37"/>
                  </a:cubicBezTo>
                  <a:lnTo>
                    <a:pt x="5" y="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6" name="Freeform 17"/>
            <p:cNvSpPr/>
            <p:nvPr/>
          </p:nvSpPr>
          <p:spPr bwMode="auto">
            <a:xfrm>
              <a:off x="1224" y="3866"/>
              <a:ext cx="945" cy="887"/>
            </a:xfrm>
            <a:custGeom>
              <a:avLst/>
              <a:gdLst>
                <a:gd name="T0" fmla="*/ 34 w 557"/>
                <a:gd name="T1" fmla="*/ 0 h 523"/>
                <a:gd name="T2" fmla="*/ 522 w 557"/>
                <a:gd name="T3" fmla="*/ 0 h 523"/>
                <a:gd name="T4" fmla="*/ 557 w 557"/>
                <a:gd name="T5" fmla="*/ 35 h 523"/>
                <a:gd name="T6" fmla="*/ 557 w 557"/>
                <a:gd name="T7" fmla="*/ 374 h 523"/>
                <a:gd name="T8" fmla="*/ 522 w 557"/>
                <a:gd name="T9" fmla="*/ 408 h 523"/>
                <a:gd name="T10" fmla="*/ 483 w 557"/>
                <a:gd name="T11" fmla="*/ 408 h 523"/>
                <a:gd name="T12" fmla="*/ 483 w 557"/>
                <a:gd name="T13" fmla="*/ 523 h 523"/>
                <a:gd name="T14" fmla="*/ 360 w 557"/>
                <a:gd name="T15" fmla="*/ 408 h 523"/>
                <a:gd name="T16" fmla="*/ 34 w 557"/>
                <a:gd name="T17" fmla="*/ 408 h 523"/>
                <a:gd name="T18" fmla="*/ 0 w 557"/>
                <a:gd name="T19" fmla="*/ 374 h 523"/>
                <a:gd name="T20" fmla="*/ 0 w 557"/>
                <a:gd name="T21" fmla="*/ 35 h 523"/>
                <a:gd name="T22" fmla="*/ 34 w 557"/>
                <a:gd name="T2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7" h="523">
                  <a:moveTo>
                    <a:pt x="34" y="0"/>
                  </a:moveTo>
                  <a:cubicBezTo>
                    <a:pt x="522" y="0"/>
                    <a:pt x="522" y="0"/>
                    <a:pt x="522" y="0"/>
                  </a:cubicBezTo>
                  <a:cubicBezTo>
                    <a:pt x="541" y="0"/>
                    <a:pt x="557" y="16"/>
                    <a:pt x="557" y="35"/>
                  </a:cubicBezTo>
                  <a:cubicBezTo>
                    <a:pt x="557" y="374"/>
                    <a:pt x="557" y="374"/>
                    <a:pt x="557" y="374"/>
                  </a:cubicBezTo>
                  <a:cubicBezTo>
                    <a:pt x="557" y="393"/>
                    <a:pt x="541" y="408"/>
                    <a:pt x="522" y="408"/>
                  </a:cubicBezTo>
                  <a:cubicBezTo>
                    <a:pt x="483" y="408"/>
                    <a:pt x="483" y="408"/>
                    <a:pt x="483" y="408"/>
                  </a:cubicBezTo>
                  <a:cubicBezTo>
                    <a:pt x="483" y="523"/>
                    <a:pt x="483" y="523"/>
                    <a:pt x="483" y="523"/>
                  </a:cubicBezTo>
                  <a:cubicBezTo>
                    <a:pt x="360" y="408"/>
                    <a:pt x="360" y="408"/>
                    <a:pt x="360" y="408"/>
                  </a:cubicBezTo>
                  <a:cubicBezTo>
                    <a:pt x="34" y="408"/>
                    <a:pt x="34" y="408"/>
                    <a:pt x="34" y="408"/>
                  </a:cubicBezTo>
                  <a:cubicBezTo>
                    <a:pt x="15" y="408"/>
                    <a:pt x="0" y="393"/>
                    <a:pt x="0" y="374"/>
                  </a:cubicBezTo>
                  <a:cubicBezTo>
                    <a:pt x="0" y="35"/>
                    <a:pt x="0" y="35"/>
                    <a:pt x="0" y="35"/>
                  </a:cubicBezTo>
                  <a:cubicBezTo>
                    <a:pt x="0" y="16"/>
                    <a:pt x="15" y="0"/>
                    <a:pt x="3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7" name="Freeform 18"/>
            <p:cNvSpPr/>
            <p:nvPr/>
          </p:nvSpPr>
          <p:spPr bwMode="auto">
            <a:xfrm>
              <a:off x="2196" y="2621"/>
              <a:ext cx="943" cy="887"/>
            </a:xfrm>
            <a:custGeom>
              <a:avLst/>
              <a:gdLst>
                <a:gd name="T0" fmla="*/ 34 w 556"/>
                <a:gd name="T1" fmla="*/ 0 h 523"/>
                <a:gd name="T2" fmla="*/ 522 w 556"/>
                <a:gd name="T3" fmla="*/ 0 h 523"/>
                <a:gd name="T4" fmla="*/ 556 w 556"/>
                <a:gd name="T5" fmla="*/ 35 h 523"/>
                <a:gd name="T6" fmla="*/ 556 w 556"/>
                <a:gd name="T7" fmla="*/ 374 h 523"/>
                <a:gd name="T8" fmla="*/ 522 w 556"/>
                <a:gd name="T9" fmla="*/ 408 h 523"/>
                <a:gd name="T10" fmla="*/ 483 w 556"/>
                <a:gd name="T11" fmla="*/ 408 h 523"/>
                <a:gd name="T12" fmla="*/ 483 w 556"/>
                <a:gd name="T13" fmla="*/ 523 h 523"/>
                <a:gd name="T14" fmla="*/ 359 w 556"/>
                <a:gd name="T15" fmla="*/ 408 h 523"/>
                <a:gd name="T16" fmla="*/ 34 w 556"/>
                <a:gd name="T17" fmla="*/ 408 h 523"/>
                <a:gd name="T18" fmla="*/ 0 w 556"/>
                <a:gd name="T19" fmla="*/ 374 h 523"/>
                <a:gd name="T20" fmla="*/ 0 w 556"/>
                <a:gd name="T21" fmla="*/ 35 h 523"/>
                <a:gd name="T22" fmla="*/ 34 w 556"/>
                <a:gd name="T2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6" h="523">
                  <a:moveTo>
                    <a:pt x="34" y="0"/>
                  </a:moveTo>
                  <a:cubicBezTo>
                    <a:pt x="522" y="0"/>
                    <a:pt x="522" y="0"/>
                    <a:pt x="522" y="0"/>
                  </a:cubicBezTo>
                  <a:cubicBezTo>
                    <a:pt x="541" y="0"/>
                    <a:pt x="556" y="16"/>
                    <a:pt x="556" y="35"/>
                  </a:cubicBezTo>
                  <a:cubicBezTo>
                    <a:pt x="556" y="374"/>
                    <a:pt x="556" y="374"/>
                    <a:pt x="556" y="374"/>
                  </a:cubicBezTo>
                  <a:cubicBezTo>
                    <a:pt x="556" y="393"/>
                    <a:pt x="541" y="408"/>
                    <a:pt x="522" y="408"/>
                  </a:cubicBezTo>
                  <a:cubicBezTo>
                    <a:pt x="483" y="408"/>
                    <a:pt x="483" y="408"/>
                    <a:pt x="483" y="408"/>
                  </a:cubicBezTo>
                  <a:cubicBezTo>
                    <a:pt x="483" y="523"/>
                    <a:pt x="483" y="523"/>
                    <a:pt x="483" y="523"/>
                  </a:cubicBezTo>
                  <a:cubicBezTo>
                    <a:pt x="359" y="408"/>
                    <a:pt x="359" y="408"/>
                    <a:pt x="359" y="408"/>
                  </a:cubicBezTo>
                  <a:cubicBezTo>
                    <a:pt x="34" y="408"/>
                    <a:pt x="34" y="408"/>
                    <a:pt x="34" y="408"/>
                  </a:cubicBezTo>
                  <a:cubicBezTo>
                    <a:pt x="15" y="408"/>
                    <a:pt x="0" y="393"/>
                    <a:pt x="0" y="374"/>
                  </a:cubicBezTo>
                  <a:cubicBezTo>
                    <a:pt x="0" y="35"/>
                    <a:pt x="0" y="35"/>
                    <a:pt x="0" y="35"/>
                  </a:cubicBezTo>
                  <a:cubicBezTo>
                    <a:pt x="0" y="16"/>
                    <a:pt x="15" y="0"/>
                    <a:pt x="34"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9"/>
            <p:cNvSpPr/>
            <p:nvPr/>
          </p:nvSpPr>
          <p:spPr bwMode="auto">
            <a:xfrm>
              <a:off x="3102" y="3461"/>
              <a:ext cx="943" cy="887"/>
            </a:xfrm>
            <a:custGeom>
              <a:avLst/>
              <a:gdLst>
                <a:gd name="T0" fmla="*/ 522 w 556"/>
                <a:gd name="T1" fmla="*/ 0 h 523"/>
                <a:gd name="T2" fmla="*/ 34 w 556"/>
                <a:gd name="T3" fmla="*/ 0 h 523"/>
                <a:gd name="T4" fmla="*/ 0 w 556"/>
                <a:gd name="T5" fmla="*/ 34 h 523"/>
                <a:gd name="T6" fmla="*/ 0 w 556"/>
                <a:gd name="T7" fmla="*/ 373 h 523"/>
                <a:gd name="T8" fmla="*/ 34 w 556"/>
                <a:gd name="T9" fmla="*/ 407 h 523"/>
                <a:gd name="T10" fmla="*/ 73 w 556"/>
                <a:gd name="T11" fmla="*/ 407 h 523"/>
                <a:gd name="T12" fmla="*/ 73 w 556"/>
                <a:gd name="T13" fmla="*/ 523 h 523"/>
                <a:gd name="T14" fmla="*/ 197 w 556"/>
                <a:gd name="T15" fmla="*/ 407 h 523"/>
                <a:gd name="T16" fmla="*/ 522 w 556"/>
                <a:gd name="T17" fmla="*/ 407 h 523"/>
                <a:gd name="T18" fmla="*/ 556 w 556"/>
                <a:gd name="T19" fmla="*/ 373 h 523"/>
                <a:gd name="T20" fmla="*/ 556 w 556"/>
                <a:gd name="T21" fmla="*/ 34 h 523"/>
                <a:gd name="T22" fmla="*/ 522 w 556"/>
                <a:gd name="T2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6" h="523">
                  <a:moveTo>
                    <a:pt x="522" y="0"/>
                  </a:moveTo>
                  <a:cubicBezTo>
                    <a:pt x="34" y="0"/>
                    <a:pt x="34" y="0"/>
                    <a:pt x="34" y="0"/>
                  </a:cubicBezTo>
                  <a:cubicBezTo>
                    <a:pt x="15" y="0"/>
                    <a:pt x="0" y="15"/>
                    <a:pt x="0" y="34"/>
                  </a:cubicBezTo>
                  <a:cubicBezTo>
                    <a:pt x="0" y="373"/>
                    <a:pt x="0" y="373"/>
                    <a:pt x="0" y="373"/>
                  </a:cubicBezTo>
                  <a:cubicBezTo>
                    <a:pt x="0" y="392"/>
                    <a:pt x="15" y="407"/>
                    <a:pt x="34" y="407"/>
                  </a:cubicBezTo>
                  <a:cubicBezTo>
                    <a:pt x="73" y="407"/>
                    <a:pt x="73" y="407"/>
                    <a:pt x="73" y="407"/>
                  </a:cubicBezTo>
                  <a:cubicBezTo>
                    <a:pt x="73" y="523"/>
                    <a:pt x="73" y="523"/>
                    <a:pt x="73" y="523"/>
                  </a:cubicBezTo>
                  <a:cubicBezTo>
                    <a:pt x="197" y="407"/>
                    <a:pt x="197" y="407"/>
                    <a:pt x="197" y="407"/>
                  </a:cubicBezTo>
                  <a:cubicBezTo>
                    <a:pt x="522" y="407"/>
                    <a:pt x="522" y="407"/>
                    <a:pt x="522" y="407"/>
                  </a:cubicBezTo>
                  <a:cubicBezTo>
                    <a:pt x="541" y="407"/>
                    <a:pt x="556" y="392"/>
                    <a:pt x="556" y="373"/>
                  </a:cubicBezTo>
                  <a:cubicBezTo>
                    <a:pt x="556" y="34"/>
                    <a:pt x="556" y="34"/>
                    <a:pt x="556" y="34"/>
                  </a:cubicBezTo>
                  <a:cubicBezTo>
                    <a:pt x="556" y="15"/>
                    <a:pt x="541" y="0"/>
                    <a:pt x="522"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9" name="Freeform 20"/>
            <p:cNvSpPr/>
            <p:nvPr/>
          </p:nvSpPr>
          <p:spPr bwMode="auto">
            <a:xfrm>
              <a:off x="306" y="3154"/>
              <a:ext cx="651" cy="612"/>
            </a:xfrm>
            <a:custGeom>
              <a:avLst/>
              <a:gdLst>
                <a:gd name="T0" fmla="*/ 24 w 384"/>
                <a:gd name="T1" fmla="*/ 0 h 361"/>
                <a:gd name="T2" fmla="*/ 361 w 384"/>
                <a:gd name="T3" fmla="*/ 0 h 361"/>
                <a:gd name="T4" fmla="*/ 384 w 384"/>
                <a:gd name="T5" fmla="*/ 24 h 361"/>
                <a:gd name="T6" fmla="*/ 384 w 384"/>
                <a:gd name="T7" fmla="*/ 258 h 361"/>
                <a:gd name="T8" fmla="*/ 361 w 384"/>
                <a:gd name="T9" fmla="*/ 281 h 361"/>
                <a:gd name="T10" fmla="*/ 333 w 384"/>
                <a:gd name="T11" fmla="*/ 281 h 361"/>
                <a:gd name="T12" fmla="*/ 333 w 384"/>
                <a:gd name="T13" fmla="*/ 361 h 361"/>
                <a:gd name="T14" fmla="*/ 248 w 384"/>
                <a:gd name="T15" fmla="*/ 281 h 361"/>
                <a:gd name="T16" fmla="*/ 24 w 384"/>
                <a:gd name="T17" fmla="*/ 281 h 361"/>
                <a:gd name="T18" fmla="*/ 0 w 384"/>
                <a:gd name="T19" fmla="*/ 258 h 361"/>
                <a:gd name="T20" fmla="*/ 0 w 384"/>
                <a:gd name="T21" fmla="*/ 24 h 361"/>
                <a:gd name="T22" fmla="*/ 24 w 384"/>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1">
                  <a:moveTo>
                    <a:pt x="24" y="0"/>
                  </a:moveTo>
                  <a:cubicBezTo>
                    <a:pt x="361" y="0"/>
                    <a:pt x="361" y="0"/>
                    <a:pt x="361" y="0"/>
                  </a:cubicBezTo>
                  <a:cubicBezTo>
                    <a:pt x="374" y="0"/>
                    <a:pt x="384" y="11"/>
                    <a:pt x="384" y="24"/>
                  </a:cubicBezTo>
                  <a:cubicBezTo>
                    <a:pt x="384" y="258"/>
                    <a:pt x="384" y="258"/>
                    <a:pt x="384" y="258"/>
                  </a:cubicBezTo>
                  <a:cubicBezTo>
                    <a:pt x="384" y="271"/>
                    <a:pt x="374" y="281"/>
                    <a:pt x="361" y="281"/>
                  </a:cubicBezTo>
                  <a:cubicBezTo>
                    <a:pt x="333" y="281"/>
                    <a:pt x="333" y="281"/>
                    <a:pt x="333" y="281"/>
                  </a:cubicBezTo>
                  <a:cubicBezTo>
                    <a:pt x="333" y="361"/>
                    <a:pt x="333" y="361"/>
                    <a:pt x="333" y="361"/>
                  </a:cubicBezTo>
                  <a:cubicBezTo>
                    <a:pt x="248" y="281"/>
                    <a:pt x="248" y="281"/>
                    <a:pt x="248" y="281"/>
                  </a:cubicBezTo>
                  <a:cubicBezTo>
                    <a:pt x="24" y="281"/>
                    <a:pt x="24" y="281"/>
                    <a:pt x="24" y="281"/>
                  </a:cubicBezTo>
                  <a:cubicBezTo>
                    <a:pt x="11" y="281"/>
                    <a:pt x="0" y="271"/>
                    <a:pt x="0" y="258"/>
                  </a:cubicBezTo>
                  <a:cubicBezTo>
                    <a:pt x="0" y="24"/>
                    <a:pt x="0" y="24"/>
                    <a:pt x="0" y="24"/>
                  </a:cubicBezTo>
                  <a:cubicBezTo>
                    <a:pt x="0" y="11"/>
                    <a:pt x="11" y="0"/>
                    <a:pt x="24"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 name="Freeform 21"/>
            <p:cNvSpPr/>
            <p:nvPr/>
          </p:nvSpPr>
          <p:spPr bwMode="auto">
            <a:xfrm>
              <a:off x="1383" y="3133"/>
              <a:ext cx="652" cy="613"/>
            </a:xfrm>
            <a:custGeom>
              <a:avLst/>
              <a:gdLst>
                <a:gd name="T0" fmla="*/ 360 w 384"/>
                <a:gd name="T1" fmla="*/ 0 h 361"/>
                <a:gd name="T2" fmla="*/ 24 w 384"/>
                <a:gd name="T3" fmla="*/ 0 h 361"/>
                <a:gd name="T4" fmla="*/ 0 w 384"/>
                <a:gd name="T5" fmla="*/ 24 h 361"/>
                <a:gd name="T6" fmla="*/ 0 w 384"/>
                <a:gd name="T7" fmla="*/ 258 h 361"/>
                <a:gd name="T8" fmla="*/ 24 w 384"/>
                <a:gd name="T9" fmla="*/ 281 h 361"/>
                <a:gd name="T10" fmla="*/ 51 w 384"/>
                <a:gd name="T11" fmla="*/ 281 h 361"/>
                <a:gd name="T12" fmla="*/ 51 w 384"/>
                <a:gd name="T13" fmla="*/ 361 h 361"/>
                <a:gd name="T14" fmla="*/ 136 w 384"/>
                <a:gd name="T15" fmla="*/ 281 h 361"/>
                <a:gd name="T16" fmla="*/ 360 w 384"/>
                <a:gd name="T17" fmla="*/ 281 h 361"/>
                <a:gd name="T18" fmla="*/ 384 w 384"/>
                <a:gd name="T19" fmla="*/ 258 h 361"/>
                <a:gd name="T20" fmla="*/ 384 w 384"/>
                <a:gd name="T21" fmla="*/ 24 h 361"/>
                <a:gd name="T22" fmla="*/ 360 w 384"/>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1">
                  <a:moveTo>
                    <a:pt x="360" y="0"/>
                  </a:moveTo>
                  <a:cubicBezTo>
                    <a:pt x="24" y="0"/>
                    <a:pt x="24" y="0"/>
                    <a:pt x="24" y="0"/>
                  </a:cubicBezTo>
                  <a:cubicBezTo>
                    <a:pt x="11" y="0"/>
                    <a:pt x="0" y="11"/>
                    <a:pt x="0" y="24"/>
                  </a:cubicBezTo>
                  <a:cubicBezTo>
                    <a:pt x="0" y="258"/>
                    <a:pt x="0" y="258"/>
                    <a:pt x="0" y="258"/>
                  </a:cubicBezTo>
                  <a:cubicBezTo>
                    <a:pt x="0" y="271"/>
                    <a:pt x="11" y="281"/>
                    <a:pt x="24" y="281"/>
                  </a:cubicBezTo>
                  <a:cubicBezTo>
                    <a:pt x="51" y="281"/>
                    <a:pt x="51" y="281"/>
                    <a:pt x="51" y="281"/>
                  </a:cubicBezTo>
                  <a:cubicBezTo>
                    <a:pt x="51" y="361"/>
                    <a:pt x="51" y="361"/>
                    <a:pt x="51" y="361"/>
                  </a:cubicBezTo>
                  <a:cubicBezTo>
                    <a:pt x="136" y="281"/>
                    <a:pt x="136" y="281"/>
                    <a:pt x="136" y="281"/>
                  </a:cubicBezTo>
                  <a:cubicBezTo>
                    <a:pt x="360" y="281"/>
                    <a:pt x="360" y="281"/>
                    <a:pt x="360" y="281"/>
                  </a:cubicBezTo>
                  <a:cubicBezTo>
                    <a:pt x="373" y="281"/>
                    <a:pt x="384" y="271"/>
                    <a:pt x="384" y="258"/>
                  </a:cubicBezTo>
                  <a:cubicBezTo>
                    <a:pt x="384" y="24"/>
                    <a:pt x="384" y="24"/>
                    <a:pt x="384" y="24"/>
                  </a:cubicBezTo>
                  <a:cubicBezTo>
                    <a:pt x="384" y="11"/>
                    <a:pt x="373" y="0"/>
                    <a:pt x="36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1" name="Freeform 22"/>
            <p:cNvSpPr/>
            <p:nvPr/>
          </p:nvSpPr>
          <p:spPr bwMode="auto">
            <a:xfrm>
              <a:off x="4150" y="3201"/>
              <a:ext cx="650" cy="611"/>
            </a:xfrm>
            <a:custGeom>
              <a:avLst/>
              <a:gdLst>
                <a:gd name="T0" fmla="*/ 360 w 383"/>
                <a:gd name="T1" fmla="*/ 0 h 360"/>
                <a:gd name="T2" fmla="*/ 23 w 383"/>
                <a:gd name="T3" fmla="*/ 0 h 360"/>
                <a:gd name="T4" fmla="*/ 0 w 383"/>
                <a:gd name="T5" fmla="*/ 24 h 360"/>
                <a:gd name="T6" fmla="*/ 0 w 383"/>
                <a:gd name="T7" fmla="*/ 257 h 360"/>
                <a:gd name="T8" fmla="*/ 23 w 383"/>
                <a:gd name="T9" fmla="*/ 281 h 360"/>
                <a:gd name="T10" fmla="*/ 50 w 383"/>
                <a:gd name="T11" fmla="*/ 281 h 360"/>
                <a:gd name="T12" fmla="*/ 50 w 383"/>
                <a:gd name="T13" fmla="*/ 360 h 360"/>
                <a:gd name="T14" fmla="*/ 135 w 383"/>
                <a:gd name="T15" fmla="*/ 281 h 360"/>
                <a:gd name="T16" fmla="*/ 360 w 383"/>
                <a:gd name="T17" fmla="*/ 281 h 360"/>
                <a:gd name="T18" fmla="*/ 383 w 383"/>
                <a:gd name="T19" fmla="*/ 257 h 360"/>
                <a:gd name="T20" fmla="*/ 383 w 383"/>
                <a:gd name="T21" fmla="*/ 24 h 360"/>
                <a:gd name="T22" fmla="*/ 360 w 383"/>
                <a:gd name="T2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360">
                  <a:moveTo>
                    <a:pt x="360" y="0"/>
                  </a:moveTo>
                  <a:cubicBezTo>
                    <a:pt x="23" y="0"/>
                    <a:pt x="23" y="0"/>
                    <a:pt x="23" y="0"/>
                  </a:cubicBezTo>
                  <a:cubicBezTo>
                    <a:pt x="10" y="0"/>
                    <a:pt x="0" y="11"/>
                    <a:pt x="0" y="24"/>
                  </a:cubicBezTo>
                  <a:cubicBezTo>
                    <a:pt x="0" y="257"/>
                    <a:pt x="0" y="257"/>
                    <a:pt x="0" y="257"/>
                  </a:cubicBezTo>
                  <a:cubicBezTo>
                    <a:pt x="0" y="270"/>
                    <a:pt x="10" y="281"/>
                    <a:pt x="23" y="281"/>
                  </a:cubicBezTo>
                  <a:cubicBezTo>
                    <a:pt x="50" y="281"/>
                    <a:pt x="50" y="281"/>
                    <a:pt x="50" y="281"/>
                  </a:cubicBezTo>
                  <a:cubicBezTo>
                    <a:pt x="50" y="360"/>
                    <a:pt x="50" y="360"/>
                    <a:pt x="50" y="360"/>
                  </a:cubicBezTo>
                  <a:cubicBezTo>
                    <a:pt x="135" y="281"/>
                    <a:pt x="135" y="281"/>
                    <a:pt x="135" y="281"/>
                  </a:cubicBezTo>
                  <a:cubicBezTo>
                    <a:pt x="360" y="281"/>
                    <a:pt x="360" y="281"/>
                    <a:pt x="360" y="281"/>
                  </a:cubicBezTo>
                  <a:cubicBezTo>
                    <a:pt x="373" y="281"/>
                    <a:pt x="383" y="270"/>
                    <a:pt x="383" y="257"/>
                  </a:cubicBezTo>
                  <a:cubicBezTo>
                    <a:pt x="383" y="24"/>
                    <a:pt x="383" y="24"/>
                    <a:pt x="383" y="24"/>
                  </a:cubicBezTo>
                  <a:cubicBezTo>
                    <a:pt x="383" y="11"/>
                    <a:pt x="373" y="0"/>
                    <a:pt x="36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2" name="Freeform 23"/>
            <p:cNvSpPr/>
            <p:nvPr/>
          </p:nvSpPr>
          <p:spPr bwMode="auto">
            <a:xfrm>
              <a:off x="2279" y="3666"/>
              <a:ext cx="651" cy="611"/>
            </a:xfrm>
            <a:custGeom>
              <a:avLst/>
              <a:gdLst>
                <a:gd name="T0" fmla="*/ 24 w 384"/>
                <a:gd name="T1" fmla="*/ 0 h 360"/>
                <a:gd name="T2" fmla="*/ 360 w 384"/>
                <a:gd name="T3" fmla="*/ 0 h 360"/>
                <a:gd name="T4" fmla="*/ 384 w 384"/>
                <a:gd name="T5" fmla="*/ 24 h 360"/>
                <a:gd name="T6" fmla="*/ 384 w 384"/>
                <a:gd name="T7" fmla="*/ 257 h 360"/>
                <a:gd name="T8" fmla="*/ 360 w 384"/>
                <a:gd name="T9" fmla="*/ 281 h 360"/>
                <a:gd name="T10" fmla="*/ 333 w 384"/>
                <a:gd name="T11" fmla="*/ 281 h 360"/>
                <a:gd name="T12" fmla="*/ 333 w 384"/>
                <a:gd name="T13" fmla="*/ 360 h 360"/>
                <a:gd name="T14" fmla="*/ 248 w 384"/>
                <a:gd name="T15" fmla="*/ 281 h 360"/>
                <a:gd name="T16" fmla="*/ 24 w 384"/>
                <a:gd name="T17" fmla="*/ 281 h 360"/>
                <a:gd name="T18" fmla="*/ 0 w 384"/>
                <a:gd name="T19" fmla="*/ 257 h 360"/>
                <a:gd name="T20" fmla="*/ 0 w 384"/>
                <a:gd name="T21" fmla="*/ 24 h 360"/>
                <a:gd name="T22" fmla="*/ 24 w 384"/>
                <a:gd name="T2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0">
                  <a:moveTo>
                    <a:pt x="24" y="0"/>
                  </a:moveTo>
                  <a:cubicBezTo>
                    <a:pt x="360" y="0"/>
                    <a:pt x="360" y="0"/>
                    <a:pt x="360" y="0"/>
                  </a:cubicBezTo>
                  <a:cubicBezTo>
                    <a:pt x="373" y="0"/>
                    <a:pt x="384" y="10"/>
                    <a:pt x="384" y="24"/>
                  </a:cubicBezTo>
                  <a:cubicBezTo>
                    <a:pt x="384" y="257"/>
                    <a:pt x="384" y="257"/>
                    <a:pt x="384" y="257"/>
                  </a:cubicBezTo>
                  <a:cubicBezTo>
                    <a:pt x="384" y="270"/>
                    <a:pt x="373" y="281"/>
                    <a:pt x="360" y="281"/>
                  </a:cubicBezTo>
                  <a:cubicBezTo>
                    <a:pt x="333" y="281"/>
                    <a:pt x="333" y="281"/>
                    <a:pt x="333" y="281"/>
                  </a:cubicBezTo>
                  <a:cubicBezTo>
                    <a:pt x="333" y="360"/>
                    <a:pt x="333" y="360"/>
                    <a:pt x="333" y="360"/>
                  </a:cubicBezTo>
                  <a:cubicBezTo>
                    <a:pt x="248" y="281"/>
                    <a:pt x="248" y="281"/>
                    <a:pt x="248" y="281"/>
                  </a:cubicBezTo>
                  <a:cubicBezTo>
                    <a:pt x="24" y="281"/>
                    <a:pt x="24" y="281"/>
                    <a:pt x="24" y="281"/>
                  </a:cubicBezTo>
                  <a:cubicBezTo>
                    <a:pt x="10" y="281"/>
                    <a:pt x="0" y="270"/>
                    <a:pt x="0" y="257"/>
                  </a:cubicBezTo>
                  <a:cubicBezTo>
                    <a:pt x="0" y="24"/>
                    <a:pt x="0" y="24"/>
                    <a:pt x="0" y="24"/>
                  </a:cubicBezTo>
                  <a:cubicBezTo>
                    <a:pt x="0" y="10"/>
                    <a:pt x="10" y="0"/>
                    <a:pt x="24"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3" name="Freeform 24"/>
            <p:cNvSpPr/>
            <p:nvPr/>
          </p:nvSpPr>
          <p:spPr bwMode="auto">
            <a:xfrm>
              <a:off x="404" y="3919"/>
              <a:ext cx="652" cy="612"/>
            </a:xfrm>
            <a:custGeom>
              <a:avLst/>
              <a:gdLst>
                <a:gd name="T0" fmla="*/ 23 w 384"/>
                <a:gd name="T1" fmla="*/ 0 h 361"/>
                <a:gd name="T2" fmla="*/ 360 w 384"/>
                <a:gd name="T3" fmla="*/ 0 h 361"/>
                <a:gd name="T4" fmla="*/ 384 w 384"/>
                <a:gd name="T5" fmla="*/ 24 h 361"/>
                <a:gd name="T6" fmla="*/ 384 w 384"/>
                <a:gd name="T7" fmla="*/ 257 h 361"/>
                <a:gd name="T8" fmla="*/ 360 w 384"/>
                <a:gd name="T9" fmla="*/ 281 h 361"/>
                <a:gd name="T10" fmla="*/ 333 w 384"/>
                <a:gd name="T11" fmla="*/ 281 h 361"/>
                <a:gd name="T12" fmla="*/ 333 w 384"/>
                <a:gd name="T13" fmla="*/ 361 h 361"/>
                <a:gd name="T14" fmla="*/ 248 w 384"/>
                <a:gd name="T15" fmla="*/ 281 h 361"/>
                <a:gd name="T16" fmla="*/ 23 w 384"/>
                <a:gd name="T17" fmla="*/ 281 h 361"/>
                <a:gd name="T18" fmla="*/ 0 w 384"/>
                <a:gd name="T19" fmla="*/ 257 h 361"/>
                <a:gd name="T20" fmla="*/ 0 w 384"/>
                <a:gd name="T21" fmla="*/ 24 h 361"/>
                <a:gd name="T22" fmla="*/ 23 w 384"/>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1">
                  <a:moveTo>
                    <a:pt x="23" y="0"/>
                  </a:moveTo>
                  <a:cubicBezTo>
                    <a:pt x="360" y="0"/>
                    <a:pt x="360" y="0"/>
                    <a:pt x="360" y="0"/>
                  </a:cubicBezTo>
                  <a:cubicBezTo>
                    <a:pt x="373" y="0"/>
                    <a:pt x="384" y="11"/>
                    <a:pt x="384" y="24"/>
                  </a:cubicBezTo>
                  <a:cubicBezTo>
                    <a:pt x="384" y="257"/>
                    <a:pt x="384" y="257"/>
                    <a:pt x="384" y="257"/>
                  </a:cubicBezTo>
                  <a:cubicBezTo>
                    <a:pt x="384" y="270"/>
                    <a:pt x="373" y="281"/>
                    <a:pt x="360" y="281"/>
                  </a:cubicBezTo>
                  <a:cubicBezTo>
                    <a:pt x="333" y="281"/>
                    <a:pt x="333" y="281"/>
                    <a:pt x="333" y="281"/>
                  </a:cubicBezTo>
                  <a:cubicBezTo>
                    <a:pt x="333" y="361"/>
                    <a:pt x="333" y="361"/>
                    <a:pt x="333" y="361"/>
                  </a:cubicBezTo>
                  <a:cubicBezTo>
                    <a:pt x="248" y="281"/>
                    <a:pt x="248" y="281"/>
                    <a:pt x="248" y="281"/>
                  </a:cubicBezTo>
                  <a:cubicBezTo>
                    <a:pt x="23" y="281"/>
                    <a:pt x="23" y="281"/>
                    <a:pt x="23" y="281"/>
                  </a:cubicBezTo>
                  <a:cubicBezTo>
                    <a:pt x="10" y="281"/>
                    <a:pt x="0" y="270"/>
                    <a:pt x="0" y="257"/>
                  </a:cubicBezTo>
                  <a:cubicBezTo>
                    <a:pt x="0" y="24"/>
                    <a:pt x="0" y="24"/>
                    <a:pt x="0" y="24"/>
                  </a:cubicBezTo>
                  <a:cubicBezTo>
                    <a:pt x="0" y="11"/>
                    <a:pt x="10" y="0"/>
                    <a:pt x="23"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4" name="Freeform 25"/>
            <p:cNvSpPr/>
            <p:nvPr/>
          </p:nvSpPr>
          <p:spPr bwMode="auto">
            <a:xfrm>
              <a:off x="823" y="2263"/>
              <a:ext cx="652" cy="612"/>
            </a:xfrm>
            <a:custGeom>
              <a:avLst/>
              <a:gdLst>
                <a:gd name="T0" fmla="*/ 24 w 384"/>
                <a:gd name="T1" fmla="*/ 0 h 361"/>
                <a:gd name="T2" fmla="*/ 360 w 384"/>
                <a:gd name="T3" fmla="*/ 0 h 361"/>
                <a:gd name="T4" fmla="*/ 384 w 384"/>
                <a:gd name="T5" fmla="*/ 24 h 361"/>
                <a:gd name="T6" fmla="*/ 384 w 384"/>
                <a:gd name="T7" fmla="*/ 257 h 361"/>
                <a:gd name="T8" fmla="*/ 360 w 384"/>
                <a:gd name="T9" fmla="*/ 281 h 361"/>
                <a:gd name="T10" fmla="*/ 333 w 384"/>
                <a:gd name="T11" fmla="*/ 281 h 361"/>
                <a:gd name="T12" fmla="*/ 333 w 384"/>
                <a:gd name="T13" fmla="*/ 361 h 361"/>
                <a:gd name="T14" fmla="*/ 248 w 384"/>
                <a:gd name="T15" fmla="*/ 281 h 361"/>
                <a:gd name="T16" fmla="*/ 24 w 384"/>
                <a:gd name="T17" fmla="*/ 281 h 361"/>
                <a:gd name="T18" fmla="*/ 0 w 384"/>
                <a:gd name="T19" fmla="*/ 257 h 361"/>
                <a:gd name="T20" fmla="*/ 0 w 384"/>
                <a:gd name="T21" fmla="*/ 24 h 361"/>
                <a:gd name="T22" fmla="*/ 24 w 384"/>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1">
                  <a:moveTo>
                    <a:pt x="24" y="0"/>
                  </a:moveTo>
                  <a:cubicBezTo>
                    <a:pt x="360" y="0"/>
                    <a:pt x="360" y="0"/>
                    <a:pt x="360" y="0"/>
                  </a:cubicBezTo>
                  <a:cubicBezTo>
                    <a:pt x="373" y="0"/>
                    <a:pt x="384" y="11"/>
                    <a:pt x="384" y="24"/>
                  </a:cubicBezTo>
                  <a:cubicBezTo>
                    <a:pt x="384" y="257"/>
                    <a:pt x="384" y="257"/>
                    <a:pt x="384" y="257"/>
                  </a:cubicBezTo>
                  <a:cubicBezTo>
                    <a:pt x="384" y="270"/>
                    <a:pt x="373" y="281"/>
                    <a:pt x="360" y="281"/>
                  </a:cubicBezTo>
                  <a:cubicBezTo>
                    <a:pt x="333" y="281"/>
                    <a:pt x="333" y="281"/>
                    <a:pt x="333" y="281"/>
                  </a:cubicBezTo>
                  <a:cubicBezTo>
                    <a:pt x="333" y="361"/>
                    <a:pt x="333" y="361"/>
                    <a:pt x="333" y="361"/>
                  </a:cubicBezTo>
                  <a:cubicBezTo>
                    <a:pt x="248" y="281"/>
                    <a:pt x="248" y="281"/>
                    <a:pt x="248" y="281"/>
                  </a:cubicBezTo>
                  <a:cubicBezTo>
                    <a:pt x="24" y="281"/>
                    <a:pt x="24" y="281"/>
                    <a:pt x="24" y="281"/>
                  </a:cubicBezTo>
                  <a:cubicBezTo>
                    <a:pt x="11" y="281"/>
                    <a:pt x="0" y="270"/>
                    <a:pt x="0" y="257"/>
                  </a:cubicBezTo>
                  <a:cubicBezTo>
                    <a:pt x="0" y="24"/>
                    <a:pt x="0" y="24"/>
                    <a:pt x="0" y="24"/>
                  </a:cubicBezTo>
                  <a:cubicBezTo>
                    <a:pt x="0" y="11"/>
                    <a:pt x="11" y="0"/>
                    <a:pt x="2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5" name="Freeform 26"/>
            <p:cNvSpPr/>
            <p:nvPr/>
          </p:nvSpPr>
          <p:spPr bwMode="auto">
            <a:xfrm>
              <a:off x="1673" y="1834"/>
              <a:ext cx="652" cy="611"/>
            </a:xfrm>
            <a:custGeom>
              <a:avLst/>
              <a:gdLst>
                <a:gd name="T0" fmla="*/ 24 w 384"/>
                <a:gd name="T1" fmla="*/ 0 h 360"/>
                <a:gd name="T2" fmla="*/ 360 w 384"/>
                <a:gd name="T3" fmla="*/ 0 h 360"/>
                <a:gd name="T4" fmla="*/ 384 w 384"/>
                <a:gd name="T5" fmla="*/ 23 h 360"/>
                <a:gd name="T6" fmla="*/ 384 w 384"/>
                <a:gd name="T7" fmla="*/ 257 h 360"/>
                <a:gd name="T8" fmla="*/ 360 w 384"/>
                <a:gd name="T9" fmla="*/ 280 h 360"/>
                <a:gd name="T10" fmla="*/ 333 w 384"/>
                <a:gd name="T11" fmla="*/ 280 h 360"/>
                <a:gd name="T12" fmla="*/ 333 w 384"/>
                <a:gd name="T13" fmla="*/ 360 h 360"/>
                <a:gd name="T14" fmla="*/ 248 w 384"/>
                <a:gd name="T15" fmla="*/ 280 h 360"/>
                <a:gd name="T16" fmla="*/ 24 w 384"/>
                <a:gd name="T17" fmla="*/ 280 h 360"/>
                <a:gd name="T18" fmla="*/ 0 w 384"/>
                <a:gd name="T19" fmla="*/ 257 h 360"/>
                <a:gd name="T20" fmla="*/ 0 w 384"/>
                <a:gd name="T21" fmla="*/ 23 h 360"/>
                <a:gd name="T22" fmla="*/ 24 w 384"/>
                <a:gd name="T2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0">
                  <a:moveTo>
                    <a:pt x="24" y="0"/>
                  </a:moveTo>
                  <a:cubicBezTo>
                    <a:pt x="360" y="0"/>
                    <a:pt x="360" y="0"/>
                    <a:pt x="360" y="0"/>
                  </a:cubicBezTo>
                  <a:cubicBezTo>
                    <a:pt x="373" y="0"/>
                    <a:pt x="384" y="10"/>
                    <a:pt x="384" y="23"/>
                  </a:cubicBezTo>
                  <a:cubicBezTo>
                    <a:pt x="384" y="257"/>
                    <a:pt x="384" y="257"/>
                    <a:pt x="384" y="257"/>
                  </a:cubicBezTo>
                  <a:cubicBezTo>
                    <a:pt x="384" y="270"/>
                    <a:pt x="373" y="280"/>
                    <a:pt x="360" y="280"/>
                  </a:cubicBezTo>
                  <a:cubicBezTo>
                    <a:pt x="333" y="280"/>
                    <a:pt x="333" y="280"/>
                    <a:pt x="333" y="280"/>
                  </a:cubicBezTo>
                  <a:cubicBezTo>
                    <a:pt x="333" y="360"/>
                    <a:pt x="333" y="360"/>
                    <a:pt x="333" y="360"/>
                  </a:cubicBezTo>
                  <a:cubicBezTo>
                    <a:pt x="248" y="280"/>
                    <a:pt x="248" y="280"/>
                    <a:pt x="248" y="280"/>
                  </a:cubicBezTo>
                  <a:cubicBezTo>
                    <a:pt x="24" y="280"/>
                    <a:pt x="24" y="280"/>
                    <a:pt x="24" y="280"/>
                  </a:cubicBezTo>
                  <a:cubicBezTo>
                    <a:pt x="10" y="280"/>
                    <a:pt x="0" y="270"/>
                    <a:pt x="0" y="257"/>
                  </a:cubicBezTo>
                  <a:cubicBezTo>
                    <a:pt x="0" y="23"/>
                    <a:pt x="0" y="23"/>
                    <a:pt x="0" y="23"/>
                  </a:cubicBezTo>
                  <a:cubicBezTo>
                    <a:pt x="0" y="10"/>
                    <a:pt x="10" y="0"/>
                    <a:pt x="24"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6" name="Freeform 27"/>
            <p:cNvSpPr/>
            <p:nvPr/>
          </p:nvSpPr>
          <p:spPr bwMode="auto">
            <a:xfrm>
              <a:off x="3465" y="4300"/>
              <a:ext cx="651" cy="613"/>
            </a:xfrm>
            <a:custGeom>
              <a:avLst/>
              <a:gdLst>
                <a:gd name="T0" fmla="*/ 360 w 384"/>
                <a:gd name="T1" fmla="*/ 0 h 361"/>
                <a:gd name="T2" fmla="*/ 24 w 384"/>
                <a:gd name="T3" fmla="*/ 0 h 361"/>
                <a:gd name="T4" fmla="*/ 0 w 384"/>
                <a:gd name="T5" fmla="*/ 24 h 361"/>
                <a:gd name="T6" fmla="*/ 0 w 384"/>
                <a:gd name="T7" fmla="*/ 257 h 361"/>
                <a:gd name="T8" fmla="*/ 24 w 384"/>
                <a:gd name="T9" fmla="*/ 281 h 361"/>
                <a:gd name="T10" fmla="*/ 51 w 384"/>
                <a:gd name="T11" fmla="*/ 281 h 361"/>
                <a:gd name="T12" fmla="*/ 51 w 384"/>
                <a:gd name="T13" fmla="*/ 361 h 361"/>
                <a:gd name="T14" fmla="*/ 136 w 384"/>
                <a:gd name="T15" fmla="*/ 281 h 361"/>
                <a:gd name="T16" fmla="*/ 360 w 384"/>
                <a:gd name="T17" fmla="*/ 281 h 361"/>
                <a:gd name="T18" fmla="*/ 384 w 384"/>
                <a:gd name="T19" fmla="*/ 257 h 361"/>
                <a:gd name="T20" fmla="*/ 384 w 384"/>
                <a:gd name="T21" fmla="*/ 24 h 361"/>
                <a:gd name="T22" fmla="*/ 360 w 384"/>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4" h="361">
                  <a:moveTo>
                    <a:pt x="360" y="0"/>
                  </a:moveTo>
                  <a:cubicBezTo>
                    <a:pt x="24" y="0"/>
                    <a:pt x="24" y="0"/>
                    <a:pt x="24" y="0"/>
                  </a:cubicBezTo>
                  <a:cubicBezTo>
                    <a:pt x="11" y="0"/>
                    <a:pt x="0" y="11"/>
                    <a:pt x="0" y="24"/>
                  </a:cubicBezTo>
                  <a:cubicBezTo>
                    <a:pt x="0" y="257"/>
                    <a:pt x="0" y="257"/>
                    <a:pt x="0" y="257"/>
                  </a:cubicBezTo>
                  <a:cubicBezTo>
                    <a:pt x="0" y="270"/>
                    <a:pt x="11" y="281"/>
                    <a:pt x="24" y="281"/>
                  </a:cubicBezTo>
                  <a:cubicBezTo>
                    <a:pt x="51" y="281"/>
                    <a:pt x="51" y="281"/>
                    <a:pt x="51" y="281"/>
                  </a:cubicBezTo>
                  <a:cubicBezTo>
                    <a:pt x="51" y="361"/>
                    <a:pt x="51" y="361"/>
                    <a:pt x="51" y="361"/>
                  </a:cubicBezTo>
                  <a:cubicBezTo>
                    <a:pt x="136" y="281"/>
                    <a:pt x="136" y="281"/>
                    <a:pt x="136" y="281"/>
                  </a:cubicBezTo>
                  <a:cubicBezTo>
                    <a:pt x="360" y="281"/>
                    <a:pt x="360" y="281"/>
                    <a:pt x="360" y="281"/>
                  </a:cubicBezTo>
                  <a:cubicBezTo>
                    <a:pt x="373" y="281"/>
                    <a:pt x="384" y="270"/>
                    <a:pt x="384" y="257"/>
                  </a:cubicBezTo>
                  <a:cubicBezTo>
                    <a:pt x="384" y="24"/>
                    <a:pt x="384" y="24"/>
                    <a:pt x="384" y="24"/>
                  </a:cubicBezTo>
                  <a:cubicBezTo>
                    <a:pt x="384" y="11"/>
                    <a:pt x="373" y="0"/>
                    <a:pt x="36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7" name="Freeform 28"/>
            <p:cNvSpPr/>
            <p:nvPr/>
          </p:nvSpPr>
          <p:spPr bwMode="auto">
            <a:xfrm>
              <a:off x="3646" y="2379"/>
              <a:ext cx="650" cy="610"/>
            </a:xfrm>
            <a:custGeom>
              <a:avLst/>
              <a:gdLst>
                <a:gd name="T0" fmla="*/ 360 w 383"/>
                <a:gd name="T1" fmla="*/ 0 h 360"/>
                <a:gd name="T2" fmla="*/ 23 w 383"/>
                <a:gd name="T3" fmla="*/ 0 h 360"/>
                <a:gd name="T4" fmla="*/ 0 w 383"/>
                <a:gd name="T5" fmla="*/ 24 h 360"/>
                <a:gd name="T6" fmla="*/ 0 w 383"/>
                <a:gd name="T7" fmla="*/ 257 h 360"/>
                <a:gd name="T8" fmla="*/ 23 w 383"/>
                <a:gd name="T9" fmla="*/ 281 h 360"/>
                <a:gd name="T10" fmla="*/ 50 w 383"/>
                <a:gd name="T11" fmla="*/ 281 h 360"/>
                <a:gd name="T12" fmla="*/ 50 w 383"/>
                <a:gd name="T13" fmla="*/ 360 h 360"/>
                <a:gd name="T14" fmla="*/ 135 w 383"/>
                <a:gd name="T15" fmla="*/ 281 h 360"/>
                <a:gd name="T16" fmla="*/ 360 w 383"/>
                <a:gd name="T17" fmla="*/ 281 h 360"/>
                <a:gd name="T18" fmla="*/ 383 w 383"/>
                <a:gd name="T19" fmla="*/ 257 h 360"/>
                <a:gd name="T20" fmla="*/ 383 w 383"/>
                <a:gd name="T21" fmla="*/ 24 h 360"/>
                <a:gd name="T22" fmla="*/ 360 w 383"/>
                <a:gd name="T2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360">
                  <a:moveTo>
                    <a:pt x="360" y="0"/>
                  </a:moveTo>
                  <a:cubicBezTo>
                    <a:pt x="23" y="0"/>
                    <a:pt x="23" y="0"/>
                    <a:pt x="23" y="0"/>
                  </a:cubicBezTo>
                  <a:cubicBezTo>
                    <a:pt x="10" y="0"/>
                    <a:pt x="0" y="11"/>
                    <a:pt x="0" y="24"/>
                  </a:cubicBezTo>
                  <a:cubicBezTo>
                    <a:pt x="0" y="257"/>
                    <a:pt x="0" y="257"/>
                    <a:pt x="0" y="257"/>
                  </a:cubicBezTo>
                  <a:cubicBezTo>
                    <a:pt x="0" y="270"/>
                    <a:pt x="10" y="281"/>
                    <a:pt x="23" y="281"/>
                  </a:cubicBezTo>
                  <a:cubicBezTo>
                    <a:pt x="50" y="281"/>
                    <a:pt x="50" y="281"/>
                    <a:pt x="50" y="281"/>
                  </a:cubicBezTo>
                  <a:cubicBezTo>
                    <a:pt x="50" y="360"/>
                    <a:pt x="50" y="360"/>
                    <a:pt x="50" y="360"/>
                  </a:cubicBezTo>
                  <a:cubicBezTo>
                    <a:pt x="135" y="281"/>
                    <a:pt x="135" y="281"/>
                    <a:pt x="135" y="281"/>
                  </a:cubicBezTo>
                  <a:cubicBezTo>
                    <a:pt x="360" y="281"/>
                    <a:pt x="360" y="281"/>
                    <a:pt x="360" y="281"/>
                  </a:cubicBezTo>
                  <a:cubicBezTo>
                    <a:pt x="373" y="281"/>
                    <a:pt x="383" y="270"/>
                    <a:pt x="383" y="257"/>
                  </a:cubicBezTo>
                  <a:cubicBezTo>
                    <a:pt x="383" y="24"/>
                    <a:pt x="383" y="24"/>
                    <a:pt x="383" y="24"/>
                  </a:cubicBezTo>
                  <a:cubicBezTo>
                    <a:pt x="383" y="11"/>
                    <a:pt x="373" y="0"/>
                    <a:pt x="36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8" name="Freeform 29"/>
            <p:cNvSpPr/>
            <p:nvPr/>
          </p:nvSpPr>
          <p:spPr bwMode="auto">
            <a:xfrm>
              <a:off x="2730" y="1834"/>
              <a:ext cx="650" cy="612"/>
            </a:xfrm>
            <a:custGeom>
              <a:avLst/>
              <a:gdLst>
                <a:gd name="T0" fmla="*/ 360 w 383"/>
                <a:gd name="T1" fmla="*/ 0 h 361"/>
                <a:gd name="T2" fmla="*/ 23 w 383"/>
                <a:gd name="T3" fmla="*/ 0 h 361"/>
                <a:gd name="T4" fmla="*/ 0 w 383"/>
                <a:gd name="T5" fmla="*/ 24 h 361"/>
                <a:gd name="T6" fmla="*/ 0 w 383"/>
                <a:gd name="T7" fmla="*/ 257 h 361"/>
                <a:gd name="T8" fmla="*/ 23 w 383"/>
                <a:gd name="T9" fmla="*/ 281 h 361"/>
                <a:gd name="T10" fmla="*/ 50 w 383"/>
                <a:gd name="T11" fmla="*/ 281 h 361"/>
                <a:gd name="T12" fmla="*/ 50 w 383"/>
                <a:gd name="T13" fmla="*/ 361 h 361"/>
                <a:gd name="T14" fmla="*/ 135 w 383"/>
                <a:gd name="T15" fmla="*/ 281 h 361"/>
                <a:gd name="T16" fmla="*/ 360 w 383"/>
                <a:gd name="T17" fmla="*/ 281 h 361"/>
                <a:gd name="T18" fmla="*/ 383 w 383"/>
                <a:gd name="T19" fmla="*/ 257 h 361"/>
                <a:gd name="T20" fmla="*/ 383 w 383"/>
                <a:gd name="T21" fmla="*/ 24 h 361"/>
                <a:gd name="T22" fmla="*/ 360 w 383"/>
                <a:gd name="T2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361">
                  <a:moveTo>
                    <a:pt x="360" y="0"/>
                  </a:moveTo>
                  <a:cubicBezTo>
                    <a:pt x="23" y="0"/>
                    <a:pt x="23" y="0"/>
                    <a:pt x="23" y="0"/>
                  </a:cubicBezTo>
                  <a:cubicBezTo>
                    <a:pt x="10" y="0"/>
                    <a:pt x="0" y="11"/>
                    <a:pt x="0" y="24"/>
                  </a:cubicBezTo>
                  <a:cubicBezTo>
                    <a:pt x="0" y="257"/>
                    <a:pt x="0" y="257"/>
                    <a:pt x="0" y="257"/>
                  </a:cubicBezTo>
                  <a:cubicBezTo>
                    <a:pt x="0" y="271"/>
                    <a:pt x="10" y="281"/>
                    <a:pt x="23" y="281"/>
                  </a:cubicBezTo>
                  <a:cubicBezTo>
                    <a:pt x="50" y="281"/>
                    <a:pt x="50" y="281"/>
                    <a:pt x="50" y="281"/>
                  </a:cubicBezTo>
                  <a:cubicBezTo>
                    <a:pt x="50" y="361"/>
                    <a:pt x="50" y="361"/>
                    <a:pt x="50" y="361"/>
                  </a:cubicBezTo>
                  <a:cubicBezTo>
                    <a:pt x="135" y="281"/>
                    <a:pt x="135" y="281"/>
                    <a:pt x="135" y="281"/>
                  </a:cubicBezTo>
                  <a:cubicBezTo>
                    <a:pt x="360" y="281"/>
                    <a:pt x="360" y="281"/>
                    <a:pt x="360" y="281"/>
                  </a:cubicBezTo>
                  <a:cubicBezTo>
                    <a:pt x="373" y="281"/>
                    <a:pt x="383" y="271"/>
                    <a:pt x="383" y="257"/>
                  </a:cubicBezTo>
                  <a:cubicBezTo>
                    <a:pt x="383" y="24"/>
                    <a:pt x="383" y="24"/>
                    <a:pt x="383" y="24"/>
                  </a:cubicBezTo>
                  <a:cubicBezTo>
                    <a:pt x="383" y="11"/>
                    <a:pt x="373" y="0"/>
                    <a:pt x="360"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9" name="Freeform 30"/>
            <p:cNvSpPr/>
            <p:nvPr/>
          </p:nvSpPr>
          <p:spPr bwMode="auto">
            <a:xfrm>
              <a:off x="2170" y="4601"/>
              <a:ext cx="1105" cy="1036"/>
            </a:xfrm>
            <a:custGeom>
              <a:avLst/>
              <a:gdLst>
                <a:gd name="T0" fmla="*/ 611 w 651"/>
                <a:gd name="T1" fmla="*/ 0 h 611"/>
                <a:gd name="T2" fmla="*/ 40 w 651"/>
                <a:gd name="T3" fmla="*/ 0 h 611"/>
                <a:gd name="T4" fmla="*/ 0 w 651"/>
                <a:gd name="T5" fmla="*/ 40 h 611"/>
                <a:gd name="T6" fmla="*/ 0 w 651"/>
                <a:gd name="T7" fmla="*/ 436 h 611"/>
                <a:gd name="T8" fmla="*/ 40 w 651"/>
                <a:gd name="T9" fmla="*/ 477 h 611"/>
                <a:gd name="T10" fmla="*/ 86 w 651"/>
                <a:gd name="T11" fmla="*/ 477 h 611"/>
                <a:gd name="T12" fmla="*/ 86 w 651"/>
                <a:gd name="T13" fmla="*/ 611 h 611"/>
                <a:gd name="T14" fmla="*/ 230 w 651"/>
                <a:gd name="T15" fmla="*/ 477 h 611"/>
                <a:gd name="T16" fmla="*/ 611 w 651"/>
                <a:gd name="T17" fmla="*/ 477 h 611"/>
                <a:gd name="T18" fmla="*/ 651 w 651"/>
                <a:gd name="T19" fmla="*/ 436 h 611"/>
                <a:gd name="T20" fmla="*/ 651 w 651"/>
                <a:gd name="T21" fmla="*/ 40 h 611"/>
                <a:gd name="T22" fmla="*/ 611 w 651"/>
                <a:gd name="T23"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1" h="611">
                  <a:moveTo>
                    <a:pt x="611" y="0"/>
                  </a:moveTo>
                  <a:cubicBezTo>
                    <a:pt x="40" y="0"/>
                    <a:pt x="40" y="0"/>
                    <a:pt x="40" y="0"/>
                  </a:cubicBezTo>
                  <a:cubicBezTo>
                    <a:pt x="18" y="0"/>
                    <a:pt x="0" y="18"/>
                    <a:pt x="0" y="40"/>
                  </a:cubicBezTo>
                  <a:cubicBezTo>
                    <a:pt x="0" y="436"/>
                    <a:pt x="0" y="436"/>
                    <a:pt x="0" y="436"/>
                  </a:cubicBezTo>
                  <a:cubicBezTo>
                    <a:pt x="0" y="459"/>
                    <a:pt x="18" y="477"/>
                    <a:pt x="40" y="477"/>
                  </a:cubicBezTo>
                  <a:cubicBezTo>
                    <a:pt x="86" y="477"/>
                    <a:pt x="86" y="477"/>
                    <a:pt x="86" y="477"/>
                  </a:cubicBezTo>
                  <a:cubicBezTo>
                    <a:pt x="86" y="611"/>
                    <a:pt x="86" y="611"/>
                    <a:pt x="86" y="611"/>
                  </a:cubicBezTo>
                  <a:cubicBezTo>
                    <a:pt x="230" y="477"/>
                    <a:pt x="230" y="477"/>
                    <a:pt x="230" y="477"/>
                  </a:cubicBezTo>
                  <a:cubicBezTo>
                    <a:pt x="611" y="477"/>
                    <a:pt x="611" y="477"/>
                    <a:pt x="611" y="477"/>
                  </a:cubicBezTo>
                  <a:cubicBezTo>
                    <a:pt x="633" y="477"/>
                    <a:pt x="651" y="459"/>
                    <a:pt x="651" y="436"/>
                  </a:cubicBezTo>
                  <a:cubicBezTo>
                    <a:pt x="651" y="40"/>
                    <a:pt x="651" y="40"/>
                    <a:pt x="651" y="40"/>
                  </a:cubicBezTo>
                  <a:cubicBezTo>
                    <a:pt x="651" y="18"/>
                    <a:pt x="633" y="0"/>
                    <a:pt x="61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0" name="Freeform 31"/>
            <p:cNvSpPr/>
            <p:nvPr/>
          </p:nvSpPr>
          <p:spPr bwMode="auto">
            <a:xfrm>
              <a:off x="2328" y="4726"/>
              <a:ext cx="692" cy="310"/>
            </a:xfrm>
            <a:custGeom>
              <a:avLst/>
              <a:gdLst>
                <a:gd name="T0" fmla="*/ 345 w 692"/>
                <a:gd name="T1" fmla="*/ 310 h 310"/>
                <a:gd name="T2" fmla="*/ 0 w 692"/>
                <a:gd name="T3" fmla="*/ 156 h 310"/>
                <a:gd name="T4" fmla="*/ 353 w 692"/>
                <a:gd name="T5" fmla="*/ 0 h 310"/>
                <a:gd name="T6" fmla="*/ 692 w 692"/>
                <a:gd name="T7" fmla="*/ 151 h 310"/>
                <a:gd name="T8" fmla="*/ 345 w 692"/>
                <a:gd name="T9" fmla="*/ 310 h 310"/>
              </a:gdLst>
              <a:ahLst/>
              <a:cxnLst>
                <a:cxn ang="0">
                  <a:pos x="T0" y="T1"/>
                </a:cxn>
                <a:cxn ang="0">
                  <a:pos x="T2" y="T3"/>
                </a:cxn>
                <a:cxn ang="0">
                  <a:pos x="T4" y="T5"/>
                </a:cxn>
                <a:cxn ang="0">
                  <a:pos x="T6" y="T7"/>
                </a:cxn>
                <a:cxn ang="0">
                  <a:pos x="T8" y="T9"/>
                </a:cxn>
              </a:cxnLst>
              <a:rect l="0" t="0" r="r" b="b"/>
              <a:pathLst>
                <a:path w="692" h="310">
                  <a:moveTo>
                    <a:pt x="345" y="310"/>
                  </a:moveTo>
                  <a:lnTo>
                    <a:pt x="0" y="156"/>
                  </a:lnTo>
                  <a:lnTo>
                    <a:pt x="353" y="0"/>
                  </a:lnTo>
                  <a:lnTo>
                    <a:pt x="692" y="151"/>
                  </a:lnTo>
                  <a:lnTo>
                    <a:pt x="345" y="31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1" name="Rectangle 32"/>
            <p:cNvSpPr>
              <a:spLocks noChangeArrowheads="1"/>
            </p:cNvSpPr>
            <p:nvPr/>
          </p:nvSpPr>
          <p:spPr bwMode="auto">
            <a:xfrm>
              <a:off x="2993" y="4872"/>
              <a:ext cx="21" cy="229"/>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096" name="Oval 33"/>
            <p:cNvSpPr>
              <a:spLocks noChangeArrowheads="1"/>
            </p:cNvSpPr>
            <p:nvPr/>
          </p:nvSpPr>
          <p:spPr bwMode="auto">
            <a:xfrm>
              <a:off x="2970" y="5074"/>
              <a:ext cx="67" cy="69"/>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097" name="Freeform 34"/>
            <p:cNvSpPr/>
            <p:nvPr/>
          </p:nvSpPr>
          <p:spPr bwMode="auto">
            <a:xfrm>
              <a:off x="2961" y="5111"/>
              <a:ext cx="49" cy="153"/>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8"/>
                    <a:pt x="6" y="90"/>
                  </a:cubicBezTo>
                  <a:cubicBezTo>
                    <a:pt x="29" y="90"/>
                    <a:pt x="29" y="90"/>
                    <a:pt x="29" y="90"/>
                  </a:cubicBezTo>
                  <a:cubicBezTo>
                    <a:pt x="29" y="0"/>
                    <a:pt x="29" y="0"/>
                    <a:pt x="29" y="0"/>
                  </a:cubicBezTo>
                  <a:cubicBezTo>
                    <a:pt x="29" y="0"/>
                    <a:pt x="16" y="7"/>
                    <a:pt x="16" y="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098" name="Freeform 35"/>
            <p:cNvSpPr/>
            <p:nvPr/>
          </p:nvSpPr>
          <p:spPr bwMode="auto">
            <a:xfrm>
              <a:off x="2998" y="5111"/>
              <a:ext cx="51" cy="153"/>
            </a:xfrm>
            <a:custGeom>
              <a:avLst/>
              <a:gdLst>
                <a:gd name="T0" fmla="*/ 14 w 30"/>
                <a:gd name="T1" fmla="*/ 5 h 90"/>
                <a:gd name="T2" fmla="*/ 24 w 30"/>
                <a:gd name="T3" fmla="*/ 90 h 90"/>
                <a:gd name="T4" fmla="*/ 0 w 30"/>
                <a:gd name="T5" fmla="*/ 90 h 90"/>
                <a:gd name="T6" fmla="*/ 0 w 30"/>
                <a:gd name="T7" fmla="*/ 0 h 90"/>
                <a:gd name="T8" fmla="*/ 14 w 30"/>
                <a:gd name="T9" fmla="*/ 5 h 90"/>
              </a:gdLst>
              <a:ahLst/>
              <a:cxnLst>
                <a:cxn ang="0">
                  <a:pos x="T0" y="T1"/>
                </a:cxn>
                <a:cxn ang="0">
                  <a:pos x="T2" y="T3"/>
                </a:cxn>
                <a:cxn ang="0">
                  <a:pos x="T4" y="T5"/>
                </a:cxn>
                <a:cxn ang="0">
                  <a:pos x="T6" y="T7"/>
                </a:cxn>
                <a:cxn ang="0">
                  <a:pos x="T8" y="T9"/>
                </a:cxn>
              </a:cxnLst>
              <a:rect l="0" t="0" r="r" b="b"/>
              <a:pathLst>
                <a:path w="30" h="90">
                  <a:moveTo>
                    <a:pt x="14" y="5"/>
                  </a:moveTo>
                  <a:cubicBezTo>
                    <a:pt x="14" y="5"/>
                    <a:pt x="30" y="38"/>
                    <a:pt x="24" y="90"/>
                  </a:cubicBezTo>
                  <a:cubicBezTo>
                    <a:pt x="0" y="90"/>
                    <a:pt x="0" y="90"/>
                    <a:pt x="0" y="90"/>
                  </a:cubicBezTo>
                  <a:cubicBezTo>
                    <a:pt x="0" y="0"/>
                    <a:pt x="0" y="0"/>
                    <a:pt x="0" y="0"/>
                  </a:cubicBezTo>
                  <a:cubicBezTo>
                    <a:pt x="0" y="0"/>
                    <a:pt x="14" y="7"/>
                    <a:pt x="14" y="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099" name="Freeform 36"/>
            <p:cNvSpPr/>
            <p:nvPr/>
          </p:nvSpPr>
          <p:spPr bwMode="auto">
            <a:xfrm>
              <a:off x="2466" y="4974"/>
              <a:ext cx="402" cy="300"/>
            </a:xfrm>
            <a:custGeom>
              <a:avLst/>
              <a:gdLst>
                <a:gd name="T0" fmla="*/ 237 w 237"/>
                <a:gd name="T1" fmla="*/ 0 h 177"/>
                <a:gd name="T2" fmla="*/ 118 w 237"/>
                <a:gd name="T3" fmla="*/ 56 h 177"/>
                <a:gd name="T4" fmla="*/ 0 w 237"/>
                <a:gd name="T5" fmla="*/ 0 h 177"/>
                <a:gd name="T6" fmla="*/ 0 w 237"/>
                <a:gd name="T7" fmla="*/ 136 h 177"/>
                <a:gd name="T8" fmla="*/ 115 w 237"/>
                <a:gd name="T9" fmla="*/ 177 h 177"/>
                <a:gd name="T10" fmla="*/ 115 w 237"/>
                <a:gd name="T11" fmla="*/ 177 h 177"/>
                <a:gd name="T12" fmla="*/ 118 w 237"/>
                <a:gd name="T13" fmla="*/ 177 h 177"/>
                <a:gd name="T14" fmla="*/ 122 w 237"/>
                <a:gd name="T15" fmla="*/ 177 h 177"/>
                <a:gd name="T16" fmla="*/ 122 w 237"/>
                <a:gd name="T17" fmla="*/ 177 h 177"/>
                <a:gd name="T18" fmla="*/ 237 w 237"/>
                <a:gd name="T19" fmla="*/ 136 h 177"/>
                <a:gd name="T20" fmla="*/ 237 w 237"/>
                <a:gd name="T2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7">
                  <a:moveTo>
                    <a:pt x="237" y="0"/>
                  </a:moveTo>
                  <a:cubicBezTo>
                    <a:pt x="237" y="1"/>
                    <a:pt x="138" y="47"/>
                    <a:pt x="118" y="56"/>
                  </a:cubicBezTo>
                  <a:cubicBezTo>
                    <a:pt x="99" y="47"/>
                    <a:pt x="0" y="1"/>
                    <a:pt x="0" y="0"/>
                  </a:cubicBezTo>
                  <a:cubicBezTo>
                    <a:pt x="0" y="136"/>
                    <a:pt x="0" y="136"/>
                    <a:pt x="0" y="136"/>
                  </a:cubicBezTo>
                  <a:cubicBezTo>
                    <a:pt x="32" y="170"/>
                    <a:pt x="95" y="176"/>
                    <a:pt x="115" y="177"/>
                  </a:cubicBezTo>
                  <a:cubicBezTo>
                    <a:pt x="115" y="177"/>
                    <a:pt x="115" y="177"/>
                    <a:pt x="115" y="177"/>
                  </a:cubicBezTo>
                  <a:cubicBezTo>
                    <a:pt x="115" y="177"/>
                    <a:pt x="116" y="177"/>
                    <a:pt x="118" y="177"/>
                  </a:cubicBezTo>
                  <a:cubicBezTo>
                    <a:pt x="120" y="177"/>
                    <a:pt x="122" y="177"/>
                    <a:pt x="122" y="177"/>
                  </a:cubicBezTo>
                  <a:cubicBezTo>
                    <a:pt x="122" y="177"/>
                    <a:pt x="122" y="177"/>
                    <a:pt x="122" y="177"/>
                  </a:cubicBezTo>
                  <a:cubicBezTo>
                    <a:pt x="142" y="176"/>
                    <a:pt x="205" y="170"/>
                    <a:pt x="237" y="136"/>
                  </a:cubicBezTo>
                  <a:lnTo>
                    <a:pt x="237"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0" name="Freeform 37"/>
            <p:cNvSpPr>
              <a:spLocks noEditPoints="1"/>
            </p:cNvSpPr>
            <p:nvPr/>
          </p:nvSpPr>
          <p:spPr bwMode="auto">
            <a:xfrm>
              <a:off x="3590" y="4341"/>
              <a:ext cx="391" cy="392"/>
            </a:xfrm>
            <a:custGeom>
              <a:avLst/>
              <a:gdLst>
                <a:gd name="T0" fmla="*/ 147 w 230"/>
                <a:gd name="T1" fmla="*/ 111 h 231"/>
                <a:gd name="T2" fmla="*/ 142 w 230"/>
                <a:gd name="T3" fmla="*/ 98 h 231"/>
                <a:gd name="T4" fmla="*/ 142 w 230"/>
                <a:gd name="T5" fmla="*/ 44 h 231"/>
                <a:gd name="T6" fmla="*/ 148 w 230"/>
                <a:gd name="T7" fmla="*/ 37 h 231"/>
                <a:gd name="T8" fmla="*/ 149 w 230"/>
                <a:gd name="T9" fmla="*/ 37 h 231"/>
                <a:gd name="T10" fmla="*/ 149 w 230"/>
                <a:gd name="T11" fmla="*/ 13 h 231"/>
                <a:gd name="T12" fmla="*/ 148 w 230"/>
                <a:gd name="T13" fmla="*/ 13 h 231"/>
                <a:gd name="T14" fmla="*/ 148 w 230"/>
                <a:gd name="T15" fmla="*/ 12 h 231"/>
                <a:gd name="T16" fmla="*/ 115 w 230"/>
                <a:gd name="T17" fmla="*/ 0 h 231"/>
                <a:gd name="T18" fmla="*/ 82 w 230"/>
                <a:gd name="T19" fmla="*/ 12 h 231"/>
                <a:gd name="T20" fmla="*/ 82 w 230"/>
                <a:gd name="T21" fmla="*/ 13 h 231"/>
                <a:gd name="T22" fmla="*/ 81 w 230"/>
                <a:gd name="T23" fmla="*/ 13 h 231"/>
                <a:gd name="T24" fmla="*/ 81 w 230"/>
                <a:gd name="T25" fmla="*/ 37 h 231"/>
                <a:gd name="T26" fmla="*/ 82 w 230"/>
                <a:gd name="T27" fmla="*/ 37 h 231"/>
                <a:gd name="T28" fmla="*/ 91 w 230"/>
                <a:gd name="T29" fmla="*/ 44 h 231"/>
                <a:gd name="T30" fmla="*/ 91 w 230"/>
                <a:gd name="T31" fmla="*/ 98 h 231"/>
                <a:gd name="T32" fmla="*/ 84 w 230"/>
                <a:gd name="T33" fmla="*/ 111 h 231"/>
                <a:gd name="T34" fmla="*/ 31 w 230"/>
                <a:gd name="T35" fmla="*/ 212 h 231"/>
                <a:gd name="T36" fmla="*/ 115 w 230"/>
                <a:gd name="T37" fmla="*/ 230 h 231"/>
                <a:gd name="T38" fmla="*/ 199 w 230"/>
                <a:gd name="T39" fmla="*/ 212 h 231"/>
                <a:gd name="T40" fmla="*/ 147 w 230"/>
                <a:gd name="T41" fmla="*/ 111 h 231"/>
                <a:gd name="T42" fmla="*/ 145 w 230"/>
                <a:gd name="T43" fmla="*/ 213 h 231"/>
                <a:gd name="T44" fmla="*/ 182 w 230"/>
                <a:gd name="T45" fmla="*/ 187 h 231"/>
                <a:gd name="T46" fmla="*/ 150 w 230"/>
                <a:gd name="T47" fmla="*/ 134 h 231"/>
                <a:gd name="T48" fmla="*/ 194 w 230"/>
                <a:gd name="T49" fmla="*/ 190 h 231"/>
                <a:gd name="T50" fmla="*/ 145 w 230"/>
                <a:gd name="T51"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0" h="231">
                  <a:moveTo>
                    <a:pt x="147" y="111"/>
                  </a:moveTo>
                  <a:cubicBezTo>
                    <a:pt x="147" y="111"/>
                    <a:pt x="142" y="109"/>
                    <a:pt x="142" y="98"/>
                  </a:cubicBezTo>
                  <a:cubicBezTo>
                    <a:pt x="142" y="89"/>
                    <a:pt x="142" y="55"/>
                    <a:pt x="142" y="44"/>
                  </a:cubicBezTo>
                  <a:cubicBezTo>
                    <a:pt x="145" y="42"/>
                    <a:pt x="147" y="40"/>
                    <a:pt x="148" y="37"/>
                  </a:cubicBezTo>
                  <a:cubicBezTo>
                    <a:pt x="149" y="37"/>
                    <a:pt x="149" y="37"/>
                    <a:pt x="149" y="37"/>
                  </a:cubicBezTo>
                  <a:cubicBezTo>
                    <a:pt x="149" y="13"/>
                    <a:pt x="149" y="13"/>
                    <a:pt x="149" y="13"/>
                  </a:cubicBezTo>
                  <a:cubicBezTo>
                    <a:pt x="148" y="13"/>
                    <a:pt x="148" y="13"/>
                    <a:pt x="148" y="13"/>
                  </a:cubicBezTo>
                  <a:cubicBezTo>
                    <a:pt x="148" y="13"/>
                    <a:pt x="148" y="13"/>
                    <a:pt x="148" y="12"/>
                  </a:cubicBezTo>
                  <a:cubicBezTo>
                    <a:pt x="148" y="5"/>
                    <a:pt x="133" y="0"/>
                    <a:pt x="115" y="0"/>
                  </a:cubicBezTo>
                  <a:cubicBezTo>
                    <a:pt x="96" y="0"/>
                    <a:pt x="82" y="5"/>
                    <a:pt x="82" y="12"/>
                  </a:cubicBezTo>
                  <a:cubicBezTo>
                    <a:pt x="82" y="13"/>
                    <a:pt x="82" y="13"/>
                    <a:pt x="82" y="13"/>
                  </a:cubicBezTo>
                  <a:cubicBezTo>
                    <a:pt x="81" y="13"/>
                    <a:pt x="81" y="13"/>
                    <a:pt x="81" y="13"/>
                  </a:cubicBezTo>
                  <a:cubicBezTo>
                    <a:pt x="81" y="37"/>
                    <a:pt x="81" y="37"/>
                    <a:pt x="81" y="37"/>
                  </a:cubicBezTo>
                  <a:cubicBezTo>
                    <a:pt x="82" y="37"/>
                    <a:pt x="82" y="37"/>
                    <a:pt x="82" y="37"/>
                  </a:cubicBezTo>
                  <a:cubicBezTo>
                    <a:pt x="82" y="40"/>
                    <a:pt x="84" y="42"/>
                    <a:pt x="91" y="44"/>
                  </a:cubicBezTo>
                  <a:cubicBezTo>
                    <a:pt x="91" y="56"/>
                    <a:pt x="91" y="89"/>
                    <a:pt x="91" y="98"/>
                  </a:cubicBezTo>
                  <a:cubicBezTo>
                    <a:pt x="91" y="109"/>
                    <a:pt x="84" y="111"/>
                    <a:pt x="84" y="111"/>
                  </a:cubicBezTo>
                  <a:cubicBezTo>
                    <a:pt x="72" y="119"/>
                    <a:pt x="0" y="190"/>
                    <a:pt x="31" y="212"/>
                  </a:cubicBezTo>
                  <a:cubicBezTo>
                    <a:pt x="59" y="231"/>
                    <a:pt x="106" y="231"/>
                    <a:pt x="115" y="230"/>
                  </a:cubicBezTo>
                  <a:cubicBezTo>
                    <a:pt x="124" y="231"/>
                    <a:pt x="171" y="231"/>
                    <a:pt x="199" y="212"/>
                  </a:cubicBezTo>
                  <a:cubicBezTo>
                    <a:pt x="230" y="190"/>
                    <a:pt x="159" y="119"/>
                    <a:pt x="147" y="111"/>
                  </a:cubicBezTo>
                  <a:close/>
                  <a:moveTo>
                    <a:pt x="145" y="213"/>
                  </a:moveTo>
                  <a:cubicBezTo>
                    <a:pt x="145" y="213"/>
                    <a:pt x="181" y="206"/>
                    <a:pt x="182" y="187"/>
                  </a:cubicBezTo>
                  <a:cubicBezTo>
                    <a:pt x="184" y="169"/>
                    <a:pt x="150" y="134"/>
                    <a:pt x="150" y="134"/>
                  </a:cubicBezTo>
                  <a:cubicBezTo>
                    <a:pt x="150" y="134"/>
                    <a:pt x="194" y="167"/>
                    <a:pt x="194"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1" name="Freeform 38"/>
            <p:cNvSpPr>
              <a:spLocks noEditPoints="1"/>
            </p:cNvSpPr>
            <p:nvPr/>
          </p:nvSpPr>
          <p:spPr bwMode="auto">
            <a:xfrm>
              <a:off x="959" y="2307"/>
              <a:ext cx="368" cy="372"/>
            </a:xfrm>
            <a:custGeom>
              <a:avLst/>
              <a:gdLst>
                <a:gd name="T0" fmla="*/ 139 w 217"/>
                <a:gd name="T1" fmla="*/ 105 h 219"/>
                <a:gd name="T2" fmla="*/ 134 w 217"/>
                <a:gd name="T3" fmla="*/ 93 h 219"/>
                <a:gd name="T4" fmla="*/ 134 w 217"/>
                <a:gd name="T5" fmla="*/ 42 h 219"/>
                <a:gd name="T6" fmla="*/ 139 w 217"/>
                <a:gd name="T7" fmla="*/ 35 h 219"/>
                <a:gd name="T8" fmla="*/ 141 w 217"/>
                <a:gd name="T9" fmla="*/ 35 h 219"/>
                <a:gd name="T10" fmla="*/ 141 w 217"/>
                <a:gd name="T11" fmla="*/ 12 h 219"/>
                <a:gd name="T12" fmla="*/ 139 w 217"/>
                <a:gd name="T13" fmla="*/ 12 h 219"/>
                <a:gd name="T14" fmla="*/ 139 w 217"/>
                <a:gd name="T15" fmla="*/ 12 h 219"/>
                <a:gd name="T16" fmla="*/ 108 w 217"/>
                <a:gd name="T17" fmla="*/ 0 h 219"/>
                <a:gd name="T18" fmla="*/ 77 w 217"/>
                <a:gd name="T19" fmla="*/ 12 h 219"/>
                <a:gd name="T20" fmla="*/ 77 w 217"/>
                <a:gd name="T21" fmla="*/ 12 h 219"/>
                <a:gd name="T22" fmla="*/ 77 w 217"/>
                <a:gd name="T23" fmla="*/ 12 h 219"/>
                <a:gd name="T24" fmla="*/ 77 w 217"/>
                <a:gd name="T25" fmla="*/ 35 h 219"/>
                <a:gd name="T26" fmla="*/ 77 w 217"/>
                <a:gd name="T27" fmla="*/ 35 h 219"/>
                <a:gd name="T28" fmla="*/ 86 w 217"/>
                <a:gd name="T29" fmla="*/ 42 h 219"/>
                <a:gd name="T30" fmla="*/ 86 w 217"/>
                <a:gd name="T31" fmla="*/ 93 h 219"/>
                <a:gd name="T32" fmla="*/ 79 w 217"/>
                <a:gd name="T33" fmla="*/ 105 h 219"/>
                <a:gd name="T34" fmla="*/ 30 w 217"/>
                <a:gd name="T35" fmla="*/ 200 h 219"/>
                <a:gd name="T36" fmla="*/ 109 w 217"/>
                <a:gd name="T37" fmla="*/ 218 h 219"/>
                <a:gd name="T38" fmla="*/ 188 w 217"/>
                <a:gd name="T39" fmla="*/ 200 h 219"/>
                <a:gd name="T40" fmla="*/ 139 w 217"/>
                <a:gd name="T41" fmla="*/ 105 h 219"/>
                <a:gd name="T42" fmla="*/ 137 w 217"/>
                <a:gd name="T43" fmla="*/ 201 h 219"/>
                <a:gd name="T44" fmla="*/ 172 w 217"/>
                <a:gd name="T45" fmla="*/ 177 h 219"/>
                <a:gd name="T46" fmla="*/ 142 w 217"/>
                <a:gd name="T47" fmla="*/ 126 h 219"/>
                <a:gd name="T48" fmla="*/ 183 w 217"/>
                <a:gd name="T49" fmla="*/ 179 h 219"/>
                <a:gd name="T50" fmla="*/ 137 w 217"/>
                <a:gd name="T51" fmla="*/ 20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1" y="35"/>
                    <a:pt x="141" y="35"/>
                    <a:pt x="141" y="35"/>
                  </a:cubicBezTo>
                  <a:cubicBezTo>
                    <a:pt x="141" y="12"/>
                    <a:pt x="141" y="12"/>
                    <a:pt x="141" y="12"/>
                  </a:cubicBezTo>
                  <a:cubicBezTo>
                    <a:pt x="139" y="12"/>
                    <a:pt x="139" y="12"/>
                    <a:pt x="139" y="12"/>
                  </a:cubicBezTo>
                  <a:cubicBezTo>
                    <a:pt x="139" y="12"/>
                    <a:pt x="139" y="12"/>
                    <a:pt x="139" y="12"/>
                  </a:cubicBezTo>
                  <a:cubicBezTo>
                    <a:pt x="139" y="5"/>
                    <a:pt x="126" y="0"/>
                    <a:pt x="108" y="0"/>
                  </a:cubicBezTo>
                  <a:cubicBezTo>
                    <a:pt x="91" y="0"/>
                    <a:pt x="77" y="5"/>
                    <a:pt x="77" y="12"/>
                  </a:cubicBezTo>
                  <a:cubicBezTo>
                    <a:pt x="77" y="12"/>
                    <a:pt x="77" y="12"/>
                    <a:pt x="77" y="12"/>
                  </a:cubicBezTo>
                  <a:cubicBezTo>
                    <a:pt x="77" y="12"/>
                    <a:pt x="77" y="12"/>
                    <a:pt x="77" y="12"/>
                  </a:cubicBezTo>
                  <a:cubicBezTo>
                    <a:pt x="77" y="35"/>
                    <a:pt x="77" y="35"/>
                    <a:pt x="77" y="35"/>
                  </a:cubicBezTo>
                  <a:cubicBezTo>
                    <a:pt x="77" y="35"/>
                    <a:pt x="77" y="35"/>
                    <a:pt x="77" y="35"/>
                  </a:cubicBezTo>
                  <a:cubicBezTo>
                    <a:pt x="78" y="38"/>
                    <a:pt x="80" y="40"/>
                    <a:pt x="86" y="42"/>
                  </a:cubicBezTo>
                  <a:cubicBezTo>
                    <a:pt x="86" y="53"/>
                    <a:pt x="86" y="85"/>
                    <a:pt x="86" y="93"/>
                  </a:cubicBezTo>
                  <a:cubicBezTo>
                    <a:pt x="86" y="103"/>
                    <a:pt x="79" y="105"/>
                    <a:pt x="79" y="105"/>
                  </a:cubicBezTo>
                  <a:cubicBezTo>
                    <a:pt x="68" y="112"/>
                    <a:pt x="0" y="180"/>
                    <a:pt x="30" y="200"/>
                  </a:cubicBezTo>
                  <a:cubicBezTo>
                    <a:pt x="56" y="219"/>
                    <a:pt x="100" y="218"/>
                    <a:pt x="109" y="218"/>
                  </a:cubicBezTo>
                  <a:cubicBezTo>
                    <a:pt x="118" y="218"/>
                    <a:pt x="161" y="219"/>
                    <a:pt x="188" y="200"/>
                  </a:cubicBezTo>
                  <a:cubicBezTo>
                    <a:pt x="217" y="180"/>
                    <a:pt x="151" y="112"/>
                    <a:pt x="139" y="105"/>
                  </a:cubicBezTo>
                  <a:close/>
                  <a:moveTo>
                    <a:pt x="137" y="201"/>
                  </a:moveTo>
                  <a:cubicBezTo>
                    <a:pt x="137" y="201"/>
                    <a:pt x="171" y="195"/>
                    <a:pt x="172" y="177"/>
                  </a:cubicBezTo>
                  <a:cubicBezTo>
                    <a:pt x="174" y="159"/>
                    <a:pt x="142" y="126"/>
                    <a:pt x="142" y="126"/>
                  </a:cubicBezTo>
                  <a:cubicBezTo>
                    <a:pt x="142" y="126"/>
                    <a:pt x="183" y="158"/>
                    <a:pt x="183" y="179"/>
                  </a:cubicBezTo>
                  <a:cubicBezTo>
                    <a:pt x="183"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3" name="Freeform 39"/>
            <p:cNvSpPr>
              <a:spLocks noEditPoints="1"/>
            </p:cNvSpPr>
            <p:nvPr/>
          </p:nvSpPr>
          <p:spPr bwMode="auto">
            <a:xfrm>
              <a:off x="2569" y="2679"/>
              <a:ext cx="216" cy="587"/>
            </a:xfrm>
            <a:custGeom>
              <a:avLst/>
              <a:gdLst>
                <a:gd name="T0" fmla="*/ 64 w 127"/>
                <a:gd name="T1" fmla="*/ 0 h 346"/>
                <a:gd name="T2" fmla="*/ 0 w 127"/>
                <a:gd name="T3" fmla="*/ 173 h 346"/>
                <a:gd name="T4" fmla="*/ 64 w 127"/>
                <a:gd name="T5" fmla="*/ 346 h 346"/>
                <a:gd name="T6" fmla="*/ 127 w 127"/>
                <a:gd name="T7" fmla="*/ 173 h 346"/>
                <a:gd name="T8" fmla="*/ 64 w 127"/>
                <a:gd name="T9" fmla="*/ 0 h 346"/>
                <a:gd name="T10" fmla="*/ 64 w 127"/>
                <a:gd name="T11" fmla="*/ 318 h 346"/>
                <a:gd name="T12" fmla="*/ 10 w 127"/>
                <a:gd name="T13" fmla="*/ 173 h 346"/>
                <a:gd name="T14" fmla="*/ 64 w 127"/>
                <a:gd name="T15" fmla="*/ 29 h 346"/>
                <a:gd name="T16" fmla="*/ 117 w 127"/>
                <a:gd name="T17" fmla="*/ 173 h 346"/>
                <a:gd name="T18" fmla="*/ 64 w 127"/>
                <a:gd name="T19" fmla="*/ 31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346">
                  <a:moveTo>
                    <a:pt x="64" y="0"/>
                  </a:moveTo>
                  <a:cubicBezTo>
                    <a:pt x="28" y="0"/>
                    <a:pt x="0" y="78"/>
                    <a:pt x="0" y="173"/>
                  </a:cubicBezTo>
                  <a:cubicBezTo>
                    <a:pt x="0" y="269"/>
                    <a:pt x="28" y="346"/>
                    <a:pt x="64" y="346"/>
                  </a:cubicBezTo>
                  <a:cubicBezTo>
                    <a:pt x="99" y="346"/>
                    <a:pt x="127" y="269"/>
                    <a:pt x="127" y="173"/>
                  </a:cubicBezTo>
                  <a:cubicBezTo>
                    <a:pt x="127" y="78"/>
                    <a:pt x="99" y="0"/>
                    <a:pt x="64" y="0"/>
                  </a:cubicBezTo>
                  <a:close/>
                  <a:moveTo>
                    <a:pt x="64" y="318"/>
                  </a:moveTo>
                  <a:cubicBezTo>
                    <a:pt x="34" y="318"/>
                    <a:pt x="10" y="253"/>
                    <a:pt x="10" y="173"/>
                  </a:cubicBezTo>
                  <a:cubicBezTo>
                    <a:pt x="10" y="93"/>
                    <a:pt x="34" y="29"/>
                    <a:pt x="64" y="29"/>
                  </a:cubicBezTo>
                  <a:cubicBezTo>
                    <a:pt x="93" y="29"/>
                    <a:pt x="117" y="93"/>
                    <a:pt x="117" y="173"/>
                  </a:cubicBezTo>
                  <a:cubicBezTo>
                    <a:pt x="117" y="253"/>
                    <a:pt x="93" y="318"/>
                    <a:pt x="64" y="318"/>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4" name="Freeform 40"/>
            <p:cNvSpPr>
              <a:spLocks noEditPoints="1"/>
            </p:cNvSpPr>
            <p:nvPr/>
          </p:nvSpPr>
          <p:spPr bwMode="auto">
            <a:xfrm>
              <a:off x="2384" y="2865"/>
              <a:ext cx="586" cy="216"/>
            </a:xfrm>
            <a:custGeom>
              <a:avLst/>
              <a:gdLst>
                <a:gd name="T0" fmla="*/ 345 w 345"/>
                <a:gd name="T1" fmla="*/ 63 h 127"/>
                <a:gd name="T2" fmla="*/ 173 w 345"/>
                <a:gd name="T3" fmla="*/ 0 h 127"/>
                <a:gd name="T4" fmla="*/ 0 w 345"/>
                <a:gd name="T5" fmla="*/ 63 h 127"/>
                <a:gd name="T6" fmla="*/ 173 w 345"/>
                <a:gd name="T7" fmla="*/ 127 h 127"/>
                <a:gd name="T8" fmla="*/ 345 w 345"/>
                <a:gd name="T9" fmla="*/ 63 h 127"/>
                <a:gd name="T10" fmla="*/ 28 w 345"/>
                <a:gd name="T11" fmla="*/ 63 h 127"/>
                <a:gd name="T12" fmla="*/ 173 w 345"/>
                <a:gd name="T13" fmla="*/ 10 h 127"/>
                <a:gd name="T14" fmla="*/ 317 w 345"/>
                <a:gd name="T15" fmla="*/ 63 h 127"/>
                <a:gd name="T16" fmla="*/ 173 w 345"/>
                <a:gd name="T17" fmla="*/ 117 h 127"/>
                <a:gd name="T18" fmla="*/ 28 w 345"/>
                <a:gd name="T19" fmla="*/ 6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5" h="127">
                  <a:moveTo>
                    <a:pt x="345" y="63"/>
                  </a:moveTo>
                  <a:cubicBezTo>
                    <a:pt x="345" y="28"/>
                    <a:pt x="268" y="0"/>
                    <a:pt x="173" y="0"/>
                  </a:cubicBezTo>
                  <a:cubicBezTo>
                    <a:pt x="77" y="0"/>
                    <a:pt x="0" y="28"/>
                    <a:pt x="0" y="63"/>
                  </a:cubicBezTo>
                  <a:cubicBezTo>
                    <a:pt x="0" y="98"/>
                    <a:pt x="77" y="127"/>
                    <a:pt x="173" y="127"/>
                  </a:cubicBezTo>
                  <a:cubicBezTo>
                    <a:pt x="268" y="127"/>
                    <a:pt x="345" y="98"/>
                    <a:pt x="345" y="63"/>
                  </a:cubicBezTo>
                  <a:close/>
                  <a:moveTo>
                    <a:pt x="28" y="63"/>
                  </a:moveTo>
                  <a:cubicBezTo>
                    <a:pt x="28" y="34"/>
                    <a:pt x="93" y="10"/>
                    <a:pt x="173" y="10"/>
                  </a:cubicBezTo>
                  <a:cubicBezTo>
                    <a:pt x="252" y="10"/>
                    <a:pt x="317" y="34"/>
                    <a:pt x="317" y="63"/>
                  </a:cubicBezTo>
                  <a:cubicBezTo>
                    <a:pt x="317" y="93"/>
                    <a:pt x="252" y="117"/>
                    <a:pt x="173" y="117"/>
                  </a:cubicBezTo>
                  <a:cubicBezTo>
                    <a:pt x="93" y="117"/>
                    <a:pt x="28" y="93"/>
                    <a:pt x="28" y="63"/>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5" name="Freeform 41"/>
            <p:cNvSpPr>
              <a:spLocks noEditPoints="1"/>
            </p:cNvSpPr>
            <p:nvPr/>
          </p:nvSpPr>
          <p:spPr bwMode="auto">
            <a:xfrm>
              <a:off x="2427" y="2723"/>
              <a:ext cx="500" cy="499"/>
            </a:xfrm>
            <a:custGeom>
              <a:avLst/>
              <a:gdLst>
                <a:gd name="T0" fmla="*/ 270 w 295"/>
                <a:gd name="T1" fmla="*/ 25 h 294"/>
                <a:gd name="T2" fmla="*/ 102 w 295"/>
                <a:gd name="T3" fmla="*/ 102 h 294"/>
                <a:gd name="T4" fmla="*/ 25 w 295"/>
                <a:gd name="T5" fmla="*/ 269 h 294"/>
                <a:gd name="T6" fmla="*/ 193 w 295"/>
                <a:gd name="T7" fmla="*/ 192 h 294"/>
                <a:gd name="T8" fmla="*/ 270 w 295"/>
                <a:gd name="T9" fmla="*/ 25 h 294"/>
                <a:gd name="T10" fmla="*/ 45 w 295"/>
                <a:gd name="T11" fmla="*/ 250 h 294"/>
                <a:gd name="T12" fmla="*/ 110 w 295"/>
                <a:gd name="T13" fmla="*/ 110 h 294"/>
                <a:gd name="T14" fmla="*/ 250 w 295"/>
                <a:gd name="T15" fmla="*/ 45 h 294"/>
                <a:gd name="T16" fmla="*/ 185 w 295"/>
                <a:gd name="T17" fmla="*/ 185 h 294"/>
                <a:gd name="T18" fmla="*/ 45 w 295"/>
                <a:gd name="T19" fmla="*/ 25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4">
                  <a:moveTo>
                    <a:pt x="270" y="25"/>
                  </a:moveTo>
                  <a:cubicBezTo>
                    <a:pt x="245" y="0"/>
                    <a:pt x="170" y="35"/>
                    <a:pt x="102" y="102"/>
                  </a:cubicBezTo>
                  <a:cubicBezTo>
                    <a:pt x="35" y="170"/>
                    <a:pt x="0" y="245"/>
                    <a:pt x="25" y="269"/>
                  </a:cubicBezTo>
                  <a:cubicBezTo>
                    <a:pt x="50" y="294"/>
                    <a:pt x="125" y="260"/>
                    <a:pt x="193" y="192"/>
                  </a:cubicBezTo>
                  <a:cubicBezTo>
                    <a:pt x="260" y="125"/>
                    <a:pt x="295" y="50"/>
                    <a:pt x="270" y="25"/>
                  </a:cubicBezTo>
                  <a:close/>
                  <a:moveTo>
                    <a:pt x="45" y="250"/>
                  </a:moveTo>
                  <a:cubicBezTo>
                    <a:pt x="24" y="229"/>
                    <a:pt x="53" y="166"/>
                    <a:pt x="110" y="110"/>
                  </a:cubicBezTo>
                  <a:cubicBezTo>
                    <a:pt x="166" y="53"/>
                    <a:pt x="229" y="24"/>
                    <a:pt x="250" y="45"/>
                  </a:cubicBezTo>
                  <a:cubicBezTo>
                    <a:pt x="271" y="66"/>
                    <a:pt x="242" y="128"/>
                    <a:pt x="185" y="185"/>
                  </a:cubicBezTo>
                  <a:cubicBezTo>
                    <a:pt x="129" y="241"/>
                    <a:pt x="66" y="270"/>
                    <a:pt x="45" y="250"/>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6" name="Freeform 42"/>
            <p:cNvSpPr>
              <a:spLocks noEditPoints="1"/>
            </p:cNvSpPr>
            <p:nvPr/>
          </p:nvSpPr>
          <p:spPr bwMode="auto">
            <a:xfrm>
              <a:off x="2427" y="2723"/>
              <a:ext cx="500" cy="499"/>
            </a:xfrm>
            <a:custGeom>
              <a:avLst/>
              <a:gdLst>
                <a:gd name="T0" fmla="*/ 270 w 295"/>
                <a:gd name="T1" fmla="*/ 269 h 294"/>
                <a:gd name="T2" fmla="*/ 193 w 295"/>
                <a:gd name="T3" fmla="*/ 102 h 294"/>
                <a:gd name="T4" fmla="*/ 25 w 295"/>
                <a:gd name="T5" fmla="*/ 25 h 294"/>
                <a:gd name="T6" fmla="*/ 102 w 295"/>
                <a:gd name="T7" fmla="*/ 192 h 294"/>
                <a:gd name="T8" fmla="*/ 270 w 295"/>
                <a:gd name="T9" fmla="*/ 269 h 294"/>
                <a:gd name="T10" fmla="*/ 45 w 295"/>
                <a:gd name="T11" fmla="*/ 45 h 294"/>
                <a:gd name="T12" fmla="*/ 185 w 295"/>
                <a:gd name="T13" fmla="*/ 110 h 294"/>
                <a:gd name="T14" fmla="*/ 250 w 295"/>
                <a:gd name="T15" fmla="*/ 250 h 294"/>
                <a:gd name="T16" fmla="*/ 110 w 295"/>
                <a:gd name="T17" fmla="*/ 185 h 294"/>
                <a:gd name="T18" fmla="*/ 45 w 295"/>
                <a:gd name="T19" fmla="*/ 4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4">
                  <a:moveTo>
                    <a:pt x="270" y="269"/>
                  </a:moveTo>
                  <a:cubicBezTo>
                    <a:pt x="295" y="245"/>
                    <a:pt x="260" y="170"/>
                    <a:pt x="193" y="102"/>
                  </a:cubicBezTo>
                  <a:cubicBezTo>
                    <a:pt x="125" y="35"/>
                    <a:pt x="50" y="0"/>
                    <a:pt x="25" y="25"/>
                  </a:cubicBezTo>
                  <a:cubicBezTo>
                    <a:pt x="0" y="50"/>
                    <a:pt x="35" y="125"/>
                    <a:pt x="102" y="192"/>
                  </a:cubicBezTo>
                  <a:cubicBezTo>
                    <a:pt x="170" y="260"/>
                    <a:pt x="245" y="294"/>
                    <a:pt x="270" y="269"/>
                  </a:cubicBezTo>
                  <a:close/>
                  <a:moveTo>
                    <a:pt x="45" y="45"/>
                  </a:moveTo>
                  <a:cubicBezTo>
                    <a:pt x="66" y="24"/>
                    <a:pt x="129" y="53"/>
                    <a:pt x="185" y="110"/>
                  </a:cubicBezTo>
                  <a:cubicBezTo>
                    <a:pt x="242" y="166"/>
                    <a:pt x="271" y="229"/>
                    <a:pt x="250" y="250"/>
                  </a:cubicBezTo>
                  <a:cubicBezTo>
                    <a:pt x="229" y="270"/>
                    <a:pt x="166" y="241"/>
                    <a:pt x="110" y="185"/>
                  </a:cubicBezTo>
                  <a:cubicBezTo>
                    <a:pt x="53" y="128"/>
                    <a:pt x="24" y="66"/>
                    <a:pt x="45" y="4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7" name="Oval 43"/>
            <p:cNvSpPr>
              <a:spLocks noChangeArrowheads="1"/>
            </p:cNvSpPr>
            <p:nvPr/>
          </p:nvSpPr>
          <p:spPr bwMode="auto">
            <a:xfrm>
              <a:off x="2632" y="2928"/>
              <a:ext cx="90" cy="90"/>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8" name="Freeform 44"/>
            <p:cNvSpPr>
              <a:spLocks noEditPoints="1"/>
            </p:cNvSpPr>
            <p:nvPr/>
          </p:nvSpPr>
          <p:spPr bwMode="auto">
            <a:xfrm>
              <a:off x="3277" y="3471"/>
              <a:ext cx="632" cy="634"/>
            </a:xfrm>
            <a:custGeom>
              <a:avLst/>
              <a:gdLst>
                <a:gd name="T0" fmla="*/ 187 w 373"/>
                <a:gd name="T1" fmla="*/ 0 h 374"/>
                <a:gd name="T2" fmla="*/ 0 w 373"/>
                <a:gd name="T3" fmla="*/ 187 h 374"/>
                <a:gd name="T4" fmla="*/ 187 w 373"/>
                <a:gd name="T5" fmla="*/ 374 h 374"/>
                <a:gd name="T6" fmla="*/ 373 w 373"/>
                <a:gd name="T7" fmla="*/ 187 h 374"/>
                <a:gd name="T8" fmla="*/ 187 w 373"/>
                <a:gd name="T9" fmla="*/ 0 h 374"/>
                <a:gd name="T10" fmla="*/ 187 w 373"/>
                <a:gd name="T11" fmla="*/ 365 h 374"/>
                <a:gd name="T12" fmla="*/ 8 w 373"/>
                <a:gd name="T13" fmla="*/ 187 h 374"/>
                <a:gd name="T14" fmla="*/ 187 w 373"/>
                <a:gd name="T15" fmla="*/ 9 h 374"/>
                <a:gd name="T16" fmla="*/ 365 w 373"/>
                <a:gd name="T17" fmla="*/ 187 h 374"/>
                <a:gd name="T18" fmla="*/ 187 w 373"/>
                <a:gd name="T19" fmla="*/ 36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3" h="374">
                  <a:moveTo>
                    <a:pt x="187" y="0"/>
                  </a:moveTo>
                  <a:cubicBezTo>
                    <a:pt x="83" y="0"/>
                    <a:pt x="0" y="84"/>
                    <a:pt x="0" y="187"/>
                  </a:cubicBezTo>
                  <a:cubicBezTo>
                    <a:pt x="0" y="290"/>
                    <a:pt x="83" y="374"/>
                    <a:pt x="187" y="374"/>
                  </a:cubicBezTo>
                  <a:cubicBezTo>
                    <a:pt x="290" y="374"/>
                    <a:pt x="373" y="290"/>
                    <a:pt x="373" y="187"/>
                  </a:cubicBezTo>
                  <a:cubicBezTo>
                    <a:pt x="373" y="84"/>
                    <a:pt x="290" y="0"/>
                    <a:pt x="187" y="0"/>
                  </a:cubicBezTo>
                  <a:close/>
                  <a:moveTo>
                    <a:pt x="187" y="365"/>
                  </a:moveTo>
                  <a:cubicBezTo>
                    <a:pt x="88" y="365"/>
                    <a:pt x="8" y="286"/>
                    <a:pt x="8" y="187"/>
                  </a:cubicBezTo>
                  <a:cubicBezTo>
                    <a:pt x="8" y="89"/>
                    <a:pt x="88" y="9"/>
                    <a:pt x="187" y="9"/>
                  </a:cubicBezTo>
                  <a:cubicBezTo>
                    <a:pt x="285" y="9"/>
                    <a:pt x="365" y="89"/>
                    <a:pt x="365" y="187"/>
                  </a:cubicBezTo>
                  <a:cubicBezTo>
                    <a:pt x="365" y="286"/>
                    <a:pt x="285" y="365"/>
                    <a:pt x="187" y="36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09" name="Freeform 45"/>
            <p:cNvSpPr/>
            <p:nvPr/>
          </p:nvSpPr>
          <p:spPr bwMode="auto">
            <a:xfrm>
              <a:off x="3260" y="3483"/>
              <a:ext cx="710" cy="624"/>
            </a:xfrm>
            <a:custGeom>
              <a:avLst/>
              <a:gdLst>
                <a:gd name="T0" fmla="*/ 121 w 419"/>
                <a:gd name="T1" fmla="*/ 29 h 368"/>
                <a:gd name="T2" fmla="*/ 113 w 419"/>
                <a:gd name="T3" fmla="*/ 43 h 368"/>
                <a:gd name="T4" fmla="*/ 105 w 419"/>
                <a:gd name="T5" fmla="*/ 54 h 368"/>
                <a:gd name="T6" fmla="*/ 99 w 419"/>
                <a:gd name="T7" fmla="*/ 48 h 368"/>
                <a:gd name="T8" fmla="*/ 96 w 419"/>
                <a:gd name="T9" fmla="*/ 61 h 368"/>
                <a:gd name="T10" fmla="*/ 78 w 419"/>
                <a:gd name="T11" fmla="*/ 64 h 368"/>
                <a:gd name="T12" fmla="*/ 66 w 419"/>
                <a:gd name="T13" fmla="*/ 76 h 368"/>
                <a:gd name="T14" fmla="*/ 50 w 419"/>
                <a:gd name="T15" fmla="*/ 99 h 368"/>
                <a:gd name="T16" fmla="*/ 40 w 419"/>
                <a:gd name="T17" fmla="*/ 114 h 368"/>
                <a:gd name="T18" fmla="*/ 49 w 419"/>
                <a:gd name="T19" fmla="*/ 124 h 368"/>
                <a:gd name="T20" fmla="*/ 50 w 419"/>
                <a:gd name="T21" fmla="*/ 130 h 368"/>
                <a:gd name="T22" fmla="*/ 41 w 419"/>
                <a:gd name="T23" fmla="*/ 122 h 368"/>
                <a:gd name="T24" fmla="*/ 34 w 419"/>
                <a:gd name="T25" fmla="*/ 112 h 368"/>
                <a:gd name="T26" fmla="*/ 30 w 419"/>
                <a:gd name="T27" fmla="*/ 127 h 368"/>
                <a:gd name="T28" fmla="*/ 32 w 419"/>
                <a:gd name="T29" fmla="*/ 154 h 368"/>
                <a:gd name="T30" fmla="*/ 44 w 419"/>
                <a:gd name="T31" fmla="*/ 148 h 368"/>
                <a:gd name="T32" fmla="*/ 59 w 419"/>
                <a:gd name="T33" fmla="*/ 164 h 368"/>
                <a:gd name="T34" fmla="*/ 76 w 419"/>
                <a:gd name="T35" fmla="*/ 181 h 368"/>
                <a:gd name="T36" fmla="*/ 92 w 419"/>
                <a:gd name="T37" fmla="*/ 195 h 368"/>
                <a:gd name="T38" fmla="*/ 113 w 419"/>
                <a:gd name="T39" fmla="*/ 216 h 368"/>
                <a:gd name="T40" fmla="*/ 106 w 419"/>
                <a:gd name="T41" fmla="*/ 249 h 368"/>
                <a:gd name="T42" fmla="*/ 90 w 419"/>
                <a:gd name="T43" fmla="*/ 286 h 368"/>
                <a:gd name="T44" fmla="*/ 95 w 419"/>
                <a:gd name="T45" fmla="*/ 313 h 368"/>
                <a:gd name="T46" fmla="*/ 85 w 419"/>
                <a:gd name="T47" fmla="*/ 315 h 368"/>
                <a:gd name="T48" fmla="*/ 59 w 419"/>
                <a:gd name="T49" fmla="*/ 273 h 368"/>
                <a:gd name="T50" fmla="*/ 30 w 419"/>
                <a:gd name="T51" fmla="*/ 208 h 368"/>
                <a:gd name="T52" fmla="*/ 21 w 419"/>
                <a:gd name="T53" fmla="*/ 161 h 368"/>
                <a:gd name="T54" fmla="*/ 135 w 419"/>
                <a:gd name="T55" fmla="*/ 338 h 368"/>
                <a:gd name="T56" fmla="*/ 165 w 419"/>
                <a:gd name="T57" fmla="*/ 333 h 368"/>
                <a:gd name="T58" fmla="*/ 203 w 419"/>
                <a:gd name="T59" fmla="*/ 329 h 368"/>
                <a:gd name="T60" fmla="*/ 200 w 419"/>
                <a:gd name="T61" fmla="*/ 345 h 368"/>
                <a:gd name="T62" fmla="*/ 222 w 419"/>
                <a:gd name="T63" fmla="*/ 343 h 368"/>
                <a:gd name="T64" fmla="*/ 255 w 419"/>
                <a:gd name="T65" fmla="*/ 339 h 368"/>
                <a:gd name="T66" fmla="*/ 252 w 419"/>
                <a:gd name="T67" fmla="*/ 6 h 368"/>
                <a:gd name="T68" fmla="*/ 362 w 419"/>
                <a:gd name="T69" fmla="*/ 119 h 368"/>
                <a:gd name="T70" fmla="*/ 347 w 419"/>
                <a:gd name="T71" fmla="*/ 108 h 368"/>
                <a:gd name="T72" fmla="*/ 333 w 419"/>
                <a:gd name="T73" fmla="*/ 138 h 368"/>
                <a:gd name="T74" fmla="*/ 313 w 419"/>
                <a:gd name="T75" fmla="*/ 110 h 368"/>
                <a:gd name="T76" fmla="*/ 321 w 419"/>
                <a:gd name="T77" fmla="*/ 138 h 368"/>
                <a:gd name="T78" fmla="*/ 342 w 419"/>
                <a:gd name="T79" fmla="*/ 146 h 368"/>
                <a:gd name="T80" fmla="*/ 333 w 419"/>
                <a:gd name="T81" fmla="*/ 185 h 368"/>
                <a:gd name="T82" fmla="*/ 323 w 419"/>
                <a:gd name="T83" fmla="*/ 226 h 368"/>
                <a:gd name="T84" fmla="*/ 310 w 419"/>
                <a:gd name="T85" fmla="*/ 253 h 368"/>
                <a:gd name="T86" fmla="*/ 271 w 419"/>
                <a:gd name="T87" fmla="*/ 285 h 368"/>
                <a:gd name="T88" fmla="*/ 260 w 419"/>
                <a:gd name="T89" fmla="*/ 257 h 368"/>
                <a:gd name="T90" fmla="*/ 262 w 419"/>
                <a:gd name="T91" fmla="*/ 223 h 368"/>
                <a:gd name="T92" fmla="*/ 248 w 419"/>
                <a:gd name="T93" fmla="*/ 187 h 368"/>
                <a:gd name="T94" fmla="*/ 230 w 419"/>
                <a:gd name="T95" fmla="*/ 166 h 368"/>
                <a:gd name="T96" fmla="*/ 182 w 419"/>
                <a:gd name="T97" fmla="*/ 167 h 368"/>
                <a:gd name="T98" fmla="*/ 164 w 419"/>
                <a:gd name="T99" fmla="*/ 142 h 368"/>
                <a:gd name="T100" fmla="*/ 184 w 419"/>
                <a:gd name="T101" fmla="*/ 92 h 368"/>
                <a:gd name="T102" fmla="*/ 219 w 419"/>
                <a:gd name="T103" fmla="*/ 77 h 368"/>
                <a:gd name="T104" fmla="*/ 240 w 419"/>
                <a:gd name="T105" fmla="*/ 87 h 368"/>
                <a:gd name="T106" fmla="*/ 269 w 419"/>
                <a:gd name="T107" fmla="*/ 87 h 368"/>
                <a:gd name="T108" fmla="*/ 298 w 419"/>
                <a:gd name="T109" fmla="*/ 82 h 368"/>
                <a:gd name="T110" fmla="*/ 271 w 419"/>
                <a:gd name="T111" fmla="*/ 69 h 368"/>
                <a:gd name="T112" fmla="*/ 269 w 419"/>
                <a:gd name="T113" fmla="*/ 60 h 368"/>
                <a:gd name="T114" fmla="*/ 234 w 419"/>
                <a:gd name="T115" fmla="*/ 61 h 368"/>
                <a:gd name="T116" fmla="*/ 204 w 419"/>
                <a:gd name="T117" fmla="*/ 69 h 368"/>
                <a:gd name="T118" fmla="*/ 198 w 419"/>
                <a:gd name="T119" fmla="*/ 39 h 368"/>
                <a:gd name="T120" fmla="*/ 176 w 419"/>
                <a:gd name="T121" fmla="*/ 21 h 368"/>
                <a:gd name="T122" fmla="*/ 200 w 419"/>
                <a:gd name="T123" fmla="*/ 6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9" h="368">
                  <a:moveTo>
                    <a:pt x="170" y="2"/>
                  </a:moveTo>
                  <a:cubicBezTo>
                    <a:pt x="170" y="2"/>
                    <a:pt x="107" y="10"/>
                    <a:pt x="64" y="59"/>
                  </a:cubicBezTo>
                  <a:cubicBezTo>
                    <a:pt x="64" y="59"/>
                    <a:pt x="97" y="25"/>
                    <a:pt x="117" y="25"/>
                  </a:cubicBezTo>
                  <a:cubicBezTo>
                    <a:pt x="122" y="27"/>
                    <a:pt x="122" y="27"/>
                    <a:pt x="122" y="27"/>
                  </a:cubicBezTo>
                  <a:cubicBezTo>
                    <a:pt x="122" y="27"/>
                    <a:pt x="121" y="29"/>
                    <a:pt x="121" y="29"/>
                  </a:cubicBezTo>
                  <a:cubicBezTo>
                    <a:pt x="120" y="30"/>
                    <a:pt x="117" y="33"/>
                    <a:pt x="117" y="34"/>
                  </a:cubicBezTo>
                  <a:cubicBezTo>
                    <a:pt x="117" y="35"/>
                    <a:pt x="118" y="38"/>
                    <a:pt x="118" y="38"/>
                  </a:cubicBezTo>
                  <a:cubicBezTo>
                    <a:pt x="116" y="40"/>
                    <a:pt x="116" y="40"/>
                    <a:pt x="116" y="40"/>
                  </a:cubicBezTo>
                  <a:cubicBezTo>
                    <a:pt x="116" y="40"/>
                    <a:pt x="115" y="40"/>
                    <a:pt x="114" y="41"/>
                  </a:cubicBezTo>
                  <a:cubicBezTo>
                    <a:pt x="114" y="42"/>
                    <a:pt x="113" y="42"/>
                    <a:pt x="113" y="43"/>
                  </a:cubicBezTo>
                  <a:cubicBezTo>
                    <a:pt x="113" y="45"/>
                    <a:pt x="113" y="47"/>
                    <a:pt x="113" y="47"/>
                  </a:cubicBezTo>
                  <a:cubicBezTo>
                    <a:pt x="114" y="51"/>
                    <a:pt x="114" y="51"/>
                    <a:pt x="114" y="51"/>
                  </a:cubicBezTo>
                  <a:cubicBezTo>
                    <a:pt x="112" y="53"/>
                    <a:pt x="112" y="53"/>
                    <a:pt x="112" y="53"/>
                  </a:cubicBezTo>
                  <a:cubicBezTo>
                    <a:pt x="110" y="54"/>
                    <a:pt x="110" y="54"/>
                    <a:pt x="110" y="54"/>
                  </a:cubicBezTo>
                  <a:cubicBezTo>
                    <a:pt x="110" y="54"/>
                    <a:pt x="106" y="55"/>
                    <a:pt x="105" y="54"/>
                  </a:cubicBezTo>
                  <a:cubicBezTo>
                    <a:pt x="104" y="54"/>
                    <a:pt x="103" y="51"/>
                    <a:pt x="103" y="51"/>
                  </a:cubicBezTo>
                  <a:cubicBezTo>
                    <a:pt x="107" y="49"/>
                    <a:pt x="107" y="49"/>
                    <a:pt x="107" y="49"/>
                  </a:cubicBezTo>
                  <a:cubicBezTo>
                    <a:pt x="107" y="49"/>
                    <a:pt x="108" y="48"/>
                    <a:pt x="106" y="48"/>
                  </a:cubicBezTo>
                  <a:cubicBezTo>
                    <a:pt x="105" y="47"/>
                    <a:pt x="106" y="45"/>
                    <a:pt x="104" y="45"/>
                  </a:cubicBezTo>
                  <a:cubicBezTo>
                    <a:pt x="102" y="46"/>
                    <a:pt x="99" y="48"/>
                    <a:pt x="99" y="48"/>
                  </a:cubicBezTo>
                  <a:cubicBezTo>
                    <a:pt x="96" y="50"/>
                    <a:pt x="96" y="50"/>
                    <a:pt x="96" y="50"/>
                  </a:cubicBezTo>
                  <a:cubicBezTo>
                    <a:pt x="96" y="50"/>
                    <a:pt x="94" y="54"/>
                    <a:pt x="95" y="54"/>
                  </a:cubicBezTo>
                  <a:cubicBezTo>
                    <a:pt x="95" y="54"/>
                    <a:pt x="97" y="55"/>
                    <a:pt x="97" y="55"/>
                  </a:cubicBezTo>
                  <a:cubicBezTo>
                    <a:pt x="97" y="55"/>
                    <a:pt x="97" y="56"/>
                    <a:pt x="97" y="57"/>
                  </a:cubicBezTo>
                  <a:cubicBezTo>
                    <a:pt x="97" y="58"/>
                    <a:pt x="96" y="61"/>
                    <a:pt x="96" y="61"/>
                  </a:cubicBezTo>
                  <a:cubicBezTo>
                    <a:pt x="96" y="61"/>
                    <a:pt x="96" y="62"/>
                    <a:pt x="94" y="61"/>
                  </a:cubicBezTo>
                  <a:cubicBezTo>
                    <a:pt x="91" y="61"/>
                    <a:pt x="90" y="60"/>
                    <a:pt x="88" y="60"/>
                  </a:cubicBezTo>
                  <a:cubicBezTo>
                    <a:pt x="87" y="60"/>
                    <a:pt x="86" y="59"/>
                    <a:pt x="84" y="59"/>
                  </a:cubicBezTo>
                  <a:cubicBezTo>
                    <a:pt x="83" y="60"/>
                    <a:pt x="83" y="60"/>
                    <a:pt x="82" y="61"/>
                  </a:cubicBezTo>
                  <a:cubicBezTo>
                    <a:pt x="82" y="61"/>
                    <a:pt x="78" y="64"/>
                    <a:pt x="78" y="64"/>
                  </a:cubicBezTo>
                  <a:cubicBezTo>
                    <a:pt x="78" y="64"/>
                    <a:pt x="76" y="65"/>
                    <a:pt x="76" y="66"/>
                  </a:cubicBezTo>
                  <a:cubicBezTo>
                    <a:pt x="76" y="66"/>
                    <a:pt x="75" y="70"/>
                    <a:pt x="75" y="70"/>
                  </a:cubicBezTo>
                  <a:cubicBezTo>
                    <a:pt x="75" y="70"/>
                    <a:pt x="74" y="71"/>
                    <a:pt x="71" y="72"/>
                  </a:cubicBezTo>
                  <a:cubicBezTo>
                    <a:pt x="68" y="72"/>
                    <a:pt x="67" y="73"/>
                    <a:pt x="67" y="73"/>
                  </a:cubicBezTo>
                  <a:cubicBezTo>
                    <a:pt x="66" y="76"/>
                    <a:pt x="66" y="76"/>
                    <a:pt x="66" y="76"/>
                  </a:cubicBezTo>
                  <a:cubicBezTo>
                    <a:pt x="66" y="76"/>
                    <a:pt x="64" y="78"/>
                    <a:pt x="62" y="80"/>
                  </a:cubicBezTo>
                  <a:cubicBezTo>
                    <a:pt x="61" y="82"/>
                    <a:pt x="56" y="85"/>
                    <a:pt x="56" y="85"/>
                  </a:cubicBezTo>
                  <a:cubicBezTo>
                    <a:pt x="55" y="85"/>
                    <a:pt x="53" y="87"/>
                    <a:pt x="53" y="89"/>
                  </a:cubicBezTo>
                  <a:cubicBezTo>
                    <a:pt x="52" y="91"/>
                    <a:pt x="52" y="93"/>
                    <a:pt x="51" y="94"/>
                  </a:cubicBezTo>
                  <a:cubicBezTo>
                    <a:pt x="51" y="95"/>
                    <a:pt x="50" y="97"/>
                    <a:pt x="50" y="99"/>
                  </a:cubicBezTo>
                  <a:cubicBezTo>
                    <a:pt x="50" y="101"/>
                    <a:pt x="48" y="103"/>
                    <a:pt x="48" y="104"/>
                  </a:cubicBezTo>
                  <a:cubicBezTo>
                    <a:pt x="47" y="104"/>
                    <a:pt x="45" y="106"/>
                    <a:pt x="45" y="106"/>
                  </a:cubicBezTo>
                  <a:cubicBezTo>
                    <a:pt x="44" y="106"/>
                    <a:pt x="40" y="107"/>
                    <a:pt x="39" y="108"/>
                  </a:cubicBezTo>
                  <a:cubicBezTo>
                    <a:pt x="38" y="109"/>
                    <a:pt x="37" y="111"/>
                    <a:pt x="37" y="112"/>
                  </a:cubicBezTo>
                  <a:cubicBezTo>
                    <a:pt x="37" y="112"/>
                    <a:pt x="39" y="114"/>
                    <a:pt x="40" y="114"/>
                  </a:cubicBezTo>
                  <a:cubicBezTo>
                    <a:pt x="40" y="114"/>
                    <a:pt x="42" y="115"/>
                    <a:pt x="42" y="115"/>
                  </a:cubicBezTo>
                  <a:cubicBezTo>
                    <a:pt x="42" y="115"/>
                    <a:pt x="42" y="118"/>
                    <a:pt x="42" y="119"/>
                  </a:cubicBezTo>
                  <a:cubicBezTo>
                    <a:pt x="42" y="119"/>
                    <a:pt x="41" y="122"/>
                    <a:pt x="42" y="122"/>
                  </a:cubicBezTo>
                  <a:cubicBezTo>
                    <a:pt x="44" y="122"/>
                    <a:pt x="46" y="123"/>
                    <a:pt x="46" y="123"/>
                  </a:cubicBezTo>
                  <a:cubicBezTo>
                    <a:pt x="49" y="124"/>
                    <a:pt x="49" y="124"/>
                    <a:pt x="49" y="124"/>
                  </a:cubicBezTo>
                  <a:cubicBezTo>
                    <a:pt x="52" y="126"/>
                    <a:pt x="52" y="126"/>
                    <a:pt x="52" y="126"/>
                  </a:cubicBezTo>
                  <a:cubicBezTo>
                    <a:pt x="54" y="127"/>
                    <a:pt x="54" y="127"/>
                    <a:pt x="54" y="127"/>
                  </a:cubicBezTo>
                  <a:cubicBezTo>
                    <a:pt x="54" y="127"/>
                    <a:pt x="53" y="129"/>
                    <a:pt x="53" y="130"/>
                  </a:cubicBezTo>
                  <a:cubicBezTo>
                    <a:pt x="53" y="130"/>
                    <a:pt x="52" y="132"/>
                    <a:pt x="51" y="131"/>
                  </a:cubicBezTo>
                  <a:cubicBezTo>
                    <a:pt x="50" y="131"/>
                    <a:pt x="51" y="131"/>
                    <a:pt x="50" y="130"/>
                  </a:cubicBezTo>
                  <a:cubicBezTo>
                    <a:pt x="49" y="128"/>
                    <a:pt x="50" y="128"/>
                    <a:pt x="48" y="127"/>
                  </a:cubicBezTo>
                  <a:cubicBezTo>
                    <a:pt x="47" y="127"/>
                    <a:pt x="45" y="128"/>
                    <a:pt x="44" y="128"/>
                  </a:cubicBezTo>
                  <a:cubicBezTo>
                    <a:pt x="44" y="127"/>
                    <a:pt x="43" y="127"/>
                    <a:pt x="42" y="126"/>
                  </a:cubicBezTo>
                  <a:cubicBezTo>
                    <a:pt x="41" y="125"/>
                    <a:pt x="40" y="127"/>
                    <a:pt x="41" y="125"/>
                  </a:cubicBezTo>
                  <a:cubicBezTo>
                    <a:pt x="41" y="123"/>
                    <a:pt x="42" y="122"/>
                    <a:pt x="41" y="122"/>
                  </a:cubicBezTo>
                  <a:cubicBezTo>
                    <a:pt x="41" y="121"/>
                    <a:pt x="39" y="119"/>
                    <a:pt x="39" y="119"/>
                  </a:cubicBezTo>
                  <a:cubicBezTo>
                    <a:pt x="38" y="119"/>
                    <a:pt x="39" y="121"/>
                    <a:pt x="38" y="119"/>
                  </a:cubicBezTo>
                  <a:cubicBezTo>
                    <a:pt x="36" y="117"/>
                    <a:pt x="36" y="116"/>
                    <a:pt x="35" y="117"/>
                  </a:cubicBezTo>
                  <a:cubicBezTo>
                    <a:pt x="34" y="117"/>
                    <a:pt x="33" y="117"/>
                    <a:pt x="33" y="116"/>
                  </a:cubicBezTo>
                  <a:cubicBezTo>
                    <a:pt x="33" y="115"/>
                    <a:pt x="34" y="113"/>
                    <a:pt x="34" y="112"/>
                  </a:cubicBezTo>
                  <a:cubicBezTo>
                    <a:pt x="34" y="111"/>
                    <a:pt x="35" y="109"/>
                    <a:pt x="35" y="108"/>
                  </a:cubicBezTo>
                  <a:cubicBezTo>
                    <a:pt x="35" y="107"/>
                    <a:pt x="36" y="102"/>
                    <a:pt x="36" y="102"/>
                  </a:cubicBezTo>
                  <a:cubicBezTo>
                    <a:pt x="36" y="102"/>
                    <a:pt x="30" y="113"/>
                    <a:pt x="28" y="122"/>
                  </a:cubicBezTo>
                  <a:cubicBezTo>
                    <a:pt x="28" y="122"/>
                    <a:pt x="30" y="122"/>
                    <a:pt x="30" y="123"/>
                  </a:cubicBezTo>
                  <a:cubicBezTo>
                    <a:pt x="30" y="124"/>
                    <a:pt x="31" y="126"/>
                    <a:pt x="30" y="127"/>
                  </a:cubicBezTo>
                  <a:cubicBezTo>
                    <a:pt x="30" y="129"/>
                    <a:pt x="30" y="128"/>
                    <a:pt x="30" y="133"/>
                  </a:cubicBezTo>
                  <a:cubicBezTo>
                    <a:pt x="30" y="138"/>
                    <a:pt x="31" y="139"/>
                    <a:pt x="31" y="140"/>
                  </a:cubicBezTo>
                  <a:cubicBezTo>
                    <a:pt x="30" y="142"/>
                    <a:pt x="29" y="144"/>
                    <a:pt x="29" y="145"/>
                  </a:cubicBezTo>
                  <a:cubicBezTo>
                    <a:pt x="29" y="147"/>
                    <a:pt x="30" y="151"/>
                    <a:pt x="31" y="152"/>
                  </a:cubicBezTo>
                  <a:cubicBezTo>
                    <a:pt x="31" y="153"/>
                    <a:pt x="31" y="153"/>
                    <a:pt x="32" y="154"/>
                  </a:cubicBezTo>
                  <a:cubicBezTo>
                    <a:pt x="33" y="155"/>
                    <a:pt x="31" y="158"/>
                    <a:pt x="33" y="155"/>
                  </a:cubicBezTo>
                  <a:cubicBezTo>
                    <a:pt x="35" y="152"/>
                    <a:pt x="36" y="150"/>
                    <a:pt x="36" y="150"/>
                  </a:cubicBezTo>
                  <a:cubicBezTo>
                    <a:pt x="38" y="148"/>
                    <a:pt x="38" y="148"/>
                    <a:pt x="38" y="148"/>
                  </a:cubicBezTo>
                  <a:cubicBezTo>
                    <a:pt x="38" y="148"/>
                    <a:pt x="38" y="146"/>
                    <a:pt x="40" y="147"/>
                  </a:cubicBezTo>
                  <a:cubicBezTo>
                    <a:pt x="43" y="147"/>
                    <a:pt x="44" y="147"/>
                    <a:pt x="44" y="148"/>
                  </a:cubicBezTo>
                  <a:cubicBezTo>
                    <a:pt x="45" y="149"/>
                    <a:pt x="43" y="152"/>
                    <a:pt x="45" y="152"/>
                  </a:cubicBezTo>
                  <a:cubicBezTo>
                    <a:pt x="46" y="152"/>
                    <a:pt x="50" y="150"/>
                    <a:pt x="52" y="151"/>
                  </a:cubicBezTo>
                  <a:cubicBezTo>
                    <a:pt x="53" y="151"/>
                    <a:pt x="54" y="151"/>
                    <a:pt x="55" y="153"/>
                  </a:cubicBezTo>
                  <a:cubicBezTo>
                    <a:pt x="55" y="155"/>
                    <a:pt x="56" y="158"/>
                    <a:pt x="57" y="159"/>
                  </a:cubicBezTo>
                  <a:cubicBezTo>
                    <a:pt x="58" y="159"/>
                    <a:pt x="58" y="162"/>
                    <a:pt x="59" y="164"/>
                  </a:cubicBezTo>
                  <a:cubicBezTo>
                    <a:pt x="59" y="165"/>
                    <a:pt x="63" y="166"/>
                    <a:pt x="64" y="166"/>
                  </a:cubicBezTo>
                  <a:cubicBezTo>
                    <a:pt x="65" y="166"/>
                    <a:pt x="69" y="167"/>
                    <a:pt x="70" y="168"/>
                  </a:cubicBezTo>
                  <a:cubicBezTo>
                    <a:pt x="71" y="168"/>
                    <a:pt x="70" y="170"/>
                    <a:pt x="72" y="171"/>
                  </a:cubicBezTo>
                  <a:cubicBezTo>
                    <a:pt x="75" y="171"/>
                    <a:pt x="75" y="176"/>
                    <a:pt x="75" y="176"/>
                  </a:cubicBezTo>
                  <a:cubicBezTo>
                    <a:pt x="75" y="176"/>
                    <a:pt x="76" y="180"/>
                    <a:pt x="76" y="181"/>
                  </a:cubicBezTo>
                  <a:cubicBezTo>
                    <a:pt x="75" y="182"/>
                    <a:pt x="75" y="184"/>
                    <a:pt x="77" y="184"/>
                  </a:cubicBezTo>
                  <a:cubicBezTo>
                    <a:pt x="78" y="185"/>
                    <a:pt x="82" y="185"/>
                    <a:pt x="82" y="185"/>
                  </a:cubicBezTo>
                  <a:cubicBezTo>
                    <a:pt x="82" y="185"/>
                    <a:pt x="80" y="188"/>
                    <a:pt x="83" y="189"/>
                  </a:cubicBezTo>
                  <a:cubicBezTo>
                    <a:pt x="86" y="190"/>
                    <a:pt x="89" y="191"/>
                    <a:pt x="90" y="192"/>
                  </a:cubicBezTo>
                  <a:cubicBezTo>
                    <a:pt x="91" y="193"/>
                    <a:pt x="88" y="195"/>
                    <a:pt x="92" y="195"/>
                  </a:cubicBezTo>
                  <a:cubicBezTo>
                    <a:pt x="96" y="195"/>
                    <a:pt x="99" y="194"/>
                    <a:pt x="101" y="195"/>
                  </a:cubicBezTo>
                  <a:cubicBezTo>
                    <a:pt x="102" y="197"/>
                    <a:pt x="101" y="199"/>
                    <a:pt x="106" y="201"/>
                  </a:cubicBezTo>
                  <a:cubicBezTo>
                    <a:pt x="110" y="204"/>
                    <a:pt x="112" y="205"/>
                    <a:pt x="113" y="205"/>
                  </a:cubicBezTo>
                  <a:cubicBezTo>
                    <a:pt x="114" y="206"/>
                    <a:pt x="116" y="206"/>
                    <a:pt x="116" y="209"/>
                  </a:cubicBezTo>
                  <a:cubicBezTo>
                    <a:pt x="115" y="213"/>
                    <a:pt x="114" y="215"/>
                    <a:pt x="113" y="216"/>
                  </a:cubicBezTo>
                  <a:cubicBezTo>
                    <a:pt x="111" y="218"/>
                    <a:pt x="109" y="222"/>
                    <a:pt x="108" y="224"/>
                  </a:cubicBezTo>
                  <a:cubicBezTo>
                    <a:pt x="106" y="225"/>
                    <a:pt x="105" y="228"/>
                    <a:pt x="106" y="230"/>
                  </a:cubicBezTo>
                  <a:cubicBezTo>
                    <a:pt x="108" y="232"/>
                    <a:pt x="109" y="235"/>
                    <a:pt x="109" y="236"/>
                  </a:cubicBezTo>
                  <a:cubicBezTo>
                    <a:pt x="109" y="238"/>
                    <a:pt x="110" y="242"/>
                    <a:pt x="109" y="244"/>
                  </a:cubicBezTo>
                  <a:cubicBezTo>
                    <a:pt x="108" y="245"/>
                    <a:pt x="106" y="249"/>
                    <a:pt x="106" y="249"/>
                  </a:cubicBezTo>
                  <a:cubicBezTo>
                    <a:pt x="106" y="249"/>
                    <a:pt x="109" y="251"/>
                    <a:pt x="107" y="253"/>
                  </a:cubicBezTo>
                  <a:cubicBezTo>
                    <a:pt x="105" y="256"/>
                    <a:pt x="101" y="258"/>
                    <a:pt x="100" y="259"/>
                  </a:cubicBezTo>
                  <a:cubicBezTo>
                    <a:pt x="98" y="259"/>
                    <a:pt x="94" y="263"/>
                    <a:pt x="94" y="263"/>
                  </a:cubicBezTo>
                  <a:cubicBezTo>
                    <a:pt x="94" y="263"/>
                    <a:pt x="95" y="270"/>
                    <a:pt x="94" y="271"/>
                  </a:cubicBezTo>
                  <a:cubicBezTo>
                    <a:pt x="94" y="273"/>
                    <a:pt x="88" y="284"/>
                    <a:pt x="90" y="286"/>
                  </a:cubicBezTo>
                  <a:cubicBezTo>
                    <a:pt x="92" y="289"/>
                    <a:pt x="92" y="292"/>
                    <a:pt x="92" y="294"/>
                  </a:cubicBezTo>
                  <a:cubicBezTo>
                    <a:pt x="91" y="295"/>
                    <a:pt x="90" y="295"/>
                    <a:pt x="90" y="296"/>
                  </a:cubicBezTo>
                  <a:cubicBezTo>
                    <a:pt x="89" y="298"/>
                    <a:pt x="85" y="297"/>
                    <a:pt x="88" y="301"/>
                  </a:cubicBezTo>
                  <a:cubicBezTo>
                    <a:pt x="90" y="305"/>
                    <a:pt x="92" y="306"/>
                    <a:pt x="93" y="308"/>
                  </a:cubicBezTo>
                  <a:cubicBezTo>
                    <a:pt x="94" y="310"/>
                    <a:pt x="94" y="311"/>
                    <a:pt x="95" y="313"/>
                  </a:cubicBezTo>
                  <a:cubicBezTo>
                    <a:pt x="97" y="316"/>
                    <a:pt x="98" y="318"/>
                    <a:pt x="100" y="320"/>
                  </a:cubicBezTo>
                  <a:cubicBezTo>
                    <a:pt x="102" y="321"/>
                    <a:pt x="104" y="322"/>
                    <a:pt x="104" y="324"/>
                  </a:cubicBezTo>
                  <a:cubicBezTo>
                    <a:pt x="104" y="326"/>
                    <a:pt x="108" y="331"/>
                    <a:pt x="103" y="328"/>
                  </a:cubicBezTo>
                  <a:cubicBezTo>
                    <a:pt x="98" y="324"/>
                    <a:pt x="103" y="327"/>
                    <a:pt x="96" y="322"/>
                  </a:cubicBezTo>
                  <a:cubicBezTo>
                    <a:pt x="90" y="316"/>
                    <a:pt x="88" y="319"/>
                    <a:pt x="85" y="315"/>
                  </a:cubicBezTo>
                  <a:cubicBezTo>
                    <a:pt x="82" y="312"/>
                    <a:pt x="86" y="324"/>
                    <a:pt x="81" y="310"/>
                  </a:cubicBezTo>
                  <a:cubicBezTo>
                    <a:pt x="76" y="295"/>
                    <a:pt x="74" y="297"/>
                    <a:pt x="73" y="294"/>
                  </a:cubicBezTo>
                  <a:cubicBezTo>
                    <a:pt x="71" y="291"/>
                    <a:pt x="72" y="294"/>
                    <a:pt x="68" y="287"/>
                  </a:cubicBezTo>
                  <a:cubicBezTo>
                    <a:pt x="64" y="280"/>
                    <a:pt x="68" y="285"/>
                    <a:pt x="64" y="280"/>
                  </a:cubicBezTo>
                  <a:cubicBezTo>
                    <a:pt x="61" y="275"/>
                    <a:pt x="61" y="282"/>
                    <a:pt x="59" y="273"/>
                  </a:cubicBezTo>
                  <a:cubicBezTo>
                    <a:pt x="57" y="265"/>
                    <a:pt x="57" y="271"/>
                    <a:pt x="55" y="261"/>
                  </a:cubicBezTo>
                  <a:cubicBezTo>
                    <a:pt x="52" y="252"/>
                    <a:pt x="56" y="251"/>
                    <a:pt x="51" y="247"/>
                  </a:cubicBezTo>
                  <a:cubicBezTo>
                    <a:pt x="46" y="242"/>
                    <a:pt x="46" y="245"/>
                    <a:pt x="45" y="241"/>
                  </a:cubicBezTo>
                  <a:cubicBezTo>
                    <a:pt x="43" y="238"/>
                    <a:pt x="45" y="241"/>
                    <a:pt x="41" y="233"/>
                  </a:cubicBezTo>
                  <a:cubicBezTo>
                    <a:pt x="36" y="225"/>
                    <a:pt x="30" y="222"/>
                    <a:pt x="30" y="208"/>
                  </a:cubicBezTo>
                  <a:cubicBezTo>
                    <a:pt x="30" y="195"/>
                    <a:pt x="30" y="192"/>
                    <a:pt x="30" y="192"/>
                  </a:cubicBezTo>
                  <a:cubicBezTo>
                    <a:pt x="30" y="192"/>
                    <a:pt x="24" y="187"/>
                    <a:pt x="26" y="179"/>
                  </a:cubicBezTo>
                  <a:cubicBezTo>
                    <a:pt x="28" y="171"/>
                    <a:pt x="29" y="174"/>
                    <a:pt x="28" y="171"/>
                  </a:cubicBezTo>
                  <a:cubicBezTo>
                    <a:pt x="27" y="168"/>
                    <a:pt x="27" y="169"/>
                    <a:pt x="24" y="166"/>
                  </a:cubicBezTo>
                  <a:cubicBezTo>
                    <a:pt x="22" y="163"/>
                    <a:pt x="22" y="163"/>
                    <a:pt x="21" y="161"/>
                  </a:cubicBezTo>
                  <a:cubicBezTo>
                    <a:pt x="21" y="159"/>
                    <a:pt x="20" y="155"/>
                    <a:pt x="20" y="155"/>
                  </a:cubicBezTo>
                  <a:cubicBezTo>
                    <a:pt x="18" y="156"/>
                    <a:pt x="18" y="156"/>
                    <a:pt x="18" y="156"/>
                  </a:cubicBezTo>
                  <a:cubicBezTo>
                    <a:pt x="18" y="156"/>
                    <a:pt x="0" y="336"/>
                    <a:pt x="179" y="363"/>
                  </a:cubicBezTo>
                  <a:cubicBezTo>
                    <a:pt x="179" y="363"/>
                    <a:pt x="138" y="354"/>
                    <a:pt x="134" y="346"/>
                  </a:cubicBezTo>
                  <a:cubicBezTo>
                    <a:pt x="134" y="346"/>
                    <a:pt x="134" y="338"/>
                    <a:pt x="135" y="338"/>
                  </a:cubicBezTo>
                  <a:cubicBezTo>
                    <a:pt x="137" y="338"/>
                    <a:pt x="140" y="339"/>
                    <a:pt x="142" y="337"/>
                  </a:cubicBezTo>
                  <a:cubicBezTo>
                    <a:pt x="145" y="335"/>
                    <a:pt x="148" y="333"/>
                    <a:pt x="148" y="333"/>
                  </a:cubicBezTo>
                  <a:cubicBezTo>
                    <a:pt x="148" y="336"/>
                    <a:pt x="148" y="336"/>
                    <a:pt x="148" y="336"/>
                  </a:cubicBezTo>
                  <a:cubicBezTo>
                    <a:pt x="148" y="336"/>
                    <a:pt x="146" y="336"/>
                    <a:pt x="154" y="335"/>
                  </a:cubicBezTo>
                  <a:cubicBezTo>
                    <a:pt x="162" y="334"/>
                    <a:pt x="162" y="335"/>
                    <a:pt x="165" y="333"/>
                  </a:cubicBezTo>
                  <a:cubicBezTo>
                    <a:pt x="168" y="332"/>
                    <a:pt x="171" y="326"/>
                    <a:pt x="173" y="330"/>
                  </a:cubicBezTo>
                  <a:cubicBezTo>
                    <a:pt x="175" y="333"/>
                    <a:pt x="171" y="332"/>
                    <a:pt x="175" y="333"/>
                  </a:cubicBezTo>
                  <a:cubicBezTo>
                    <a:pt x="179" y="335"/>
                    <a:pt x="186" y="333"/>
                    <a:pt x="186" y="333"/>
                  </a:cubicBezTo>
                  <a:cubicBezTo>
                    <a:pt x="186" y="333"/>
                    <a:pt x="198" y="333"/>
                    <a:pt x="200" y="332"/>
                  </a:cubicBezTo>
                  <a:cubicBezTo>
                    <a:pt x="201" y="331"/>
                    <a:pt x="201" y="329"/>
                    <a:pt x="203" y="329"/>
                  </a:cubicBezTo>
                  <a:cubicBezTo>
                    <a:pt x="205" y="330"/>
                    <a:pt x="206" y="333"/>
                    <a:pt x="206" y="333"/>
                  </a:cubicBezTo>
                  <a:cubicBezTo>
                    <a:pt x="200" y="337"/>
                    <a:pt x="200" y="337"/>
                    <a:pt x="200" y="337"/>
                  </a:cubicBezTo>
                  <a:cubicBezTo>
                    <a:pt x="193" y="342"/>
                    <a:pt x="193" y="342"/>
                    <a:pt x="193" y="342"/>
                  </a:cubicBezTo>
                  <a:cubicBezTo>
                    <a:pt x="193" y="342"/>
                    <a:pt x="190" y="342"/>
                    <a:pt x="193" y="344"/>
                  </a:cubicBezTo>
                  <a:cubicBezTo>
                    <a:pt x="195" y="345"/>
                    <a:pt x="197" y="345"/>
                    <a:pt x="200" y="345"/>
                  </a:cubicBezTo>
                  <a:cubicBezTo>
                    <a:pt x="203" y="345"/>
                    <a:pt x="210" y="351"/>
                    <a:pt x="212" y="348"/>
                  </a:cubicBezTo>
                  <a:cubicBezTo>
                    <a:pt x="213" y="344"/>
                    <a:pt x="214" y="344"/>
                    <a:pt x="215" y="342"/>
                  </a:cubicBezTo>
                  <a:cubicBezTo>
                    <a:pt x="216" y="339"/>
                    <a:pt x="216" y="337"/>
                    <a:pt x="219" y="337"/>
                  </a:cubicBezTo>
                  <a:cubicBezTo>
                    <a:pt x="222" y="337"/>
                    <a:pt x="225" y="338"/>
                    <a:pt x="225" y="338"/>
                  </a:cubicBezTo>
                  <a:cubicBezTo>
                    <a:pt x="222" y="343"/>
                    <a:pt x="222" y="343"/>
                    <a:pt x="222" y="343"/>
                  </a:cubicBezTo>
                  <a:cubicBezTo>
                    <a:pt x="222" y="343"/>
                    <a:pt x="227" y="343"/>
                    <a:pt x="229" y="343"/>
                  </a:cubicBezTo>
                  <a:cubicBezTo>
                    <a:pt x="232" y="343"/>
                    <a:pt x="232" y="346"/>
                    <a:pt x="235" y="343"/>
                  </a:cubicBezTo>
                  <a:cubicBezTo>
                    <a:pt x="238" y="340"/>
                    <a:pt x="238" y="340"/>
                    <a:pt x="241" y="340"/>
                  </a:cubicBezTo>
                  <a:cubicBezTo>
                    <a:pt x="244" y="339"/>
                    <a:pt x="249" y="338"/>
                    <a:pt x="250" y="339"/>
                  </a:cubicBezTo>
                  <a:cubicBezTo>
                    <a:pt x="251" y="339"/>
                    <a:pt x="254" y="339"/>
                    <a:pt x="255" y="339"/>
                  </a:cubicBezTo>
                  <a:cubicBezTo>
                    <a:pt x="256" y="339"/>
                    <a:pt x="263" y="344"/>
                    <a:pt x="264" y="343"/>
                  </a:cubicBezTo>
                  <a:cubicBezTo>
                    <a:pt x="265" y="342"/>
                    <a:pt x="273" y="343"/>
                    <a:pt x="273" y="343"/>
                  </a:cubicBezTo>
                  <a:cubicBezTo>
                    <a:pt x="273" y="343"/>
                    <a:pt x="252" y="362"/>
                    <a:pt x="208" y="363"/>
                  </a:cubicBezTo>
                  <a:cubicBezTo>
                    <a:pt x="208" y="363"/>
                    <a:pt x="307" y="368"/>
                    <a:pt x="363" y="271"/>
                  </a:cubicBezTo>
                  <a:cubicBezTo>
                    <a:pt x="419" y="174"/>
                    <a:pt x="380" y="49"/>
                    <a:pt x="252" y="6"/>
                  </a:cubicBezTo>
                  <a:cubicBezTo>
                    <a:pt x="252" y="6"/>
                    <a:pt x="348" y="41"/>
                    <a:pt x="373" y="133"/>
                  </a:cubicBezTo>
                  <a:cubicBezTo>
                    <a:pt x="372" y="134"/>
                    <a:pt x="372" y="134"/>
                    <a:pt x="372" y="134"/>
                  </a:cubicBezTo>
                  <a:cubicBezTo>
                    <a:pt x="370" y="132"/>
                    <a:pt x="370" y="133"/>
                    <a:pt x="368" y="129"/>
                  </a:cubicBezTo>
                  <a:cubicBezTo>
                    <a:pt x="366" y="125"/>
                    <a:pt x="367" y="125"/>
                    <a:pt x="366" y="122"/>
                  </a:cubicBezTo>
                  <a:cubicBezTo>
                    <a:pt x="364" y="119"/>
                    <a:pt x="364" y="122"/>
                    <a:pt x="362" y="119"/>
                  </a:cubicBezTo>
                  <a:cubicBezTo>
                    <a:pt x="360" y="116"/>
                    <a:pt x="360" y="116"/>
                    <a:pt x="358" y="114"/>
                  </a:cubicBezTo>
                  <a:cubicBezTo>
                    <a:pt x="356" y="113"/>
                    <a:pt x="354" y="107"/>
                    <a:pt x="353" y="105"/>
                  </a:cubicBezTo>
                  <a:cubicBezTo>
                    <a:pt x="352" y="104"/>
                    <a:pt x="348" y="103"/>
                    <a:pt x="346" y="103"/>
                  </a:cubicBezTo>
                  <a:cubicBezTo>
                    <a:pt x="345" y="102"/>
                    <a:pt x="345" y="100"/>
                    <a:pt x="345" y="102"/>
                  </a:cubicBezTo>
                  <a:cubicBezTo>
                    <a:pt x="344" y="104"/>
                    <a:pt x="347" y="108"/>
                    <a:pt x="347" y="108"/>
                  </a:cubicBezTo>
                  <a:cubicBezTo>
                    <a:pt x="347" y="115"/>
                    <a:pt x="347" y="115"/>
                    <a:pt x="347" y="115"/>
                  </a:cubicBezTo>
                  <a:cubicBezTo>
                    <a:pt x="347" y="115"/>
                    <a:pt x="350" y="121"/>
                    <a:pt x="350" y="123"/>
                  </a:cubicBezTo>
                  <a:cubicBezTo>
                    <a:pt x="350" y="125"/>
                    <a:pt x="348" y="129"/>
                    <a:pt x="348" y="129"/>
                  </a:cubicBezTo>
                  <a:cubicBezTo>
                    <a:pt x="348" y="129"/>
                    <a:pt x="347" y="134"/>
                    <a:pt x="345" y="135"/>
                  </a:cubicBezTo>
                  <a:cubicBezTo>
                    <a:pt x="343" y="136"/>
                    <a:pt x="333" y="138"/>
                    <a:pt x="333" y="138"/>
                  </a:cubicBezTo>
                  <a:cubicBezTo>
                    <a:pt x="333" y="138"/>
                    <a:pt x="330" y="134"/>
                    <a:pt x="329" y="131"/>
                  </a:cubicBezTo>
                  <a:cubicBezTo>
                    <a:pt x="327" y="128"/>
                    <a:pt x="322" y="128"/>
                    <a:pt x="321" y="126"/>
                  </a:cubicBezTo>
                  <a:cubicBezTo>
                    <a:pt x="320" y="125"/>
                    <a:pt x="322" y="122"/>
                    <a:pt x="319" y="119"/>
                  </a:cubicBezTo>
                  <a:cubicBezTo>
                    <a:pt x="317" y="116"/>
                    <a:pt x="319" y="116"/>
                    <a:pt x="316" y="113"/>
                  </a:cubicBezTo>
                  <a:cubicBezTo>
                    <a:pt x="313" y="110"/>
                    <a:pt x="313" y="110"/>
                    <a:pt x="313" y="110"/>
                  </a:cubicBezTo>
                  <a:cubicBezTo>
                    <a:pt x="313" y="110"/>
                    <a:pt x="305" y="108"/>
                    <a:pt x="307" y="112"/>
                  </a:cubicBezTo>
                  <a:cubicBezTo>
                    <a:pt x="310" y="116"/>
                    <a:pt x="307" y="121"/>
                    <a:pt x="309" y="122"/>
                  </a:cubicBezTo>
                  <a:cubicBezTo>
                    <a:pt x="311" y="122"/>
                    <a:pt x="313" y="120"/>
                    <a:pt x="314" y="124"/>
                  </a:cubicBezTo>
                  <a:cubicBezTo>
                    <a:pt x="316" y="128"/>
                    <a:pt x="316" y="130"/>
                    <a:pt x="318" y="131"/>
                  </a:cubicBezTo>
                  <a:cubicBezTo>
                    <a:pt x="319" y="132"/>
                    <a:pt x="319" y="138"/>
                    <a:pt x="321" y="138"/>
                  </a:cubicBezTo>
                  <a:cubicBezTo>
                    <a:pt x="323" y="139"/>
                    <a:pt x="327" y="138"/>
                    <a:pt x="327" y="140"/>
                  </a:cubicBezTo>
                  <a:cubicBezTo>
                    <a:pt x="327" y="143"/>
                    <a:pt x="324" y="146"/>
                    <a:pt x="327" y="146"/>
                  </a:cubicBezTo>
                  <a:cubicBezTo>
                    <a:pt x="330" y="147"/>
                    <a:pt x="330" y="149"/>
                    <a:pt x="332" y="148"/>
                  </a:cubicBezTo>
                  <a:cubicBezTo>
                    <a:pt x="334" y="148"/>
                    <a:pt x="333" y="149"/>
                    <a:pt x="336" y="147"/>
                  </a:cubicBezTo>
                  <a:cubicBezTo>
                    <a:pt x="339" y="146"/>
                    <a:pt x="342" y="146"/>
                    <a:pt x="342" y="146"/>
                  </a:cubicBezTo>
                  <a:cubicBezTo>
                    <a:pt x="342" y="146"/>
                    <a:pt x="346" y="149"/>
                    <a:pt x="346" y="150"/>
                  </a:cubicBezTo>
                  <a:cubicBezTo>
                    <a:pt x="346" y="152"/>
                    <a:pt x="345" y="159"/>
                    <a:pt x="345" y="159"/>
                  </a:cubicBezTo>
                  <a:cubicBezTo>
                    <a:pt x="341" y="166"/>
                    <a:pt x="341" y="166"/>
                    <a:pt x="341" y="166"/>
                  </a:cubicBezTo>
                  <a:cubicBezTo>
                    <a:pt x="341" y="166"/>
                    <a:pt x="342" y="179"/>
                    <a:pt x="339" y="179"/>
                  </a:cubicBezTo>
                  <a:cubicBezTo>
                    <a:pt x="337" y="179"/>
                    <a:pt x="335" y="185"/>
                    <a:pt x="333" y="185"/>
                  </a:cubicBezTo>
                  <a:cubicBezTo>
                    <a:pt x="332" y="186"/>
                    <a:pt x="332" y="195"/>
                    <a:pt x="332" y="195"/>
                  </a:cubicBezTo>
                  <a:cubicBezTo>
                    <a:pt x="328" y="199"/>
                    <a:pt x="328" y="199"/>
                    <a:pt x="328" y="199"/>
                  </a:cubicBezTo>
                  <a:cubicBezTo>
                    <a:pt x="328" y="199"/>
                    <a:pt x="327" y="206"/>
                    <a:pt x="328" y="208"/>
                  </a:cubicBezTo>
                  <a:cubicBezTo>
                    <a:pt x="328" y="209"/>
                    <a:pt x="329" y="216"/>
                    <a:pt x="328" y="220"/>
                  </a:cubicBezTo>
                  <a:cubicBezTo>
                    <a:pt x="327" y="223"/>
                    <a:pt x="323" y="226"/>
                    <a:pt x="323" y="226"/>
                  </a:cubicBezTo>
                  <a:cubicBezTo>
                    <a:pt x="323" y="226"/>
                    <a:pt x="329" y="232"/>
                    <a:pt x="326" y="233"/>
                  </a:cubicBezTo>
                  <a:cubicBezTo>
                    <a:pt x="322" y="234"/>
                    <a:pt x="319" y="239"/>
                    <a:pt x="318" y="241"/>
                  </a:cubicBezTo>
                  <a:cubicBezTo>
                    <a:pt x="317" y="242"/>
                    <a:pt x="318" y="244"/>
                    <a:pt x="316" y="245"/>
                  </a:cubicBezTo>
                  <a:cubicBezTo>
                    <a:pt x="313" y="245"/>
                    <a:pt x="310" y="246"/>
                    <a:pt x="310" y="247"/>
                  </a:cubicBezTo>
                  <a:cubicBezTo>
                    <a:pt x="310" y="248"/>
                    <a:pt x="310" y="253"/>
                    <a:pt x="310" y="253"/>
                  </a:cubicBezTo>
                  <a:cubicBezTo>
                    <a:pt x="303" y="263"/>
                    <a:pt x="303" y="263"/>
                    <a:pt x="303" y="263"/>
                  </a:cubicBezTo>
                  <a:cubicBezTo>
                    <a:pt x="295" y="270"/>
                    <a:pt x="295" y="270"/>
                    <a:pt x="295" y="270"/>
                  </a:cubicBezTo>
                  <a:cubicBezTo>
                    <a:pt x="295" y="270"/>
                    <a:pt x="295" y="275"/>
                    <a:pt x="293" y="275"/>
                  </a:cubicBezTo>
                  <a:cubicBezTo>
                    <a:pt x="290" y="276"/>
                    <a:pt x="282" y="279"/>
                    <a:pt x="280" y="280"/>
                  </a:cubicBezTo>
                  <a:cubicBezTo>
                    <a:pt x="279" y="282"/>
                    <a:pt x="273" y="285"/>
                    <a:pt x="271" y="285"/>
                  </a:cubicBezTo>
                  <a:cubicBezTo>
                    <a:pt x="268" y="285"/>
                    <a:pt x="272" y="291"/>
                    <a:pt x="268" y="285"/>
                  </a:cubicBezTo>
                  <a:cubicBezTo>
                    <a:pt x="265" y="279"/>
                    <a:pt x="268" y="282"/>
                    <a:pt x="265" y="276"/>
                  </a:cubicBezTo>
                  <a:cubicBezTo>
                    <a:pt x="262" y="269"/>
                    <a:pt x="262" y="274"/>
                    <a:pt x="262" y="269"/>
                  </a:cubicBezTo>
                  <a:cubicBezTo>
                    <a:pt x="262" y="264"/>
                    <a:pt x="262" y="268"/>
                    <a:pt x="262" y="264"/>
                  </a:cubicBezTo>
                  <a:cubicBezTo>
                    <a:pt x="261" y="259"/>
                    <a:pt x="263" y="262"/>
                    <a:pt x="260" y="257"/>
                  </a:cubicBezTo>
                  <a:cubicBezTo>
                    <a:pt x="258" y="251"/>
                    <a:pt x="258" y="253"/>
                    <a:pt x="255" y="250"/>
                  </a:cubicBezTo>
                  <a:cubicBezTo>
                    <a:pt x="251" y="246"/>
                    <a:pt x="249" y="250"/>
                    <a:pt x="251" y="244"/>
                  </a:cubicBezTo>
                  <a:cubicBezTo>
                    <a:pt x="253" y="238"/>
                    <a:pt x="252" y="244"/>
                    <a:pt x="253" y="238"/>
                  </a:cubicBezTo>
                  <a:cubicBezTo>
                    <a:pt x="254" y="233"/>
                    <a:pt x="253" y="232"/>
                    <a:pt x="256" y="229"/>
                  </a:cubicBezTo>
                  <a:cubicBezTo>
                    <a:pt x="259" y="227"/>
                    <a:pt x="262" y="226"/>
                    <a:pt x="262" y="223"/>
                  </a:cubicBezTo>
                  <a:cubicBezTo>
                    <a:pt x="262" y="220"/>
                    <a:pt x="262" y="218"/>
                    <a:pt x="261" y="216"/>
                  </a:cubicBezTo>
                  <a:cubicBezTo>
                    <a:pt x="260" y="214"/>
                    <a:pt x="256" y="211"/>
                    <a:pt x="256" y="209"/>
                  </a:cubicBezTo>
                  <a:cubicBezTo>
                    <a:pt x="256" y="208"/>
                    <a:pt x="256" y="209"/>
                    <a:pt x="253" y="205"/>
                  </a:cubicBezTo>
                  <a:cubicBezTo>
                    <a:pt x="250" y="201"/>
                    <a:pt x="249" y="199"/>
                    <a:pt x="249" y="199"/>
                  </a:cubicBezTo>
                  <a:cubicBezTo>
                    <a:pt x="249" y="199"/>
                    <a:pt x="248" y="190"/>
                    <a:pt x="248" y="187"/>
                  </a:cubicBezTo>
                  <a:cubicBezTo>
                    <a:pt x="248" y="183"/>
                    <a:pt x="247" y="189"/>
                    <a:pt x="248" y="183"/>
                  </a:cubicBezTo>
                  <a:cubicBezTo>
                    <a:pt x="249" y="178"/>
                    <a:pt x="250" y="174"/>
                    <a:pt x="250" y="174"/>
                  </a:cubicBezTo>
                  <a:cubicBezTo>
                    <a:pt x="250" y="174"/>
                    <a:pt x="243" y="170"/>
                    <a:pt x="241" y="170"/>
                  </a:cubicBezTo>
                  <a:cubicBezTo>
                    <a:pt x="238" y="171"/>
                    <a:pt x="238" y="175"/>
                    <a:pt x="235" y="172"/>
                  </a:cubicBezTo>
                  <a:cubicBezTo>
                    <a:pt x="231" y="169"/>
                    <a:pt x="232" y="167"/>
                    <a:pt x="230" y="166"/>
                  </a:cubicBezTo>
                  <a:cubicBezTo>
                    <a:pt x="229" y="165"/>
                    <a:pt x="226" y="164"/>
                    <a:pt x="224" y="166"/>
                  </a:cubicBezTo>
                  <a:cubicBezTo>
                    <a:pt x="222" y="168"/>
                    <a:pt x="218" y="168"/>
                    <a:pt x="214" y="170"/>
                  </a:cubicBezTo>
                  <a:cubicBezTo>
                    <a:pt x="210" y="171"/>
                    <a:pt x="209" y="171"/>
                    <a:pt x="203" y="171"/>
                  </a:cubicBezTo>
                  <a:cubicBezTo>
                    <a:pt x="198" y="171"/>
                    <a:pt x="192" y="173"/>
                    <a:pt x="188" y="170"/>
                  </a:cubicBezTo>
                  <a:cubicBezTo>
                    <a:pt x="185" y="168"/>
                    <a:pt x="184" y="171"/>
                    <a:pt x="182" y="167"/>
                  </a:cubicBezTo>
                  <a:cubicBezTo>
                    <a:pt x="181" y="163"/>
                    <a:pt x="182" y="163"/>
                    <a:pt x="179" y="161"/>
                  </a:cubicBezTo>
                  <a:cubicBezTo>
                    <a:pt x="175" y="159"/>
                    <a:pt x="174" y="161"/>
                    <a:pt x="173" y="157"/>
                  </a:cubicBezTo>
                  <a:cubicBezTo>
                    <a:pt x="173" y="153"/>
                    <a:pt x="175" y="154"/>
                    <a:pt x="172" y="150"/>
                  </a:cubicBezTo>
                  <a:cubicBezTo>
                    <a:pt x="169" y="147"/>
                    <a:pt x="174" y="152"/>
                    <a:pt x="169" y="147"/>
                  </a:cubicBezTo>
                  <a:cubicBezTo>
                    <a:pt x="164" y="142"/>
                    <a:pt x="163" y="146"/>
                    <a:pt x="164" y="142"/>
                  </a:cubicBezTo>
                  <a:cubicBezTo>
                    <a:pt x="166" y="137"/>
                    <a:pt x="167" y="140"/>
                    <a:pt x="167" y="135"/>
                  </a:cubicBezTo>
                  <a:cubicBezTo>
                    <a:pt x="167" y="130"/>
                    <a:pt x="175" y="137"/>
                    <a:pt x="170" y="127"/>
                  </a:cubicBezTo>
                  <a:cubicBezTo>
                    <a:pt x="166" y="116"/>
                    <a:pt x="165" y="119"/>
                    <a:pt x="169" y="111"/>
                  </a:cubicBezTo>
                  <a:cubicBezTo>
                    <a:pt x="173" y="103"/>
                    <a:pt x="179" y="101"/>
                    <a:pt x="180" y="99"/>
                  </a:cubicBezTo>
                  <a:cubicBezTo>
                    <a:pt x="181" y="97"/>
                    <a:pt x="182" y="93"/>
                    <a:pt x="184" y="92"/>
                  </a:cubicBezTo>
                  <a:cubicBezTo>
                    <a:pt x="186" y="90"/>
                    <a:pt x="185" y="89"/>
                    <a:pt x="188" y="90"/>
                  </a:cubicBezTo>
                  <a:cubicBezTo>
                    <a:pt x="192" y="90"/>
                    <a:pt x="197" y="88"/>
                    <a:pt x="199" y="86"/>
                  </a:cubicBezTo>
                  <a:cubicBezTo>
                    <a:pt x="202" y="83"/>
                    <a:pt x="205" y="79"/>
                    <a:pt x="207" y="79"/>
                  </a:cubicBezTo>
                  <a:cubicBezTo>
                    <a:pt x="209" y="78"/>
                    <a:pt x="208" y="79"/>
                    <a:pt x="212" y="78"/>
                  </a:cubicBezTo>
                  <a:cubicBezTo>
                    <a:pt x="215" y="78"/>
                    <a:pt x="216" y="77"/>
                    <a:pt x="219" y="77"/>
                  </a:cubicBezTo>
                  <a:cubicBezTo>
                    <a:pt x="221" y="77"/>
                    <a:pt x="216" y="78"/>
                    <a:pt x="223" y="77"/>
                  </a:cubicBezTo>
                  <a:cubicBezTo>
                    <a:pt x="231" y="75"/>
                    <a:pt x="229" y="75"/>
                    <a:pt x="231" y="75"/>
                  </a:cubicBezTo>
                  <a:cubicBezTo>
                    <a:pt x="232" y="75"/>
                    <a:pt x="232" y="76"/>
                    <a:pt x="235" y="76"/>
                  </a:cubicBezTo>
                  <a:cubicBezTo>
                    <a:pt x="238" y="77"/>
                    <a:pt x="237" y="70"/>
                    <a:pt x="238" y="77"/>
                  </a:cubicBezTo>
                  <a:cubicBezTo>
                    <a:pt x="238" y="83"/>
                    <a:pt x="235" y="86"/>
                    <a:pt x="240" y="87"/>
                  </a:cubicBezTo>
                  <a:cubicBezTo>
                    <a:pt x="245" y="87"/>
                    <a:pt x="240" y="87"/>
                    <a:pt x="245" y="87"/>
                  </a:cubicBezTo>
                  <a:cubicBezTo>
                    <a:pt x="250" y="87"/>
                    <a:pt x="249" y="88"/>
                    <a:pt x="252" y="89"/>
                  </a:cubicBezTo>
                  <a:cubicBezTo>
                    <a:pt x="254" y="90"/>
                    <a:pt x="256" y="92"/>
                    <a:pt x="259" y="92"/>
                  </a:cubicBezTo>
                  <a:cubicBezTo>
                    <a:pt x="263" y="92"/>
                    <a:pt x="258" y="98"/>
                    <a:pt x="263" y="92"/>
                  </a:cubicBezTo>
                  <a:cubicBezTo>
                    <a:pt x="269" y="87"/>
                    <a:pt x="259" y="86"/>
                    <a:pt x="269" y="87"/>
                  </a:cubicBezTo>
                  <a:cubicBezTo>
                    <a:pt x="279" y="87"/>
                    <a:pt x="280" y="90"/>
                    <a:pt x="282" y="89"/>
                  </a:cubicBezTo>
                  <a:cubicBezTo>
                    <a:pt x="283" y="88"/>
                    <a:pt x="284" y="90"/>
                    <a:pt x="288" y="87"/>
                  </a:cubicBezTo>
                  <a:cubicBezTo>
                    <a:pt x="292" y="85"/>
                    <a:pt x="293" y="85"/>
                    <a:pt x="295" y="86"/>
                  </a:cubicBezTo>
                  <a:cubicBezTo>
                    <a:pt x="296" y="87"/>
                    <a:pt x="296" y="91"/>
                    <a:pt x="298" y="87"/>
                  </a:cubicBezTo>
                  <a:cubicBezTo>
                    <a:pt x="300" y="83"/>
                    <a:pt x="303" y="84"/>
                    <a:pt x="298" y="82"/>
                  </a:cubicBezTo>
                  <a:cubicBezTo>
                    <a:pt x="293" y="79"/>
                    <a:pt x="291" y="82"/>
                    <a:pt x="290" y="79"/>
                  </a:cubicBezTo>
                  <a:cubicBezTo>
                    <a:pt x="289" y="75"/>
                    <a:pt x="295" y="76"/>
                    <a:pt x="289" y="75"/>
                  </a:cubicBezTo>
                  <a:cubicBezTo>
                    <a:pt x="284" y="75"/>
                    <a:pt x="285" y="75"/>
                    <a:pt x="281" y="73"/>
                  </a:cubicBezTo>
                  <a:cubicBezTo>
                    <a:pt x="277" y="72"/>
                    <a:pt x="274" y="77"/>
                    <a:pt x="272" y="73"/>
                  </a:cubicBezTo>
                  <a:cubicBezTo>
                    <a:pt x="271" y="69"/>
                    <a:pt x="264" y="76"/>
                    <a:pt x="271" y="69"/>
                  </a:cubicBezTo>
                  <a:cubicBezTo>
                    <a:pt x="278" y="63"/>
                    <a:pt x="275" y="60"/>
                    <a:pt x="280" y="62"/>
                  </a:cubicBezTo>
                  <a:cubicBezTo>
                    <a:pt x="285" y="63"/>
                    <a:pt x="283" y="67"/>
                    <a:pt x="286" y="65"/>
                  </a:cubicBezTo>
                  <a:cubicBezTo>
                    <a:pt x="289" y="62"/>
                    <a:pt x="295" y="60"/>
                    <a:pt x="289" y="57"/>
                  </a:cubicBezTo>
                  <a:cubicBezTo>
                    <a:pt x="284" y="53"/>
                    <a:pt x="288" y="54"/>
                    <a:pt x="282" y="52"/>
                  </a:cubicBezTo>
                  <a:cubicBezTo>
                    <a:pt x="277" y="49"/>
                    <a:pt x="271" y="62"/>
                    <a:pt x="269" y="60"/>
                  </a:cubicBezTo>
                  <a:cubicBezTo>
                    <a:pt x="266" y="58"/>
                    <a:pt x="265" y="57"/>
                    <a:pt x="263" y="58"/>
                  </a:cubicBezTo>
                  <a:cubicBezTo>
                    <a:pt x="262" y="59"/>
                    <a:pt x="262" y="63"/>
                    <a:pt x="261" y="67"/>
                  </a:cubicBezTo>
                  <a:cubicBezTo>
                    <a:pt x="261" y="70"/>
                    <a:pt x="264" y="71"/>
                    <a:pt x="259" y="69"/>
                  </a:cubicBezTo>
                  <a:cubicBezTo>
                    <a:pt x="253" y="66"/>
                    <a:pt x="265" y="67"/>
                    <a:pt x="252" y="63"/>
                  </a:cubicBezTo>
                  <a:cubicBezTo>
                    <a:pt x="240" y="58"/>
                    <a:pt x="235" y="59"/>
                    <a:pt x="234" y="61"/>
                  </a:cubicBezTo>
                  <a:cubicBezTo>
                    <a:pt x="232" y="63"/>
                    <a:pt x="229" y="62"/>
                    <a:pt x="228" y="63"/>
                  </a:cubicBezTo>
                  <a:cubicBezTo>
                    <a:pt x="227" y="65"/>
                    <a:pt x="232" y="68"/>
                    <a:pt x="227" y="65"/>
                  </a:cubicBezTo>
                  <a:cubicBezTo>
                    <a:pt x="222" y="62"/>
                    <a:pt x="217" y="66"/>
                    <a:pt x="217" y="66"/>
                  </a:cubicBezTo>
                  <a:cubicBezTo>
                    <a:pt x="217" y="66"/>
                    <a:pt x="215" y="66"/>
                    <a:pt x="213" y="67"/>
                  </a:cubicBezTo>
                  <a:cubicBezTo>
                    <a:pt x="211" y="69"/>
                    <a:pt x="206" y="70"/>
                    <a:pt x="204" y="69"/>
                  </a:cubicBezTo>
                  <a:cubicBezTo>
                    <a:pt x="201" y="69"/>
                    <a:pt x="196" y="70"/>
                    <a:pt x="200" y="64"/>
                  </a:cubicBezTo>
                  <a:cubicBezTo>
                    <a:pt x="205" y="58"/>
                    <a:pt x="202" y="62"/>
                    <a:pt x="209" y="59"/>
                  </a:cubicBezTo>
                  <a:cubicBezTo>
                    <a:pt x="216" y="56"/>
                    <a:pt x="227" y="55"/>
                    <a:pt x="218" y="53"/>
                  </a:cubicBezTo>
                  <a:cubicBezTo>
                    <a:pt x="208" y="51"/>
                    <a:pt x="223" y="51"/>
                    <a:pt x="210" y="45"/>
                  </a:cubicBezTo>
                  <a:cubicBezTo>
                    <a:pt x="198" y="39"/>
                    <a:pt x="197" y="47"/>
                    <a:pt x="198" y="39"/>
                  </a:cubicBezTo>
                  <a:cubicBezTo>
                    <a:pt x="198" y="31"/>
                    <a:pt x="197" y="30"/>
                    <a:pt x="194" y="31"/>
                  </a:cubicBezTo>
                  <a:cubicBezTo>
                    <a:pt x="192" y="31"/>
                    <a:pt x="184" y="33"/>
                    <a:pt x="181" y="33"/>
                  </a:cubicBezTo>
                  <a:cubicBezTo>
                    <a:pt x="178" y="34"/>
                    <a:pt x="182" y="36"/>
                    <a:pt x="176" y="33"/>
                  </a:cubicBezTo>
                  <a:cubicBezTo>
                    <a:pt x="170" y="30"/>
                    <a:pt x="168" y="35"/>
                    <a:pt x="170" y="30"/>
                  </a:cubicBezTo>
                  <a:cubicBezTo>
                    <a:pt x="173" y="24"/>
                    <a:pt x="173" y="24"/>
                    <a:pt x="176" y="21"/>
                  </a:cubicBezTo>
                  <a:cubicBezTo>
                    <a:pt x="180" y="18"/>
                    <a:pt x="179" y="6"/>
                    <a:pt x="188" y="11"/>
                  </a:cubicBezTo>
                  <a:cubicBezTo>
                    <a:pt x="196" y="15"/>
                    <a:pt x="193" y="14"/>
                    <a:pt x="200" y="14"/>
                  </a:cubicBezTo>
                  <a:cubicBezTo>
                    <a:pt x="206" y="15"/>
                    <a:pt x="209" y="13"/>
                    <a:pt x="209" y="12"/>
                  </a:cubicBezTo>
                  <a:cubicBezTo>
                    <a:pt x="209" y="11"/>
                    <a:pt x="202" y="7"/>
                    <a:pt x="202" y="7"/>
                  </a:cubicBezTo>
                  <a:cubicBezTo>
                    <a:pt x="202" y="7"/>
                    <a:pt x="199" y="8"/>
                    <a:pt x="200" y="6"/>
                  </a:cubicBezTo>
                  <a:cubicBezTo>
                    <a:pt x="201" y="5"/>
                    <a:pt x="203" y="3"/>
                    <a:pt x="203" y="3"/>
                  </a:cubicBezTo>
                  <a:cubicBezTo>
                    <a:pt x="200" y="0"/>
                    <a:pt x="200" y="0"/>
                    <a:pt x="200" y="0"/>
                  </a:cubicBezTo>
                  <a:cubicBezTo>
                    <a:pt x="200" y="0"/>
                    <a:pt x="176" y="0"/>
                    <a:pt x="170" y="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0" name="Freeform 46"/>
            <p:cNvSpPr>
              <a:spLocks noEditPoints="1"/>
            </p:cNvSpPr>
            <p:nvPr/>
          </p:nvSpPr>
          <p:spPr bwMode="auto">
            <a:xfrm>
              <a:off x="4121" y="3257"/>
              <a:ext cx="592" cy="389"/>
            </a:xfrm>
            <a:custGeom>
              <a:avLst/>
              <a:gdLst>
                <a:gd name="T0" fmla="*/ 332 w 349"/>
                <a:gd name="T1" fmla="*/ 51 h 229"/>
                <a:gd name="T2" fmla="*/ 259 w 349"/>
                <a:gd name="T3" fmla="*/ 0 h 229"/>
                <a:gd name="T4" fmla="*/ 169 w 349"/>
                <a:gd name="T5" fmla="*/ 224 h 229"/>
                <a:gd name="T6" fmla="*/ 269 w 349"/>
                <a:gd name="T7" fmla="*/ 133 h 229"/>
                <a:gd name="T8" fmla="*/ 332 w 349"/>
                <a:gd name="T9" fmla="*/ 51 h 229"/>
                <a:gd name="T10" fmla="*/ 139 w 349"/>
                <a:gd name="T11" fmla="*/ 41 h 229"/>
                <a:gd name="T12" fmla="*/ 154 w 349"/>
                <a:gd name="T13" fmla="*/ 56 h 229"/>
                <a:gd name="T14" fmla="*/ 139 w 349"/>
                <a:gd name="T15" fmla="*/ 71 h 229"/>
                <a:gd name="T16" fmla="*/ 124 w 349"/>
                <a:gd name="T17" fmla="*/ 56 h 229"/>
                <a:gd name="T18" fmla="*/ 139 w 349"/>
                <a:gd name="T19" fmla="*/ 41 h 229"/>
                <a:gd name="T20" fmla="*/ 104 w 349"/>
                <a:gd name="T21" fmla="*/ 101 h 229"/>
                <a:gd name="T22" fmla="*/ 124 w 349"/>
                <a:gd name="T23" fmla="*/ 81 h 229"/>
                <a:gd name="T24" fmla="*/ 144 w 349"/>
                <a:gd name="T25" fmla="*/ 101 h 229"/>
                <a:gd name="T26" fmla="*/ 124 w 349"/>
                <a:gd name="T27" fmla="*/ 121 h 229"/>
                <a:gd name="T28" fmla="*/ 104 w 349"/>
                <a:gd name="T29" fmla="*/ 101 h 229"/>
                <a:gd name="T30" fmla="*/ 138 w 349"/>
                <a:gd name="T31" fmla="*/ 174 h 229"/>
                <a:gd name="T32" fmla="*/ 115 w 349"/>
                <a:gd name="T33" fmla="*/ 151 h 229"/>
                <a:gd name="T34" fmla="*/ 138 w 349"/>
                <a:gd name="T35" fmla="*/ 128 h 229"/>
                <a:gd name="T36" fmla="*/ 161 w 349"/>
                <a:gd name="T37" fmla="*/ 151 h 229"/>
                <a:gd name="T38" fmla="*/ 138 w 349"/>
                <a:gd name="T39" fmla="*/ 174 h 229"/>
                <a:gd name="T40" fmla="*/ 180 w 349"/>
                <a:gd name="T41" fmla="*/ 213 h 229"/>
                <a:gd name="T42" fmla="*/ 155 w 349"/>
                <a:gd name="T43" fmla="*/ 188 h 229"/>
                <a:gd name="T44" fmla="*/ 180 w 349"/>
                <a:gd name="T45" fmla="*/ 163 h 229"/>
                <a:gd name="T46" fmla="*/ 204 w 349"/>
                <a:gd name="T47" fmla="*/ 188 h 229"/>
                <a:gd name="T48" fmla="*/ 180 w 349"/>
                <a:gd name="T49" fmla="*/ 213 h 229"/>
                <a:gd name="T50" fmla="*/ 281 w 349"/>
                <a:gd name="T51" fmla="*/ 98 h 229"/>
                <a:gd name="T52" fmla="*/ 251 w 349"/>
                <a:gd name="T53" fmla="*/ 68 h 229"/>
                <a:gd name="T54" fmla="*/ 281 w 349"/>
                <a:gd name="T55" fmla="*/ 38 h 229"/>
                <a:gd name="T56" fmla="*/ 311 w 349"/>
                <a:gd name="T57" fmla="*/ 68 h 229"/>
                <a:gd name="T58" fmla="*/ 281 w 349"/>
                <a:gd name="T59" fmla="*/ 9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229">
                  <a:moveTo>
                    <a:pt x="332" y="51"/>
                  </a:moveTo>
                  <a:cubicBezTo>
                    <a:pt x="316" y="6"/>
                    <a:pt x="259" y="0"/>
                    <a:pt x="259" y="0"/>
                  </a:cubicBezTo>
                  <a:cubicBezTo>
                    <a:pt x="0" y="4"/>
                    <a:pt x="102" y="219"/>
                    <a:pt x="169" y="224"/>
                  </a:cubicBezTo>
                  <a:cubicBezTo>
                    <a:pt x="236" y="229"/>
                    <a:pt x="226" y="149"/>
                    <a:pt x="269" y="133"/>
                  </a:cubicBezTo>
                  <a:cubicBezTo>
                    <a:pt x="311" y="116"/>
                    <a:pt x="349" y="96"/>
                    <a:pt x="332" y="51"/>
                  </a:cubicBezTo>
                  <a:close/>
                  <a:moveTo>
                    <a:pt x="139" y="41"/>
                  </a:moveTo>
                  <a:cubicBezTo>
                    <a:pt x="148" y="41"/>
                    <a:pt x="154" y="48"/>
                    <a:pt x="154" y="56"/>
                  </a:cubicBezTo>
                  <a:cubicBezTo>
                    <a:pt x="154" y="64"/>
                    <a:pt x="148" y="71"/>
                    <a:pt x="139" y="71"/>
                  </a:cubicBezTo>
                  <a:cubicBezTo>
                    <a:pt x="131" y="71"/>
                    <a:pt x="124" y="64"/>
                    <a:pt x="124" y="56"/>
                  </a:cubicBezTo>
                  <a:cubicBezTo>
                    <a:pt x="124" y="48"/>
                    <a:pt x="131" y="41"/>
                    <a:pt x="139" y="41"/>
                  </a:cubicBezTo>
                  <a:close/>
                  <a:moveTo>
                    <a:pt x="104" y="101"/>
                  </a:moveTo>
                  <a:cubicBezTo>
                    <a:pt x="104" y="90"/>
                    <a:pt x="113" y="81"/>
                    <a:pt x="124" y="81"/>
                  </a:cubicBezTo>
                  <a:cubicBezTo>
                    <a:pt x="135" y="81"/>
                    <a:pt x="144" y="90"/>
                    <a:pt x="144" y="101"/>
                  </a:cubicBezTo>
                  <a:cubicBezTo>
                    <a:pt x="144" y="112"/>
                    <a:pt x="135" y="121"/>
                    <a:pt x="124" y="121"/>
                  </a:cubicBezTo>
                  <a:cubicBezTo>
                    <a:pt x="113" y="121"/>
                    <a:pt x="104" y="112"/>
                    <a:pt x="104" y="101"/>
                  </a:cubicBezTo>
                  <a:close/>
                  <a:moveTo>
                    <a:pt x="138" y="174"/>
                  </a:moveTo>
                  <a:cubicBezTo>
                    <a:pt x="126" y="174"/>
                    <a:pt x="115" y="163"/>
                    <a:pt x="115" y="151"/>
                  </a:cubicBezTo>
                  <a:cubicBezTo>
                    <a:pt x="115" y="138"/>
                    <a:pt x="126" y="128"/>
                    <a:pt x="138" y="128"/>
                  </a:cubicBezTo>
                  <a:cubicBezTo>
                    <a:pt x="151" y="128"/>
                    <a:pt x="161" y="138"/>
                    <a:pt x="161" y="151"/>
                  </a:cubicBezTo>
                  <a:cubicBezTo>
                    <a:pt x="161" y="163"/>
                    <a:pt x="151" y="174"/>
                    <a:pt x="138" y="174"/>
                  </a:cubicBezTo>
                  <a:close/>
                  <a:moveTo>
                    <a:pt x="180" y="213"/>
                  </a:moveTo>
                  <a:cubicBezTo>
                    <a:pt x="166" y="213"/>
                    <a:pt x="155" y="202"/>
                    <a:pt x="155" y="188"/>
                  </a:cubicBezTo>
                  <a:cubicBezTo>
                    <a:pt x="155" y="174"/>
                    <a:pt x="166" y="163"/>
                    <a:pt x="180" y="163"/>
                  </a:cubicBezTo>
                  <a:cubicBezTo>
                    <a:pt x="193" y="163"/>
                    <a:pt x="204" y="174"/>
                    <a:pt x="204" y="188"/>
                  </a:cubicBezTo>
                  <a:cubicBezTo>
                    <a:pt x="204" y="202"/>
                    <a:pt x="193" y="213"/>
                    <a:pt x="180" y="213"/>
                  </a:cubicBezTo>
                  <a:close/>
                  <a:moveTo>
                    <a:pt x="281" y="98"/>
                  </a:moveTo>
                  <a:cubicBezTo>
                    <a:pt x="265" y="98"/>
                    <a:pt x="251" y="84"/>
                    <a:pt x="251" y="68"/>
                  </a:cubicBezTo>
                  <a:cubicBezTo>
                    <a:pt x="251" y="51"/>
                    <a:pt x="265" y="38"/>
                    <a:pt x="281" y="38"/>
                  </a:cubicBezTo>
                  <a:cubicBezTo>
                    <a:pt x="298" y="38"/>
                    <a:pt x="311" y="51"/>
                    <a:pt x="311" y="68"/>
                  </a:cubicBezTo>
                  <a:cubicBezTo>
                    <a:pt x="311" y="84"/>
                    <a:pt x="298" y="98"/>
                    <a:pt x="281" y="98"/>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1" name="Freeform 47"/>
            <p:cNvSpPr>
              <a:spLocks noEditPoints="1"/>
            </p:cNvSpPr>
            <p:nvPr/>
          </p:nvSpPr>
          <p:spPr bwMode="auto">
            <a:xfrm>
              <a:off x="264" y="3215"/>
              <a:ext cx="590" cy="388"/>
            </a:xfrm>
            <a:custGeom>
              <a:avLst/>
              <a:gdLst>
                <a:gd name="T0" fmla="*/ 332 w 348"/>
                <a:gd name="T1" fmla="*/ 50 h 229"/>
                <a:gd name="T2" fmla="*/ 258 w 348"/>
                <a:gd name="T3" fmla="*/ 0 h 229"/>
                <a:gd name="T4" fmla="*/ 169 w 348"/>
                <a:gd name="T5" fmla="*/ 224 h 229"/>
                <a:gd name="T6" fmla="*/ 268 w 348"/>
                <a:gd name="T7" fmla="*/ 132 h 229"/>
                <a:gd name="T8" fmla="*/ 332 w 348"/>
                <a:gd name="T9" fmla="*/ 50 h 229"/>
                <a:gd name="T10" fmla="*/ 139 w 348"/>
                <a:gd name="T11" fmla="*/ 40 h 229"/>
                <a:gd name="T12" fmla="*/ 154 w 348"/>
                <a:gd name="T13" fmla="*/ 55 h 229"/>
                <a:gd name="T14" fmla="*/ 139 w 348"/>
                <a:gd name="T15" fmla="*/ 71 h 229"/>
                <a:gd name="T16" fmla="*/ 124 w 348"/>
                <a:gd name="T17" fmla="*/ 55 h 229"/>
                <a:gd name="T18" fmla="*/ 139 w 348"/>
                <a:gd name="T19" fmla="*/ 40 h 229"/>
                <a:gd name="T20" fmla="*/ 104 w 348"/>
                <a:gd name="T21" fmla="*/ 100 h 229"/>
                <a:gd name="T22" fmla="*/ 124 w 348"/>
                <a:gd name="T23" fmla="*/ 80 h 229"/>
                <a:gd name="T24" fmla="*/ 144 w 348"/>
                <a:gd name="T25" fmla="*/ 100 h 229"/>
                <a:gd name="T26" fmla="*/ 124 w 348"/>
                <a:gd name="T27" fmla="*/ 121 h 229"/>
                <a:gd name="T28" fmla="*/ 104 w 348"/>
                <a:gd name="T29" fmla="*/ 100 h 229"/>
                <a:gd name="T30" fmla="*/ 138 w 348"/>
                <a:gd name="T31" fmla="*/ 173 h 229"/>
                <a:gd name="T32" fmla="*/ 115 w 348"/>
                <a:gd name="T33" fmla="*/ 150 h 229"/>
                <a:gd name="T34" fmla="*/ 138 w 348"/>
                <a:gd name="T35" fmla="*/ 127 h 229"/>
                <a:gd name="T36" fmla="*/ 161 w 348"/>
                <a:gd name="T37" fmla="*/ 150 h 229"/>
                <a:gd name="T38" fmla="*/ 138 w 348"/>
                <a:gd name="T39" fmla="*/ 173 h 229"/>
                <a:gd name="T40" fmla="*/ 179 w 348"/>
                <a:gd name="T41" fmla="*/ 213 h 229"/>
                <a:gd name="T42" fmla="*/ 155 w 348"/>
                <a:gd name="T43" fmla="*/ 188 h 229"/>
                <a:gd name="T44" fmla="*/ 179 w 348"/>
                <a:gd name="T45" fmla="*/ 163 h 229"/>
                <a:gd name="T46" fmla="*/ 204 w 348"/>
                <a:gd name="T47" fmla="*/ 188 h 229"/>
                <a:gd name="T48" fmla="*/ 179 w 348"/>
                <a:gd name="T49" fmla="*/ 213 h 229"/>
                <a:gd name="T50" fmla="*/ 281 w 348"/>
                <a:gd name="T51" fmla="*/ 97 h 229"/>
                <a:gd name="T52" fmla="*/ 251 w 348"/>
                <a:gd name="T53" fmla="*/ 67 h 229"/>
                <a:gd name="T54" fmla="*/ 281 w 348"/>
                <a:gd name="T55" fmla="*/ 37 h 229"/>
                <a:gd name="T56" fmla="*/ 311 w 348"/>
                <a:gd name="T57" fmla="*/ 67 h 229"/>
                <a:gd name="T58" fmla="*/ 281 w 348"/>
                <a:gd name="T59" fmla="*/ 97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8" h="229">
                  <a:moveTo>
                    <a:pt x="332" y="50"/>
                  </a:moveTo>
                  <a:cubicBezTo>
                    <a:pt x="316" y="5"/>
                    <a:pt x="258" y="0"/>
                    <a:pt x="258" y="0"/>
                  </a:cubicBezTo>
                  <a:cubicBezTo>
                    <a:pt x="0" y="3"/>
                    <a:pt x="102" y="219"/>
                    <a:pt x="169" y="224"/>
                  </a:cubicBezTo>
                  <a:cubicBezTo>
                    <a:pt x="236" y="229"/>
                    <a:pt x="226" y="149"/>
                    <a:pt x="268" y="132"/>
                  </a:cubicBezTo>
                  <a:cubicBezTo>
                    <a:pt x="311" y="115"/>
                    <a:pt x="348" y="95"/>
                    <a:pt x="332" y="50"/>
                  </a:cubicBezTo>
                  <a:close/>
                  <a:moveTo>
                    <a:pt x="139" y="40"/>
                  </a:moveTo>
                  <a:cubicBezTo>
                    <a:pt x="147" y="40"/>
                    <a:pt x="154" y="47"/>
                    <a:pt x="154" y="55"/>
                  </a:cubicBezTo>
                  <a:cubicBezTo>
                    <a:pt x="154" y="64"/>
                    <a:pt x="147" y="71"/>
                    <a:pt x="139" y="71"/>
                  </a:cubicBezTo>
                  <a:cubicBezTo>
                    <a:pt x="131" y="71"/>
                    <a:pt x="124" y="64"/>
                    <a:pt x="124" y="55"/>
                  </a:cubicBezTo>
                  <a:cubicBezTo>
                    <a:pt x="124" y="47"/>
                    <a:pt x="131" y="40"/>
                    <a:pt x="139" y="40"/>
                  </a:cubicBezTo>
                  <a:close/>
                  <a:moveTo>
                    <a:pt x="104" y="100"/>
                  </a:moveTo>
                  <a:cubicBezTo>
                    <a:pt x="104" y="89"/>
                    <a:pt x="113" y="80"/>
                    <a:pt x="124" y="80"/>
                  </a:cubicBezTo>
                  <a:cubicBezTo>
                    <a:pt x="135" y="80"/>
                    <a:pt x="144" y="89"/>
                    <a:pt x="144" y="100"/>
                  </a:cubicBezTo>
                  <a:cubicBezTo>
                    <a:pt x="144" y="112"/>
                    <a:pt x="135" y="121"/>
                    <a:pt x="124" y="121"/>
                  </a:cubicBezTo>
                  <a:cubicBezTo>
                    <a:pt x="113" y="121"/>
                    <a:pt x="104" y="112"/>
                    <a:pt x="104" y="100"/>
                  </a:cubicBezTo>
                  <a:close/>
                  <a:moveTo>
                    <a:pt x="138" y="173"/>
                  </a:moveTo>
                  <a:cubicBezTo>
                    <a:pt x="126" y="173"/>
                    <a:pt x="115" y="163"/>
                    <a:pt x="115" y="150"/>
                  </a:cubicBezTo>
                  <a:cubicBezTo>
                    <a:pt x="115" y="137"/>
                    <a:pt x="126" y="127"/>
                    <a:pt x="138" y="127"/>
                  </a:cubicBezTo>
                  <a:cubicBezTo>
                    <a:pt x="151" y="127"/>
                    <a:pt x="161" y="137"/>
                    <a:pt x="161" y="150"/>
                  </a:cubicBezTo>
                  <a:cubicBezTo>
                    <a:pt x="161" y="163"/>
                    <a:pt x="151" y="173"/>
                    <a:pt x="138" y="173"/>
                  </a:cubicBezTo>
                  <a:close/>
                  <a:moveTo>
                    <a:pt x="179" y="213"/>
                  </a:moveTo>
                  <a:cubicBezTo>
                    <a:pt x="166" y="213"/>
                    <a:pt x="155" y="201"/>
                    <a:pt x="155" y="188"/>
                  </a:cubicBezTo>
                  <a:cubicBezTo>
                    <a:pt x="155" y="174"/>
                    <a:pt x="166" y="163"/>
                    <a:pt x="179" y="163"/>
                  </a:cubicBezTo>
                  <a:cubicBezTo>
                    <a:pt x="193" y="163"/>
                    <a:pt x="204" y="174"/>
                    <a:pt x="204" y="188"/>
                  </a:cubicBezTo>
                  <a:cubicBezTo>
                    <a:pt x="204" y="201"/>
                    <a:pt x="193" y="213"/>
                    <a:pt x="179" y="213"/>
                  </a:cubicBezTo>
                  <a:close/>
                  <a:moveTo>
                    <a:pt x="281" y="97"/>
                  </a:moveTo>
                  <a:cubicBezTo>
                    <a:pt x="264" y="97"/>
                    <a:pt x="251" y="84"/>
                    <a:pt x="251" y="67"/>
                  </a:cubicBezTo>
                  <a:cubicBezTo>
                    <a:pt x="251" y="50"/>
                    <a:pt x="264" y="37"/>
                    <a:pt x="281" y="37"/>
                  </a:cubicBezTo>
                  <a:cubicBezTo>
                    <a:pt x="298" y="37"/>
                    <a:pt x="311" y="50"/>
                    <a:pt x="311" y="67"/>
                  </a:cubicBezTo>
                  <a:cubicBezTo>
                    <a:pt x="311" y="84"/>
                    <a:pt x="298" y="97"/>
                    <a:pt x="281" y="97"/>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2" name="Freeform 48"/>
            <p:cNvSpPr/>
            <p:nvPr/>
          </p:nvSpPr>
          <p:spPr bwMode="auto">
            <a:xfrm>
              <a:off x="1619" y="4385"/>
              <a:ext cx="112" cy="27"/>
            </a:xfrm>
            <a:custGeom>
              <a:avLst/>
              <a:gdLst>
                <a:gd name="T0" fmla="*/ 66 w 66"/>
                <a:gd name="T1" fmla="*/ 8 h 16"/>
                <a:gd name="T2" fmla="*/ 55 w 66"/>
                <a:gd name="T3" fmla="*/ 16 h 16"/>
                <a:gd name="T4" fmla="*/ 11 w 66"/>
                <a:gd name="T5" fmla="*/ 16 h 16"/>
                <a:gd name="T6" fmla="*/ 0 w 66"/>
                <a:gd name="T7" fmla="*/ 8 h 16"/>
                <a:gd name="T8" fmla="*/ 0 w 66"/>
                <a:gd name="T9" fmla="*/ 8 h 16"/>
                <a:gd name="T10" fmla="*/ 11 w 66"/>
                <a:gd name="T11" fmla="*/ 0 h 16"/>
                <a:gd name="T12" fmla="*/ 55 w 66"/>
                <a:gd name="T13" fmla="*/ 0 h 16"/>
                <a:gd name="T14" fmla="*/ 66 w 66"/>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6">
                  <a:moveTo>
                    <a:pt x="66" y="8"/>
                  </a:moveTo>
                  <a:cubicBezTo>
                    <a:pt x="66" y="12"/>
                    <a:pt x="61" y="16"/>
                    <a:pt x="55" y="16"/>
                  </a:cubicBezTo>
                  <a:cubicBezTo>
                    <a:pt x="11" y="16"/>
                    <a:pt x="11" y="16"/>
                    <a:pt x="11" y="16"/>
                  </a:cubicBezTo>
                  <a:cubicBezTo>
                    <a:pt x="5" y="16"/>
                    <a:pt x="0" y="12"/>
                    <a:pt x="0" y="8"/>
                  </a:cubicBezTo>
                  <a:cubicBezTo>
                    <a:pt x="0" y="8"/>
                    <a:pt x="0" y="8"/>
                    <a:pt x="0" y="8"/>
                  </a:cubicBezTo>
                  <a:cubicBezTo>
                    <a:pt x="0" y="3"/>
                    <a:pt x="5" y="0"/>
                    <a:pt x="11" y="0"/>
                  </a:cubicBezTo>
                  <a:cubicBezTo>
                    <a:pt x="55" y="0"/>
                    <a:pt x="55" y="0"/>
                    <a:pt x="55" y="0"/>
                  </a:cubicBezTo>
                  <a:cubicBezTo>
                    <a:pt x="61" y="0"/>
                    <a:pt x="66" y="3"/>
                    <a:pt x="66" y="8"/>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3" name="Freeform 49"/>
            <p:cNvSpPr/>
            <p:nvPr/>
          </p:nvSpPr>
          <p:spPr bwMode="auto">
            <a:xfrm>
              <a:off x="1619" y="4414"/>
              <a:ext cx="112" cy="27"/>
            </a:xfrm>
            <a:custGeom>
              <a:avLst/>
              <a:gdLst>
                <a:gd name="T0" fmla="*/ 66 w 66"/>
                <a:gd name="T1" fmla="*/ 8 h 16"/>
                <a:gd name="T2" fmla="*/ 55 w 66"/>
                <a:gd name="T3" fmla="*/ 16 h 16"/>
                <a:gd name="T4" fmla="*/ 11 w 66"/>
                <a:gd name="T5" fmla="*/ 16 h 16"/>
                <a:gd name="T6" fmla="*/ 0 w 66"/>
                <a:gd name="T7" fmla="*/ 8 h 16"/>
                <a:gd name="T8" fmla="*/ 0 w 66"/>
                <a:gd name="T9" fmla="*/ 8 h 16"/>
                <a:gd name="T10" fmla="*/ 11 w 66"/>
                <a:gd name="T11" fmla="*/ 0 h 16"/>
                <a:gd name="T12" fmla="*/ 55 w 66"/>
                <a:gd name="T13" fmla="*/ 0 h 16"/>
                <a:gd name="T14" fmla="*/ 66 w 66"/>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6">
                  <a:moveTo>
                    <a:pt x="66" y="8"/>
                  </a:moveTo>
                  <a:cubicBezTo>
                    <a:pt x="66" y="12"/>
                    <a:pt x="61" y="16"/>
                    <a:pt x="55" y="16"/>
                  </a:cubicBezTo>
                  <a:cubicBezTo>
                    <a:pt x="11" y="16"/>
                    <a:pt x="11" y="16"/>
                    <a:pt x="11" y="16"/>
                  </a:cubicBezTo>
                  <a:cubicBezTo>
                    <a:pt x="5" y="16"/>
                    <a:pt x="0" y="12"/>
                    <a:pt x="0" y="8"/>
                  </a:cubicBezTo>
                  <a:cubicBezTo>
                    <a:pt x="0" y="8"/>
                    <a:pt x="0" y="8"/>
                    <a:pt x="0" y="8"/>
                  </a:cubicBezTo>
                  <a:cubicBezTo>
                    <a:pt x="0" y="3"/>
                    <a:pt x="5" y="0"/>
                    <a:pt x="11" y="0"/>
                  </a:cubicBezTo>
                  <a:cubicBezTo>
                    <a:pt x="55" y="0"/>
                    <a:pt x="55" y="0"/>
                    <a:pt x="55" y="0"/>
                  </a:cubicBezTo>
                  <a:cubicBezTo>
                    <a:pt x="61" y="0"/>
                    <a:pt x="66" y="3"/>
                    <a:pt x="66" y="8"/>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4" name="Freeform 50"/>
            <p:cNvSpPr/>
            <p:nvPr/>
          </p:nvSpPr>
          <p:spPr bwMode="auto">
            <a:xfrm>
              <a:off x="1641" y="4443"/>
              <a:ext cx="68" cy="27"/>
            </a:xfrm>
            <a:custGeom>
              <a:avLst/>
              <a:gdLst>
                <a:gd name="T0" fmla="*/ 40 w 40"/>
                <a:gd name="T1" fmla="*/ 8 h 16"/>
                <a:gd name="T2" fmla="*/ 34 w 40"/>
                <a:gd name="T3" fmla="*/ 16 h 16"/>
                <a:gd name="T4" fmla="*/ 7 w 40"/>
                <a:gd name="T5" fmla="*/ 16 h 16"/>
                <a:gd name="T6" fmla="*/ 0 w 40"/>
                <a:gd name="T7" fmla="*/ 8 h 16"/>
                <a:gd name="T8" fmla="*/ 0 w 40"/>
                <a:gd name="T9" fmla="*/ 8 h 16"/>
                <a:gd name="T10" fmla="*/ 7 w 40"/>
                <a:gd name="T11" fmla="*/ 0 h 16"/>
                <a:gd name="T12" fmla="*/ 34 w 40"/>
                <a:gd name="T13" fmla="*/ 0 h 16"/>
                <a:gd name="T14" fmla="*/ 40 w 4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6">
                  <a:moveTo>
                    <a:pt x="40" y="8"/>
                  </a:moveTo>
                  <a:cubicBezTo>
                    <a:pt x="40" y="12"/>
                    <a:pt x="37" y="16"/>
                    <a:pt x="34" y="16"/>
                  </a:cubicBezTo>
                  <a:cubicBezTo>
                    <a:pt x="7" y="16"/>
                    <a:pt x="7" y="16"/>
                    <a:pt x="7" y="16"/>
                  </a:cubicBezTo>
                  <a:cubicBezTo>
                    <a:pt x="3" y="16"/>
                    <a:pt x="0" y="12"/>
                    <a:pt x="0" y="8"/>
                  </a:cubicBezTo>
                  <a:cubicBezTo>
                    <a:pt x="0" y="8"/>
                    <a:pt x="0" y="8"/>
                    <a:pt x="0" y="8"/>
                  </a:cubicBezTo>
                  <a:cubicBezTo>
                    <a:pt x="0" y="3"/>
                    <a:pt x="3" y="0"/>
                    <a:pt x="7" y="0"/>
                  </a:cubicBezTo>
                  <a:cubicBezTo>
                    <a:pt x="34" y="0"/>
                    <a:pt x="34" y="0"/>
                    <a:pt x="34" y="0"/>
                  </a:cubicBezTo>
                  <a:cubicBezTo>
                    <a:pt x="37" y="0"/>
                    <a:pt x="40" y="3"/>
                    <a:pt x="40" y="8"/>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5" name="Freeform 51"/>
            <p:cNvSpPr>
              <a:spLocks noEditPoints="1"/>
            </p:cNvSpPr>
            <p:nvPr/>
          </p:nvSpPr>
          <p:spPr bwMode="auto">
            <a:xfrm>
              <a:off x="1436" y="3954"/>
              <a:ext cx="475" cy="426"/>
            </a:xfrm>
            <a:custGeom>
              <a:avLst/>
              <a:gdLst>
                <a:gd name="T0" fmla="*/ 143 w 280"/>
                <a:gd name="T1" fmla="*/ 0 h 251"/>
                <a:gd name="T2" fmla="*/ 143 w 280"/>
                <a:gd name="T3" fmla="*/ 0 h 251"/>
                <a:gd name="T4" fmla="*/ 140 w 280"/>
                <a:gd name="T5" fmla="*/ 0 h 251"/>
                <a:gd name="T6" fmla="*/ 137 w 280"/>
                <a:gd name="T7" fmla="*/ 0 h 251"/>
                <a:gd name="T8" fmla="*/ 137 w 280"/>
                <a:gd name="T9" fmla="*/ 0 h 251"/>
                <a:gd name="T10" fmla="*/ 70 w 280"/>
                <a:gd name="T11" fmla="*/ 174 h 251"/>
                <a:gd name="T12" fmla="*/ 107 w 280"/>
                <a:gd name="T13" fmla="*/ 251 h 251"/>
                <a:gd name="T14" fmla="*/ 140 w 280"/>
                <a:gd name="T15" fmla="*/ 251 h 251"/>
                <a:gd name="T16" fmla="*/ 145 w 280"/>
                <a:gd name="T17" fmla="*/ 251 h 251"/>
                <a:gd name="T18" fmla="*/ 176 w 280"/>
                <a:gd name="T19" fmla="*/ 251 h 251"/>
                <a:gd name="T20" fmla="*/ 211 w 280"/>
                <a:gd name="T21" fmla="*/ 174 h 251"/>
                <a:gd name="T22" fmla="*/ 143 w 280"/>
                <a:gd name="T23" fmla="*/ 0 h 251"/>
                <a:gd name="T24" fmla="*/ 209 w 280"/>
                <a:gd name="T25" fmla="*/ 127 h 251"/>
                <a:gd name="T26" fmla="*/ 169 w 280"/>
                <a:gd name="T27" fmla="*/ 28 h 251"/>
                <a:gd name="T28" fmla="*/ 209 w 280"/>
                <a:gd name="T29" fmla="*/ 127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 h="251">
                  <a:moveTo>
                    <a:pt x="143" y="0"/>
                  </a:moveTo>
                  <a:cubicBezTo>
                    <a:pt x="143" y="0"/>
                    <a:pt x="143" y="0"/>
                    <a:pt x="143" y="0"/>
                  </a:cubicBezTo>
                  <a:cubicBezTo>
                    <a:pt x="143" y="0"/>
                    <a:pt x="141" y="0"/>
                    <a:pt x="140" y="0"/>
                  </a:cubicBezTo>
                  <a:cubicBezTo>
                    <a:pt x="139" y="0"/>
                    <a:pt x="143" y="0"/>
                    <a:pt x="137" y="0"/>
                  </a:cubicBezTo>
                  <a:cubicBezTo>
                    <a:pt x="137" y="0"/>
                    <a:pt x="137" y="0"/>
                    <a:pt x="137" y="0"/>
                  </a:cubicBezTo>
                  <a:cubicBezTo>
                    <a:pt x="0" y="4"/>
                    <a:pt x="33" y="141"/>
                    <a:pt x="70" y="174"/>
                  </a:cubicBezTo>
                  <a:cubicBezTo>
                    <a:pt x="108" y="208"/>
                    <a:pt x="107" y="251"/>
                    <a:pt x="107" y="251"/>
                  </a:cubicBezTo>
                  <a:cubicBezTo>
                    <a:pt x="140" y="251"/>
                    <a:pt x="140" y="251"/>
                    <a:pt x="140" y="251"/>
                  </a:cubicBezTo>
                  <a:cubicBezTo>
                    <a:pt x="145" y="251"/>
                    <a:pt x="145" y="251"/>
                    <a:pt x="145" y="251"/>
                  </a:cubicBezTo>
                  <a:cubicBezTo>
                    <a:pt x="176" y="251"/>
                    <a:pt x="176" y="251"/>
                    <a:pt x="176" y="251"/>
                  </a:cubicBezTo>
                  <a:cubicBezTo>
                    <a:pt x="176" y="251"/>
                    <a:pt x="173" y="208"/>
                    <a:pt x="211" y="174"/>
                  </a:cubicBezTo>
                  <a:cubicBezTo>
                    <a:pt x="248" y="141"/>
                    <a:pt x="280" y="4"/>
                    <a:pt x="143" y="0"/>
                  </a:cubicBezTo>
                  <a:close/>
                  <a:moveTo>
                    <a:pt x="209" y="127"/>
                  </a:moveTo>
                  <a:cubicBezTo>
                    <a:pt x="232" y="63"/>
                    <a:pt x="169" y="28"/>
                    <a:pt x="169" y="28"/>
                  </a:cubicBezTo>
                  <a:cubicBezTo>
                    <a:pt x="263" y="43"/>
                    <a:pt x="209" y="127"/>
                    <a:pt x="209" y="127"/>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6" name="Freeform 52"/>
            <p:cNvSpPr/>
            <p:nvPr/>
          </p:nvSpPr>
          <p:spPr bwMode="auto">
            <a:xfrm>
              <a:off x="2954" y="1938"/>
              <a:ext cx="75" cy="315"/>
            </a:xfrm>
            <a:custGeom>
              <a:avLst/>
              <a:gdLst>
                <a:gd name="T0" fmla="*/ 75 w 75"/>
                <a:gd name="T1" fmla="*/ 252 h 315"/>
                <a:gd name="T2" fmla="*/ 51 w 75"/>
                <a:gd name="T3" fmla="*/ 315 h 315"/>
                <a:gd name="T4" fmla="*/ 22 w 75"/>
                <a:gd name="T5" fmla="*/ 315 h 315"/>
                <a:gd name="T6" fmla="*/ 0 w 75"/>
                <a:gd name="T7" fmla="*/ 252 h 315"/>
                <a:gd name="T8" fmla="*/ 0 w 75"/>
                <a:gd name="T9" fmla="*/ 0 h 315"/>
                <a:gd name="T10" fmla="*/ 75 w 75"/>
                <a:gd name="T11" fmla="*/ 0 h 315"/>
                <a:gd name="T12" fmla="*/ 75 w 75"/>
                <a:gd name="T13" fmla="*/ 252 h 315"/>
              </a:gdLst>
              <a:ahLst/>
              <a:cxnLst>
                <a:cxn ang="0">
                  <a:pos x="T0" y="T1"/>
                </a:cxn>
                <a:cxn ang="0">
                  <a:pos x="T2" y="T3"/>
                </a:cxn>
                <a:cxn ang="0">
                  <a:pos x="T4" y="T5"/>
                </a:cxn>
                <a:cxn ang="0">
                  <a:pos x="T6" y="T7"/>
                </a:cxn>
                <a:cxn ang="0">
                  <a:pos x="T8" y="T9"/>
                </a:cxn>
                <a:cxn ang="0">
                  <a:pos x="T10" y="T11"/>
                </a:cxn>
                <a:cxn ang="0">
                  <a:pos x="T12" y="T13"/>
                </a:cxn>
              </a:cxnLst>
              <a:rect l="0" t="0" r="r" b="b"/>
              <a:pathLst>
                <a:path w="75" h="315">
                  <a:moveTo>
                    <a:pt x="75" y="252"/>
                  </a:moveTo>
                  <a:lnTo>
                    <a:pt x="51" y="315"/>
                  </a:lnTo>
                  <a:lnTo>
                    <a:pt x="22" y="315"/>
                  </a:lnTo>
                  <a:lnTo>
                    <a:pt x="0" y="252"/>
                  </a:lnTo>
                  <a:lnTo>
                    <a:pt x="0" y="0"/>
                  </a:lnTo>
                  <a:lnTo>
                    <a:pt x="75" y="0"/>
                  </a:lnTo>
                  <a:lnTo>
                    <a:pt x="75" y="25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7" name="Freeform 53"/>
            <p:cNvSpPr/>
            <p:nvPr/>
          </p:nvSpPr>
          <p:spPr bwMode="auto">
            <a:xfrm>
              <a:off x="2954" y="1878"/>
              <a:ext cx="75" cy="92"/>
            </a:xfrm>
            <a:custGeom>
              <a:avLst/>
              <a:gdLst>
                <a:gd name="T0" fmla="*/ 44 w 44"/>
                <a:gd name="T1" fmla="*/ 32 h 54"/>
                <a:gd name="T2" fmla="*/ 22 w 44"/>
                <a:gd name="T3" fmla="*/ 54 h 54"/>
                <a:gd name="T4" fmla="*/ 21 w 44"/>
                <a:gd name="T5" fmla="*/ 54 h 54"/>
                <a:gd name="T6" fmla="*/ 0 w 44"/>
                <a:gd name="T7" fmla="*/ 32 h 54"/>
                <a:gd name="T8" fmla="*/ 0 w 44"/>
                <a:gd name="T9" fmla="*/ 12 h 54"/>
                <a:gd name="T10" fmla="*/ 21 w 44"/>
                <a:gd name="T11" fmla="*/ 3 h 54"/>
                <a:gd name="T12" fmla="*/ 22 w 44"/>
                <a:gd name="T13" fmla="*/ 3 h 54"/>
                <a:gd name="T14" fmla="*/ 44 w 44"/>
                <a:gd name="T15" fmla="*/ 12 h 54"/>
                <a:gd name="T16" fmla="*/ 44 w 44"/>
                <a:gd name="T17" fmla="*/ 3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54">
                  <a:moveTo>
                    <a:pt x="44" y="32"/>
                  </a:moveTo>
                  <a:cubicBezTo>
                    <a:pt x="44" y="44"/>
                    <a:pt x="34" y="54"/>
                    <a:pt x="22" y="54"/>
                  </a:cubicBezTo>
                  <a:cubicBezTo>
                    <a:pt x="21" y="54"/>
                    <a:pt x="21" y="54"/>
                    <a:pt x="21" y="54"/>
                  </a:cubicBezTo>
                  <a:cubicBezTo>
                    <a:pt x="9" y="54"/>
                    <a:pt x="0" y="44"/>
                    <a:pt x="0" y="32"/>
                  </a:cubicBezTo>
                  <a:cubicBezTo>
                    <a:pt x="0" y="12"/>
                    <a:pt x="0" y="12"/>
                    <a:pt x="0" y="12"/>
                  </a:cubicBezTo>
                  <a:cubicBezTo>
                    <a:pt x="0" y="0"/>
                    <a:pt x="9" y="3"/>
                    <a:pt x="21"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18" name="Rectangle 54"/>
            <p:cNvSpPr>
              <a:spLocks noChangeArrowheads="1"/>
            </p:cNvSpPr>
            <p:nvPr/>
          </p:nvSpPr>
          <p:spPr bwMode="auto">
            <a:xfrm>
              <a:off x="2949" y="1915"/>
              <a:ext cx="83" cy="8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119" name="Freeform 55"/>
            <p:cNvSpPr/>
            <p:nvPr/>
          </p:nvSpPr>
          <p:spPr bwMode="auto">
            <a:xfrm>
              <a:off x="2976" y="2243"/>
              <a:ext cx="29" cy="46"/>
            </a:xfrm>
            <a:custGeom>
              <a:avLst/>
              <a:gdLst>
                <a:gd name="T0" fmla="*/ 0 w 17"/>
                <a:gd name="T1" fmla="*/ 5 h 27"/>
                <a:gd name="T2" fmla="*/ 6 w 17"/>
                <a:gd name="T3" fmla="*/ 21 h 27"/>
                <a:gd name="T4" fmla="*/ 17 w 17"/>
                <a:gd name="T5" fmla="*/ 6 h 27"/>
                <a:gd name="T6" fmla="*/ 0 w 17"/>
                <a:gd name="T7" fmla="*/ 5 h 27"/>
              </a:gdLst>
              <a:ahLst/>
              <a:cxnLst>
                <a:cxn ang="0">
                  <a:pos x="T0" y="T1"/>
                </a:cxn>
                <a:cxn ang="0">
                  <a:pos x="T2" y="T3"/>
                </a:cxn>
                <a:cxn ang="0">
                  <a:pos x="T4" y="T5"/>
                </a:cxn>
                <a:cxn ang="0">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0" name="Freeform 56"/>
            <p:cNvSpPr/>
            <p:nvPr/>
          </p:nvSpPr>
          <p:spPr bwMode="auto">
            <a:xfrm>
              <a:off x="2469" y="3722"/>
              <a:ext cx="277" cy="278"/>
            </a:xfrm>
            <a:custGeom>
              <a:avLst/>
              <a:gdLst>
                <a:gd name="T0" fmla="*/ 120 w 163"/>
                <a:gd name="T1" fmla="*/ 8 h 164"/>
                <a:gd name="T2" fmla="*/ 153 w 163"/>
                <a:gd name="T3" fmla="*/ 73 h 164"/>
                <a:gd name="T4" fmla="*/ 72 w 163"/>
                <a:gd name="T5" fmla="*/ 154 h 164"/>
                <a:gd name="T6" fmla="*/ 8 w 163"/>
                <a:gd name="T7" fmla="*/ 122 h 164"/>
                <a:gd name="T8" fmla="*/ 0 w 163"/>
                <a:gd name="T9" fmla="*/ 128 h 164"/>
                <a:gd name="T10" fmla="*/ 72 w 163"/>
                <a:gd name="T11" fmla="*/ 164 h 164"/>
                <a:gd name="T12" fmla="*/ 163 w 163"/>
                <a:gd name="T13" fmla="*/ 73 h 164"/>
                <a:gd name="T14" fmla="*/ 126 w 163"/>
                <a:gd name="T15" fmla="*/ 0 h 164"/>
                <a:gd name="T16" fmla="*/ 120 w 163"/>
                <a:gd name="T17"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4">
                  <a:moveTo>
                    <a:pt x="120" y="8"/>
                  </a:moveTo>
                  <a:cubicBezTo>
                    <a:pt x="140" y="23"/>
                    <a:pt x="153" y="46"/>
                    <a:pt x="153" y="73"/>
                  </a:cubicBezTo>
                  <a:cubicBezTo>
                    <a:pt x="153" y="118"/>
                    <a:pt x="117" y="154"/>
                    <a:pt x="72" y="154"/>
                  </a:cubicBezTo>
                  <a:cubicBezTo>
                    <a:pt x="46" y="154"/>
                    <a:pt x="23" y="141"/>
                    <a:pt x="8" y="122"/>
                  </a:cubicBezTo>
                  <a:cubicBezTo>
                    <a:pt x="0" y="128"/>
                    <a:pt x="0" y="128"/>
                    <a:pt x="0" y="128"/>
                  </a:cubicBezTo>
                  <a:cubicBezTo>
                    <a:pt x="16" y="150"/>
                    <a:pt x="43" y="164"/>
                    <a:pt x="72" y="164"/>
                  </a:cubicBezTo>
                  <a:cubicBezTo>
                    <a:pt x="123" y="164"/>
                    <a:pt x="163" y="123"/>
                    <a:pt x="163" y="73"/>
                  </a:cubicBezTo>
                  <a:cubicBezTo>
                    <a:pt x="163" y="43"/>
                    <a:pt x="149" y="16"/>
                    <a:pt x="126" y="0"/>
                  </a:cubicBezTo>
                  <a:lnTo>
                    <a:pt x="120" y="8"/>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1" name="Freeform 57"/>
            <p:cNvSpPr>
              <a:spLocks noEditPoints="1"/>
            </p:cNvSpPr>
            <p:nvPr/>
          </p:nvSpPr>
          <p:spPr bwMode="auto">
            <a:xfrm>
              <a:off x="2471" y="3725"/>
              <a:ext cx="246" cy="246"/>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2" name="Freeform 58"/>
            <p:cNvSpPr/>
            <p:nvPr/>
          </p:nvSpPr>
          <p:spPr bwMode="auto">
            <a:xfrm>
              <a:off x="2464" y="3730"/>
              <a:ext cx="275" cy="241"/>
            </a:xfrm>
            <a:custGeom>
              <a:avLst/>
              <a:gdLst>
                <a:gd name="T0" fmla="*/ 47 w 162"/>
                <a:gd name="T1" fmla="*/ 11 h 142"/>
                <a:gd name="T2" fmla="*/ 44 w 162"/>
                <a:gd name="T3" fmla="*/ 17 h 142"/>
                <a:gd name="T4" fmla="*/ 41 w 162"/>
                <a:gd name="T5" fmla="*/ 21 h 142"/>
                <a:gd name="T6" fmla="*/ 38 w 162"/>
                <a:gd name="T7" fmla="*/ 19 h 142"/>
                <a:gd name="T8" fmla="*/ 38 w 162"/>
                <a:gd name="T9" fmla="*/ 23 h 142"/>
                <a:gd name="T10" fmla="*/ 30 w 162"/>
                <a:gd name="T11" fmla="*/ 25 h 142"/>
                <a:gd name="T12" fmla="*/ 26 w 162"/>
                <a:gd name="T13" fmla="*/ 30 h 142"/>
                <a:gd name="T14" fmla="*/ 19 w 162"/>
                <a:gd name="T15" fmla="*/ 38 h 142"/>
                <a:gd name="T16" fmla="*/ 16 w 162"/>
                <a:gd name="T17" fmla="*/ 44 h 142"/>
                <a:gd name="T18" fmla="*/ 19 w 162"/>
                <a:gd name="T19" fmla="*/ 48 h 142"/>
                <a:gd name="T20" fmla="*/ 20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5 w 162"/>
                <a:gd name="T77" fmla="*/ 54 h 142"/>
                <a:gd name="T78" fmla="*/ 133 w 162"/>
                <a:gd name="T79" fmla="*/ 57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2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4 h 142"/>
                <a:gd name="T116" fmla="*/ 79 w 162"/>
                <a:gd name="T117" fmla="*/ 27 h 142"/>
                <a:gd name="T118" fmla="*/ 77 w 162"/>
                <a:gd name="T119" fmla="*/ 15 h 142"/>
                <a:gd name="T120" fmla="*/ 69 w 162"/>
                <a:gd name="T121" fmla="*/ 8 h 142"/>
                <a:gd name="T122" fmla="*/ 78 w 162"/>
                <a:gd name="T123" fmla="*/ 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2"/>
                    <a:pt x="46" y="13"/>
                    <a:pt x="46" y="13"/>
                  </a:cubicBezTo>
                  <a:cubicBezTo>
                    <a:pt x="46" y="14"/>
                    <a:pt x="46" y="15"/>
                    <a:pt x="46" y="15"/>
                  </a:cubicBezTo>
                  <a:cubicBezTo>
                    <a:pt x="45" y="15"/>
                    <a:pt x="45" y="15"/>
                    <a:pt x="45" y="15"/>
                  </a:cubicBezTo>
                  <a:cubicBezTo>
                    <a:pt x="45" y="15"/>
                    <a:pt x="45" y="16"/>
                    <a:pt x="44" y="16"/>
                  </a:cubicBezTo>
                  <a:cubicBezTo>
                    <a:pt x="44" y="16"/>
                    <a:pt x="44" y="16"/>
                    <a:pt x="44" y="17"/>
                  </a:cubicBezTo>
                  <a:cubicBezTo>
                    <a:pt x="44" y="17"/>
                    <a:pt x="44" y="18"/>
                    <a:pt x="44" y="18"/>
                  </a:cubicBezTo>
                  <a:cubicBezTo>
                    <a:pt x="44" y="20"/>
                    <a:pt x="44" y="20"/>
                    <a:pt x="44" y="20"/>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8"/>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8" y="23"/>
                    <a:pt x="38" y="23"/>
                  </a:cubicBezTo>
                  <a:cubicBezTo>
                    <a:pt x="38" y="23"/>
                    <a:pt x="37" y="24"/>
                    <a:pt x="36" y="24"/>
                  </a:cubicBezTo>
                  <a:cubicBezTo>
                    <a:pt x="36" y="24"/>
                    <a:pt x="35" y="23"/>
                    <a:pt x="34" y="23"/>
                  </a:cubicBezTo>
                  <a:cubicBezTo>
                    <a:pt x="34" y="23"/>
                    <a:pt x="33" y="23"/>
                    <a:pt x="33" y="23"/>
                  </a:cubicBezTo>
                  <a:cubicBezTo>
                    <a:pt x="32" y="23"/>
                    <a:pt x="32" y="23"/>
                    <a:pt x="32" y="24"/>
                  </a:cubicBezTo>
                  <a:cubicBezTo>
                    <a:pt x="32" y="24"/>
                    <a:pt x="30" y="25"/>
                    <a:pt x="30" y="25"/>
                  </a:cubicBezTo>
                  <a:cubicBezTo>
                    <a:pt x="30" y="25"/>
                    <a:pt x="30" y="25"/>
                    <a:pt x="30" y="25"/>
                  </a:cubicBezTo>
                  <a:cubicBezTo>
                    <a:pt x="30" y="26"/>
                    <a:pt x="29" y="27"/>
                    <a:pt x="29" y="27"/>
                  </a:cubicBezTo>
                  <a:cubicBezTo>
                    <a:pt x="29" y="27"/>
                    <a:pt x="29" y="28"/>
                    <a:pt x="28" y="28"/>
                  </a:cubicBezTo>
                  <a:cubicBezTo>
                    <a:pt x="27" y="28"/>
                    <a:pt x="26" y="28"/>
                    <a:pt x="26" y="28"/>
                  </a:cubicBezTo>
                  <a:cubicBezTo>
                    <a:pt x="26" y="30"/>
                    <a:pt x="26" y="30"/>
                    <a:pt x="26" y="30"/>
                  </a:cubicBezTo>
                  <a:cubicBezTo>
                    <a:pt x="26" y="30"/>
                    <a:pt x="25" y="30"/>
                    <a:pt x="24" y="31"/>
                  </a:cubicBezTo>
                  <a:cubicBezTo>
                    <a:pt x="24" y="32"/>
                    <a:pt x="22" y="33"/>
                    <a:pt x="22" y="33"/>
                  </a:cubicBezTo>
                  <a:cubicBezTo>
                    <a:pt x="21" y="33"/>
                    <a:pt x="21" y="34"/>
                    <a:pt x="21" y="34"/>
                  </a:cubicBezTo>
                  <a:cubicBezTo>
                    <a:pt x="20" y="35"/>
                    <a:pt x="20" y="36"/>
                    <a:pt x="20" y="36"/>
                  </a:cubicBezTo>
                  <a:cubicBezTo>
                    <a:pt x="20" y="37"/>
                    <a:pt x="20" y="38"/>
                    <a:pt x="19" y="38"/>
                  </a:cubicBezTo>
                  <a:cubicBezTo>
                    <a:pt x="19" y="39"/>
                    <a:pt x="19" y="40"/>
                    <a:pt x="19" y="40"/>
                  </a:cubicBezTo>
                  <a:cubicBezTo>
                    <a:pt x="18" y="40"/>
                    <a:pt x="18" y="41"/>
                    <a:pt x="18" y="41"/>
                  </a:cubicBezTo>
                  <a:cubicBezTo>
                    <a:pt x="17" y="41"/>
                    <a:pt x="16" y="42"/>
                    <a:pt x="15" y="42"/>
                  </a:cubicBezTo>
                  <a:cubicBezTo>
                    <a:pt x="15" y="42"/>
                    <a:pt x="15" y="43"/>
                    <a:pt x="15" y="43"/>
                  </a:cubicBezTo>
                  <a:cubicBezTo>
                    <a:pt x="15" y="44"/>
                    <a:pt x="15" y="44"/>
                    <a:pt x="16" y="44"/>
                  </a:cubicBezTo>
                  <a:cubicBezTo>
                    <a:pt x="16" y="44"/>
                    <a:pt x="17" y="44"/>
                    <a:pt x="17" y="44"/>
                  </a:cubicBezTo>
                  <a:cubicBezTo>
                    <a:pt x="17" y="44"/>
                    <a:pt x="17" y="46"/>
                    <a:pt x="17" y="46"/>
                  </a:cubicBezTo>
                  <a:cubicBezTo>
                    <a:pt x="17" y="46"/>
                    <a:pt x="16" y="47"/>
                    <a:pt x="17" y="47"/>
                  </a:cubicBezTo>
                  <a:cubicBezTo>
                    <a:pt x="17" y="47"/>
                    <a:pt x="18" y="48"/>
                    <a:pt x="18" y="48"/>
                  </a:cubicBezTo>
                  <a:cubicBezTo>
                    <a:pt x="19" y="48"/>
                    <a:pt x="19" y="48"/>
                    <a:pt x="19" y="48"/>
                  </a:cubicBezTo>
                  <a:cubicBezTo>
                    <a:pt x="20" y="49"/>
                    <a:pt x="20" y="49"/>
                    <a:pt x="20" y="49"/>
                  </a:cubicBezTo>
                  <a:cubicBezTo>
                    <a:pt x="21" y="49"/>
                    <a:pt x="21" y="49"/>
                    <a:pt x="21" y="49"/>
                  </a:cubicBezTo>
                  <a:cubicBezTo>
                    <a:pt x="21" y="49"/>
                    <a:pt x="21" y="50"/>
                    <a:pt x="21" y="50"/>
                  </a:cubicBezTo>
                  <a:cubicBezTo>
                    <a:pt x="21" y="50"/>
                    <a:pt x="20" y="51"/>
                    <a:pt x="20" y="51"/>
                  </a:cubicBezTo>
                  <a:cubicBezTo>
                    <a:pt x="20" y="51"/>
                    <a:pt x="20" y="51"/>
                    <a:pt x="20"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5"/>
                    <a:pt x="13" y="44"/>
                    <a:pt x="13" y="43"/>
                  </a:cubicBezTo>
                  <a:cubicBezTo>
                    <a:pt x="13" y="43"/>
                    <a:pt x="14" y="42"/>
                    <a:pt x="14" y="42"/>
                  </a:cubicBezTo>
                  <a:cubicBezTo>
                    <a:pt x="14" y="42"/>
                    <a:pt x="14" y="40"/>
                    <a:pt x="14" y="40"/>
                  </a:cubicBezTo>
                  <a:cubicBezTo>
                    <a:pt x="14" y="40"/>
                    <a:pt x="12" y="44"/>
                    <a:pt x="11" y="47"/>
                  </a:cubicBezTo>
                  <a:cubicBezTo>
                    <a:pt x="11" y="47"/>
                    <a:pt x="12" y="47"/>
                    <a:pt x="12" y="48"/>
                  </a:cubicBezTo>
                  <a:cubicBezTo>
                    <a:pt x="12" y="48"/>
                    <a:pt x="12" y="49"/>
                    <a:pt x="12" y="49"/>
                  </a:cubicBezTo>
                  <a:cubicBezTo>
                    <a:pt x="12" y="50"/>
                    <a:pt x="12" y="50"/>
                    <a:pt x="12" y="52"/>
                  </a:cubicBezTo>
                  <a:cubicBezTo>
                    <a:pt x="12" y="53"/>
                    <a:pt x="12" y="54"/>
                    <a:pt x="12" y="54"/>
                  </a:cubicBezTo>
                  <a:cubicBezTo>
                    <a:pt x="12" y="55"/>
                    <a:pt x="12" y="56"/>
                    <a:pt x="11" y="56"/>
                  </a:cubicBezTo>
                  <a:cubicBezTo>
                    <a:pt x="11" y="57"/>
                    <a:pt x="12" y="59"/>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8" y="59"/>
                  </a:cubicBezTo>
                  <a:cubicBezTo>
                    <a:pt x="18" y="59"/>
                    <a:pt x="20" y="58"/>
                    <a:pt x="20" y="58"/>
                  </a:cubicBezTo>
                  <a:cubicBezTo>
                    <a:pt x="21" y="58"/>
                    <a:pt x="21" y="59"/>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1"/>
                    <a:pt x="29" y="71"/>
                    <a:pt x="30" y="71"/>
                  </a:cubicBezTo>
                  <a:cubicBezTo>
                    <a:pt x="30" y="72"/>
                    <a:pt x="32" y="72"/>
                    <a:pt x="32" y="72"/>
                  </a:cubicBezTo>
                  <a:cubicBezTo>
                    <a:pt x="32" y="72"/>
                    <a:pt x="31" y="73"/>
                    <a:pt x="32" y="73"/>
                  </a:cubicBezTo>
                  <a:cubicBezTo>
                    <a:pt x="34" y="74"/>
                    <a:pt x="35" y="74"/>
                    <a:pt x="35" y="74"/>
                  </a:cubicBezTo>
                  <a:cubicBezTo>
                    <a:pt x="35" y="75"/>
                    <a:pt x="34" y="76"/>
                    <a:pt x="36" y="75"/>
                  </a:cubicBezTo>
                  <a:cubicBezTo>
                    <a:pt x="37" y="75"/>
                    <a:pt x="39" y="75"/>
                    <a:pt x="39" y="76"/>
                  </a:cubicBezTo>
                  <a:cubicBezTo>
                    <a:pt x="40" y="76"/>
                    <a:pt x="39" y="77"/>
                    <a:pt x="41" y="78"/>
                  </a:cubicBezTo>
                  <a:cubicBezTo>
                    <a:pt x="43" y="79"/>
                    <a:pt x="43" y="79"/>
                    <a:pt x="44" y="80"/>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6"/>
                    <a:pt x="34" y="110"/>
                    <a:pt x="35" y="111"/>
                  </a:cubicBezTo>
                  <a:cubicBezTo>
                    <a:pt x="36" y="112"/>
                    <a:pt x="36" y="113"/>
                    <a:pt x="36" y="114"/>
                  </a:cubicBezTo>
                  <a:cubicBezTo>
                    <a:pt x="36" y="114"/>
                    <a:pt x="35" y="114"/>
                    <a:pt x="35" y="115"/>
                  </a:cubicBezTo>
                  <a:cubicBezTo>
                    <a:pt x="35" y="115"/>
                    <a:pt x="33" y="115"/>
                    <a:pt x="34" y="116"/>
                  </a:cubicBezTo>
                  <a:cubicBezTo>
                    <a:pt x="35" y="118"/>
                    <a:pt x="36" y="118"/>
                    <a:pt x="36" y="119"/>
                  </a:cubicBezTo>
                  <a:cubicBezTo>
                    <a:pt x="37" y="120"/>
                    <a:pt x="36" y="120"/>
                    <a:pt x="37" y="121"/>
                  </a:cubicBezTo>
                  <a:cubicBezTo>
                    <a:pt x="38" y="122"/>
                    <a:pt x="38" y="123"/>
                    <a:pt x="39" y="124"/>
                  </a:cubicBezTo>
                  <a:cubicBezTo>
                    <a:pt x="40" y="124"/>
                    <a:pt x="41" y="125"/>
                    <a:pt x="41" y="126"/>
                  </a:cubicBezTo>
                  <a:cubicBezTo>
                    <a:pt x="41" y="126"/>
                    <a:pt x="42" y="128"/>
                    <a:pt x="40" y="127"/>
                  </a:cubicBezTo>
                  <a:cubicBezTo>
                    <a:pt x="38" y="126"/>
                    <a:pt x="40" y="127"/>
                    <a:pt x="37" y="125"/>
                  </a:cubicBezTo>
                  <a:cubicBezTo>
                    <a:pt x="35" y="123"/>
                    <a:pt x="34" y="123"/>
                    <a:pt x="33" y="122"/>
                  </a:cubicBezTo>
                  <a:cubicBezTo>
                    <a:pt x="32" y="121"/>
                    <a:pt x="34" y="125"/>
                    <a:pt x="32"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1" y="97"/>
                    <a:pt x="22" y="97"/>
                    <a:pt x="20" y="96"/>
                  </a:cubicBezTo>
                  <a:cubicBezTo>
                    <a:pt x="18" y="94"/>
                    <a:pt x="18" y="95"/>
                    <a:pt x="18"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10" y="64"/>
                  </a:cubicBezTo>
                  <a:cubicBezTo>
                    <a:pt x="9" y="63"/>
                    <a:pt x="9" y="63"/>
                    <a:pt x="8" y="62"/>
                  </a:cubicBezTo>
                  <a:cubicBezTo>
                    <a:pt x="8" y="62"/>
                    <a:pt x="8" y="60"/>
                    <a:pt x="8" y="60"/>
                  </a:cubicBezTo>
                  <a:cubicBezTo>
                    <a:pt x="7" y="60"/>
                    <a:pt x="7" y="60"/>
                    <a:pt x="7" y="60"/>
                  </a:cubicBezTo>
                  <a:cubicBezTo>
                    <a:pt x="7" y="60"/>
                    <a:pt x="0" y="130"/>
                    <a:pt x="70" y="141"/>
                  </a:cubicBezTo>
                  <a:cubicBezTo>
                    <a:pt x="70" y="141"/>
                    <a:pt x="54" y="137"/>
                    <a:pt x="52" y="134"/>
                  </a:cubicBezTo>
                  <a:cubicBezTo>
                    <a:pt x="52" y="134"/>
                    <a:pt x="52" y="131"/>
                    <a:pt x="53" y="131"/>
                  </a:cubicBezTo>
                  <a:cubicBezTo>
                    <a:pt x="53" y="131"/>
                    <a:pt x="54" y="131"/>
                    <a:pt x="55" y="131"/>
                  </a:cubicBezTo>
                  <a:cubicBezTo>
                    <a:pt x="56" y="130"/>
                    <a:pt x="57" y="129"/>
                    <a:pt x="57" y="129"/>
                  </a:cubicBezTo>
                  <a:cubicBezTo>
                    <a:pt x="58" y="130"/>
                    <a:pt x="58" y="130"/>
                    <a:pt x="58" y="130"/>
                  </a:cubicBezTo>
                  <a:cubicBezTo>
                    <a:pt x="58" y="130"/>
                    <a:pt x="57" y="130"/>
                    <a:pt x="60" y="130"/>
                  </a:cubicBezTo>
                  <a:cubicBezTo>
                    <a:pt x="63" y="129"/>
                    <a:pt x="63" y="130"/>
                    <a:pt x="64" y="129"/>
                  </a:cubicBezTo>
                  <a:cubicBezTo>
                    <a:pt x="65" y="129"/>
                    <a:pt x="67"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3" y="132"/>
                    <a:pt x="94" y="132"/>
                  </a:cubicBezTo>
                  <a:cubicBezTo>
                    <a:pt x="95" y="131"/>
                    <a:pt x="97" y="131"/>
                    <a:pt x="97" y="131"/>
                  </a:cubicBezTo>
                  <a:cubicBezTo>
                    <a:pt x="98" y="131"/>
                    <a:pt x="99" y="131"/>
                    <a:pt x="99" y="131"/>
                  </a:cubicBezTo>
                  <a:cubicBezTo>
                    <a:pt x="100" y="131"/>
                    <a:pt x="102" y="133"/>
                    <a:pt x="102" y="133"/>
                  </a:cubicBezTo>
                  <a:cubicBezTo>
                    <a:pt x="103" y="133"/>
                    <a:pt x="106" y="133"/>
                    <a:pt x="106" y="133"/>
                  </a:cubicBezTo>
                  <a:cubicBezTo>
                    <a:pt x="106" y="133"/>
                    <a:pt x="98" y="140"/>
                    <a:pt x="81" y="141"/>
                  </a:cubicBezTo>
                  <a:cubicBezTo>
                    <a:pt x="81" y="141"/>
                    <a:pt x="119" y="142"/>
                    <a:pt x="141" y="105"/>
                  </a:cubicBezTo>
                  <a:cubicBezTo>
                    <a:pt x="162" y="67"/>
                    <a:pt x="147" y="19"/>
                    <a:pt x="98" y="2"/>
                  </a:cubicBezTo>
                  <a:cubicBezTo>
                    <a:pt x="98" y="2"/>
                    <a:pt x="135" y="16"/>
                    <a:pt x="145" y="51"/>
                  </a:cubicBezTo>
                  <a:cubicBezTo>
                    <a:pt x="144" y="52"/>
                    <a:pt x="144" y="52"/>
                    <a:pt x="144" y="52"/>
                  </a:cubicBezTo>
                  <a:cubicBezTo>
                    <a:pt x="143" y="51"/>
                    <a:pt x="143" y="52"/>
                    <a:pt x="143" y="50"/>
                  </a:cubicBezTo>
                  <a:cubicBezTo>
                    <a:pt x="142" y="48"/>
                    <a:pt x="142" y="49"/>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8"/>
                  </a:cubicBezTo>
                  <a:cubicBezTo>
                    <a:pt x="136" y="48"/>
                    <a:pt x="135" y="50"/>
                    <a:pt x="135" y="50"/>
                  </a:cubicBezTo>
                  <a:cubicBezTo>
                    <a:pt x="135" y="50"/>
                    <a:pt x="134" y="52"/>
                    <a:pt x="134" y="52"/>
                  </a:cubicBezTo>
                  <a:cubicBezTo>
                    <a:pt x="133" y="53"/>
                    <a:pt x="129" y="53"/>
                    <a:pt x="129" y="53"/>
                  </a:cubicBezTo>
                  <a:cubicBezTo>
                    <a:pt x="129" y="53"/>
                    <a:pt x="128" y="52"/>
                    <a:pt x="128" y="51"/>
                  </a:cubicBezTo>
                  <a:cubicBezTo>
                    <a:pt x="127" y="50"/>
                    <a:pt x="125" y="49"/>
                    <a:pt x="124" y="49"/>
                  </a:cubicBezTo>
                  <a:cubicBezTo>
                    <a:pt x="124" y="48"/>
                    <a:pt x="125" y="47"/>
                    <a:pt x="124" y="46"/>
                  </a:cubicBezTo>
                  <a:cubicBezTo>
                    <a:pt x="123" y="45"/>
                    <a:pt x="124" y="45"/>
                    <a:pt x="123"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3" y="50"/>
                    <a:pt x="123" y="50"/>
                    <a:pt x="123" y="51"/>
                  </a:cubicBezTo>
                  <a:cubicBezTo>
                    <a:pt x="124" y="51"/>
                    <a:pt x="124" y="53"/>
                    <a:pt x="125" y="54"/>
                  </a:cubicBezTo>
                  <a:cubicBezTo>
                    <a:pt x="125" y="54"/>
                    <a:pt x="127" y="54"/>
                    <a:pt x="127" y="54"/>
                  </a:cubicBezTo>
                  <a:cubicBezTo>
                    <a:pt x="127" y="55"/>
                    <a:pt x="126" y="56"/>
                    <a:pt x="127" y="57"/>
                  </a:cubicBezTo>
                  <a:cubicBezTo>
                    <a:pt x="128" y="57"/>
                    <a:pt x="128" y="58"/>
                    <a:pt x="129" y="57"/>
                  </a:cubicBezTo>
                  <a:cubicBezTo>
                    <a:pt x="130" y="57"/>
                    <a:pt x="129" y="58"/>
                    <a:pt x="130" y="57"/>
                  </a:cubicBezTo>
                  <a:cubicBezTo>
                    <a:pt x="131" y="57"/>
                    <a:pt x="133" y="57"/>
                    <a:pt x="133" y="57"/>
                  </a:cubicBezTo>
                  <a:cubicBezTo>
                    <a:pt x="133" y="57"/>
                    <a:pt x="134" y="58"/>
                    <a:pt x="134" y="58"/>
                  </a:cubicBezTo>
                  <a:cubicBezTo>
                    <a:pt x="134" y="59"/>
                    <a:pt x="134" y="62"/>
                    <a:pt x="134" y="62"/>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2"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7"/>
                  </a:cubicBezTo>
                  <a:cubicBezTo>
                    <a:pt x="113" y="107"/>
                    <a:pt x="109" y="108"/>
                    <a:pt x="109" y="109"/>
                  </a:cubicBezTo>
                  <a:cubicBezTo>
                    <a:pt x="108" y="109"/>
                    <a:pt x="106" y="110"/>
                    <a:pt x="105" y="110"/>
                  </a:cubicBezTo>
                  <a:cubicBezTo>
                    <a:pt x="104" y="110"/>
                    <a:pt x="105" y="113"/>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8" y="95"/>
                    <a:pt x="97" y="97"/>
                    <a:pt x="97" y="94"/>
                  </a:cubicBezTo>
                  <a:cubicBezTo>
                    <a:pt x="98" y="92"/>
                    <a:pt x="98" y="94"/>
                    <a:pt x="98" y="92"/>
                  </a:cubicBezTo>
                  <a:cubicBezTo>
                    <a:pt x="99" y="90"/>
                    <a:pt x="98" y="90"/>
                    <a:pt x="99" y="89"/>
                  </a:cubicBezTo>
                  <a:cubicBezTo>
                    <a:pt x="101" y="88"/>
                    <a:pt x="102" y="88"/>
                    <a:pt x="102" y="86"/>
                  </a:cubicBezTo>
                  <a:cubicBezTo>
                    <a:pt x="101" y="85"/>
                    <a:pt x="101" y="85"/>
                    <a:pt x="101" y="84"/>
                  </a:cubicBezTo>
                  <a:cubicBezTo>
                    <a:pt x="101" y="83"/>
                    <a:pt x="100" y="82"/>
                    <a:pt x="99" y="81"/>
                  </a:cubicBezTo>
                  <a:cubicBezTo>
                    <a:pt x="99" y="81"/>
                    <a:pt x="99" y="81"/>
                    <a:pt x="98" y="79"/>
                  </a:cubicBezTo>
                  <a:cubicBezTo>
                    <a:pt x="97" y="78"/>
                    <a:pt x="97" y="77"/>
                    <a:pt x="97" y="77"/>
                  </a:cubicBezTo>
                  <a:cubicBezTo>
                    <a:pt x="97" y="77"/>
                    <a:pt x="96" y="74"/>
                    <a:pt x="96" y="72"/>
                  </a:cubicBezTo>
                  <a:cubicBezTo>
                    <a:pt x="96" y="71"/>
                    <a:pt x="96" y="73"/>
                    <a:pt x="96" y="71"/>
                  </a:cubicBezTo>
                  <a:cubicBezTo>
                    <a:pt x="97" y="69"/>
                    <a:pt x="97" y="67"/>
                    <a:pt x="97" y="67"/>
                  </a:cubicBezTo>
                  <a:cubicBezTo>
                    <a:pt x="97" y="67"/>
                    <a:pt x="94" y="66"/>
                    <a:pt x="93" y="66"/>
                  </a:cubicBezTo>
                  <a:cubicBezTo>
                    <a:pt x="92" y="66"/>
                    <a:pt x="93" y="68"/>
                    <a:pt x="91" y="66"/>
                  </a:cubicBezTo>
                  <a:cubicBezTo>
                    <a:pt x="90"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2" y="66"/>
                    <a:pt x="71" y="65"/>
                  </a:cubicBezTo>
                  <a:cubicBezTo>
                    <a:pt x="70" y="63"/>
                    <a:pt x="71" y="63"/>
                    <a:pt x="69" y="62"/>
                  </a:cubicBezTo>
                  <a:cubicBezTo>
                    <a:pt x="68" y="62"/>
                    <a:pt x="68" y="62"/>
                    <a:pt x="67" y="61"/>
                  </a:cubicBezTo>
                  <a:cubicBezTo>
                    <a:pt x="67" y="59"/>
                    <a:pt x="68" y="60"/>
                    <a:pt x="67" y="58"/>
                  </a:cubicBezTo>
                  <a:cubicBezTo>
                    <a:pt x="66" y="57"/>
                    <a:pt x="68" y="59"/>
                    <a:pt x="66" y="57"/>
                  </a:cubicBezTo>
                  <a:cubicBezTo>
                    <a:pt x="64" y="55"/>
                    <a:pt x="63" y="57"/>
                    <a:pt x="64" y="55"/>
                  </a:cubicBezTo>
                  <a:cubicBezTo>
                    <a:pt x="65" y="53"/>
                    <a:pt x="65" y="54"/>
                    <a:pt x="65" y="52"/>
                  </a:cubicBezTo>
                  <a:cubicBezTo>
                    <a:pt x="65" y="50"/>
                    <a:pt x="68" y="53"/>
                    <a:pt x="66" y="49"/>
                  </a:cubicBezTo>
                  <a:cubicBezTo>
                    <a:pt x="64" y="45"/>
                    <a:pt x="64" y="46"/>
                    <a:pt x="66" y="43"/>
                  </a:cubicBezTo>
                  <a:cubicBezTo>
                    <a:pt x="67" y="40"/>
                    <a:pt x="70" y="39"/>
                    <a:pt x="70" y="38"/>
                  </a:cubicBezTo>
                  <a:cubicBezTo>
                    <a:pt x="70" y="38"/>
                    <a:pt x="71" y="36"/>
                    <a:pt x="72" y="35"/>
                  </a:cubicBezTo>
                  <a:cubicBezTo>
                    <a:pt x="72" y="35"/>
                    <a:pt x="72" y="34"/>
                    <a:pt x="73" y="35"/>
                  </a:cubicBezTo>
                  <a:cubicBezTo>
                    <a:pt x="75" y="35"/>
                    <a:pt x="76" y="34"/>
                    <a:pt x="77" y="33"/>
                  </a:cubicBezTo>
                  <a:cubicBezTo>
                    <a:pt x="78" y="32"/>
                    <a:pt x="80" y="31"/>
                    <a:pt x="80" y="31"/>
                  </a:cubicBezTo>
                  <a:cubicBezTo>
                    <a:pt x="81" y="30"/>
                    <a:pt x="81" y="31"/>
                    <a:pt x="82" y="30"/>
                  </a:cubicBezTo>
                  <a:cubicBezTo>
                    <a:pt x="84" y="30"/>
                    <a:pt x="84" y="30"/>
                    <a:pt x="85" y="30"/>
                  </a:cubicBezTo>
                  <a:cubicBezTo>
                    <a:pt x="86" y="30"/>
                    <a:pt x="84" y="30"/>
                    <a:pt x="87" y="30"/>
                  </a:cubicBezTo>
                  <a:cubicBezTo>
                    <a:pt x="90" y="29"/>
                    <a:pt x="89" y="29"/>
                    <a:pt x="90" y="29"/>
                  </a:cubicBezTo>
                  <a:cubicBezTo>
                    <a:pt x="90" y="29"/>
                    <a:pt x="90" y="29"/>
                    <a:pt x="91" y="30"/>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1"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8" y="33"/>
                    <a:pt x="116" y="32"/>
                  </a:cubicBezTo>
                  <a:cubicBezTo>
                    <a:pt x="114" y="31"/>
                    <a:pt x="113" y="32"/>
                    <a:pt x="113" y="31"/>
                  </a:cubicBezTo>
                  <a:cubicBezTo>
                    <a:pt x="112" y="29"/>
                    <a:pt x="114" y="30"/>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3"/>
                    <a:pt x="103" y="22"/>
                    <a:pt x="102" y="22"/>
                  </a:cubicBezTo>
                  <a:cubicBezTo>
                    <a:pt x="101" y="23"/>
                    <a:pt x="101" y="25"/>
                    <a:pt x="101" y="26"/>
                  </a:cubicBezTo>
                  <a:cubicBezTo>
                    <a:pt x="101" y="27"/>
                    <a:pt x="102" y="28"/>
                    <a:pt x="100" y="27"/>
                  </a:cubicBezTo>
                  <a:cubicBezTo>
                    <a:pt x="98" y="26"/>
                    <a:pt x="103" y="26"/>
                    <a:pt x="98" y="24"/>
                  </a:cubicBezTo>
                  <a:cubicBezTo>
                    <a:pt x="93" y="22"/>
                    <a:pt x="91" y="23"/>
                    <a:pt x="91" y="24"/>
                  </a:cubicBezTo>
                  <a:cubicBezTo>
                    <a:pt x="90" y="24"/>
                    <a:pt x="89" y="24"/>
                    <a:pt x="89" y="25"/>
                  </a:cubicBezTo>
                  <a:cubicBezTo>
                    <a:pt x="88" y="25"/>
                    <a:pt x="90" y="26"/>
                    <a:pt x="88" y="25"/>
                  </a:cubicBezTo>
                  <a:cubicBezTo>
                    <a:pt x="86" y="24"/>
                    <a:pt x="84" y="26"/>
                    <a:pt x="84" y="26"/>
                  </a:cubicBezTo>
                  <a:cubicBezTo>
                    <a:pt x="84" y="26"/>
                    <a:pt x="83" y="25"/>
                    <a:pt x="83" y="26"/>
                  </a:cubicBezTo>
                  <a:cubicBezTo>
                    <a:pt x="82" y="27"/>
                    <a:pt x="80" y="27"/>
                    <a:pt x="79" y="27"/>
                  </a:cubicBezTo>
                  <a:cubicBezTo>
                    <a:pt x="78" y="27"/>
                    <a:pt x="76" y="27"/>
                    <a:pt x="78" y="25"/>
                  </a:cubicBezTo>
                  <a:cubicBezTo>
                    <a:pt x="80" y="23"/>
                    <a:pt x="78" y="24"/>
                    <a:pt x="81" y="23"/>
                  </a:cubicBezTo>
                  <a:cubicBezTo>
                    <a:pt x="84" y="22"/>
                    <a:pt x="88" y="21"/>
                    <a:pt x="84" y="21"/>
                  </a:cubicBezTo>
                  <a:cubicBezTo>
                    <a:pt x="81" y="20"/>
                    <a:pt x="86" y="20"/>
                    <a:pt x="82" y="17"/>
                  </a:cubicBezTo>
                  <a:cubicBezTo>
                    <a:pt x="77" y="15"/>
                    <a:pt x="77" y="18"/>
                    <a:pt x="77" y="15"/>
                  </a:cubicBezTo>
                  <a:cubicBezTo>
                    <a:pt x="77" y="12"/>
                    <a:pt x="76" y="12"/>
                    <a:pt x="75" y="12"/>
                  </a:cubicBezTo>
                  <a:cubicBezTo>
                    <a:pt x="74" y="12"/>
                    <a:pt x="72" y="13"/>
                    <a:pt x="70" y="13"/>
                  </a:cubicBezTo>
                  <a:cubicBezTo>
                    <a:pt x="69" y="13"/>
                    <a:pt x="71" y="14"/>
                    <a:pt x="68" y="13"/>
                  </a:cubicBezTo>
                  <a:cubicBezTo>
                    <a:pt x="66" y="11"/>
                    <a:pt x="65" y="13"/>
                    <a:pt x="66" y="11"/>
                  </a:cubicBezTo>
                  <a:cubicBezTo>
                    <a:pt x="67" y="9"/>
                    <a:pt x="67" y="9"/>
                    <a:pt x="69" y="8"/>
                  </a:cubicBezTo>
                  <a:cubicBezTo>
                    <a:pt x="70" y="7"/>
                    <a:pt x="70" y="3"/>
                    <a:pt x="73" y="4"/>
                  </a:cubicBezTo>
                  <a:cubicBezTo>
                    <a:pt x="76" y="6"/>
                    <a:pt x="75" y="5"/>
                    <a:pt x="77" y="5"/>
                  </a:cubicBezTo>
                  <a:cubicBezTo>
                    <a:pt x="80" y="6"/>
                    <a:pt x="81" y="5"/>
                    <a:pt x="81" y="5"/>
                  </a:cubicBezTo>
                  <a:cubicBezTo>
                    <a:pt x="81" y="4"/>
                    <a:pt x="78" y="3"/>
                    <a:pt x="78" y="3"/>
                  </a:cubicBezTo>
                  <a:cubicBezTo>
                    <a:pt x="78" y="3"/>
                    <a:pt x="77" y="3"/>
                    <a:pt x="78" y="3"/>
                  </a:cubicBezTo>
                  <a:cubicBezTo>
                    <a:pt x="78" y="2"/>
                    <a:pt x="79" y="1"/>
                    <a:pt x="79" y="1"/>
                  </a:cubicBezTo>
                  <a:cubicBezTo>
                    <a:pt x="78" y="0"/>
                    <a:pt x="78" y="0"/>
                    <a:pt x="78" y="0"/>
                  </a:cubicBezTo>
                  <a:cubicBezTo>
                    <a:pt x="78" y="0"/>
                    <a:pt x="68" y="0"/>
                    <a:pt x="66"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3" name="Freeform 59"/>
            <p:cNvSpPr/>
            <p:nvPr/>
          </p:nvSpPr>
          <p:spPr bwMode="auto">
            <a:xfrm>
              <a:off x="2530" y="3992"/>
              <a:ext cx="78" cy="91"/>
            </a:xfrm>
            <a:custGeom>
              <a:avLst/>
              <a:gdLst>
                <a:gd name="T0" fmla="*/ 33 w 46"/>
                <a:gd name="T1" fmla="*/ 3 h 54"/>
                <a:gd name="T2" fmla="*/ 33 w 46"/>
                <a:gd name="T3" fmla="*/ 20 h 54"/>
                <a:gd name="T4" fmla="*/ 19 w 46"/>
                <a:gd name="T5" fmla="*/ 31 h 54"/>
                <a:gd name="T6" fmla="*/ 1 w 46"/>
                <a:gd name="T7" fmla="*/ 45 h 54"/>
                <a:gd name="T8" fmla="*/ 46 w 46"/>
                <a:gd name="T9" fmla="*/ 54 h 54"/>
                <a:gd name="T10" fmla="*/ 46 w 46"/>
                <a:gd name="T11" fmla="*/ 0 h 54"/>
                <a:gd name="T12" fmla="*/ 33 w 46"/>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6" h="54">
                  <a:moveTo>
                    <a:pt x="33" y="3"/>
                  </a:moveTo>
                  <a:cubicBezTo>
                    <a:pt x="33" y="20"/>
                    <a:pt x="33" y="20"/>
                    <a:pt x="33" y="20"/>
                  </a:cubicBezTo>
                  <a:cubicBezTo>
                    <a:pt x="33" y="20"/>
                    <a:pt x="28" y="28"/>
                    <a:pt x="19" y="31"/>
                  </a:cubicBezTo>
                  <a:cubicBezTo>
                    <a:pt x="9" y="35"/>
                    <a:pt x="0" y="40"/>
                    <a:pt x="1" y="45"/>
                  </a:cubicBezTo>
                  <a:cubicBezTo>
                    <a:pt x="1" y="50"/>
                    <a:pt x="14" y="54"/>
                    <a:pt x="46" y="54"/>
                  </a:cubicBezTo>
                  <a:cubicBezTo>
                    <a:pt x="46" y="0"/>
                    <a:pt x="46" y="0"/>
                    <a:pt x="46" y="0"/>
                  </a:cubicBezTo>
                  <a:lnTo>
                    <a:pt x="33" y="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4" name="Freeform 60"/>
            <p:cNvSpPr/>
            <p:nvPr/>
          </p:nvSpPr>
          <p:spPr bwMode="auto">
            <a:xfrm>
              <a:off x="2598" y="3992"/>
              <a:ext cx="76" cy="91"/>
            </a:xfrm>
            <a:custGeom>
              <a:avLst/>
              <a:gdLst>
                <a:gd name="T0" fmla="*/ 12 w 45"/>
                <a:gd name="T1" fmla="*/ 3 h 54"/>
                <a:gd name="T2" fmla="*/ 12 w 45"/>
                <a:gd name="T3" fmla="*/ 20 h 54"/>
                <a:gd name="T4" fmla="*/ 25 w 45"/>
                <a:gd name="T5" fmla="*/ 31 h 54"/>
                <a:gd name="T6" fmla="*/ 44 w 45"/>
                <a:gd name="T7" fmla="*/ 45 h 54"/>
                <a:gd name="T8" fmla="*/ 0 w 45"/>
                <a:gd name="T9" fmla="*/ 54 h 54"/>
                <a:gd name="T10" fmla="*/ 0 w 45"/>
                <a:gd name="T11" fmla="*/ 0 h 54"/>
                <a:gd name="T12" fmla="*/ 12 w 45"/>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5" h="54">
                  <a:moveTo>
                    <a:pt x="12" y="3"/>
                  </a:moveTo>
                  <a:cubicBezTo>
                    <a:pt x="12" y="20"/>
                    <a:pt x="12" y="20"/>
                    <a:pt x="12" y="20"/>
                  </a:cubicBezTo>
                  <a:cubicBezTo>
                    <a:pt x="12" y="20"/>
                    <a:pt x="15" y="28"/>
                    <a:pt x="25" y="31"/>
                  </a:cubicBezTo>
                  <a:cubicBezTo>
                    <a:pt x="34" y="35"/>
                    <a:pt x="45" y="40"/>
                    <a:pt x="44" y="45"/>
                  </a:cubicBezTo>
                  <a:cubicBezTo>
                    <a:pt x="43" y="50"/>
                    <a:pt x="25" y="54"/>
                    <a:pt x="0" y="54"/>
                  </a:cubicBezTo>
                  <a:cubicBezTo>
                    <a:pt x="0" y="0"/>
                    <a:pt x="0" y="0"/>
                    <a:pt x="0" y="0"/>
                  </a:cubicBezTo>
                  <a:lnTo>
                    <a:pt x="12" y="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5" name="Freeform 61"/>
            <p:cNvSpPr/>
            <p:nvPr/>
          </p:nvSpPr>
          <p:spPr bwMode="auto">
            <a:xfrm>
              <a:off x="2469" y="3722"/>
              <a:ext cx="277" cy="278"/>
            </a:xfrm>
            <a:custGeom>
              <a:avLst/>
              <a:gdLst>
                <a:gd name="T0" fmla="*/ 120 w 163"/>
                <a:gd name="T1" fmla="*/ 8 h 164"/>
                <a:gd name="T2" fmla="*/ 153 w 163"/>
                <a:gd name="T3" fmla="*/ 73 h 164"/>
                <a:gd name="T4" fmla="*/ 72 w 163"/>
                <a:gd name="T5" fmla="*/ 154 h 164"/>
                <a:gd name="T6" fmla="*/ 8 w 163"/>
                <a:gd name="T7" fmla="*/ 122 h 164"/>
                <a:gd name="T8" fmla="*/ 0 w 163"/>
                <a:gd name="T9" fmla="*/ 128 h 164"/>
                <a:gd name="T10" fmla="*/ 72 w 163"/>
                <a:gd name="T11" fmla="*/ 164 h 164"/>
                <a:gd name="T12" fmla="*/ 163 w 163"/>
                <a:gd name="T13" fmla="*/ 73 h 164"/>
                <a:gd name="T14" fmla="*/ 126 w 163"/>
                <a:gd name="T15" fmla="*/ 0 h 164"/>
                <a:gd name="T16" fmla="*/ 120 w 163"/>
                <a:gd name="T17"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4">
                  <a:moveTo>
                    <a:pt x="120" y="8"/>
                  </a:moveTo>
                  <a:cubicBezTo>
                    <a:pt x="140" y="23"/>
                    <a:pt x="153" y="46"/>
                    <a:pt x="153" y="73"/>
                  </a:cubicBezTo>
                  <a:cubicBezTo>
                    <a:pt x="153" y="118"/>
                    <a:pt x="117" y="154"/>
                    <a:pt x="72" y="154"/>
                  </a:cubicBezTo>
                  <a:cubicBezTo>
                    <a:pt x="46" y="154"/>
                    <a:pt x="23" y="141"/>
                    <a:pt x="8" y="122"/>
                  </a:cubicBezTo>
                  <a:cubicBezTo>
                    <a:pt x="0" y="128"/>
                    <a:pt x="0" y="128"/>
                    <a:pt x="0" y="128"/>
                  </a:cubicBezTo>
                  <a:cubicBezTo>
                    <a:pt x="16" y="150"/>
                    <a:pt x="43" y="164"/>
                    <a:pt x="72" y="164"/>
                  </a:cubicBezTo>
                  <a:cubicBezTo>
                    <a:pt x="123" y="164"/>
                    <a:pt x="163" y="123"/>
                    <a:pt x="163" y="73"/>
                  </a:cubicBezTo>
                  <a:cubicBezTo>
                    <a:pt x="163" y="43"/>
                    <a:pt x="149" y="16"/>
                    <a:pt x="126" y="0"/>
                  </a:cubicBezTo>
                  <a:lnTo>
                    <a:pt x="120" y="8"/>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6" name="Freeform 62"/>
            <p:cNvSpPr>
              <a:spLocks noEditPoints="1"/>
            </p:cNvSpPr>
            <p:nvPr/>
          </p:nvSpPr>
          <p:spPr bwMode="auto">
            <a:xfrm>
              <a:off x="2471" y="3725"/>
              <a:ext cx="246" cy="246"/>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7" name="Freeform 63"/>
            <p:cNvSpPr/>
            <p:nvPr/>
          </p:nvSpPr>
          <p:spPr bwMode="auto">
            <a:xfrm>
              <a:off x="2464" y="3730"/>
              <a:ext cx="275" cy="241"/>
            </a:xfrm>
            <a:custGeom>
              <a:avLst/>
              <a:gdLst>
                <a:gd name="T0" fmla="*/ 47 w 162"/>
                <a:gd name="T1" fmla="*/ 11 h 142"/>
                <a:gd name="T2" fmla="*/ 44 w 162"/>
                <a:gd name="T3" fmla="*/ 17 h 142"/>
                <a:gd name="T4" fmla="*/ 41 w 162"/>
                <a:gd name="T5" fmla="*/ 21 h 142"/>
                <a:gd name="T6" fmla="*/ 38 w 162"/>
                <a:gd name="T7" fmla="*/ 19 h 142"/>
                <a:gd name="T8" fmla="*/ 38 w 162"/>
                <a:gd name="T9" fmla="*/ 23 h 142"/>
                <a:gd name="T10" fmla="*/ 30 w 162"/>
                <a:gd name="T11" fmla="*/ 25 h 142"/>
                <a:gd name="T12" fmla="*/ 26 w 162"/>
                <a:gd name="T13" fmla="*/ 30 h 142"/>
                <a:gd name="T14" fmla="*/ 19 w 162"/>
                <a:gd name="T15" fmla="*/ 38 h 142"/>
                <a:gd name="T16" fmla="*/ 16 w 162"/>
                <a:gd name="T17" fmla="*/ 44 h 142"/>
                <a:gd name="T18" fmla="*/ 19 w 162"/>
                <a:gd name="T19" fmla="*/ 48 h 142"/>
                <a:gd name="T20" fmla="*/ 20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5 w 162"/>
                <a:gd name="T77" fmla="*/ 54 h 142"/>
                <a:gd name="T78" fmla="*/ 133 w 162"/>
                <a:gd name="T79" fmla="*/ 57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2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4 h 142"/>
                <a:gd name="T116" fmla="*/ 79 w 162"/>
                <a:gd name="T117" fmla="*/ 27 h 142"/>
                <a:gd name="T118" fmla="*/ 77 w 162"/>
                <a:gd name="T119" fmla="*/ 15 h 142"/>
                <a:gd name="T120" fmla="*/ 69 w 162"/>
                <a:gd name="T121" fmla="*/ 8 h 142"/>
                <a:gd name="T122" fmla="*/ 78 w 162"/>
                <a:gd name="T123" fmla="*/ 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2"/>
                    <a:pt x="46" y="13"/>
                    <a:pt x="46" y="13"/>
                  </a:cubicBezTo>
                  <a:cubicBezTo>
                    <a:pt x="46" y="14"/>
                    <a:pt x="46" y="15"/>
                    <a:pt x="46" y="15"/>
                  </a:cubicBezTo>
                  <a:cubicBezTo>
                    <a:pt x="45" y="15"/>
                    <a:pt x="45" y="15"/>
                    <a:pt x="45" y="15"/>
                  </a:cubicBezTo>
                  <a:cubicBezTo>
                    <a:pt x="45" y="15"/>
                    <a:pt x="45" y="16"/>
                    <a:pt x="44" y="16"/>
                  </a:cubicBezTo>
                  <a:cubicBezTo>
                    <a:pt x="44" y="16"/>
                    <a:pt x="44" y="16"/>
                    <a:pt x="44" y="17"/>
                  </a:cubicBezTo>
                  <a:cubicBezTo>
                    <a:pt x="44" y="17"/>
                    <a:pt x="44" y="18"/>
                    <a:pt x="44" y="18"/>
                  </a:cubicBezTo>
                  <a:cubicBezTo>
                    <a:pt x="44" y="20"/>
                    <a:pt x="44" y="20"/>
                    <a:pt x="44" y="20"/>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8"/>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8" y="23"/>
                    <a:pt x="38" y="23"/>
                  </a:cubicBezTo>
                  <a:cubicBezTo>
                    <a:pt x="38" y="23"/>
                    <a:pt x="37" y="24"/>
                    <a:pt x="36" y="24"/>
                  </a:cubicBezTo>
                  <a:cubicBezTo>
                    <a:pt x="36" y="24"/>
                    <a:pt x="35" y="23"/>
                    <a:pt x="34" y="23"/>
                  </a:cubicBezTo>
                  <a:cubicBezTo>
                    <a:pt x="34" y="23"/>
                    <a:pt x="33" y="23"/>
                    <a:pt x="33" y="23"/>
                  </a:cubicBezTo>
                  <a:cubicBezTo>
                    <a:pt x="32" y="23"/>
                    <a:pt x="32" y="23"/>
                    <a:pt x="32" y="24"/>
                  </a:cubicBezTo>
                  <a:cubicBezTo>
                    <a:pt x="32" y="24"/>
                    <a:pt x="30" y="25"/>
                    <a:pt x="30" y="25"/>
                  </a:cubicBezTo>
                  <a:cubicBezTo>
                    <a:pt x="30" y="25"/>
                    <a:pt x="30" y="25"/>
                    <a:pt x="30" y="25"/>
                  </a:cubicBezTo>
                  <a:cubicBezTo>
                    <a:pt x="30" y="26"/>
                    <a:pt x="29" y="27"/>
                    <a:pt x="29" y="27"/>
                  </a:cubicBezTo>
                  <a:cubicBezTo>
                    <a:pt x="29" y="27"/>
                    <a:pt x="29" y="28"/>
                    <a:pt x="28" y="28"/>
                  </a:cubicBezTo>
                  <a:cubicBezTo>
                    <a:pt x="27" y="28"/>
                    <a:pt x="26" y="28"/>
                    <a:pt x="26" y="28"/>
                  </a:cubicBezTo>
                  <a:cubicBezTo>
                    <a:pt x="26" y="30"/>
                    <a:pt x="26" y="30"/>
                    <a:pt x="26" y="30"/>
                  </a:cubicBezTo>
                  <a:cubicBezTo>
                    <a:pt x="26" y="30"/>
                    <a:pt x="25" y="30"/>
                    <a:pt x="24" y="31"/>
                  </a:cubicBezTo>
                  <a:cubicBezTo>
                    <a:pt x="24" y="32"/>
                    <a:pt x="22" y="33"/>
                    <a:pt x="22" y="33"/>
                  </a:cubicBezTo>
                  <a:cubicBezTo>
                    <a:pt x="21" y="33"/>
                    <a:pt x="21" y="34"/>
                    <a:pt x="21" y="34"/>
                  </a:cubicBezTo>
                  <a:cubicBezTo>
                    <a:pt x="20" y="35"/>
                    <a:pt x="20" y="36"/>
                    <a:pt x="20" y="36"/>
                  </a:cubicBezTo>
                  <a:cubicBezTo>
                    <a:pt x="20" y="37"/>
                    <a:pt x="20" y="38"/>
                    <a:pt x="19" y="38"/>
                  </a:cubicBezTo>
                  <a:cubicBezTo>
                    <a:pt x="19" y="39"/>
                    <a:pt x="19" y="40"/>
                    <a:pt x="19" y="40"/>
                  </a:cubicBezTo>
                  <a:cubicBezTo>
                    <a:pt x="18" y="40"/>
                    <a:pt x="18" y="41"/>
                    <a:pt x="18" y="41"/>
                  </a:cubicBezTo>
                  <a:cubicBezTo>
                    <a:pt x="17" y="41"/>
                    <a:pt x="16" y="42"/>
                    <a:pt x="15" y="42"/>
                  </a:cubicBezTo>
                  <a:cubicBezTo>
                    <a:pt x="15" y="42"/>
                    <a:pt x="15" y="43"/>
                    <a:pt x="15" y="43"/>
                  </a:cubicBezTo>
                  <a:cubicBezTo>
                    <a:pt x="15" y="44"/>
                    <a:pt x="15" y="44"/>
                    <a:pt x="16" y="44"/>
                  </a:cubicBezTo>
                  <a:cubicBezTo>
                    <a:pt x="16" y="44"/>
                    <a:pt x="17" y="44"/>
                    <a:pt x="17" y="44"/>
                  </a:cubicBezTo>
                  <a:cubicBezTo>
                    <a:pt x="17" y="44"/>
                    <a:pt x="17" y="46"/>
                    <a:pt x="17" y="46"/>
                  </a:cubicBezTo>
                  <a:cubicBezTo>
                    <a:pt x="17" y="46"/>
                    <a:pt x="16" y="47"/>
                    <a:pt x="17" y="47"/>
                  </a:cubicBezTo>
                  <a:cubicBezTo>
                    <a:pt x="17" y="47"/>
                    <a:pt x="18" y="48"/>
                    <a:pt x="18" y="48"/>
                  </a:cubicBezTo>
                  <a:cubicBezTo>
                    <a:pt x="19" y="48"/>
                    <a:pt x="19" y="48"/>
                    <a:pt x="19" y="48"/>
                  </a:cubicBezTo>
                  <a:cubicBezTo>
                    <a:pt x="20" y="49"/>
                    <a:pt x="20" y="49"/>
                    <a:pt x="20" y="49"/>
                  </a:cubicBezTo>
                  <a:cubicBezTo>
                    <a:pt x="21" y="49"/>
                    <a:pt x="21" y="49"/>
                    <a:pt x="21" y="49"/>
                  </a:cubicBezTo>
                  <a:cubicBezTo>
                    <a:pt x="21" y="49"/>
                    <a:pt x="21" y="50"/>
                    <a:pt x="21" y="50"/>
                  </a:cubicBezTo>
                  <a:cubicBezTo>
                    <a:pt x="21" y="50"/>
                    <a:pt x="20" y="51"/>
                    <a:pt x="20" y="51"/>
                  </a:cubicBezTo>
                  <a:cubicBezTo>
                    <a:pt x="20" y="51"/>
                    <a:pt x="20" y="51"/>
                    <a:pt x="20"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5"/>
                    <a:pt x="13" y="44"/>
                    <a:pt x="13" y="43"/>
                  </a:cubicBezTo>
                  <a:cubicBezTo>
                    <a:pt x="13" y="43"/>
                    <a:pt x="14" y="42"/>
                    <a:pt x="14" y="42"/>
                  </a:cubicBezTo>
                  <a:cubicBezTo>
                    <a:pt x="14" y="42"/>
                    <a:pt x="14" y="40"/>
                    <a:pt x="14" y="40"/>
                  </a:cubicBezTo>
                  <a:cubicBezTo>
                    <a:pt x="14" y="40"/>
                    <a:pt x="12" y="44"/>
                    <a:pt x="11" y="47"/>
                  </a:cubicBezTo>
                  <a:cubicBezTo>
                    <a:pt x="11" y="47"/>
                    <a:pt x="12" y="47"/>
                    <a:pt x="12" y="48"/>
                  </a:cubicBezTo>
                  <a:cubicBezTo>
                    <a:pt x="12" y="48"/>
                    <a:pt x="12" y="49"/>
                    <a:pt x="12" y="49"/>
                  </a:cubicBezTo>
                  <a:cubicBezTo>
                    <a:pt x="12" y="50"/>
                    <a:pt x="12" y="50"/>
                    <a:pt x="12" y="52"/>
                  </a:cubicBezTo>
                  <a:cubicBezTo>
                    <a:pt x="12" y="53"/>
                    <a:pt x="12" y="54"/>
                    <a:pt x="12" y="54"/>
                  </a:cubicBezTo>
                  <a:cubicBezTo>
                    <a:pt x="12" y="55"/>
                    <a:pt x="12" y="56"/>
                    <a:pt x="11" y="56"/>
                  </a:cubicBezTo>
                  <a:cubicBezTo>
                    <a:pt x="11" y="57"/>
                    <a:pt x="12" y="59"/>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8" y="59"/>
                  </a:cubicBezTo>
                  <a:cubicBezTo>
                    <a:pt x="18" y="59"/>
                    <a:pt x="20" y="58"/>
                    <a:pt x="20" y="58"/>
                  </a:cubicBezTo>
                  <a:cubicBezTo>
                    <a:pt x="21" y="58"/>
                    <a:pt x="21" y="59"/>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1"/>
                    <a:pt x="29" y="71"/>
                    <a:pt x="30" y="71"/>
                  </a:cubicBezTo>
                  <a:cubicBezTo>
                    <a:pt x="30" y="72"/>
                    <a:pt x="32" y="72"/>
                    <a:pt x="32" y="72"/>
                  </a:cubicBezTo>
                  <a:cubicBezTo>
                    <a:pt x="32" y="72"/>
                    <a:pt x="31" y="73"/>
                    <a:pt x="32" y="73"/>
                  </a:cubicBezTo>
                  <a:cubicBezTo>
                    <a:pt x="34" y="74"/>
                    <a:pt x="35" y="74"/>
                    <a:pt x="35" y="74"/>
                  </a:cubicBezTo>
                  <a:cubicBezTo>
                    <a:pt x="35" y="75"/>
                    <a:pt x="34" y="76"/>
                    <a:pt x="36" y="75"/>
                  </a:cubicBezTo>
                  <a:cubicBezTo>
                    <a:pt x="37" y="75"/>
                    <a:pt x="39" y="75"/>
                    <a:pt x="39" y="76"/>
                  </a:cubicBezTo>
                  <a:cubicBezTo>
                    <a:pt x="40" y="76"/>
                    <a:pt x="39" y="77"/>
                    <a:pt x="41" y="78"/>
                  </a:cubicBezTo>
                  <a:cubicBezTo>
                    <a:pt x="43" y="79"/>
                    <a:pt x="43" y="79"/>
                    <a:pt x="44" y="80"/>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6"/>
                    <a:pt x="34" y="110"/>
                    <a:pt x="35" y="111"/>
                  </a:cubicBezTo>
                  <a:cubicBezTo>
                    <a:pt x="36" y="112"/>
                    <a:pt x="36" y="113"/>
                    <a:pt x="36" y="114"/>
                  </a:cubicBezTo>
                  <a:cubicBezTo>
                    <a:pt x="36" y="114"/>
                    <a:pt x="35" y="114"/>
                    <a:pt x="35" y="115"/>
                  </a:cubicBezTo>
                  <a:cubicBezTo>
                    <a:pt x="35" y="115"/>
                    <a:pt x="33" y="115"/>
                    <a:pt x="34" y="116"/>
                  </a:cubicBezTo>
                  <a:cubicBezTo>
                    <a:pt x="35" y="118"/>
                    <a:pt x="36" y="118"/>
                    <a:pt x="36" y="119"/>
                  </a:cubicBezTo>
                  <a:cubicBezTo>
                    <a:pt x="37" y="120"/>
                    <a:pt x="36" y="120"/>
                    <a:pt x="37" y="121"/>
                  </a:cubicBezTo>
                  <a:cubicBezTo>
                    <a:pt x="38" y="122"/>
                    <a:pt x="38" y="123"/>
                    <a:pt x="39" y="124"/>
                  </a:cubicBezTo>
                  <a:cubicBezTo>
                    <a:pt x="40" y="124"/>
                    <a:pt x="41" y="125"/>
                    <a:pt x="41" y="126"/>
                  </a:cubicBezTo>
                  <a:cubicBezTo>
                    <a:pt x="41" y="126"/>
                    <a:pt x="42" y="128"/>
                    <a:pt x="40" y="127"/>
                  </a:cubicBezTo>
                  <a:cubicBezTo>
                    <a:pt x="38" y="126"/>
                    <a:pt x="40" y="127"/>
                    <a:pt x="37" y="125"/>
                  </a:cubicBezTo>
                  <a:cubicBezTo>
                    <a:pt x="35" y="123"/>
                    <a:pt x="34" y="123"/>
                    <a:pt x="33" y="122"/>
                  </a:cubicBezTo>
                  <a:cubicBezTo>
                    <a:pt x="32" y="121"/>
                    <a:pt x="34" y="125"/>
                    <a:pt x="32"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1" y="97"/>
                    <a:pt x="22" y="97"/>
                    <a:pt x="20" y="96"/>
                  </a:cubicBezTo>
                  <a:cubicBezTo>
                    <a:pt x="18" y="94"/>
                    <a:pt x="18" y="95"/>
                    <a:pt x="18"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10" y="64"/>
                  </a:cubicBezTo>
                  <a:cubicBezTo>
                    <a:pt x="9" y="63"/>
                    <a:pt x="9" y="63"/>
                    <a:pt x="8" y="62"/>
                  </a:cubicBezTo>
                  <a:cubicBezTo>
                    <a:pt x="8" y="62"/>
                    <a:pt x="8" y="60"/>
                    <a:pt x="8" y="60"/>
                  </a:cubicBezTo>
                  <a:cubicBezTo>
                    <a:pt x="7" y="60"/>
                    <a:pt x="7" y="60"/>
                    <a:pt x="7" y="60"/>
                  </a:cubicBezTo>
                  <a:cubicBezTo>
                    <a:pt x="7" y="60"/>
                    <a:pt x="0" y="130"/>
                    <a:pt x="70" y="141"/>
                  </a:cubicBezTo>
                  <a:cubicBezTo>
                    <a:pt x="70" y="141"/>
                    <a:pt x="54" y="137"/>
                    <a:pt x="52" y="134"/>
                  </a:cubicBezTo>
                  <a:cubicBezTo>
                    <a:pt x="52" y="134"/>
                    <a:pt x="52" y="131"/>
                    <a:pt x="53" y="131"/>
                  </a:cubicBezTo>
                  <a:cubicBezTo>
                    <a:pt x="53" y="131"/>
                    <a:pt x="54" y="131"/>
                    <a:pt x="55" y="131"/>
                  </a:cubicBezTo>
                  <a:cubicBezTo>
                    <a:pt x="56" y="130"/>
                    <a:pt x="57" y="129"/>
                    <a:pt x="57" y="129"/>
                  </a:cubicBezTo>
                  <a:cubicBezTo>
                    <a:pt x="58" y="130"/>
                    <a:pt x="58" y="130"/>
                    <a:pt x="58" y="130"/>
                  </a:cubicBezTo>
                  <a:cubicBezTo>
                    <a:pt x="58" y="130"/>
                    <a:pt x="57" y="130"/>
                    <a:pt x="60" y="130"/>
                  </a:cubicBezTo>
                  <a:cubicBezTo>
                    <a:pt x="63" y="129"/>
                    <a:pt x="63" y="130"/>
                    <a:pt x="64" y="129"/>
                  </a:cubicBezTo>
                  <a:cubicBezTo>
                    <a:pt x="65" y="129"/>
                    <a:pt x="67"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3" y="132"/>
                    <a:pt x="94" y="132"/>
                  </a:cubicBezTo>
                  <a:cubicBezTo>
                    <a:pt x="95" y="131"/>
                    <a:pt x="97" y="131"/>
                    <a:pt x="97" y="131"/>
                  </a:cubicBezTo>
                  <a:cubicBezTo>
                    <a:pt x="98" y="131"/>
                    <a:pt x="99" y="131"/>
                    <a:pt x="99" y="131"/>
                  </a:cubicBezTo>
                  <a:cubicBezTo>
                    <a:pt x="100" y="131"/>
                    <a:pt x="102" y="133"/>
                    <a:pt x="102" y="133"/>
                  </a:cubicBezTo>
                  <a:cubicBezTo>
                    <a:pt x="103" y="133"/>
                    <a:pt x="106" y="133"/>
                    <a:pt x="106" y="133"/>
                  </a:cubicBezTo>
                  <a:cubicBezTo>
                    <a:pt x="106" y="133"/>
                    <a:pt x="98" y="140"/>
                    <a:pt x="81" y="141"/>
                  </a:cubicBezTo>
                  <a:cubicBezTo>
                    <a:pt x="81" y="141"/>
                    <a:pt x="119" y="142"/>
                    <a:pt x="141" y="105"/>
                  </a:cubicBezTo>
                  <a:cubicBezTo>
                    <a:pt x="162" y="67"/>
                    <a:pt x="147" y="19"/>
                    <a:pt x="98" y="2"/>
                  </a:cubicBezTo>
                  <a:cubicBezTo>
                    <a:pt x="98" y="2"/>
                    <a:pt x="135" y="16"/>
                    <a:pt x="145" y="51"/>
                  </a:cubicBezTo>
                  <a:cubicBezTo>
                    <a:pt x="144" y="52"/>
                    <a:pt x="144" y="52"/>
                    <a:pt x="144" y="52"/>
                  </a:cubicBezTo>
                  <a:cubicBezTo>
                    <a:pt x="143" y="51"/>
                    <a:pt x="143" y="52"/>
                    <a:pt x="143" y="50"/>
                  </a:cubicBezTo>
                  <a:cubicBezTo>
                    <a:pt x="142" y="48"/>
                    <a:pt x="142" y="49"/>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8"/>
                  </a:cubicBezTo>
                  <a:cubicBezTo>
                    <a:pt x="136" y="48"/>
                    <a:pt x="135" y="50"/>
                    <a:pt x="135" y="50"/>
                  </a:cubicBezTo>
                  <a:cubicBezTo>
                    <a:pt x="135" y="50"/>
                    <a:pt x="134" y="52"/>
                    <a:pt x="134" y="52"/>
                  </a:cubicBezTo>
                  <a:cubicBezTo>
                    <a:pt x="133" y="53"/>
                    <a:pt x="129" y="53"/>
                    <a:pt x="129" y="53"/>
                  </a:cubicBezTo>
                  <a:cubicBezTo>
                    <a:pt x="129" y="53"/>
                    <a:pt x="128" y="52"/>
                    <a:pt x="128" y="51"/>
                  </a:cubicBezTo>
                  <a:cubicBezTo>
                    <a:pt x="127" y="50"/>
                    <a:pt x="125" y="49"/>
                    <a:pt x="124" y="49"/>
                  </a:cubicBezTo>
                  <a:cubicBezTo>
                    <a:pt x="124" y="48"/>
                    <a:pt x="125" y="47"/>
                    <a:pt x="124" y="46"/>
                  </a:cubicBezTo>
                  <a:cubicBezTo>
                    <a:pt x="123" y="45"/>
                    <a:pt x="124" y="45"/>
                    <a:pt x="123"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3" y="50"/>
                    <a:pt x="123" y="50"/>
                    <a:pt x="123" y="51"/>
                  </a:cubicBezTo>
                  <a:cubicBezTo>
                    <a:pt x="124" y="51"/>
                    <a:pt x="124" y="53"/>
                    <a:pt x="125" y="54"/>
                  </a:cubicBezTo>
                  <a:cubicBezTo>
                    <a:pt x="125" y="54"/>
                    <a:pt x="127" y="54"/>
                    <a:pt x="127" y="54"/>
                  </a:cubicBezTo>
                  <a:cubicBezTo>
                    <a:pt x="127" y="55"/>
                    <a:pt x="126" y="56"/>
                    <a:pt x="127" y="57"/>
                  </a:cubicBezTo>
                  <a:cubicBezTo>
                    <a:pt x="128" y="57"/>
                    <a:pt x="128" y="58"/>
                    <a:pt x="129" y="57"/>
                  </a:cubicBezTo>
                  <a:cubicBezTo>
                    <a:pt x="130" y="57"/>
                    <a:pt x="129" y="58"/>
                    <a:pt x="130" y="57"/>
                  </a:cubicBezTo>
                  <a:cubicBezTo>
                    <a:pt x="131" y="57"/>
                    <a:pt x="133" y="57"/>
                    <a:pt x="133" y="57"/>
                  </a:cubicBezTo>
                  <a:cubicBezTo>
                    <a:pt x="133" y="57"/>
                    <a:pt x="134" y="58"/>
                    <a:pt x="134" y="58"/>
                  </a:cubicBezTo>
                  <a:cubicBezTo>
                    <a:pt x="134" y="59"/>
                    <a:pt x="134" y="62"/>
                    <a:pt x="134" y="62"/>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2"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7"/>
                  </a:cubicBezTo>
                  <a:cubicBezTo>
                    <a:pt x="113" y="107"/>
                    <a:pt x="109" y="108"/>
                    <a:pt x="109" y="109"/>
                  </a:cubicBezTo>
                  <a:cubicBezTo>
                    <a:pt x="108" y="109"/>
                    <a:pt x="106" y="110"/>
                    <a:pt x="105" y="110"/>
                  </a:cubicBezTo>
                  <a:cubicBezTo>
                    <a:pt x="104" y="110"/>
                    <a:pt x="105" y="113"/>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8" y="95"/>
                    <a:pt x="97" y="97"/>
                    <a:pt x="97" y="94"/>
                  </a:cubicBezTo>
                  <a:cubicBezTo>
                    <a:pt x="98" y="92"/>
                    <a:pt x="98" y="94"/>
                    <a:pt x="98" y="92"/>
                  </a:cubicBezTo>
                  <a:cubicBezTo>
                    <a:pt x="99" y="90"/>
                    <a:pt x="98" y="90"/>
                    <a:pt x="99" y="89"/>
                  </a:cubicBezTo>
                  <a:cubicBezTo>
                    <a:pt x="101" y="88"/>
                    <a:pt x="102" y="88"/>
                    <a:pt x="102" y="86"/>
                  </a:cubicBezTo>
                  <a:cubicBezTo>
                    <a:pt x="101" y="85"/>
                    <a:pt x="101" y="85"/>
                    <a:pt x="101" y="84"/>
                  </a:cubicBezTo>
                  <a:cubicBezTo>
                    <a:pt x="101" y="83"/>
                    <a:pt x="100" y="82"/>
                    <a:pt x="99" y="81"/>
                  </a:cubicBezTo>
                  <a:cubicBezTo>
                    <a:pt x="99" y="81"/>
                    <a:pt x="99" y="81"/>
                    <a:pt x="98" y="79"/>
                  </a:cubicBezTo>
                  <a:cubicBezTo>
                    <a:pt x="97" y="78"/>
                    <a:pt x="97" y="77"/>
                    <a:pt x="97" y="77"/>
                  </a:cubicBezTo>
                  <a:cubicBezTo>
                    <a:pt x="97" y="77"/>
                    <a:pt x="96" y="74"/>
                    <a:pt x="96" y="72"/>
                  </a:cubicBezTo>
                  <a:cubicBezTo>
                    <a:pt x="96" y="71"/>
                    <a:pt x="96" y="73"/>
                    <a:pt x="96" y="71"/>
                  </a:cubicBezTo>
                  <a:cubicBezTo>
                    <a:pt x="97" y="69"/>
                    <a:pt x="97" y="67"/>
                    <a:pt x="97" y="67"/>
                  </a:cubicBezTo>
                  <a:cubicBezTo>
                    <a:pt x="97" y="67"/>
                    <a:pt x="94" y="66"/>
                    <a:pt x="93" y="66"/>
                  </a:cubicBezTo>
                  <a:cubicBezTo>
                    <a:pt x="92" y="66"/>
                    <a:pt x="93" y="68"/>
                    <a:pt x="91" y="66"/>
                  </a:cubicBezTo>
                  <a:cubicBezTo>
                    <a:pt x="90"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2" y="66"/>
                    <a:pt x="71" y="65"/>
                  </a:cubicBezTo>
                  <a:cubicBezTo>
                    <a:pt x="70" y="63"/>
                    <a:pt x="71" y="63"/>
                    <a:pt x="69" y="62"/>
                  </a:cubicBezTo>
                  <a:cubicBezTo>
                    <a:pt x="68" y="62"/>
                    <a:pt x="68" y="62"/>
                    <a:pt x="67" y="61"/>
                  </a:cubicBezTo>
                  <a:cubicBezTo>
                    <a:pt x="67" y="59"/>
                    <a:pt x="68" y="60"/>
                    <a:pt x="67" y="58"/>
                  </a:cubicBezTo>
                  <a:cubicBezTo>
                    <a:pt x="66" y="57"/>
                    <a:pt x="68" y="59"/>
                    <a:pt x="66" y="57"/>
                  </a:cubicBezTo>
                  <a:cubicBezTo>
                    <a:pt x="64" y="55"/>
                    <a:pt x="63" y="57"/>
                    <a:pt x="64" y="55"/>
                  </a:cubicBezTo>
                  <a:cubicBezTo>
                    <a:pt x="65" y="53"/>
                    <a:pt x="65" y="54"/>
                    <a:pt x="65" y="52"/>
                  </a:cubicBezTo>
                  <a:cubicBezTo>
                    <a:pt x="65" y="50"/>
                    <a:pt x="68" y="53"/>
                    <a:pt x="66" y="49"/>
                  </a:cubicBezTo>
                  <a:cubicBezTo>
                    <a:pt x="64" y="45"/>
                    <a:pt x="64" y="46"/>
                    <a:pt x="66" y="43"/>
                  </a:cubicBezTo>
                  <a:cubicBezTo>
                    <a:pt x="67" y="40"/>
                    <a:pt x="70" y="39"/>
                    <a:pt x="70" y="38"/>
                  </a:cubicBezTo>
                  <a:cubicBezTo>
                    <a:pt x="70" y="38"/>
                    <a:pt x="71" y="36"/>
                    <a:pt x="72" y="35"/>
                  </a:cubicBezTo>
                  <a:cubicBezTo>
                    <a:pt x="72" y="35"/>
                    <a:pt x="72" y="34"/>
                    <a:pt x="73" y="35"/>
                  </a:cubicBezTo>
                  <a:cubicBezTo>
                    <a:pt x="75" y="35"/>
                    <a:pt x="76" y="34"/>
                    <a:pt x="77" y="33"/>
                  </a:cubicBezTo>
                  <a:cubicBezTo>
                    <a:pt x="78" y="32"/>
                    <a:pt x="80" y="31"/>
                    <a:pt x="80" y="31"/>
                  </a:cubicBezTo>
                  <a:cubicBezTo>
                    <a:pt x="81" y="30"/>
                    <a:pt x="81" y="31"/>
                    <a:pt x="82" y="30"/>
                  </a:cubicBezTo>
                  <a:cubicBezTo>
                    <a:pt x="84" y="30"/>
                    <a:pt x="84" y="30"/>
                    <a:pt x="85" y="30"/>
                  </a:cubicBezTo>
                  <a:cubicBezTo>
                    <a:pt x="86" y="30"/>
                    <a:pt x="84" y="30"/>
                    <a:pt x="87" y="30"/>
                  </a:cubicBezTo>
                  <a:cubicBezTo>
                    <a:pt x="90" y="29"/>
                    <a:pt x="89" y="29"/>
                    <a:pt x="90" y="29"/>
                  </a:cubicBezTo>
                  <a:cubicBezTo>
                    <a:pt x="90" y="29"/>
                    <a:pt x="90" y="29"/>
                    <a:pt x="91" y="30"/>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1"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8" y="33"/>
                    <a:pt x="116" y="32"/>
                  </a:cubicBezTo>
                  <a:cubicBezTo>
                    <a:pt x="114" y="31"/>
                    <a:pt x="113" y="32"/>
                    <a:pt x="113" y="31"/>
                  </a:cubicBezTo>
                  <a:cubicBezTo>
                    <a:pt x="112" y="29"/>
                    <a:pt x="114" y="30"/>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3"/>
                    <a:pt x="103" y="22"/>
                    <a:pt x="102" y="22"/>
                  </a:cubicBezTo>
                  <a:cubicBezTo>
                    <a:pt x="101" y="23"/>
                    <a:pt x="101" y="25"/>
                    <a:pt x="101" y="26"/>
                  </a:cubicBezTo>
                  <a:cubicBezTo>
                    <a:pt x="101" y="27"/>
                    <a:pt x="102" y="28"/>
                    <a:pt x="100" y="27"/>
                  </a:cubicBezTo>
                  <a:cubicBezTo>
                    <a:pt x="98" y="26"/>
                    <a:pt x="103" y="26"/>
                    <a:pt x="98" y="24"/>
                  </a:cubicBezTo>
                  <a:cubicBezTo>
                    <a:pt x="93" y="22"/>
                    <a:pt x="91" y="23"/>
                    <a:pt x="91" y="24"/>
                  </a:cubicBezTo>
                  <a:cubicBezTo>
                    <a:pt x="90" y="24"/>
                    <a:pt x="89" y="24"/>
                    <a:pt x="89" y="25"/>
                  </a:cubicBezTo>
                  <a:cubicBezTo>
                    <a:pt x="88" y="25"/>
                    <a:pt x="90" y="26"/>
                    <a:pt x="88" y="25"/>
                  </a:cubicBezTo>
                  <a:cubicBezTo>
                    <a:pt x="86" y="24"/>
                    <a:pt x="84" y="26"/>
                    <a:pt x="84" y="26"/>
                  </a:cubicBezTo>
                  <a:cubicBezTo>
                    <a:pt x="84" y="26"/>
                    <a:pt x="83" y="25"/>
                    <a:pt x="83" y="26"/>
                  </a:cubicBezTo>
                  <a:cubicBezTo>
                    <a:pt x="82" y="27"/>
                    <a:pt x="80" y="27"/>
                    <a:pt x="79" y="27"/>
                  </a:cubicBezTo>
                  <a:cubicBezTo>
                    <a:pt x="78" y="27"/>
                    <a:pt x="76" y="27"/>
                    <a:pt x="78" y="25"/>
                  </a:cubicBezTo>
                  <a:cubicBezTo>
                    <a:pt x="80" y="23"/>
                    <a:pt x="78" y="24"/>
                    <a:pt x="81" y="23"/>
                  </a:cubicBezTo>
                  <a:cubicBezTo>
                    <a:pt x="84" y="22"/>
                    <a:pt x="88" y="21"/>
                    <a:pt x="84" y="21"/>
                  </a:cubicBezTo>
                  <a:cubicBezTo>
                    <a:pt x="81" y="20"/>
                    <a:pt x="86" y="20"/>
                    <a:pt x="82" y="17"/>
                  </a:cubicBezTo>
                  <a:cubicBezTo>
                    <a:pt x="77" y="15"/>
                    <a:pt x="77" y="18"/>
                    <a:pt x="77" y="15"/>
                  </a:cubicBezTo>
                  <a:cubicBezTo>
                    <a:pt x="77" y="12"/>
                    <a:pt x="76" y="12"/>
                    <a:pt x="75" y="12"/>
                  </a:cubicBezTo>
                  <a:cubicBezTo>
                    <a:pt x="74" y="12"/>
                    <a:pt x="72" y="13"/>
                    <a:pt x="70" y="13"/>
                  </a:cubicBezTo>
                  <a:cubicBezTo>
                    <a:pt x="69" y="13"/>
                    <a:pt x="71" y="14"/>
                    <a:pt x="68" y="13"/>
                  </a:cubicBezTo>
                  <a:cubicBezTo>
                    <a:pt x="66" y="11"/>
                    <a:pt x="65" y="13"/>
                    <a:pt x="66" y="11"/>
                  </a:cubicBezTo>
                  <a:cubicBezTo>
                    <a:pt x="67" y="9"/>
                    <a:pt x="67" y="9"/>
                    <a:pt x="69" y="8"/>
                  </a:cubicBezTo>
                  <a:cubicBezTo>
                    <a:pt x="70" y="7"/>
                    <a:pt x="70" y="3"/>
                    <a:pt x="73" y="4"/>
                  </a:cubicBezTo>
                  <a:cubicBezTo>
                    <a:pt x="76" y="6"/>
                    <a:pt x="75" y="5"/>
                    <a:pt x="77" y="5"/>
                  </a:cubicBezTo>
                  <a:cubicBezTo>
                    <a:pt x="80" y="6"/>
                    <a:pt x="81" y="5"/>
                    <a:pt x="81" y="5"/>
                  </a:cubicBezTo>
                  <a:cubicBezTo>
                    <a:pt x="81" y="4"/>
                    <a:pt x="78" y="3"/>
                    <a:pt x="78" y="3"/>
                  </a:cubicBezTo>
                  <a:cubicBezTo>
                    <a:pt x="78" y="3"/>
                    <a:pt x="77" y="3"/>
                    <a:pt x="78" y="3"/>
                  </a:cubicBezTo>
                  <a:cubicBezTo>
                    <a:pt x="78" y="2"/>
                    <a:pt x="79" y="1"/>
                    <a:pt x="79" y="1"/>
                  </a:cubicBezTo>
                  <a:cubicBezTo>
                    <a:pt x="78" y="0"/>
                    <a:pt x="78" y="0"/>
                    <a:pt x="78" y="0"/>
                  </a:cubicBezTo>
                  <a:cubicBezTo>
                    <a:pt x="78" y="0"/>
                    <a:pt x="68" y="0"/>
                    <a:pt x="66" y="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8" name="Freeform 64"/>
            <p:cNvSpPr/>
            <p:nvPr/>
          </p:nvSpPr>
          <p:spPr bwMode="auto">
            <a:xfrm>
              <a:off x="3066" y="1938"/>
              <a:ext cx="75" cy="315"/>
            </a:xfrm>
            <a:custGeom>
              <a:avLst/>
              <a:gdLst>
                <a:gd name="T0" fmla="*/ 75 w 75"/>
                <a:gd name="T1" fmla="*/ 252 h 315"/>
                <a:gd name="T2" fmla="*/ 51 w 75"/>
                <a:gd name="T3" fmla="*/ 315 h 315"/>
                <a:gd name="T4" fmla="*/ 24 w 75"/>
                <a:gd name="T5" fmla="*/ 315 h 315"/>
                <a:gd name="T6" fmla="*/ 0 w 75"/>
                <a:gd name="T7" fmla="*/ 252 h 315"/>
                <a:gd name="T8" fmla="*/ 0 w 75"/>
                <a:gd name="T9" fmla="*/ 0 h 315"/>
                <a:gd name="T10" fmla="*/ 75 w 75"/>
                <a:gd name="T11" fmla="*/ 0 h 315"/>
                <a:gd name="T12" fmla="*/ 75 w 75"/>
                <a:gd name="T13" fmla="*/ 252 h 315"/>
              </a:gdLst>
              <a:ahLst/>
              <a:cxnLst>
                <a:cxn ang="0">
                  <a:pos x="T0" y="T1"/>
                </a:cxn>
                <a:cxn ang="0">
                  <a:pos x="T2" y="T3"/>
                </a:cxn>
                <a:cxn ang="0">
                  <a:pos x="T4" y="T5"/>
                </a:cxn>
                <a:cxn ang="0">
                  <a:pos x="T6" y="T7"/>
                </a:cxn>
                <a:cxn ang="0">
                  <a:pos x="T8" y="T9"/>
                </a:cxn>
                <a:cxn ang="0">
                  <a:pos x="T10" y="T11"/>
                </a:cxn>
                <a:cxn ang="0">
                  <a:pos x="T12" y="T13"/>
                </a:cxn>
              </a:cxnLst>
              <a:rect l="0" t="0" r="r" b="b"/>
              <a:pathLst>
                <a:path w="75" h="315">
                  <a:moveTo>
                    <a:pt x="75" y="252"/>
                  </a:moveTo>
                  <a:lnTo>
                    <a:pt x="51" y="315"/>
                  </a:lnTo>
                  <a:lnTo>
                    <a:pt x="24" y="315"/>
                  </a:lnTo>
                  <a:lnTo>
                    <a:pt x="0" y="252"/>
                  </a:lnTo>
                  <a:lnTo>
                    <a:pt x="0" y="0"/>
                  </a:lnTo>
                  <a:lnTo>
                    <a:pt x="75" y="0"/>
                  </a:lnTo>
                  <a:lnTo>
                    <a:pt x="75" y="25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29" name="Freeform 65"/>
            <p:cNvSpPr/>
            <p:nvPr/>
          </p:nvSpPr>
          <p:spPr bwMode="auto">
            <a:xfrm>
              <a:off x="3066" y="1878"/>
              <a:ext cx="75" cy="92"/>
            </a:xfrm>
            <a:custGeom>
              <a:avLst/>
              <a:gdLst>
                <a:gd name="T0" fmla="*/ 44 w 44"/>
                <a:gd name="T1" fmla="*/ 32 h 54"/>
                <a:gd name="T2" fmla="*/ 22 w 44"/>
                <a:gd name="T3" fmla="*/ 54 h 54"/>
                <a:gd name="T4" fmla="*/ 22 w 44"/>
                <a:gd name="T5" fmla="*/ 54 h 54"/>
                <a:gd name="T6" fmla="*/ 0 w 44"/>
                <a:gd name="T7" fmla="*/ 32 h 54"/>
                <a:gd name="T8" fmla="*/ 0 w 44"/>
                <a:gd name="T9" fmla="*/ 12 h 54"/>
                <a:gd name="T10" fmla="*/ 22 w 44"/>
                <a:gd name="T11" fmla="*/ 3 h 54"/>
                <a:gd name="T12" fmla="*/ 22 w 44"/>
                <a:gd name="T13" fmla="*/ 3 h 54"/>
                <a:gd name="T14" fmla="*/ 44 w 44"/>
                <a:gd name="T15" fmla="*/ 12 h 54"/>
                <a:gd name="T16" fmla="*/ 44 w 44"/>
                <a:gd name="T17" fmla="*/ 3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54">
                  <a:moveTo>
                    <a:pt x="44" y="32"/>
                  </a:moveTo>
                  <a:cubicBezTo>
                    <a:pt x="44" y="44"/>
                    <a:pt x="34" y="54"/>
                    <a:pt x="22" y="54"/>
                  </a:cubicBezTo>
                  <a:cubicBezTo>
                    <a:pt x="22" y="54"/>
                    <a:pt x="22" y="54"/>
                    <a:pt x="22" y="54"/>
                  </a:cubicBezTo>
                  <a:cubicBezTo>
                    <a:pt x="9" y="54"/>
                    <a:pt x="0" y="44"/>
                    <a:pt x="0" y="32"/>
                  </a:cubicBezTo>
                  <a:cubicBezTo>
                    <a:pt x="0" y="12"/>
                    <a:pt x="0" y="12"/>
                    <a:pt x="0" y="12"/>
                  </a:cubicBezTo>
                  <a:cubicBezTo>
                    <a:pt x="0" y="0"/>
                    <a:pt x="9" y="3"/>
                    <a:pt x="22"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0" name="Rectangle 66"/>
            <p:cNvSpPr>
              <a:spLocks noChangeArrowheads="1"/>
            </p:cNvSpPr>
            <p:nvPr/>
          </p:nvSpPr>
          <p:spPr bwMode="auto">
            <a:xfrm>
              <a:off x="3061" y="1915"/>
              <a:ext cx="83" cy="8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131" name="Freeform 67"/>
            <p:cNvSpPr/>
            <p:nvPr/>
          </p:nvSpPr>
          <p:spPr bwMode="auto">
            <a:xfrm>
              <a:off x="3088" y="2243"/>
              <a:ext cx="29" cy="46"/>
            </a:xfrm>
            <a:custGeom>
              <a:avLst/>
              <a:gdLst>
                <a:gd name="T0" fmla="*/ 0 w 17"/>
                <a:gd name="T1" fmla="*/ 5 h 27"/>
                <a:gd name="T2" fmla="*/ 6 w 17"/>
                <a:gd name="T3" fmla="*/ 21 h 27"/>
                <a:gd name="T4" fmla="*/ 17 w 17"/>
                <a:gd name="T5" fmla="*/ 6 h 27"/>
                <a:gd name="T6" fmla="*/ 0 w 17"/>
                <a:gd name="T7" fmla="*/ 5 h 27"/>
              </a:gdLst>
              <a:ahLst/>
              <a:cxnLst>
                <a:cxn ang="0">
                  <a:pos x="T0" y="T1"/>
                </a:cxn>
                <a:cxn ang="0">
                  <a:pos x="T2" y="T3"/>
                </a:cxn>
                <a:cxn ang="0">
                  <a:pos x="T4" y="T5"/>
                </a:cxn>
                <a:cxn ang="0">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2" name="Freeform 68"/>
            <p:cNvSpPr/>
            <p:nvPr/>
          </p:nvSpPr>
          <p:spPr bwMode="auto">
            <a:xfrm>
              <a:off x="3136" y="1931"/>
              <a:ext cx="25" cy="159"/>
            </a:xfrm>
            <a:custGeom>
              <a:avLst/>
              <a:gdLst>
                <a:gd name="T0" fmla="*/ 0 w 15"/>
                <a:gd name="T1" fmla="*/ 0 h 94"/>
                <a:gd name="T2" fmla="*/ 13 w 15"/>
                <a:gd name="T3" fmla="*/ 11 h 94"/>
                <a:gd name="T4" fmla="*/ 14 w 15"/>
                <a:gd name="T5" fmla="*/ 89 h 94"/>
                <a:gd name="T6" fmla="*/ 9 w 15"/>
                <a:gd name="T7" fmla="*/ 94 h 94"/>
                <a:gd name="T8" fmla="*/ 9 w 15"/>
                <a:gd name="T9" fmla="*/ 33 h 94"/>
                <a:gd name="T10" fmla="*/ 4 w 15"/>
                <a:gd name="T11" fmla="*/ 26 h 94"/>
                <a:gd name="T12" fmla="*/ 0 w 1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5" h="94">
                  <a:moveTo>
                    <a:pt x="0" y="0"/>
                  </a:moveTo>
                  <a:cubicBezTo>
                    <a:pt x="0" y="0"/>
                    <a:pt x="12" y="6"/>
                    <a:pt x="13" y="11"/>
                  </a:cubicBezTo>
                  <a:cubicBezTo>
                    <a:pt x="14" y="15"/>
                    <a:pt x="14" y="89"/>
                    <a:pt x="14" y="89"/>
                  </a:cubicBezTo>
                  <a:cubicBezTo>
                    <a:pt x="14" y="89"/>
                    <a:pt x="15" y="94"/>
                    <a:pt x="9" y="94"/>
                  </a:cubicBezTo>
                  <a:cubicBezTo>
                    <a:pt x="9" y="33"/>
                    <a:pt x="9" y="33"/>
                    <a:pt x="9" y="33"/>
                  </a:cubicBezTo>
                  <a:cubicBezTo>
                    <a:pt x="4" y="26"/>
                    <a:pt x="4" y="26"/>
                    <a:pt x="4"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3" name="Freeform 69"/>
            <p:cNvSpPr/>
            <p:nvPr/>
          </p:nvSpPr>
          <p:spPr bwMode="auto">
            <a:xfrm>
              <a:off x="550" y="3981"/>
              <a:ext cx="335" cy="307"/>
            </a:xfrm>
            <a:custGeom>
              <a:avLst/>
              <a:gdLst>
                <a:gd name="T0" fmla="*/ 96 w 197"/>
                <a:gd name="T1" fmla="*/ 181 h 181"/>
                <a:gd name="T2" fmla="*/ 0 w 197"/>
                <a:gd name="T3" fmla="*/ 180 h 181"/>
                <a:gd name="T4" fmla="*/ 0 w 197"/>
                <a:gd name="T5" fmla="*/ 36 h 181"/>
                <a:gd name="T6" fmla="*/ 99 w 197"/>
                <a:gd name="T7" fmla="*/ 36 h 181"/>
                <a:gd name="T8" fmla="*/ 197 w 197"/>
                <a:gd name="T9" fmla="*/ 36 h 181"/>
                <a:gd name="T10" fmla="*/ 197 w 197"/>
                <a:gd name="T11" fmla="*/ 180 h 181"/>
                <a:gd name="T12" fmla="*/ 96 w 197"/>
                <a:gd name="T13" fmla="*/ 181 h 181"/>
              </a:gdLst>
              <a:ahLst/>
              <a:cxnLst>
                <a:cxn ang="0">
                  <a:pos x="T0" y="T1"/>
                </a:cxn>
                <a:cxn ang="0">
                  <a:pos x="T2" y="T3"/>
                </a:cxn>
                <a:cxn ang="0">
                  <a:pos x="T4" y="T5"/>
                </a:cxn>
                <a:cxn ang="0">
                  <a:pos x="T6" y="T7"/>
                </a:cxn>
                <a:cxn ang="0">
                  <a:pos x="T8" y="T9"/>
                </a:cxn>
                <a:cxn ang="0">
                  <a:pos x="T10" y="T11"/>
                </a:cxn>
                <a:cxn ang="0">
                  <a:pos x="T12" y="T13"/>
                </a:cxn>
              </a:cxnLst>
              <a:rect l="0" t="0" r="r" b="b"/>
              <a:pathLst>
                <a:path w="197" h="181">
                  <a:moveTo>
                    <a:pt x="96" y="181"/>
                  </a:moveTo>
                  <a:cubicBezTo>
                    <a:pt x="96" y="181"/>
                    <a:pt x="63" y="147"/>
                    <a:pt x="0" y="180"/>
                  </a:cubicBezTo>
                  <a:cubicBezTo>
                    <a:pt x="0" y="36"/>
                    <a:pt x="0" y="36"/>
                    <a:pt x="0" y="36"/>
                  </a:cubicBezTo>
                  <a:cubicBezTo>
                    <a:pt x="0" y="36"/>
                    <a:pt x="64" y="0"/>
                    <a:pt x="99" y="36"/>
                  </a:cubicBezTo>
                  <a:cubicBezTo>
                    <a:pt x="197" y="36"/>
                    <a:pt x="197" y="36"/>
                    <a:pt x="197" y="36"/>
                  </a:cubicBezTo>
                  <a:cubicBezTo>
                    <a:pt x="197" y="180"/>
                    <a:pt x="197" y="180"/>
                    <a:pt x="197" y="180"/>
                  </a:cubicBezTo>
                  <a:lnTo>
                    <a:pt x="96" y="181"/>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4" name="Freeform 70"/>
            <p:cNvSpPr>
              <a:spLocks noEditPoints="1"/>
            </p:cNvSpPr>
            <p:nvPr/>
          </p:nvSpPr>
          <p:spPr bwMode="auto">
            <a:xfrm>
              <a:off x="1918" y="1892"/>
              <a:ext cx="190" cy="190"/>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102 h 112"/>
                <a:gd name="T12" fmla="*/ 11 w 112"/>
                <a:gd name="T13" fmla="*/ 56 h 112"/>
                <a:gd name="T14" fmla="*/ 56 w 112"/>
                <a:gd name="T15" fmla="*/ 10 h 112"/>
                <a:gd name="T16" fmla="*/ 102 w 112"/>
                <a:gd name="T17" fmla="*/ 56 h 112"/>
                <a:gd name="T18" fmla="*/ 56 w 112"/>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close/>
                  <a:moveTo>
                    <a:pt x="56" y="102"/>
                  </a:moveTo>
                  <a:cubicBezTo>
                    <a:pt x="31" y="102"/>
                    <a:pt x="11" y="81"/>
                    <a:pt x="11" y="56"/>
                  </a:cubicBezTo>
                  <a:cubicBezTo>
                    <a:pt x="11" y="31"/>
                    <a:pt x="31" y="10"/>
                    <a:pt x="56" y="10"/>
                  </a:cubicBezTo>
                  <a:cubicBezTo>
                    <a:pt x="81" y="10"/>
                    <a:pt x="102" y="31"/>
                    <a:pt x="102" y="56"/>
                  </a:cubicBezTo>
                  <a:cubicBezTo>
                    <a:pt x="102" y="81"/>
                    <a:pt x="81" y="102"/>
                    <a:pt x="56" y="10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5" name="Rectangle 71"/>
            <p:cNvSpPr>
              <a:spLocks noChangeArrowheads="1"/>
            </p:cNvSpPr>
            <p:nvPr/>
          </p:nvSpPr>
          <p:spPr bwMode="auto">
            <a:xfrm>
              <a:off x="2001" y="2072"/>
              <a:ext cx="25" cy="91"/>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136" name="Freeform 72"/>
            <p:cNvSpPr/>
            <p:nvPr/>
          </p:nvSpPr>
          <p:spPr bwMode="auto">
            <a:xfrm>
              <a:off x="1992" y="2100"/>
              <a:ext cx="41" cy="129"/>
            </a:xfrm>
            <a:custGeom>
              <a:avLst/>
              <a:gdLst>
                <a:gd name="T0" fmla="*/ 24 w 24"/>
                <a:gd name="T1" fmla="*/ 64 h 76"/>
                <a:gd name="T2" fmla="*/ 12 w 24"/>
                <a:gd name="T3" fmla="*/ 76 h 76"/>
                <a:gd name="T4" fmla="*/ 12 w 24"/>
                <a:gd name="T5" fmla="*/ 76 h 76"/>
                <a:gd name="T6" fmla="*/ 0 w 24"/>
                <a:gd name="T7" fmla="*/ 64 h 76"/>
                <a:gd name="T8" fmla="*/ 0 w 24"/>
                <a:gd name="T9" fmla="*/ 12 h 76"/>
                <a:gd name="T10" fmla="*/ 12 w 24"/>
                <a:gd name="T11" fmla="*/ 0 h 76"/>
                <a:gd name="T12" fmla="*/ 12 w 24"/>
                <a:gd name="T13" fmla="*/ 0 h 76"/>
                <a:gd name="T14" fmla="*/ 24 w 24"/>
                <a:gd name="T15" fmla="*/ 12 h 76"/>
                <a:gd name="T16" fmla="*/ 24 w 24"/>
                <a:gd name="T17"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76">
                  <a:moveTo>
                    <a:pt x="24" y="64"/>
                  </a:moveTo>
                  <a:cubicBezTo>
                    <a:pt x="24" y="70"/>
                    <a:pt x="19" y="76"/>
                    <a:pt x="12" y="76"/>
                  </a:cubicBezTo>
                  <a:cubicBezTo>
                    <a:pt x="12" y="76"/>
                    <a:pt x="12" y="76"/>
                    <a:pt x="12" y="76"/>
                  </a:cubicBezTo>
                  <a:cubicBezTo>
                    <a:pt x="6" y="76"/>
                    <a:pt x="0" y="70"/>
                    <a:pt x="0" y="64"/>
                  </a:cubicBezTo>
                  <a:cubicBezTo>
                    <a:pt x="0" y="12"/>
                    <a:pt x="0" y="12"/>
                    <a:pt x="0" y="12"/>
                  </a:cubicBezTo>
                  <a:cubicBezTo>
                    <a:pt x="0" y="5"/>
                    <a:pt x="6" y="0"/>
                    <a:pt x="12" y="0"/>
                  </a:cubicBezTo>
                  <a:cubicBezTo>
                    <a:pt x="12" y="0"/>
                    <a:pt x="12" y="0"/>
                    <a:pt x="12" y="0"/>
                  </a:cubicBezTo>
                  <a:cubicBezTo>
                    <a:pt x="19" y="0"/>
                    <a:pt x="24" y="5"/>
                    <a:pt x="24" y="12"/>
                  </a:cubicBezTo>
                  <a:lnTo>
                    <a:pt x="24" y="64"/>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7" name="Freeform 73"/>
            <p:cNvSpPr>
              <a:spLocks noEditPoints="1"/>
            </p:cNvSpPr>
            <p:nvPr/>
          </p:nvSpPr>
          <p:spPr bwMode="auto">
            <a:xfrm>
              <a:off x="1707" y="3208"/>
              <a:ext cx="190" cy="351"/>
            </a:xfrm>
            <a:custGeom>
              <a:avLst/>
              <a:gdLst>
                <a:gd name="T0" fmla="*/ 0 w 190"/>
                <a:gd name="T1" fmla="*/ 0 h 351"/>
                <a:gd name="T2" fmla="*/ 0 w 190"/>
                <a:gd name="T3" fmla="*/ 351 h 351"/>
                <a:gd name="T4" fmla="*/ 190 w 190"/>
                <a:gd name="T5" fmla="*/ 351 h 351"/>
                <a:gd name="T6" fmla="*/ 0 w 190"/>
                <a:gd name="T7" fmla="*/ 0 h 351"/>
                <a:gd name="T8" fmla="*/ 33 w 190"/>
                <a:gd name="T9" fmla="*/ 136 h 351"/>
                <a:gd name="T10" fmla="*/ 129 w 190"/>
                <a:gd name="T11" fmla="*/ 307 h 351"/>
                <a:gd name="T12" fmla="*/ 33 w 190"/>
                <a:gd name="T13" fmla="*/ 307 h 351"/>
                <a:gd name="T14" fmla="*/ 33 w 190"/>
                <a:gd name="T15" fmla="*/ 136 h 3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351">
                  <a:moveTo>
                    <a:pt x="0" y="0"/>
                  </a:moveTo>
                  <a:lnTo>
                    <a:pt x="0" y="351"/>
                  </a:lnTo>
                  <a:lnTo>
                    <a:pt x="190" y="351"/>
                  </a:lnTo>
                  <a:lnTo>
                    <a:pt x="0" y="0"/>
                  </a:lnTo>
                  <a:close/>
                  <a:moveTo>
                    <a:pt x="33" y="136"/>
                  </a:moveTo>
                  <a:lnTo>
                    <a:pt x="129" y="307"/>
                  </a:lnTo>
                  <a:lnTo>
                    <a:pt x="33" y="307"/>
                  </a:lnTo>
                  <a:lnTo>
                    <a:pt x="33" y="136"/>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38" name="Rectangle 74"/>
            <p:cNvSpPr>
              <a:spLocks noChangeArrowheads="1"/>
            </p:cNvSpPr>
            <p:nvPr/>
          </p:nvSpPr>
          <p:spPr bwMode="auto">
            <a:xfrm>
              <a:off x="1621" y="3201"/>
              <a:ext cx="42" cy="346"/>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139" name="Oval 75"/>
            <p:cNvSpPr>
              <a:spLocks noChangeArrowheads="1"/>
            </p:cNvSpPr>
            <p:nvPr/>
          </p:nvSpPr>
          <p:spPr bwMode="auto">
            <a:xfrm>
              <a:off x="3931" y="2445"/>
              <a:ext cx="99" cy="98"/>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40" name="Freeform 76"/>
            <p:cNvSpPr/>
            <p:nvPr/>
          </p:nvSpPr>
          <p:spPr bwMode="auto">
            <a:xfrm>
              <a:off x="3965" y="2518"/>
              <a:ext cx="156" cy="324"/>
            </a:xfrm>
            <a:custGeom>
              <a:avLst/>
              <a:gdLst>
                <a:gd name="T0" fmla="*/ 0 w 92"/>
                <a:gd name="T1" fmla="*/ 5 h 191"/>
                <a:gd name="T2" fmla="*/ 61 w 92"/>
                <a:gd name="T3" fmla="*/ 165 h 191"/>
                <a:gd name="T4" fmla="*/ 89 w 92"/>
                <a:gd name="T5" fmla="*/ 191 h 191"/>
                <a:gd name="T6" fmla="*/ 20 w 92"/>
                <a:gd name="T7" fmla="*/ 0 h 191"/>
                <a:gd name="T8" fmla="*/ 0 w 92"/>
                <a:gd name="T9" fmla="*/ 5 h 191"/>
              </a:gdLst>
              <a:ahLst/>
              <a:cxnLst>
                <a:cxn ang="0">
                  <a:pos x="T0" y="T1"/>
                </a:cxn>
                <a:cxn ang="0">
                  <a:pos x="T2" y="T3"/>
                </a:cxn>
                <a:cxn ang="0">
                  <a:pos x="T4" y="T5"/>
                </a:cxn>
                <a:cxn ang="0">
                  <a:pos x="T6" y="T7"/>
                </a:cxn>
                <a:cxn ang="0">
                  <a:pos x="T8" y="T9"/>
                </a:cxn>
              </a:cxnLst>
              <a:rect l="0" t="0" r="r" b="b"/>
              <a:pathLst>
                <a:path w="92" h="191">
                  <a:moveTo>
                    <a:pt x="0" y="5"/>
                  </a:moveTo>
                  <a:cubicBezTo>
                    <a:pt x="0" y="6"/>
                    <a:pt x="61" y="165"/>
                    <a:pt x="61" y="165"/>
                  </a:cubicBezTo>
                  <a:cubicBezTo>
                    <a:pt x="61" y="165"/>
                    <a:pt x="86" y="191"/>
                    <a:pt x="89" y="191"/>
                  </a:cubicBezTo>
                  <a:cubicBezTo>
                    <a:pt x="92" y="191"/>
                    <a:pt x="20" y="0"/>
                    <a:pt x="20" y="0"/>
                  </a:cubicBezTo>
                  <a:lnTo>
                    <a:pt x="0" y="5"/>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41" name="Freeform 77"/>
            <p:cNvSpPr/>
            <p:nvPr/>
          </p:nvSpPr>
          <p:spPr bwMode="auto">
            <a:xfrm>
              <a:off x="3830" y="2518"/>
              <a:ext cx="166" cy="318"/>
            </a:xfrm>
            <a:custGeom>
              <a:avLst/>
              <a:gdLst>
                <a:gd name="T0" fmla="*/ 164 w 166"/>
                <a:gd name="T1" fmla="*/ 15 h 318"/>
                <a:gd name="T2" fmla="*/ 44 w 166"/>
                <a:gd name="T3" fmla="*/ 274 h 318"/>
                <a:gd name="T4" fmla="*/ 0 w 166"/>
                <a:gd name="T5" fmla="*/ 318 h 318"/>
                <a:gd name="T6" fmla="*/ 11 w 166"/>
                <a:gd name="T7" fmla="*/ 259 h 318"/>
                <a:gd name="T8" fmla="*/ 129 w 166"/>
                <a:gd name="T9" fmla="*/ 0 h 318"/>
                <a:gd name="T10" fmla="*/ 166 w 166"/>
                <a:gd name="T11" fmla="*/ 11 h 318"/>
                <a:gd name="T12" fmla="*/ 164 w 166"/>
                <a:gd name="T13" fmla="*/ 15 h 318"/>
              </a:gdLst>
              <a:ahLst/>
              <a:cxnLst>
                <a:cxn ang="0">
                  <a:pos x="T0" y="T1"/>
                </a:cxn>
                <a:cxn ang="0">
                  <a:pos x="T2" y="T3"/>
                </a:cxn>
                <a:cxn ang="0">
                  <a:pos x="T4" y="T5"/>
                </a:cxn>
                <a:cxn ang="0">
                  <a:pos x="T6" y="T7"/>
                </a:cxn>
                <a:cxn ang="0">
                  <a:pos x="T8" y="T9"/>
                </a:cxn>
                <a:cxn ang="0">
                  <a:pos x="T10" y="T11"/>
                </a:cxn>
                <a:cxn ang="0">
                  <a:pos x="T12" y="T13"/>
                </a:cxn>
              </a:cxnLst>
              <a:rect l="0" t="0" r="r" b="b"/>
              <a:pathLst>
                <a:path w="166" h="318">
                  <a:moveTo>
                    <a:pt x="164" y="15"/>
                  </a:moveTo>
                  <a:lnTo>
                    <a:pt x="44" y="274"/>
                  </a:lnTo>
                  <a:lnTo>
                    <a:pt x="0" y="318"/>
                  </a:lnTo>
                  <a:lnTo>
                    <a:pt x="11" y="259"/>
                  </a:lnTo>
                  <a:lnTo>
                    <a:pt x="129" y="0"/>
                  </a:lnTo>
                  <a:lnTo>
                    <a:pt x="166" y="11"/>
                  </a:lnTo>
                  <a:lnTo>
                    <a:pt x="164" y="15"/>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42" name="Freeform 78"/>
            <p:cNvSpPr/>
            <p:nvPr/>
          </p:nvSpPr>
          <p:spPr bwMode="auto">
            <a:xfrm>
              <a:off x="3830" y="2518"/>
              <a:ext cx="166" cy="318"/>
            </a:xfrm>
            <a:custGeom>
              <a:avLst/>
              <a:gdLst>
                <a:gd name="T0" fmla="*/ 164 w 166"/>
                <a:gd name="T1" fmla="*/ 15 h 318"/>
                <a:gd name="T2" fmla="*/ 44 w 166"/>
                <a:gd name="T3" fmla="*/ 274 h 318"/>
                <a:gd name="T4" fmla="*/ 0 w 166"/>
                <a:gd name="T5" fmla="*/ 318 h 318"/>
                <a:gd name="T6" fmla="*/ 11 w 166"/>
                <a:gd name="T7" fmla="*/ 259 h 318"/>
                <a:gd name="T8" fmla="*/ 129 w 166"/>
                <a:gd name="T9" fmla="*/ 0 h 318"/>
                <a:gd name="T10" fmla="*/ 166 w 166"/>
                <a:gd name="T11" fmla="*/ 11 h 318"/>
              </a:gdLst>
              <a:ahLst/>
              <a:cxnLst>
                <a:cxn ang="0">
                  <a:pos x="T0" y="T1"/>
                </a:cxn>
                <a:cxn ang="0">
                  <a:pos x="T2" y="T3"/>
                </a:cxn>
                <a:cxn ang="0">
                  <a:pos x="T4" y="T5"/>
                </a:cxn>
                <a:cxn ang="0">
                  <a:pos x="T6" y="T7"/>
                </a:cxn>
                <a:cxn ang="0">
                  <a:pos x="T8" y="T9"/>
                </a:cxn>
                <a:cxn ang="0">
                  <a:pos x="T10" y="T11"/>
                </a:cxn>
              </a:cxnLst>
              <a:rect l="0" t="0" r="r" b="b"/>
              <a:pathLst>
                <a:path w="166" h="318">
                  <a:moveTo>
                    <a:pt x="164" y="15"/>
                  </a:moveTo>
                  <a:lnTo>
                    <a:pt x="44" y="274"/>
                  </a:lnTo>
                  <a:lnTo>
                    <a:pt x="0" y="318"/>
                  </a:lnTo>
                  <a:lnTo>
                    <a:pt x="11" y="259"/>
                  </a:lnTo>
                  <a:lnTo>
                    <a:pt x="129" y="0"/>
                  </a:lnTo>
                  <a:lnTo>
                    <a:pt x="166"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43" name="Freeform 79"/>
            <p:cNvSpPr/>
            <p:nvPr/>
          </p:nvSpPr>
          <p:spPr bwMode="auto">
            <a:xfrm>
              <a:off x="3976" y="2407"/>
              <a:ext cx="22" cy="55"/>
            </a:xfrm>
            <a:custGeom>
              <a:avLst/>
              <a:gdLst>
                <a:gd name="T0" fmla="*/ 13 w 13"/>
                <a:gd name="T1" fmla="*/ 27 h 32"/>
                <a:gd name="T2" fmla="*/ 8 w 13"/>
                <a:gd name="T3" fmla="*/ 32 h 32"/>
                <a:gd name="T4" fmla="*/ 6 w 13"/>
                <a:gd name="T5" fmla="*/ 32 h 32"/>
                <a:gd name="T6" fmla="*/ 0 w 13"/>
                <a:gd name="T7" fmla="*/ 27 h 32"/>
                <a:gd name="T8" fmla="*/ 0 w 13"/>
                <a:gd name="T9" fmla="*/ 6 h 32"/>
                <a:gd name="T10" fmla="*/ 6 w 13"/>
                <a:gd name="T11" fmla="*/ 0 h 32"/>
                <a:gd name="T12" fmla="*/ 8 w 13"/>
                <a:gd name="T13" fmla="*/ 0 h 32"/>
                <a:gd name="T14" fmla="*/ 13 w 13"/>
                <a:gd name="T15" fmla="*/ 6 h 32"/>
                <a:gd name="T16" fmla="*/ 13 w 13"/>
                <a:gd name="T17"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2">
                  <a:moveTo>
                    <a:pt x="13" y="27"/>
                  </a:moveTo>
                  <a:cubicBezTo>
                    <a:pt x="13" y="30"/>
                    <a:pt x="11" y="32"/>
                    <a:pt x="8" y="32"/>
                  </a:cubicBezTo>
                  <a:cubicBezTo>
                    <a:pt x="6" y="32"/>
                    <a:pt x="6" y="32"/>
                    <a:pt x="6" y="32"/>
                  </a:cubicBezTo>
                  <a:cubicBezTo>
                    <a:pt x="3" y="32"/>
                    <a:pt x="0" y="30"/>
                    <a:pt x="0" y="27"/>
                  </a:cubicBezTo>
                  <a:cubicBezTo>
                    <a:pt x="0" y="6"/>
                    <a:pt x="0" y="6"/>
                    <a:pt x="0" y="6"/>
                  </a:cubicBezTo>
                  <a:cubicBezTo>
                    <a:pt x="0" y="3"/>
                    <a:pt x="3" y="0"/>
                    <a:pt x="6" y="0"/>
                  </a:cubicBezTo>
                  <a:cubicBezTo>
                    <a:pt x="8" y="0"/>
                    <a:pt x="8" y="0"/>
                    <a:pt x="8" y="0"/>
                  </a:cubicBezTo>
                  <a:cubicBezTo>
                    <a:pt x="11" y="0"/>
                    <a:pt x="13" y="3"/>
                    <a:pt x="13" y="6"/>
                  </a:cubicBezTo>
                  <a:lnTo>
                    <a:pt x="13" y="27"/>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136" name="Title 20"/>
          <p:cNvSpPr txBox="1"/>
          <p:nvPr/>
        </p:nvSpPr>
        <p:spPr>
          <a:xfrm>
            <a:off x="2012813" y="1840238"/>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137" name="Title 20"/>
          <p:cNvSpPr txBox="1"/>
          <p:nvPr/>
        </p:nvSpPr>
        <p:spPr>
          <a:xfrm>
            <a:off x="2023952" y="2071659"/>
            <a:ext cx="351324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38" name="Rounded Rectangle 137"/>
          <p:cNvSpPr/>
          <p:nvPr/>
        </p:nvSpPr>
        <p:spPr>
          <a:xfrm>
            <a:off x="1396414" y="1888483"/>
            <a:ext cx="535369" cy="5355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39" name="Title 20"/>
          <p:cNvSpPr txBox="1"/>
          <p:nvPr/>
        </p:nvSpPr>
        <p:spPr>
          <a:xfrm>
            <a:off x="2012424" y="4248906"/>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140" name="Title 20"/>
          <p:cNvSpPr txBox="1"/>
          <p:nvPr/>
        </p:nvSpPr>
        <p:spPr>
          <a:xfrm>
            <a:off x="2023562" y="4480327"/>
            <a:ext cx="351324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41" name="Rounded Rectangle 140"/>
          <p:cNvSpPr/>
          <p:nvPr/>
        </p:nvSpPr>
        <p:spPr>
          <a:xfrm>
            <a:off x="1396414" y="4326980"/>
            <a:ext cx="535369" cy="53550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42" name="Title 20"/>
          <p:cNvSpPr txBox="1"/>
          <p:nvPr/>
        </p:nvSpPr>
        <p:spPr>
          <a:xfrm>
            <a:off x="2011741" y="2659044"/>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143" name="Title 20"/>
          <p:cNvSpPr txBox="1"/>
          <p:nvPr/>
        </p:nvSpPr>
        <p:spPr>
          <a:xfrm>
            <a:off x="2022881" y="2890464"/>
            <a:ext cx="351324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44" name="Rounded Rectangle 143"/>
          <p:cNvSpPr/>
          <p:nvPr/>
        </p:nvSpPr>
        <p:spPr>
          <a:xfrm>
            <a:off x="1396414" y="2718539"/>
            <a:ext cx="535369" cy="5355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45" name="Title 20"/>
          <p:cNvSpPr txBox="1"/>
          <p:nvPr/>
        </p:nvSpPr>
        <p:spPr>
          <a:xfrm>
            <a:off x="2012470" y="3466346"/>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146" name="Title 20"/>
          <p:cNvSpPr txBox="1"/>
          <p:nvPr/>
        </p:nvSpPr>
        <p:spPr>
          <a:xfrm>
            <a:off x="2023609" y="3697767"/>
            <a:ext cx="351324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47" name="Rounded Rectangle 146"/>
          <p:cNvSpPr/>
          <p:nvPr/>
        </p:nvSpPr>
        <p:spPr>
          <a:xfrm>
            <a:off x="1396414" y="3530719"/>
            <a:ext cx="535369" cy="53550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48" name="Title 20"/>
          <p:cNvSpPr txBox="1"/>
          <p:nvPr/>
        </p:nvSpPr>
        <p:spPr>
          <a:xfrm>
            <a:off x="2012424" y="5018855"/>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149" name="Title 20"/>
          <p:cNvSpPr txBox="1"/>
          <p:nvPr/>
        </p:nvSpPr>
        <p:spPr>
          <a:xfrm>
            <a:off x="2023562" y="5250276"/>
            <a:ext cx="3513249" cy="4924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50" name="Rounded Rectangle 149"/>
          <p:cNvSpPr/>
          <p:nvPr/>
        </p:nvSpPr>
        <p:spPr>
          <a:xfrm>
            <a:off x="1396414" y="5096930"/>
            <a:ext cx="535369" cy="53550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51" name="AutoShape 19"/>
          <p:cNvSpPr>
            <a:spLocks noChangeAspect="1"/>
          </p:cNvSpPr>
          <p:nvPr/>
        </p:nvSpPr>
        <p:spPr bwMode="auto">
          <a:xfrm>
            <a:off x="1498903" y="2824260"/>
            <a:ext cx="319880" cy="31996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52" name="AutoShape 114"/>
          <p:cNvSpPr>
            <a:spLocks noChangeAspect="1"/>
          </p:cNvSpPr>
          <p:nvPr/>
        </p:nvSpPr>
        <p:spPr bwMode="auto">
          <a:xfrm>
            <a:off x="1479219" y="1963345"/>
            <a:ext cx="369757" cy="3714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153" name="AutoShape 122"/>
          <p:cNvSpPr>
            <a:spLocks noChangeAspect="1"/>
          </p:cNvSpPr>
          <p:nvPr/>
        </p:nvSpPr>
        <p:spPr bwMode="auto">
          <a:xfrm>
            <a:off x="1508235" y="3627559"/>
            <a:ext cx="321461" cy="3536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54" name="AutoShape 91"/>
          <p:cNvSpPr>
            <a:spLocks noChangeAspect="1"/>
          </p:cNvSpPr>
          <p:nvPr/>
        </p:nvSpPr>
        <p:spPr bwMode="auto">
          <a:xfrm>
            <a:off x="1513028" y="5196484"/>
            <a:ext cx="305755" cy="336417"/>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101579" tIns="101579" rIns="101579" bIns="101579" anchor="ctr"/>
          <a:lstStyle/>
          <a:p>
            <a:pP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55" name="Freeform 544"/>
          <p:cNvSpPr>
            <a:spLocks noChangeAspect="1" noChangeArrowheads="1"/>
          </p:cNvSpPr>
          <p:nvPr/>
        </p:nvSpPr>
        <p:spPr bwMode="auto">
          <a:xfrm>
            <a:off x="1498778" y="4427224"/>
            <a:ext cx="330919" cy="350313"/>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8"/>
                                        </p:tgtEl>
                                        <p:attrNameLst>
                                          <p:attrName>style.visibility</p:attrName>
                                        </p:attrNameLst>
                                      </p:cBhvr>
                                      <p:to>
                                        <p:strVal val="visible"/>
                                      </p:to>
                                    </p:set>
                                    <p:anim calcmode="lin" valueType="num">
                                      <p:cBhvr>
                                        <p:cTn id="11" dur="500" fill="hold"/>
                                        <p:tgtEl>
                                          <p:spTgt spid="138"/>
                                        </p:tgtEl>
                                        <p:attrNameLst>
                                          <p:attrName>ppt_w</p:attrName>
                                        </p:attrNameLst>
                                      </p:cBhvr>
                                      <p:tavLst>
                                        <p:tav tm="0">
                                          <p:val>
                                            <p:fltVal val="0"/>
                                          </p:val>
                                        </p:tav>
                                        <p:tav tm="100000">
                                          <p:val>
                                            <p:strVal val="#ppt_w"/>
                                          </p:val>
                                        </p:tav>
                                      </p:tavLst>
                                    </p:anim>
                                    <p:anim calcmode="lin" valueType="num">
                                      <p:cBhvr>
                                        <p:cTn id="12" dur="500" fill="hold"/>
                                        <p:tgtEl>
                                          <p:spTgt spid="138"/>
                                        </p:tgtEl>
                                        <p:attrNameLst>
                                          <p:attrName>ppt_h</p:attrName>
                                        </p:attrNameLst>
                                      </p:cBhvr>
                                      <p:tavLst>
                                        <p:tav tm="0">
                                          <p:val>
                                            <p:fltVal val="0"/>
                                          </p:val>
                                        </p:tav>
                                        <p:tav tm="100000">
                                          <p:val>
                                            <p:strVal val="#ppt_h"/>
                                          </p:val>
                                        </p:tav>
                                      </p:tavLst>
                                    </p:anim>
                                    <p:animEffect transition="in" filter="fade">
                                      <p:cBhvr>
                                        <p:cTn id="13" dur="500"/>
                                        <p:tgtEl>
                                          <p:spTgt spid="13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2"/>
                                        </p:tgtEl>
                                        <p:attrNameLst>
                                          <p:attrName>style.visibility</p:attrName>
                                        </p:attrNameLst>
                                      </p:cBhvr>
                                      <p:to>
                                        <p:strVal val="visible"/>
                                      </p:to>
                                    </p:set>
                                    <p:anim calcmode="lin" valueType="num">
                                      <p:cBhvr>
                                        <p:cTn id="16" dur="500" fill="hold"/>
                                        <p:tgtEl>
                                          <p:spTgt spid="152"/>
                                        </p:tgtEl>
                                        <p:attrNameLst>
                                          <p:attrName>ppt_w</p:attrName>
                                        </p:attrNameLst>
                                      </p:cBhvr>
                                      <p:tavLst>
                                        <p:tav tm="0">
                                          <p:val>
                                            <p:fltVal val="0"/>
                                          </p:val>
                                        </p:tav>
                                        <p:tav tm="100000">
                                          <p:val>
                                            <p:strVal val="#ppt_w"/>
                                          </p:val>
                                        </p:tav>
                                      </p:tavLst>
                                    </p:anim>
                                    <p:anim calcmode="lin" valueType="num">
                                      <p:cBhvr>
                                        <p:cTn id="17" dur="500" fill="hold"/>
                                        <p:tgtEl>
                                          <p:spTgt spid="152"/>
                                        </p:tgtEl>
                                        <p:attrNameLst>
                                          <p:attrName>ppt_h</p:attrName>
                                        </p:attrNameLst>
                                      </p:cBhvr>
                                      <p:tavLst>
                                        <p:tav tm="0">
                                          <p:val>
                                            <p:fltVal val="0"/>
                                          </p:val>
                                        </p:tav>
                                        <p:tav tm="100000">
                                          <p:val>
                                            <p:strVal val="#ppt_h"/>
                                          </p:val>
                                        </p:tav>
                                      </p:tavLst>
                                    </p:anim>
                                    <p:animEffect transition="in" filter="fade">
                                      <p:cBhvr>
                                        <p:cTn id="18" dur="500"/>
                                        <p:tgtEl>
                                          <p:spTgt spid="152"/>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36"/>
                                        </p:tgtEl>
                                        <p:attrNameLst>
                                          <p:attrName>style.visibility</p:attrName>
                                        </p:attrNameLst>
                                      </p:cBhvr>
                                      <p:to>
                                        <p:strVal val="visible"/>
                                      </p:to>
                                    </p:set>
                                    <p:animEffect transition="in" filter="fade">
                                      <p:cBhvr>
                                        <p:cTn id="22" dur="500"/>
                                        <p:tgtEl>
                                          <p:spTgt spid="13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7"/>
                                        </p:tgtEl>
                                        <p:attrNameLst>
                                          <p:attrName>style.visibility</p:attrName>
                                        </p:attrNameLst>
                                      </p:cBhvr>
                                      <p:to>
                                        <p:strVal val="visible"/>
                                      </p:to>
                                    </p:set>
                                    <p:animEffect transition="in" filter="fade">
                                      <p:cBhvr>
                                        <p:cTn id="25" dur="500"/>
                                        <p:tgtEl>
                                          <p:spTgt spid="137"/>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4"/>
                                        </p:tgtEl>
                                        <p:attrNameLst>
                                          <p:attrName>style.visibility</p:attrName>
                                        </p:attrNameLst>
                                      </p:cBhvr>
                                      <p:to>
                                        <p:strVal val="visible"/>
                                      </p:to>
                                    </p:set>
                                    <p:anim calcmode="lin" valueType="num">
                                      <p:cBhvr>
                                        <p:cTn id="29" dur="500" fill="hold"/>
                                        <p:tgtEl>
                                          <p:spTgt spid="144"/>
                                        </p:tgtEl>
                                        <p:attrNameLst>
                                          <p:attrName>ppt_w</p:attrName>
                                        </p:attrNameLst>
                                      </p:cBhvr>
                                      <p:tavLst>
                                        <p:tav tm="0">
                                          <p:val>
                                            <p:fltVal val="0"/>
                                          </p:val>
                                        </p:tav>
                                        <p:tav tm="100000">
                                          <p:val>
                                            <p:strVal val="#ppt_w"/>
                                          </p:val>
                                        </p:tav>
                                      </p:tavLst>
                                    </p:anim>
                                    <p:anim calcmode="lin" valueType="num">
                                      <p:cBhvr>
                                        <p:cTn id="30" dur="500" fill="hold"/>
                                        <p:tgtEl>
                                          <p:spTgt spid="144"/>
                                        </p:tgtEl>
                                        <p:attrNameLst>
                                          <p:attrName>ppt_h</p:attrName>
                                        </p:attrNameLst>
                                      </p:cBhvr>
                                      <p:tavLst>
                                        <p:tav tm="0">
                                          <p:val>
                                            <p:fltVal val="0"/>
                                          </p:val>
                                        </p:tav>
                                        <p:tav tm="100000">
                                          <p:val>
                                            <p:strVal val="#ppt_h"/>
                                          </p:val>
                                        </p:tav>
                                      </p:tavLst>
                                    </p:anim>
                                    <p:animEffect transition="in" filter="fade">
                                      <p:cBhvr>
                                        <p:cTn id="31" dur="500"/>
                                        <p:tgtEl>
                                          <p:spTgt spid="14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1"/>
                                        </p:tgtEl>
                                        <p:attrNameLst>
                                          <p:attrName>style.visibility</p:attrName>
                                        </p:attrNameLst>
                                      </p:cBhvr>
                                      <p:to>
                                        <p:strVal val="visible"/>
                                      </p:to>
                                    </p:set>
                                    <p:anim calcmode="lin" valueType="num">
                                      <p:cBhvr>
                                        <p:cTn id="34" dur="500" fill="hold"/>
                                        <p:tgtEl>
                                          <p:spTgt spid="151"/>
                                        </p:tgtEl>
                                        <p:attrNameLst>
                                          <p:attrName>ppt_w</p:attrName>
                                        </p:attrNameLst>
                                      </p:cBhvr>
                                      <p:tavLst>
                                        <p:tav tm="0">
                                          <p:val>
                                            <p:fltVal val="0"/>
                                          </p:val>
                                        </p:tav>
                                        <p:tav tm="100000">
                                          <p:val>
                                            <p:strVal val="#ppt_w"/>
                                          </p:val>
                                        </p:tav>
                                      </p:tavLst>
                                    </p:anim>
                                    <p:anim calcmode="lin" valueType="num">
                                      <p:cBhvr>
                                        <p:cTn id="35" dur="500" fill="hold"/>
                                        <p:tgtEl>
                                          <p:spTgt spid="151"/>
                                        </p:tgtEl>
                                        <p:attrNameLst>
                                          <p:attrName>ppt_h</p:attrName>
                                        </p:attrNameLst>
                                      </p:cBhvr>
                                      <p:tavLst>
                                        <p:tav tm="0">
                                          <p:val>
                                            <p:fltVal val="0"/>
                                          </p:val>
                                        </p:tav>
                                        <p:tav tm="100000">
                                          <p:val>
                                            <p:strVal val="#ppt_h"/>
                                          </p:val>
                                        </p:tav>
                                      </p:tavLst>
                                    </p:anim>
                                    <p:animEffect transition="in" filter="fade">
                                      <p:cBhvr>
                                        <p:cTn id="36" dur="500"/>
                                        <p:tgtEl>
                                          <p:spTgt spid="151"/>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42"/>
                                        </p:tgtEl>
                                        <p:attrNameLst>
                                          <p:attrName>style.visibility</p:attrName>
                                        </p:attrNameLst>
                                      </p:cBhvr>
                                      <p:to>
                                        <p:strVal val="visible"/>
                                      </p:to>
                                    </p:set>
                                    <p:animEffect transition="in" filter="fade">
                                      <p:cBhvr>
                                        <p:cTn id="40" dur="500"/>
                                        <p:tgtEl>
                                          <p:spTgt spid="14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500"/>
                                        <p:tgtEl>
                                          <p:spTgt spid="143"/>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147"/>
                                        </p:tgtEl>
                                        <p:attrNameLst>
                                          <p:attrName>style.visibility</p:attrName>
                                        </p:attrNameLst>
                                      </p:cBhvr>
                                      <p:to>
                                        <p:strVal val="visible"/>
                                      </p:to>
                                    </p:set>
                                    <p:anim calcmode="lin" valueType="num">
                                      <p:cBhvr>
                                        <p:cTn id="47" dur="500" fill="hold"/>
                                        <p:tgtEl>
                                          <p:spTgt spid="147"/>
                                        </p:tgtEl>
                                        <p:attrNameLst>
                                          <p:attrName>ppt_w</p:attrName>
                                        </p:attrNameLst>
                                      </p:cBhvr>
                                      <p:tavLst>
                                        <p:tav tm="0">
                                          <p:val>
                                            <p:fltVal val="0"/>
                                          </p:val>
                                        </p:tav>
                                        <p:tav tm="100000">
                                          <p:val>
                                            <p:strVal val="#ppt_w"/>
                                          </p:val>
                                        </p:tav>
                                      </p:tavLst>
                                    </p:anim>
                                    <p:anim calcmode="lin" valueType="num">
                                      <p:cBhvr>
                                        <p:cTn id="48" dur="500" fill="hold"/>
                                        <p:tgtEl>
                                          <p:spTgt spid="147"/>
                                        </p:tgtEl>
                                        <p:attrNameLst>
                                          <p:attrName>ppt_h</p:attrName>
                                        </p:attrNameLst>
                                      </p:cBhvr>
                                      <p:tavLst>
                                        <p:tav tm="0">
                                          <p:val>
                                            <p:fltVal val="0"/>
                                          </p:val>
                                        </p:tav>
                                        <p:tav tm="100000">
                                          <p:val>
                                            <p:strVal val="#ppt_h"/>
                                          </p:val>
                                        </p:tav>
                                      </p:tavLst>
                                    </p:anim>
                                    <p:animEffect transition="in" filter="fade">
                                      <p:cBhvr>
                                        <p:cTn id="49" dur="500"/>
                                        <p:tgtEl>
                                          <p:spTgt spid="14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3"/>
                                        </p:tgtEl>
                                        <p:attrNameLst>
                                          <p:attrName>style.visibility</p:attrName>
                                        </p:attrNameLst>
                                      </p:cBhvr>
                                      <p:to>
                                        <p:strVal val="visible"/>
                                      </p:to>
                                    </p:set>
                                    <p:anim calcmode="lin" valueType="num">
                                      <p:cBhvr>
                                        <p:cTn id="52" dur="500" fill="hold"/>
                                        <p:tgtEl>
                                          <p:spTgt spid="153"/>
                                        </p:tgtEl>
                                        <p:attrNameLst>
                                          <p:attrName>ppt_w</p:attrName>
                                        </p:attrNameLst>
                                      </p:cBhvr>
                                      <p:tavLst>
                                        <p:tav tm="0">
                                          <p:val>
                                            <p:fltVal val="0"/>
                                          </p:val>
                                        </p:tav>
                                        <p:tav tm="100000">
                                          <p:val>
                                            <p:strVal val="#ppt_w"/>
                                          </p:val>
                                        </p:tav>
                                      </p:tavLst>
                                    </p:anim>
                                    <p:anim calcmode="lin" valueType="num">
                                      <p:cBhvr>
                                        <p:cTn id="53" dur="500" fill="hold"/>
                                        <p:tgtEl>
                                          <p:spTgt spid="153"/>
                                        </p:tgtEl>
                                        <p:attrNameLst>
                                          <p:attrName>ppt_h</p:attrName>
                                        </p:attrNameLst>
                                      </p:cBhvr>
                                      <p:tavLst>
                                        <p:tav tm="0">
                                          <p:val>
                                            <p:fltVal val="0"/>
                                          </p:val>
                                        </p:tav>
                                        <p:tav tm="100000">
                                          <p:val>
                                            <p:strVal val="#ppt_h"/>
                                          </p:val>
                                        </p:tav>
                                      </p:tavLst>
                                    </p:anim>
                                    <p:animEffect transition="in" filter="fade">
                                      <p:cBhvr>
                                        <p:cTn id="54" dur="500"/>
                                        <p:tgtEl>
                                          <p:spTgt spid="153"/>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45"/>
                                        </p:tgtEl>
                                        <p:attrNameLst>
                                          <p:attrName>style.visibility</p:attrName>
                                        </p:attrNameLst>
                                      </p:cBhvr>
                                      <p:to>
                                        <p:strVal val="visible"/>
                                      </p:to>
                                    </p:set>
                                    <p:animEffect transition="in" filter="fade">
                                      <p:cBhvr>
                                        <p:cTn id="58" dur="500"/>
                                        <p:tgtEl>
                                          <p:spTgt spid="1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fade">
                                      <p:cBhvr>
                                        <p:cTn id="61" dur="500"/>
                                        <p:tgtEl>
                                          <p:spTgt spid="146"/>
                                        </p:tgtEl>
                                      </p:cBhvr>
                                    </p:animEffec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41"/>
                                        </p:tgtEl>
                                        <p:attrNameLst>
                                          <p:attrName>style.visibility</p:attrName>
                                        </p:attrNameLst>
                                      </p:cBhvr>
                                      <p:to>
                                        <p:strVal val="visible"/>
                                      </p:to>
                                    </p:set>
                                    <p:anim calcmode="lin" valueType="num">
                                      <p:cBhvr>
                                        <p:cTn id="65" dur="500" fill="hold"/>
                                        <p:tgtEl>
                                          <p:spTgt spid="141"/>
                                        </p:tgtEl>
                                        <p:attrNameLst>
                                          <p:attrName>ppt_w</p:attrName>
                                        </p:attrNameLst>
                                      </p:cBhvr>
                                      <p:tavLst>
                                        <p:tav tm="0">
                                          <p:val>
                                            <p:fltVal val="0"/>
                                          </p:val>
                                        </p:tav>
                                        <p:tav tm="100000">
                                          <p:val>
                                            <p:strVal val="#ppt_w"/>
                                          </p:val>
                                        </p:tav>
                                      </p:tavLst>
                                    </p:anim>
                                    <p:anim calcmode="lin" valueType="num">
                                      <p:cBhvr>
                                        <p:cTn id="66" dur="500" fill="hold"/>
                                        <p:tgtEl>
                                          <p:spTgt spid="141"/>
                                        </p:tgtEl>
                                        <p:attrNameLst>
                                          <p:attrName>ppt_h</p:attrName>
                                        </p:attrNameLst>
                                      </p:cBhvr>
                                      <p:tavLst>
                                        <p:tav tm="0">
                                          <p:val>
                                            <p:fltVal val="0"/>
                                          </p:val>
                                        </p:tav>
                                        <p:tav tm="100000">
                                          <p:val>
                                            <p:strVal val="#ppt_h"/>
                                          </p:val>
                                        </p:tav>
                                      </p:tavLst>
                                    </p:anim>
                                    <p:animEffect transition="in" filter="fade">
                                      <p:cBhvr>
                                        <p:cTn id="67" dur="500"/>
                                        <p:tgtEl>
                                          <p:spTgt spid="14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55"/>
                                        </p:tgtEl>
                                        <p:attrNameLst>
                                          <p:attrName>style.visibility</p:attrName>
                                        </p:attrNameLst>
                                      </p:cBhvr>
                                      <p:to>
                                        <p:strVal val="visible"/>
                                      </p:to>
                                    </p:set>
                                    <p:anim calcmode="lin" valueType="num">
                                      <p:cBhvr>
                                        <p:cTn id="70" dur="500" fill="hold"/>
                                        <p:tgtEl>
                                          <p:spTgt spid="155"/>
                                        </p:tgtEl>
                                        <p:attrNameLst>
                                          <p:attrName>ppt_w</p:attrName>
                                        </p:attrNameLst>
                                      </p:cBhvr>
                                      <p:tavLst>
                                        <p:tav tm="0">
                                          <p:val>
                                            <p:fltVal val="0"/>
                                          </p:val>
                                        </p:tav>
                                        <p:tav tm="100000">
                                          <p:val>
                                            <p:strVal val="#ppt_w"/>
                                          </p:val>
                                        </p:tav>
                                      </p:tavLst>
                                    </p:anim>
                                    <p:anim calcmode="lin" valueType="num">
                                      <p:cBhvr>
                                        <p:cTn id="71" dur="500" fill="hold"/>
                                        <p:tgtEl>
                                          <p:spTgt spid="155"/>
                                        </p:tgtEl>
                                        <p:attrNameLst>
                                          <p:attrName>ppt_h</p:attrName>
                                        </p:attrNameLst>
                                      </p:cBhvr>
                                      <p:tavLst>
                                        <p:tav tm="0">
                                          <p:val>
                                            <p:fltVal val="0"/>
                                          </p:val>
                                        </p:tav>
                                        <p:tav tm="100000">
                                          <p:val>
                                            <p:strVal val="#ppt_h"/>
                                          </p:val>
                                        </p:tav>
                                      </p:tavLst>
                                    </p:anim>
                                    <p:animEffect transition="in" filter="fade">
                                      <p:cBhvr>
                                        <p:cTn id="72" dur="500"/>
                                        <p:tgtEl>
                                          <p:spTgt spid="155"/>
                                        </p:tgtEl>
                                      </p:cBhvr>
                                    </p:animEffect>
                                  </p:childTnLst>
                                </p:cTn>
                              </p:par>
                            </p:childTnLst>
                          </p:cTn>
                        </p:par>
                        <p:par>
                          <p:cTn id="73" fill="hold">
                            <p:stCondLst>
                              <p:cond delay="4000"/>
                            </p:stCondLst>
                            <p:childTnLst>
                              <p:par>
                                <p:cTn id="74" presetID="10" presetClass="entr" presetSubtype="0" fill="hold" grpId="0" nodeType="afterEffect">
                                  <p:stCondLst>
                                    <p:cond delay="0"/>
                                  </p:stCondLst>
                                  <p:childTnLst>
                                    <p:set>
                                      <p:cBhvr>
                                        <p:cTn id="75" dur="1" fill="hold">
                                          <p:stCondLst>
                                            <p:cond delay="0"/>
                                          </p:stCondLst>
                                        </p:cTn>
                                        <p:tgtEl>
                                          <p:spTgt spid="139"/>
                                        </p:tgtEl>
                                        <p:attrNameLst>
                                          <p:attrName>style.visibility</p:attrName>
                                        </p:attrNameLst>
                                      </p:cBhvr>
                                      <p:to>
                                        <p:strVal val="visible"/>
                                      </p:to>
                                    </p:set>
                                    <p:animEffect transition="in" filter="fade">
                                      <p:cBhvr>
                                        <p:cTn id="76" dur="500"/>
                                        <p:tgtEl>
                                          <p:spTgt spid="13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40"/>
                                        </p:tgtEl>
                                        <p:attrNameLst>
                                          <p:attrName>style.visibility</p:attrName>
                                        </p:attrNameLst>
                                      </p:cBhvr>
                                      <p:to>
                                        <p:strVal val="visible"/>
                                      </p:to>
                                    </p:set>
                                    <p:animEffect transition="in" filter="fade">
                                      <p:cBhvr>
                                        <p:cTn id="79" dur="500"/>
                                        <p:tgtEl>
                                          <p:spTgt spid="140"/>
                                        </p:tgtEl>
                                      </p:cBhvr>
                                    </p:animEffect>
                                  </p:childTnLst>
                                </p:cTn>
                              </p:par>
                            </p:childTnLst>
                          </p:cTn>
                        </p:par>
                        <p:par>
                          <p:cTn id="80" fill="hold">
                            <p:stCondLst>
                              <p:cond delay="4500"/>
                            </p:stCondLst>
                            <p:childTnLst>
                              <p:par>
                                <p:cTn id="81" presetID="53" presetClass="entr" presetSubtype="16" fill="hold" grpId="0" nodeType="afterEffect">
                                  <p:stCondLst>
                                    <p:cond delay="0"/>
                                  </p:stCondLst>
                                  <p:childTnLst>
                                    <p:set>
                                      <p:cBhvr>
                                        <p:cTn id="82" dur="1" fill="hold">
                                          <p:stCondLst>
                                            <p:cond delay="0"/>
                                          </p:stCondLst>
                                        </p:cTn>
                                        <p:tgtEl>
                                          <p:spTgt spid="150"/>
                                        </p:tgtEl>
                                        <p:attrNameLst>
                                          <p:attrName>style.visibility</p:attrName>
                                        </p:attrNameLst>
                                      </p:cBhvr>
                                      <p:to>
                                        <p:strVal val="visible"/>
                                      </p:to>
                                    </p:set>
                                    <p:anim calcmode="lin" valueType="num">
                                      <p:cBhvr>
                                        <p:cTn id="83" dur="500" fill="hold"/>
                                        <p:tgtEl>
                                          <p:spTgt spid="150"/>
                                        </p:tgtEl>
                                        <p:attrNameLst>
                                          <p:attrName>ppt_w</p:attrName>
                                        </p:attrNameLst>
                                      </p:cBhvr>
                                      <p:tavLst>
                                        <p:tav tm="0">
                                          <p:val>
                                            <p:fltVal val="0"/>
                                          </p:val>
                                        </p:tav>
                                        <p:tav tm="100000">
                                          <p:val>
                                            <p:strVal val="#ppt_w"/>
                                          </p:val>
                                        </p:tav>
                                      </p:tavLst>
                                    </p:anim>
                                    <p:anim calcmode="lin" valueType="num">
                                      <p:cBhvr>
                                        <p:cTn id="84" dur="500" fill="hold"/>
                                        <p:tgtEl>
                                          <p:spTgt spid="150"/>
                                        </p:tgtEl>
                                        <p:attrNameLst>
                                          <p:attrName>ppt_h</p:attrName>
                                        </p:attrNameLst>
                                      </p:cBhvr>
                                      <p:tavLst>
                                        <p:tav tm="0">
                                          <p:val>
                                            <p:fltVal val="0"/>
                                          </p:val>
                                        </p:tav>
                                        <p:tav tm="100000">
                                          <p:val>
                                            <p:strVal val="#ppt_h"/>
                                          </p:val>
                                        </p:tav>
                                      </p:tavLst>
                                    </p:anim>
                                    <p:animEffect transition="in" filter="fade">
                                      <p:cBhvr>
                                        <p:cTn id="85" dur="500"/>
                                        <p:tgtEl>
                                          <p:spTgt spid="15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54"/>
                                        </p:tgtEl>
                                        <p:attrNameLst>
                                          <p:attrName>style.visibility</p:attrName>
                                        </p:attrNameLst>
                                      </p:cBhvr>
                                      <p:to>
                                        <p:strVal val="visible"/>
                                      </p:to>
                                    </p:set>
                                    <p:anim calcmode="lin" valueType="num">
                                      <p:cBhvr>
                                        <p:cTn id="88" dur="500" fill="hold"/>
                                        <p:tgtEl>
                                          <p:spTgt spid="154"/>
                                        </p:tgtEl>
                                        <p:attrNameLst>
                                          <p:attrName>ppt_w</p:attrName>
                                        </p:attrNameLst>
                                      </p:cBhvr>
                                      <p:tavLst>
                                        <p:tav tm="0">
                                          <p:val>
                                            <p:fltVal val="0"/>
                                          </p:val>
                                        </p:tav>
                                        <p:tav tm="100000">
                                          <p:val>
                                            <p:strVal val="#ppt_w"/>
                                          </p:val>
                                        </p:tav>
                                      </p:tavLst>
                                    </p:anim>
                                    <p:anim calcmode="lin" valueType="num">
                                      <p:cBhvr>
                                        <p:cTn id="89" dur="500" fill="hold"/>
                                        <p:tgtEl>
                                          <p:spTgt spid="154"/>
                                        </p:tgtEl>
                                        <p:attrNameLst>
                                          <p:attrName>ppt_h</p:attrName>
                                        </p:attrNameLst>
                                      </p:cBhvr>
                                      <p:tavLst>
                                        <p:tav tm="0">
                                          <p:val>
                                            <p:fltVal val="0"/>
                                          </p:val>
                                        </p:tav>
                                        <p:tav tm="100000">
                                          <p:val>
                                            <p:strVal val="#ppt_h"/>
                                          </p:val>
                                        </p:tav>
                                      </p:tavLst>
                                    </p:anim>
                                    <p:animEffect transition="in" filter="fade">
                                      <p:cBhvr>
                                        <p:cTn id="90" dur="500"/>
                                        <p:tgtEl>
                                          <p:spTgt spid="154"/>
                                        </p:tgtEl>
                                      </p:cBhvr>
                                    </p:animEffect>
                                  </p:childTnLst>
                                </p:cTn>
                              </p:par>
                            </p:childTnLst>
                          </p:cTn>
                        </p:par>
                        <p:par>
                          <p:cTn id="91" fill="hold">
                            <p:stCondLst>
                              <p:cond delay="5000"/>
                            </p:stCondLst>
                            <p:childTnLst>
                              <p:par>
                                <p:cTn id="92" presetID="10" presetClass="entr" presetSubtype="0" fill="hold" grpId="0" nodeType="afterEffect">
                                  <p:stCondLst>
                                    <p:cond delay="0"/>
                                  </p:stCondLst>
                                  <p:childTnLst>
                                    <p:set>
                                      <p:cBhvr>
                                        <p:cTn id="93" dur="1" fill="hold">
                                          <p:stCondLst>
                                            <p:cond delay="0"/>
                                          </p:stCondLst>
                                        </p:cTn>
                                        <p:tgtEl>
                                          <p:spTgt spid="148"/>
                                        </p:tgtEl>
                                        <p:attrNameLst>
                                          <p:attrName>style.visibility</p:attrName>
                                        </p:attrNameLst>
                                      </p:cBhvr>
                                      <p:to>
                                        <p:strVal val="visible"/>
                                      </p:to>
                                    </p:set>
                                    <p:animEffect transition="in" filter="fade">
                                      <p:cBhvr>
                                        <p:cTn id="94" dur="500"/>
                                        <p:tgtEl>
                                          <p:spTgt spid="14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animBg="1"/>
      <p:bldP spid="139" grpId="0"/>
      <p:bldP spid="140" grpId="0"/>
      <p:bldP spid="141" grpId="0" animBg="1"/>
      <p:bldP spid="142" grpId="0"/>
      <p:bldP spid="143" grpId="0"/>
      <p:bldP spid="144" grpId="0" animBg="1"/>
      <p:bldP spid="145" grpId="0"/>
      <p:bldP spid="146" grpId="0"/>
      <p:bldP spid="147" grpId="0" animBg="1"/>
      <p:bldP spid="148" grpId="0"/>
      <p:bldP spid="149" grpId="0"/>
      <p:bldP spid="150" grpId="0" animBg="1"/>
      <p:bldP spid="151" grpId="0" animBg="1"/>
      <p:bldP spid="152" grpId="0" animBg="1"/>
      <p:bldP spid="153" grpId="0" animBg="1"/>
      <p:bldP spid="154" grpId="0" animBg="1"/>
      <p:bldP spid="15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2926" y="1134480"/>
            <a:ext cx="2516847" cy="1687431"/>
          </a:xfrm>
          <a:custGeom>
            <a:avLst/>
            <a:gdLst>
              <a:gd name="connsiteX0" fmla="*/ 0 w 2517113"/>
              <a:gd name="connsiteY0" fmla="*/ 0 h 1687431"/>
              <a:gd name="connsiteX1" fmla="*/ 2517113 w 2517113"/>
              <a:gd name="connsiteY1" fmla="*/ 0 h 1687431"/>
              <a:gd name="connsiteX2" fmla="*/ 2517113 w 2517113"/>
              <a:gd name="connsiteY2" fmla="*/ 1687431 h 1687431"/>
              <a:gd name="connsiteX3" fmla="*/ 0 w 2517113"/>
              <a:gd name="connsiteY3" fmla="*/ 1687431 h 1687431"/>
            </a:gdLst>
            <a:ahLst/>
            <a:cxnLst>
              <a:cxn ang="0">
                <a:pos x="connsiteX0" y="connsiteY0"/>
              </a:cxn>
              <a:cxn ang="0">
                <a:pos x="connsiteX1" y="connsiteY1"/>
              </a:cxn>
              <a:cxn ang="0">
                <a:pos x="connsiteX2" y="connsiteY2"/>
              </a:cxn>
              <a:cxn ang="0">
                <a:pos x="connsiteX3" y="connsiteY3"/>
              </a:cxn>
            </a:cxnLst>
            <a:rect l="l" t="t" r="r" b="b"/>
            <a:pathLst>
              <a:path w="2517113" h="1687431">
                <a:moveTo>
                  <a:pt x="0" y="0"/>
                </a:moveTo>
                <a:lnTo>
                  <a:pt x="2517113" y="0"/>
                </a:lnTo>
                <a:lnTo>
                  <a:pt x="2517113" y="1687431"/>
                </a:lnTo>
                <a:lnTo>
                  <a:pt x="0" y="1687431"/>
                </a:lnTo>
                <a:close/>
              </a:path>
            </a:pathLst>
          </a:custGeom>
        </p:spPr>
      </p:pic>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796" y="2889320"/>
            <a:ext cx="2517113" cy="1678913"/>
          </a:xfrm>
          <a:custGeom>
            <a:avLst/>
            <a:gdLst>
              <a:gd name="connsiteX0" fmla="*/ 0 w 2517113"/>
              <a:gd name="connsiteY0" fmla="*/ 0 h 1703197"/>
              <a:gd name="connsiteX1" fmla="*/ 2517113 w 2517113"/>
              <a:gd name="connsiteY1" fmla="*/ 0 h 1703197"/>
              <a:gd name="connsiteX2" fmla="*/ 2517113 w 2517113"/>
              <a:gd name="connsiteY2" fmla="*/ 1703197 h 1703197"/>
              <a:gd name="connsiteX3" fmla="*/ 0 w 2517113"/>
              <a:gd name="connsiteY3" fmla="*/ 1703197 h 1703197"/>
            </a:gdLst>
            <a:ahLst/>
            <a:cxnLst>
              <a:cxn ang="0">
                <a:pos x="connsiteX0" y="connsiteY0"/>
              </a:cxn>
              <a:cxn ang="0">
                <a:pos x="connsiteX1" y="connsiteY1"/>
              </a:cxn>
              <a:cxn ang="0">
                <a:pos x="connsiteX2" y="connsiteY2"/>
              </a:cxn>
              <a:cxn ang="0">
                <a:pos x="connsiteX3" y="connsiteY3"/>
              </a:cxn>
            </a:cxnLst>
            <a:rect l="l" t="t" r="r" b="b"/>
            <a:pathLst>
              <a:path w="2517113" h="1703197">
                <a:moveTo>
                  <a:pt x="0" y="0"/>
                </a:moveTo>
                <a:lnTo>
                  <a:pt x="2517113" y="0"/>
                </a:lnTo>
                <a:lnTo>
                  <a:pt x="2517113" y="1703197"/>
                </a:lnTo>
                <a:lnTo>
                  <a:pt x="0" y="1703197"/>
                </a:lnTo>
                <a:close/>
              </a:path>
            </a:pathLst>
          </a:cu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0524" y="1119184"/>
            <a:ext cx="5090979" cy="3460721"/>
          </a:xfrm>
          <a:custGeom>
            <a:avLst/>
            <a:gdLst>
              <a:gd name="connsiteX0" fmla="*/ 0 w 5090978"/>
              <a:gd name="connsiteY0" fmla="*/ 0 h 3461659"/>
              <a:gd name="connsiteX1" fmla="*/ 5090978 w 5090978"/>
              <a:gd name="connsiteY1" fmla="*/ 0 h 3461659"/>
              <a:gd name="connsiteX2" fmla="*/ 5090978 w 5090978"/>
              <a:gd name="connsiteY2" fmla="*/ 3461659 h 3461659"/>
              <a:gd name="connsiteX3" fmla="*/ 0 w 5090978"/>
              <a:gd name="connsiteY3" fmla="*/ 3461659 h 3461659"/>
            </a:gdLst>
            <a:ahLst/>
            <a:cxnLst>
              <a:cxn ang="0">
                <a:pos x="connsiteX0" y="connsiteY0"/>
              </a:cxn>
              <a:cxn ang="0">
                <a:pos x="connsiteX1" y="connsiteY1"/>
              </a:cxn>
              <a:cxn ang="0">
                <a:pos x="connsiteX2" y="connsiteY2"/>
              </a:cxn>
              <a:cxn ang="0">
                <a:pos x="connsiteX3" y="connsiteY3"/>
              </a:cxn>
            </a:cxnLst>
            <a:rect l="l" t="t" r="r" b="b"/>
            <a:pathLst>
              <a:path w="5090978" h="3461659">
                <a:moveTo>
                  <a:pt x="0" y="0"/>
                </a:moveTo>
                <a:lnTo>
                  <a:pt x="5090978" y="0"/>
                </a:lnTo>
                <a:lnTo>
                  <a:pt x="5090978" y="3461659"/>
                </a:lnTo>
                <a:lnTo>
                  <a:pt x="0" y="3461659"/>
                </a:lnTo>
                <a:close/>
              </a:path>
            </a:pathLst>
          </a:custGeom>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391" y="4732594"/>
            <a:ext cx="2517111" cy="1509285"/>
          </a:xfrm>
          <a:custGeom>
            <a:avLst/>
            <a:gdLst>
              <a:gd name="connsiteX0" fmla="*/ 0 w 2517113"/>
              <a:gd name="connsiteY0" fmla="*/ 0 h 1703197"/>
              <a:gd name="connsiteX1" fmla="*/ 2517113 w 2517113"/>
              <a:gd name="connsiteY1" fmla="*/ 0 h 1703197"/>
              <a:gd name="connsiteX2" fmla="*/ 2517113 w 2517113"/>
              <a:gd name="connsiteY2" fmla="*/ 1703197 h 1703197"/>
              <a:gd name="connsiteX3" fmla="*/ 0 w 2517113"/>
              <a:gd name="connsiteY3" fmla="*/ 1703197 h 1703197"/>
            </a:gdLst>
            <a:ahLst/>
            <a:cxnLst>
              <a:cxn ang="0">
                <a:pos x="connsiteX0" y="connsiteY0"/>
              </a:cxn>
              <a:cxn ang="0">
                <a:pos x="connsiteX1" y="connsiteY1"/>
              </a:cxn>
              <a:cxn ang="0">
                <a:pos x="connsiteX2" y="connsiteY2"/>
              </a:cxn>
              <a:cxn ang="0">
                <a:pos x="connsiteX3" y="connsiteY3"/>
              </a:cxn>
            </a:cxnLst>
            <a:rect l="l" t="t" r="r" b="b"/>
            <a:pathLst>
              <a:path w="2517113" h="1703197">
                <a:moveTo>
                  <a:pt x="0" y="0"/>
                </a:moveTo>
                <a:lnTo>
                  <a:pt x="2517113" y="0"/>
                </a:lnTo>
                <a:lnTo>
                  <a:pt x="2517113" y="1703197"/>
                </a:lnTo>
                <a:lnTo>
                  <a:pt x="0" y="1703197"/>
                </a:lnTo>
                <a:close/>
              </a:path>
            </a:pathLst>
          </a:cu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0525" y="4732594"/>
            <a:ext cx="2517115" cy="1509285"/>
          </a:xfrm>
          <a:custGeom>
            <a:avLst/>
            <a:gdLst>
              <a:gd name="connsiteX0" fmla="*/ 0 w 2517113"/>
              <a:gd name="connsiteY0" fmla="*/ 0 h 1703197"/>
              <a:gd name="connsiteX1" fmla="*/ 2517113 w 2517113"/>
              <a:gd name="connsiteY1" fmla="*/ 0 h 1703197"/>
              <a:gd name="connsiteX2" fmla="*/ 2517113 w 2517113"/>
              <a:gd name="connsiteY2" fmla="*/ 1703197 h 1703197"/>
              <a:gd name="connsiteX3" fmla="*/ 0 w 2517113"/>
              <a:gd name="connsiteY3" fmla="*/ 1703197 h 1703197"/>
            </a:gdLst>
            <a:ahLst/>
            <a:cxnLst>
              <a:cxn ang="0">
                <a:pos x="connsiteX0" y="connsiteY0"/>
              </a:cxn>
              <a:cxn ang="0">
                <a:pos x="connsiteX1" y="connsiteY1"/>
              </a:cxn>
              <a:cxn ang="0">
                <a:pos x="connsiteX2" y="connsiteY2"/>
              </a:cxn>
              <a:cxn ang="0">
                <a:pos x="connsiteX3" y="connsiteY3"/>
              </a:cxn>
            </a:cxnLst>
            <a:rect l="l" t="t" r="r" b="b"/>
            <a:pathLst>
              <a:path w="2517113" h="1703197">
                <a:moveTo>
                  <a:pt x="0" y="0"/>
                </a:moveTo>
                <a:lnTo>
                  <a:pt x="2517113" y="0"/>
                </a:lnTo>
                <a:lnTo>
                  <a:pt x="2517113" y="1703197"/>
                </a:lnTo>
                <a:lnTo>
                  <a:pt x="0" y="1703197"/>
                </a:lnTo>
                <a:close/>
              </a:path>
            </a:pathLst>
          </a:cu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9891" y="2889321"/>
            <a:ext cx="2510653" cy="3437373"/>
          </a:xfrm>
          <a:custGeom>
            <a:avLst/>
            <a:gdLst>
              <a:gd name="connsiteX0" fmla="*/ 0 w 2517113"/>
              <a:gd name="connsiteY0" fmla="*/ 0 h 3461658"/>
              <a:gd name="connsiteX1" fmla="*/ 2517113 w 2517113"/>
              <a:gd name="connsiteY1" fmla="*/ 0 h 3461658"/>
              <a:gd name="connsiteX2" fmla="*/ 2517113 w 2517113"/>
              <a:gd name="connsiteY2" fmla="*/ 3461658 h 3461658"/>
              <a:gd name="connsiteX3" fmla="*/ 0 w 2517113"/>
              <a:gd name="connsiteY3" fmla="*/ 3461658 h 3461658"/>
            </a:gdLst>
            <a:ahLst/>
            <a:cxnLst>
              <a:cxn ang="0">
                <a:pos x="connsiteX0" y="connsiteY0"/>
              </a:cxn>
              <a:cxn ang="0">
                <a:pos x="connsiteX1" y="connsiteY1"/>
              </a:cxn>
              <a:cxn ang="0">
                <a:pos x="connsiteX2" y="connsiteY2"/>
              </a:cxn>
              <a:cxn ang="0">
                <a:pos x="connsiteX3" y="connsiteY3"/>
              </a:cxn>
            </a:cxnLst>
            <a:rect l="l" t="t" r="r" b="b"/>
            <a:pathLst>
              <a:path w="2517113" h="3461658">
                <a:moveTo>
                  <a:pt x="0" y="0"/>
                </a:moveTo>
                <a:lnTo>
                  <a:pt x="2517113" y="0"/>
                </a:lnTo>
                <a:lnTo>
                  <a:pt x="2517113" y="3461658"/>
                </a:lnTo>
                <a:lnTo>
                  <a:pt x="0" y="3461658"/>
                </a:lnTo>
                <a:close/>
              </a:path>
            </a:pathLst>
          </a:cu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2797" y="4647780"/>
            <a:ext cx="2517113" cy="1678913"/>
          </a:xfrm>
          <a:custGeom>
            <a:avLst/>
            <a:gdLst>
              <a:gd name="connsiteX0" fmla="*/ 0 w 2517113"/>
              <a:gd name="connsiteY0" fmla="*/ 0 h 1703197"/>
              <a:gd name="connsiteX1" fmla="*/ 2517113 w 2517113"/>
              <a:gd name="connsiteY1" fmla="*/ 0 h 1703197"/>
              <a:gd name="connsiteX2" fmla="*/ 2517113 w 2517113"/>
              <a:gd name="connsiteY2" fmla="*/ 1703197 h 1703197"/>
              <a:gd name="connsiteX3" fmla="*/ 0 w 2517113"/>
              <a:gd name="connsiteY3" fmla="*/ 1703197 h 1703197"/>
            </a:gdLst>
            <a:ahLst/>
            <a:cxnLst>
              <a:cxn ang="0">
                <a:pos x="connsiteX0" y="connsiteY0"/>
              </a:cxn>
              <a:cxn ang="0">
                <a:pos x="connsiteX1" y="connsiteY1"/>
              </a:cxn>
              <a:cxn ang="0">
                <a:pos x="connsiteX2" y="connsiteY2"/>
              </a:cxn>
              <a:cxn ang="0">
                <a:pos x="connsiteX3" y="connsiteY3"/>
              </a:cxn>
            </a:cxnLst>
            <a:rect l="l" t="t" r="r" b="b"/>
            <a:pathLst>
              <a:path w="2517113" h="1703197">
                <a:moveTo>
                  <a:pt x="0" y="0"/>
                </a:moveTo>
                <a:lnTo>
                  <a:pt x="2517113" y="0"/>
                </a:lnTo>
                <a:lnTo>
                  <a:pt x="2517113" y="1703197"/>
                </a:lnTo>
                <a:lnTo>
                  <a:pt x="0" y="1703197"/>
                </a:lnTo>
                <a:close/>
              </a:path>
            </a:pathLst>
          </a:custGeom>
        </p:spPr>
      </p:pic>
      <p:pic>
        <p:nvPicPr>
          <p:cNvPr id="40" name="Picture 3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16793" y="1138827"/>
            <a:ext cx="2516847" cy="1678736"/>
          </a:xfrm>
          <a:custGeom>
            <a:avLst/>
            <a:gdLst>
              <a:gd name="connsiteX0" fmla="*/ 0 w 2517113"/>
              <a:gd name="connsiteY0" fmla="*/ 0 h 1687431"/>
              <a:gd name="connsiteX1" fmla="*/ 2517113 w 2517113"/>
              <a:gd name="connsiteY1" fmla="*/ 0 h 1687431"/>
              <a:gd name="connsiteX2" fmla="*/ 2517113 w 2517113"/>
              <a:gd name="connsiteY2" fmla="*/ 1687431 h 1687431"/>
              <a:gd name="connsiteX3" fmla="*/ 0 w 2517113"/>
              <a:gd name="connsiteY3" fmla="*/ 1687431 h 1687431"/>
            </a:gdLst>
            <a:ahLst/>
            <a:cxnLst>
              <a:cxn ang="0">
                <a:pos x="connsiteX0" y="connsiteY0"/>
              </a:cxn>
              <a:cxn ang="0">
                <a:pos x="connsiteX1" y="connsiteY1"/>
              </a:cxn>
              <a:cxn ang="0">
                <a:pos x="connsiteX2" y="connsiteY2"/>
              </a:cxn>
              <a:cxn ang="0">
                <a:pos x="connsiteX3" y="connsiteY3"/>
              </a:cxn>
            </a:cxnLst>
            <a:rect l="l" t="t" r="r" b="b"/>
            <a:pathLst>
              <a:path w="2517113" h="1687431">
                <a:moveTo>
                  <a:pt x="0" y="0"/>
                </a:moveTo>
                <a:lnTo>
                  <a:pt x="2517113" y="0"/>
                </a:lnTo>
                <a:lnTo>
                  <a:pt x="2517113" y="1687431"/>
                </a:lnTo>
                <a:lnTo>
                  <a:pt x="0" y="1687431"/>
                </a:lnTo>
                <a:close/>
              </a:path>
            </a:pathLst>
          </a:custGeom>
        </p:spPr>
      </p:pic>
      <p:sp>
        <p:nvSpPr>
          <p:cNvPr id="42" name="Rectangle 41"/>
          <p:cNvSpPr/>
          <p:nvPr/>
        </p:nvSpPr>
        <p:spPr>
          <a:xfrm>
            <a:off x="6190523" y="1118712"/>
            <a:ext cx="5090979" cy="3461659"/>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46" name="Rectangle 45"/>
          <p:cNvSpPr/>
          <p:nvPr/>
        </p:nvSpPr>
        <p:spPr>
          <a:xfrm>
            <a:off x="6736648" y="1940698"/>
            <a:ext cx="3941981" cy="2084545"/>
          </a:xfrm>
          <a:prstGeom prst="rect">
            <a:avLst/>
          </a:prstGeom>
        </p:spPr>
        <p:txBody>
          <a:bodyPr wrap="square" lIns="91440" tIns="45720" rIns="91440" bIns="45720">
            <a:spAutoFit/>
          </a:bodyPr>
          <a:lstStyle/>
          <a:p>
            <a:pP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en-US" altLang="zh-CN" sz="1465"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465"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4838780" y="1922312"/>
            <a:ext cx="2514443" cy="4018593"/>
            <a:chOff x="4695824" y="2011363"/>
            <a:chExt cx="2651124" cy="4237038"/>
          </a:xfrm>
        </p:grpSpPr>
        <p:sp>
          <p:nvSpPr>
            <p:cNvPr id="8" name="Freeform 5"/>
            <p:cNvSpPr/>
            <p:nvPr/>
          </p:nvSpPr>
          <p:spPr bwMode="auto">
            <a:xfrm>
              <a:off x="6110286" y="3670300"/>
              <a:ext cx="754062" cy="1103314"/>
            </a:xfrm>
            <a:custGeom>
              <a:avLst/>
              <a:gdLst>
                <a:gd name="T0" fmla="*/ 293 w 433"/>
                <a:gd name="T1" fmla="*/ 94 h 635"/>
                <a:gd name="T2" fmla="*/ 334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8 h 635"/>
                <a:gd name="T20" fmla="*/ 165 w 433"/>
                <a:gd name="T21" fmla="*/ 537 h 635"/>
                <a:gd name="T22" fmla="*/ 129 w 433"/>
                <a:gd name="T23" fmla="*/ 586 h 635"/>
                <a:gd name="T24" fmla="*/ 141 w 433"/>
                <a:gd name="T25" fmla="*/ 619 h 635"/>
                <a:gd name="T26" fmla="*/ 183 w 433"/>
                <a:gd name="T27" fmla="*/ 635 h 635"/>
                <a:gd name="T28" fmla="*/ 250 w 433"/>
                <a:gd name="T29" fmla="*/ 594 h 635"/>
                <a:gd name="T30" fmla="*/ 210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10 w 433"/>
                <a:gd name="T43" fmla="*/ 199 h 635"/>
                <a:gd name="T44" fmla="*/ 338 w 433"/>
                <a:gd name="T45" fmla="*/ 243 h 635"/>
                <a:gd name="T46" fmla="*/ 270 w 433"/>
                <a:gd name="T47" fmla="*/ 161 h 635"/>
                <a:gd name="T48" fmla="*/ 293 w 433"/>
                <a:gd name="T49" fmla="*/ 94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accent3"/>
            </a:solidFill>
            <a:ln>
              <a:noFill/>
            </a:ln>
          </p:spPr>
          <p:txBody>
            <a:bodyPr vert="horz" wrap="square" lIns="121920" tIns="60960" rIns="121920" bIns="60960" numCol="1" anchor="t" anchorCtr="0" compatLnSpc="1"/>
            <a:lstStyle/>
            <a:p>
              <a:pPr algn="ctr"/>
              <a:endParaRPr lang="en-US" sz="2400"/>
            </a:p>
          </p:txBody>
        </p:sp>
        <p:sp>
          <p:nvSpPr>
            <p:cNvPr id="9" name="Freeform 6"/>
            <p:cNvSpPr/>
            <p:nvPr/>
          </p:nvSpPr>
          <p:spPr bwMode="auto">
            <a:xfrm>
              <a:off x="5314947" y="3670300"/>
              <a:ext cx="757238" cy="804863"/>
            </a:xfrm>
            <a:custGeom>
              <a:avLst/>
              <a:gdLst>
                <a:gd name="T0" fmla="*/ 435 w 435"/>
                <a:gd name="T1" fmla="*/ 0 h 463"/>
                <a:gd name="T2" fmla="*/ 2 w 435"/>
                <a:gd name="T3" fmla="*/ 0 h 463"/>
                <a:gd name="T4" fmla="*/ 2 w 435"/>
                <a:gd name="T5" fmla="*/ 113 h 463"/>
                <a:gd name="T6" fmla="*/ 32 w 435"/>
                <a:gd name="T7" fmla="*/ 113 h 463"/>
                <a:gd name="T8" fmla="*/ 104 w 435"/>
                <a:gd name="T9" fmla="*/ 70 h 463"/>
                <a:gd name="T10" fmla="*/ 166 w 435"/>
                <a:gd name="T11" fmla="*/ 154 h 463"/>
                <a:gd name="T12" fmla="*/ 145 w 435"/>
                <a:gd name="T13" fmla="*/ 219 h 463"/>
                <a:gd name="T14" fmla="*/ 100 w 435"/>
                <a:gd name="T15" fmla="*/ 234 h 463"/>
                <a:gd name="T16" fmla="*/ 34 w 435"/>
                <a:gd name="T17" fmla="*/ 192 h 463"/>
                <a:gd name="T18" fmla="*/ 0 w 435"/>
                <a:gd name="T19" fmla="*/ 192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chemeClr val="accent4"/>
            </a:solidFill>
            <a:ln>
              <a:noFill/>
            </a:ln>
          </p:spPr>
          <p:txBody>
            <a:bodyPr vert="horz" wrap="square" lIns="121920" tIns="60960" rIns="121920" bIns="60960" numCol="1" anchor="t" anchorCtr="0" compatLnSpc="1"/>
            <a:lstStyle/>
            <a:p>
              <a:pPr algn="ctr"/>
              <a:endParaRPr lang="en-US" sz="2400"/>
            </a:p>
          </p:txBody>
        </p:sp>
        <p:sp>
          <p:nvSpPr>
            <p:cNvPr id="10" name="Freeform 7"/>
            <p:cNvSpPr/>
            <p:nvPr/>
          </p:nvSpPr>
          <p:spPr bwMode="auto">
            <a:xfrm>
              <a:off x="5318123" y="2011363"/>
              <a:ext cx="1939924" cy="1071563"/>
            </a:xfrm>
            <a:custGeom>
              <a:avLst/>
              <a:gdLst>
                <a:gd name="T0" fmla="*/ 0 w 1114"/>
                <a:gd name="T1" fmla="*/ 445 h 616"/>
                <a:gd name="T2" fmla="*/ 186 w 1114"/>
                <a:gd name="T3" fmla="*/ 445 h 616"/>
                <a:gd name="T4" fmla="*/ 197 w 1114"/>
                <a:gd name="T5" fmla="*/ 456 h 616"/>
                <a:gd name="T6" fmla="*/ 197 w 1114"/>
                <a:gd name="T7" fmla="*/ 511 h 616"/>
                <a:gd name="T8" fmla="*/ 192 w 1114"/>
                <a:gd name="T9" fmla="*/ 521 h 616"/>
                <a:gd name="T10" fmla="*/ 161 w 1114"/>
                <a:gd name="T11" fmla="*/ 565 h 616"/>
                <a:gd name="T12" fmla="*/ 213 w 1114"/>
                <a:gd name="T13" fmla="*/ 616 h 616"/>
                <a:gd name="T14" fmla="*/ 279 w 1114"/>
                <a:gd name="T15" fmla="*/ 571 h 616"/>
                <a:gd name="T16" fmla="*/ 240 w 1114"/>
                <a:gd name="T17" fmla="*/ 519 h 616"/>
                <a:gd name="T18" fmla="*/ 233 w 1114"/>
                <a:gd name="T19" fmla="*/ 508 h 616"/>
                <a:gd name="T20" fmla="*/ 234 w 1114"/>
                <a:gd name="T21" fmla="*/ 458 h 616"/>
                <a:gd name="T22" fmla="*/ 245 w 1114"/>
                <a:gd name="T23" fmla="*/ 448 h 616"/>
                <a:gd name="T24" fmla="*/ 647 w 1114"/>
                <a:gd name="T25" fmla="*/ 448 h 616"/>
                <a:gd name="T26" fmla="*/ 647 w 1114"/>
                <a:gd name="T27" fmla="*/ 412 h 616"/>
                <a:gd name="T28" fmla="*/ 605 w 1114"/>
                <a:gd name="T29" fmla="*/ 339 h 616"/>
                <a:gd name="T30" fmla="*/ 683 w 1114"/>
                <a:gd name="T31" fmla="*/ 279 h 616"/>
                <a:gd name="T32" fmla="*/ 767 w 1114"/>
                <a:gd name="T33" fmla="*/ 338 h 616"/>
                <a:gd name="T34" fmla="*/ 728 w 1114"/>
                <a:gd name="T35" fmla="*/ 413 h 616"/>
                <a:gd name="T36" fmla="*/ 728 w 1114"/>
                <a:gd name="T37" fmla="*/ 446 h 616"/>
                <a:gd name="T38" fmla="*/ 1114 w 1114"/>
                <a:gd name="T39" fmla="*/ 446 h 616"/>
                <a:gd name="T40" fmla="*/ 952 w 1114"/>
                <a:gd name="T41" fmla="*/ 204 h 616"/>
                <a:gd name="T42" fmla="*/ 460 w 1114"/>
                <a:gd name="T43" fmla="*/ 2 h 616"/>
                <a:gd name="T44" fmla="*/ 0 w 1114"/>
                <a:gd name="T45" fmla="*/ 148 h 616"/>
                <a:gd name="T46" fmla="*/ 0 w 1114"/>
                <a:gd name="T47" fmla="*/ 44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chemeClr val="accent1"/>
            </a:solidFill>
            <a:ln>
              <a:noFill/>
            </a:ln>
          </p:spPr>
          <p:txBody>
            <a:bodyPr vert="horz" wrap="square" lIns="121920" tIns="60960" rIns="121920" bIns="60960" numCol="1" anchor="t" anchorCtr="0" compatLnSpc="1"/>
            <a:lstStyle/>
            <a:p>
              <a:pPr algn="ctr"/>
              <a:endParaRPr lang="en-US" sz="2400"/>
            </a:p>
          </p:txBody>
        </p:sp>
        <p:sp>
          <p:nvSpPr>
            <p:cNvPr id="11" name="Freeform 8"/>
            <p:cNvSpPr/>
            <p:nvPr/>
          </p:nvSpPr>
          <p:spPr bwMode="auto">
            <a:xfrm>
              <a:off x="6110286" y="2535238"/>
              <a:ext cx="1039812" cy="1096963"/>
            </a:xfrm>
            <a:custGeom>
              <a:avLst/>
              <a:gdLst>
                <a:gd name="T0" fmla="*/ 433 w 597"/>
                <a:gd name="T1" fmla="*/ 422 h 631"/>
                <a:gd name="T2" fmla="*/ 445 w 597"/>
                <a:gd name="T3" fmla="*/ 411 h 631"/>
                <a:gd name="T4" fmla="*/ 492 w 597"/>
                <a:gd name="T5" fmla="*/ 411 h 631"/>
                <a:gd name="T6" fmla="*/ 501 w 597"/>
                <a:gd name="T7" fmla="*/ 415 h 631"/>
                <a:gd name="T8" fmla="*/ 556 w 597"/>
                <a:gd name="T9" fmla="*/ 451 h 631"/>
                <a:gd name="T10" fmla="*/ 597 w 597"/>
                <a:gd name="T11" fmla="*/ 389 h 631"/>
                <a:gd name="T12" fmla="*/ 557 w 597"/>
                <a:gd name="T13" fmla="*/ 334 h 631"/>
                <a:gd name="T14" fmla="*/ 499 w 597"/>
                <a:gd name="T15" fmla="*/ 374 h 631"/>
                <a:gd name="T16" fmla="*/ 491 w 597"/>
                <a:gd name="T17" fmla="*/ 377 h 631"/>
                <a:gd name="T18" fmla="*/ 441 w 597"/>
                <a:gd name="T19" fmla="*/ 377 h 631"/>
                <a:gd name="T20" fmla="*/ 430 w 597"/>
                <a:gd name="T21" fmla="*/ 366 h 631"/>
                <a:gd name="T22" fmla="*/ 430 w 597"/>
                <a:gd name="T23" fmla="*/ 167 h 631"/>
                <a:gd name="T24" fmla="*/ 261 w 597"/>
                <a:gd name="T25" fmla="*/ 167 h 631"/>
                <a:gd name="T26" fmla="*/ 250 w 597"/>
                <a:gd name="T27" fmla="*/ 156 h 631"/>
                <a:gd name="T28" fmla="*/ 250 w 597"/>
                <a:gd name="T29" fmla="*/ 107 h 631"/>
                <a:gd name="T30" fmla="*/ 256 w 597"/>
                <a:gd name="T31" fmla="*/ 98 h 631"/>
                <a:gd name="T32" fmla="*/ 290 w 597"/>
                <a:gd name="T33" fmla="*/ 37 h 631"/>
                <a:gd name="T34" fmla="*/ 228 w 597"/>
                <a:gd name="T35" fmla="*/ 0 h 631"/>
                <a:gd name="T36" fmla="*/ 172 w 597"/>
                <a:gd name="T37" fmla="*/ 38 h 631"/>
                <a:gd name="T38" fmla="*/ 208 w 597"/>
                <a:gd name="T39" fmla="*/ 96 h 631"/>
                <a:gd name="T40" fmla="*/ 214 w 597"/>
                <a:gd name="T41" fmla="*/ 105 h 631"/>
                <a:gd name="T42" fmla="*/ 214 w 597"/>
                <a:gd name="T43" fmla="*/ 158 h 631"/>
                <a:gd name="T44" fmla="*/ 203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2"/>
            </a:solidFill>
            <a:ln>
              <a:noFill/>
            </a:ln>
          </p:spPr>
          <p:txBody>
            <a:bodyPr vert="horz" wrap="square" lIns="121920" tIns="60960" rIns="121920" bIns="60960" numCol="1" anchor="t" anchorCtr="0" compatLnSpc="1"/>
            <a:lstStyle/>
            <a:p>
              <a:pPr algn="ctr"/>
              <a:endParaRPr lang="en-US" sz="2400"/>
            </a:p>
          </p:txBody>
        </p:sp>
        <p:sp>
          <p:nvSpPr>
            <p:cNvPr id="12" name="Freeform 9"/>
            <p:cNvSpPr/>
            <p:nvPr/>
          </p:nvSpPr>
          <p:spPr bwMode="auto">
            <a:xfrm>
              <a:off x="6619873" y="2828925"/>
              <a:ext cx="727075" cy="1574801"/>
            </a:xfrm>
            <a:custGeom>
              <a:avLst/>
              <a:gdLst>
                <a:gd name="T0" fmla="*/ 160 w 418"/>
                <a:gd name="T1" fmla="*/ 0 h 906"/>
                <a:gd name="T2" fmla="*/ 160 w 418"/>
                <a:gd name="T3" fmla="*/ 186 h 906"/>
                <a:gd name="T4" fmla="*/ 194 w 418"/>
                <a:gd name="T5" fmla="*/ 186 h 906"/>
                <a:gd name="T6" fmla="*/ 266 w 418"/>
                <a:gd name="T7" fmla="*/ 143 h 906"/>
                <a:gd name="T8" fmla="*/ 328 w 418"/>
                <a:gd name="T9" fmla="*/ 220 h 906"/>
                <a:gd name="T10" fmla="*/ 264 w 418"/>
                <a:gd name="T11" fmla="*/ 304 h 906"/>
                <a:gd name="T12" fmla="*/ 195 w 418"/>
                <a:gd name="T13" fmla="*/ 264 h 906"/>
                <a:gd name="T14" fmla="*/ 164 w 418"/>
                <a:gd name="T15" fmla="*/ 264 h 906"/>
                <a:gd name="T16" fmla="*/ 164 w 418"/>
                <a:gd name="T17" fmla="*/ 613 h 906"/>
                <a:gd name="T18" fmla="*/ 153 w 418"/>
                <a:gd name="T19" fmla="*/ 624 h 906"/>
                <a:gd name="T20" fmla="*/ 105 w 418"/>
                <a:gd name="T21" fmla="*/ 624 h 906"/>
                <a:gd name="T22" fmla="*/ 97 w 418"/>
                <a:gd name="T23" fmla="*/ 621 h 906"/>
                <a:gd name="T24" fmla="*/ 40 w 418"/>
                <a:gd name="T25" fmla="*/ 586 h 906"/>
                <a:gd name="T26" fmla="*/ 16 w 418"/>
                <a:gd name="T27" fmla="*/ 594 h 906"/>
                <a:gd name="T28" fmla="*/ 0 w 418"/>
                <a:gd name="T29" fmla="*/ 645 h 906"/>
                <a:gd name="T30" fmla="*/ 46 w 418"/>
                <a:gd name="T31" fmla="*/ 705 h 906"/>
                <a:gd name="T32" fmla="*/ 104 w 418"/>
                <a:gd name="T33" fmla="*/ 665 h 906"/>
                <a:gd name="T34" fmla="*/ 113 w 418"/>
                <a:gd name="T35" fmla="*/ 661 h 906"/>
                <a:gd name="T36" fmla="*/ 153 w 418"/>
                <a:gd name="T37" fmla="*/ 661 h 906"/>
                <a:gd name="T38" fmla="*/ 164 w 418"/>
                <a:gd name="T39" fmla="*/ 672 h 906"/>
                <a:gd name="T40" fmla="*/ 164 w 418"/>
                <a:gd name="T41" fmla="*/ 906 h 906"/>
                <a:gd name="T42" fmla="*/ 318 w 418"/>
                <a:gd name="T43" fmla="*/ 573 h 906"/>
                <a:gd name="T44" fmla="*/ 418 w 418"/>
                <a:gd name="T45" fmla="*/ 210 h 906"/>
                <a:gd name="T46" fmla="*/ 376 w 418"/>
                <a:gd name="T47" fmla="*/ 0 h 906"/>
                <a:gd name="T48" fmla="*/ 160 w 418"/>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chemeClr val="accent1"/>
            </a:solidFill>
            <a:ln>
              <a:noFill/>
            </a:ln>
          </p:spPr>
          <p:txBody>
            <a:bodyPr vert="horz" wrap="square" lIns="121920" tIns="60960" rIns="121920" bIns="60960" numCol="1" anchor="t" anchorCtr="0" compatLnSpc="1"/>
            <a:lstStyle/>
            <a:p>
              <a:pPr algn="ctr"/>
              <a:endParaRPr lang="en-US" sz="2400"/>
            </a:p>
          </p:txBody>
        </p:sp>
        <p:sp>
          <p:nvSpPr>
            <p:cNvPr id="13" name="Freeform 10"/>
            <p:cNvSpPr/>
            <p:nvPr/>
          </p:nvSpPr>
          <p:spPr bwMode="auto">
            <a:xfrm>
              <a:off x="5346697" y="4508500"/>
              <a:ext cx="1511299" cy="622300"/>
            </a:xfrm>
            <a:custGeom>
              <a:avLst/>
              <a:gdLst>
                <a:gd name="T0" fmla="*/ 665 w 868"/>
                <a:gd name="T1" fmla="*/ 0 h 358"/>
                <a:gd name="T2" fmla="*/ 665 w 868"/>
                <a:gd name="T3" fmla="*/ 36 h 358"/>
                <a:gd name="T4" fmla="*/ 712 w 868"/>
                <a:gd name="T5" fmla="*/ 114 h 358"/>
                <a:gd name="T6" fmla="*/ 622 w 868"/>
                <a:gd name="T7" fmla="*/ 175 h 358"/>
                <a:gd name="T8" fmla="*/ 564 w 868"/>
                <a:gd name="T9" fmla="*/ 153 h 358"/>
                <a:gd name="T10" fmla="*/ 546 w 868"/>
                <a:gd name="T11" fmla="*/ 103 h 358"/>
                <a:gd name="T12" fmla="*/ 586 w 868"/>
                <a:gd name="T13" fmla="*/ 41 h 358"/>
                <a:gd name="T14" fmla="*/ 586 w 868"/>
                <a:gd name="T15" fmla="*/ 3 h 358"/>
                <a:gd name="T16" fmla="*/ 0 w 868"/>
                <a:gd name="T17" fmla="*/ 3 h 358"/>
                <a:gd name="T18" fmla="*/ 26 w 868"/>
                <a:gd name="T19" fmla="*/ 104 h 358"/>
                <a:gd name="T20" fmla="*/ 167 w 868"/>
                <a:gd name="T21" fmla="*/ 358 h 358"/>
                <a:gd name="T22" fmla="*/ 700 w 868"/>
                <a:gd name="T23" fmla="*/ 358 h 358"/>
                <a:gd name="T24" fmla="*/ 821 w 868"/>
                <a:gd name="T25" fmla="*/ 241 h 358"/>
                <a:gd name="T26" fmla="*/ 845 w 868"/>
                <a:gd name="T27" fmla="*/ 51 h 358"/>
                <a:gd name="T28" fmla="*/ 868 w 868"/>
                <a:gd name="T29" fmla="*/ 0 h 358"/>
                <a:gd name="T30" fmla="*/ 665 w 868"/>
                <a:gd name="T3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chemeClr val="accent3"/>
            </a:solidFill>
            <a:ln>
              <a:noFill/>
            </a:ln>
          </p:spPr>
          <p:txBody>
            <a:bodyPr vert="horz" wrap="square" lIns="121920" tIns="60960" rIns="121920" bIns="60960" numCol="1" anchor="t" anchorCtr="0" compatLnSpc="1"/>
            <a:lstStyle/>
            <a:p>
              <a:pPr algn="ctr"/>
              <a:endParaRPr lang="en-US" sz="2400"/>
            </a:p>
          </p:txBody>
        </p:sp>
        <p:sp>
          <p:nvSpPr>
            <p:cNvPr id="14" name="Freeform 11"/>
            <p:cNvSpPr/>
            <p:nvPr/>
          </p:nvSpPr>
          <p:spPr bwMode="auto">
            <a:xfrm>
              <a:off x="4695824" y="2298700"/>
              <a:ext cx="869950" cy="2054225"/>
            </a:xfrm>
            <a:custGeom>
              <a:avLst/>
              <a:gdLst>
                <a:gd name="T0" fmla="*/ 334 w 500"/>
                <a:gd name="T1" fmla="*/ 970 h 1182"/>
                <a:gd name="T2" fmla="*/ 345 w 500"/>
                <a:gd name="T3" fmla="*/ 959 h 1182"/>
                <a:gd name="T4" fmla="*/ 398 w 500"/>
                <a:gd name="T5" fmla="*/ 959 h 1182"/>
                <a:gd name="T6" fmla="*/ 409 w 500"/>
                <a:gd name="T7" fmla="*/ 967 h 1182"/>
                <a:gd name="T8" fmla="*/ 457 w 500"/>
                <a:gd name="T9" fmla="*/ 1001 h 1182"/>
                <a:gd name="T10" fmla="*/ 486 w 500"/>
                <a:gd name="T11" fmla="*/ 992 h 1182"/>
                <a:gd name="T12" fmla="*/ 500 w 500"/>
                <a:gd name="T13" fmla="*/ 943 h 1182"/>
                <a:gd name="T14" fmla="*/ 460 w 500"/>
                <a:gd name="T15" fmla="*/ 881 h 1182"/>
                <a:gd name="T16" fmla="*/ 405 w 500"/>
                <a:gd name="T17" fmla="*/ 917 h 1182"/>
                <a:gd name="T18" fmla="*/ 395 w 500"/>
                <a:gd name="T19" fmla="*/ 924 h 1182"/>
                <a:gd name="T20" fmla="*/ 347 w 500"/>
                <a:gd name="T21" fmla="*/ 924 h 1182"/>
                <a:gd name="T22" fmla="*/ 336 w 500"/>
                <a:gd name="T23" fmla="*/ 913 h 1182"/>
                <a:gd name="T24" fmla="*/ 336 w 500"/>
                <a:gd name="T25" fmla="*/ 783 h 1182"/>
                <a:gd name="T26" fmla="*/ 334 w 500"/>
                <a:gd name="T27" fmla="*/ 778 h 1182"/>
                <a:gd name="T28" fmla="*/ 336 w 500"/>
                <a:gd name="T29" fmla="*/ 772 h 1182"/>
                <a:gd name="T30" fmla="*/ 336 w 500"/>
                <a:gd name="T31" fmla="*/ 0 h 1182"/>
                <a:gd name="T32" fmla="*/ 134 w 500"/>
                <a:gd name="T33" fmla="*/ 281 h 1182"/>
                <a:gd name="T34" fmla="*/ 221 w 500"/>
                <a:gd name="T35" fmla="*/ 959 h 1182"/>
                <a:gd name="T36" fmla="*/ 334 w 500"/>
                <a:gd name="T37" fmla="*/ 1182 h 1182"/>
                <a:gd name="T38" fmla="*/ 334 w 500"/>
                <a:gd name="T39" fmla="*/ 970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accent4"/>
            </a:solidFill>
            <a:ln>
              <a:noFill/>
            </a:ln>
          </p:spPr>
          <p:txBody>
            <a:bodyPr vert="horz" wrap="square" lIns="121920" tIns="60960" rIns="121920" bIns="60960" numCol="1" anchor="t" anchorCtr="0" compatLnSpc="1"/>
            <a:lstStyle/>
            <a:p>
              <a:pPr algn="ctr"/>
              <a:endParaRPr lang="en-US" sz="2400"/>
            </a:p>
          </p:txBody>
        </p:sp>
        <p:sp>
          <p:nvSpPr>
            <p:cNvPr id="15" name="Freeform 12"/>
            <p:cNvSpPr/>
            <p:nvPr/>
          </p:nvSpPr>
          <p:spPr bwMode="auto">
            <a:xfrm>
              <a:off x="5318124" y="2822575"/>
              <a:ext cx="754062" cy="809625"/>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9 w 433"/>
                <a:gd name="T11" fmla="*/ 98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2"/>
            </a:solidFill>
            <a:ln>
              <a:noFill/>
            </a:ln>
          </p:spPr>
          <p:txBody>
            <a:bodyPr vert="horz" wrap="square" lIns="121920" tIns="60960" rIns="121920" bIns="60960" numCol="1" anchor="t" anchorCtr="0" compatLnSpc="1"/>
            <a:lstStyle/>
            <a:p>
              <a:pPr algn="ctr"/>
              <a:endParaRPr lang="en-US" sz="2400"/>
            </a:p>
          </p:txBody>
        </p:sp>
        <p:sp>
          <p:nvSpPr>
            <p:cNvPr id="16" name="Freeform 13"/>
            <p:cNvSpPr/>
            <p:nvPr/>
          </p:nvSpPr>
          <p:spPr bwMode="auto">
            <a:xfrm>
              <a:off x="5534025" y="5130801"/>
              <a:ext cx="1117600" cy="1023938"/>
            </a:xfrm>
            <a:custGeom>
              <a:avLst/>
              <a:gdLst>
                <a:gd name="T0" fmla="*/ 7 w 642"/>
                <a:gd name="T1" fmla="*/ 0 h 589"/>
                <a:gd name="T2" fmla="*/ 627 w 642"/>
                <a:gd name="T3" fmla="*/ 0 h 589"/>
                <a:gd name="T4" fmla="*/ 627 w 642"/>
                <a:gd name="T5" fmla="*/ 51 h 589"/>
                <a:gd name="T6" fmla="*/ 642 w 642"/>
                <a:gd name="T7" fmla="*/ 82 h 589"/>
                <a:gd name="T8" fmla="*/ 612 w 642"/>
                <a:gd name="T9" fmla="*/ 129 h 589"/>
                <a:gd name="T10" fmla="*/ 637 w 642"/>
                <a:gd name="T11" fmla="*/ 171 h 589"/>
                <a:gd name="T12" fmla="*/ 612 w 642"/>
                <a:gd name="T13" fmla="*/ 225 h 589"/>
                <a:gd name="T14" fmla="*/ 635 w 642"/>
                <a:gd name="T15" fmla="*/ 261 h 589"/>
                <a:gd name="T16" fmla="*/ 612 w 642"/>
                <a:gd name="T17" fmla="*/ 306 h 589"/>
                <a:gd name="T18" fmla="*/ 635 w 642"/>
                <a:gd name="T19" fmla="*/ 347 h 589"/>
                <a:gd name="T20" fmla="*/ 610 w 642"/>
                <a:gd name="T21" fmla="*/ 394 h 589"/>
                <a:gd name="T22" fmla="*/ 626 w 642"/>
                <a:gd name="T23" fmla="*/ 424 h 589"/>
                <a:gd name="T24" fmla="*/ 575 w 642"/>
                <a:gd name="T25" fmla="*/ 495 h 589"/>
                <a:gd name="T26" fmla="*/ 467 w 642"/>
                <a:gd name="T27" fmla="*/ 589 h 589"/>
                <a:gd name="T28" fmla="*/ 174 w 642"/>
                <a:gd name="T29" fmla="*/ 589 h 589"/>
                <a:gd name="T30" fmla="*/ 39 w 642"/>
                <a:gd name="T31" fmla="*/ 476 h 589"/>
                <a:gd name="T32" fmla="*/ 32 w 642"/>
                <a:gd name="T33" fmla="*/ 429 h 589"/>
                <a:gd name="T34" fmla="*/ 2 w 642"/>
                <a:gd name="T35" fmla="*/ 389 h 589"/>
                <a:gd name="T36" fmla="*/ 26 w 642"/>
                <a:gd name="T37" fmla="*/ 355 h 589"/>
                <a:gd name="T38" fmla="*/ 2 w 642"/>
                <a:gd name="T39" fmla="*/ 295 h 589"/>
                <a:gd name="T40" fmla="*/ 23 w 642"/>
                <a:gd name="T41" fmla="*/ 258 h 589"/>
                <a:gd name="T42" fmla="*/ 5 w 642"/>
                <a:gd name="T43" fmla="*/ 214 h 589"/>
                <a:gd name="T44" fmla="*/ 24 w 642"/>
                <a:gd name="T45" fmla="*/ 168 h 589"/>
                <a:gd name="T46" fmla="*/ 2 w 642"/>
                <a:gd name="T47" fmla="*/ 120 h 589"/>
                <a:gd name="T48" fmla="*/ 7 w 642"/>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chemeClr val="tx2"/>
            </a:solidFill>
            <a:ln>
              <a:noFill/>
            </a:ln>
          </p:spPr>
          <p:txBody>
            <a:bodyPr vert="horz" wrap="square" lIns="121920" tIns="60960" rIns="121920" bIns="60960" numCol="1" anchor="t" anchorCtr="0" compatLnSpc="1"/>
            <a:lstStyle/>
            <a:p>
              <a:pPr algn="ctr"/>
              <a:endParaRPr lang="en-US" sz="2400"/>
            </a:p>
          </p:txBody>
        </p:sp>
        <p:sp>
          <p:nvSpPr>
            <p:cNvPr id="17" name="Freeform 14"/>
            <p:cNvSpPr/>
            <p:nvPr/>
          </p:nvSpPr>
          <p:spPr bwMode="auto">
            <a:xfrm>
              <a:off x="5848350" y="6186488"/>
              <a:ext cx="461963" cy="61913"/>
            </a:xfrm>
            <a:custGeom>
              <a:avLst/>
              <a:gdLst>
                <a:gd name="T0" fmla="*/ 0 w 266"/>
                <a:gd name="T1" fmla="*/ 0 h 36"/>
                <a:gd name="T2" fmla="*/ 266 w 266"/>
                <a:gd name="T3" fmla="*/ 0 h 36"/>
                <a:gd name="T4" fmla="*/ 223 w 266"/>
                <a:gd name="T5" fmla="*/ 36 h 36"/>
                <a:gd name="T6" fmla="*/ 50 w 266"/>
                <a:gd name="T7" fmla="*/ 36 h 36"/>
                <a:gd name="T8" fmla="*/ 0 w 266"/>
                <a:gd name="T9" fmla="*/ 0 h 36"/>
              </a:gdLst>
              <a:ahLst/>
              <a:cxnLst>
                <a:cxn ang="0">
                  <a:pos x="T0" y="T1"/>
                </a:cxn>
                <a:cxn ang="0">
                  <a:pos x="T2" y="T3"/>
                </a:cxn>
                <a:cxn ang="0">
                  <a:pos x="T4" y="T5"/>
                </a:cxn>
                <a:cxn ang="0">
                  <a:pos x="T6" y="T7"/>
                </a:cxn>
                <a:cxn ang="0">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chemeClr val="tx2"/>
            </a:solidFill>
            <a:ln>
              <a:noFill/>
            </a:ln>
          </p:spPr>
          <p:txBody>
            <a:bodyPr vert="horz" wrap="square" lIns="121920" tIns="60960" rIns="121920" bIns="60960" numCol="1" anchor="t" anchorCtr="0" compatLnSpc="1"/>
            <a:lstStyle/>
            <a:p>
              <a:pPr algn="ctr"/>
              <a:endParaRPr lang="en-US" sz="2400"/>
            </a:p>
          </p:txBody>
        </p:sp>
      </p:grpSp>
      <p:sp>
        <p:nvSpPr>
          <p:cNvPr id="44" name="Content Placeholder 2"/>
          <p:cNvSpPr txBox="1"/>
          <p:nvPr/>
        </p:nvSpPr>
        <p:spPr bwMode="auto">
          <a:xfrm>
            <a:off x="1523149" y="2410725"/>
            <a:ext cx="2170911"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6" name="Content Placeholder 2"/>
          <p:cNvSpPr txBox="1"/>
          <p:nvPr/>
        </p:nvSpPr>
        <p:spPr bwMode="auto">
          <a:xfrm>
            <a:off x="2064842" y="5063788"/>
            <a:ext cx="2170911"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8" name="Content Placeholder 2"/>
          <p:cNvSpPr txBox="1"/>
          <p:nvPr/>
        </p:nvSpPr>
        <p:spPr bwMode="auto">
          <a:xfrm>
            <a:off x="8564901" y="2410725"/>
            <a:ext cx="2170911"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50" name="Content Placeholder 2"/>
          <p:cNvSpPr txBox="1"/>
          <p:nvPr/>
        </p:nvSpPr>
        <p:spPr bwMode="auto">
          <a:xfrm>
            <a:off x="8044334" y="5063788"/>
            <a:ext cx="2170911"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55" name="Freeform 266"/>
          <p:cNvSpPr>
            <a:spLocks noChangeAspect="1" noChangeArrowheads="1"/>
          </p:cNvSpPr>
          <p:nvPr/>
        </p:nvSpPr>
        <p:spPr bwMode="auto">
          <a:xfrm>
            <a:off x="8868719" y="4361748"/>
            <a:ext cx="557867" cy="614953"/>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accent4"/>
          </a:solidFill>
          <a:ln>
            <a:noFill/>
          </a:ln>
          <a:effectLst/>
        </p:spPr>
        <p:txBody>
          <a:bodyPr wrap="none" lIns="182843" tIns="91423" rIns="182843" bIns="91423" anchor="ctr"/>
          <a:lstStyle/>
          <a:p>
            <a:pPr algn="ctr">
              <a:defRPr/>
            </a:pPr>
            <a:endParaRPr lang="en-US" sz="2400" dirty="0">
              <a:ea typeface="宋体" panose="02010600030101010101" pitchFamily="2" charset="-122"/>
            </a:endParaRPr>
          </a:p>
        </p:txBody>
      </p:sp>
      <p:sp>
        <p:nvSpPr>
          <p:cNvPr id="62" name="Freeform 21"/>
          <p:cNvSpPr>
            <a:spLocks noEditPoints="1"/>
          </p:cNvSpPr>
          <p:nvPr/>
        </p:nvSpPr>
        <p:spPr bwMode="auto">
          <a:xfrm>
            <a:off x="9426585" y="1836353"/>
            <a:ext cx="447539" cy="511180"/>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accent2"/>
          </a:solidFill>
          <a:ln>
            <a:noFill/>
          </a:ln>
        </p:spPr>
        <p:txBody>
          <a:bodyPr vert="horz" wrap="square" lIns="91440" tIns="45720" rIns="91440" bIns="45720" numCol="1" anchor="t" anchorCtr="0" compatLnSpc="1"/>
          <a:lstStyle/>
          <a:p>
            <a:pPr algn="ctr"/>
            <a:endParaRPr lang="id-ID" sz="2400"/>
          </a:p>
        </p:txBody>
      </p:sp>
      <p:sp>
        <p:nvSpPr>
          <p:cNvPr id="63" name="Freeform 62"/>
          <p:cNvSpPr>
            <a:spLocks noChangeAspect="1" noChangeArrowheads="1"/>
          </p:cNvSpPr>
          <p:nvPr/>
        </p:nvSpPr>
        <p:spPr bwMode="auto">
          <a:xfrm>
            <a:off x="2908200" y="4445525"/>
            <a:ext cx="443811" cy="531175"/>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lgn="ctr">
              <a:defRPr/>
            </a:pPr>
            <a:endParaRPr lang="en-US" sz="2400" dirty="0">
              <a:ea typeface="宋体" panose="02010600030101010101" pitchFamily="2" charset="-122"/>
            </a:endParaRPr>
          </a:p>
        </p:txBody>
      </p:sp>
      <p:sp>
        <p:nvSpPr>
          <p:cNvPr id="64" name="AutoShape 84"/>
          <p:cNvSpPr>
            <a:spLocks noChangeAspect="1"/>
          </p:cNvSpPr>
          <p:nvPr/>
        </p:nvSpPr>
        <p:spPr bwMode="auto">
          <a:xfrm>
            <a:off x="2375585" y="1862939"/>
            <a:ext cx="504904" cy="507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accent1"/>
          </a:solidFill>
          <a:ln>
            <a:noFill/>
          </a:ln>
          <a:effectLst/>
        </p:spPr>
        <p:txBody>
          <a:bodyPr lIns="101579" tIns="101579" rIns="101579" bIns="101579" anchor="ctr"/>
          <a:lstStyle/>
          <a:p>
            <a:pPr algn="ct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p:cTn id="21" dur="500" fill="hold"/>
                                        <p:tgtEl>
                                          <p:spTgt spid="62"/>
                                        </p:tgtEl>
                                        <p:attrNameLst>
                                          <p:attrName>ppt_w</p:attrName>
                                        </p:attrNameLst>
                                      </p:cBhvr>
                                      <p:tavLst>
                                        <p:tav tm="0">
                                          <p:val>
                                            <p:fltVal val="0"/>
                                          </p:val>
                                        </p:tav>
                                        <p:tav tm="100000">
                                          <p:val>
                                            <p:strVal val="#ppt_w"/>
                                          </p:val>
                                        </p:tav>
                                      </p:tavLst>
                                    </p:anim>
                                    <p:anim calcmode="lin" valueType="num">
                                      <p:cBhvr>
                                        <p:cTn id="22" dur="500" fill="hold"/>
                                        <p:tgtEl>
                                          <p:spTgt spid="62"/>
                                        </p:tgtEl>
                                        <p:attrNameLst>
                                          <p:attrName>ppt_h</p:attrName>
                                        </p:attrNameLst>
                                      </p:cBhvr>
                                      <p:tavLst>
                                        <p:tav tm="0">
                                          <p:val>
                                            <p:fltVal val="0"/>
                                          </p:val>
                                        </p:tav>
                                        <p:tav tm="100000">
                                          <p:val>
                                            <p:strVal val="#ppt_h"/>
                                          </p:val>
                                        </p:tav>
                                      </p:tavLst>
                                    </p:anim>
                                    <p:animEffect transition="in" filter="fade">
                                      <p:cBhvr>
                                        <p:cTn id="23" dur="500"/>
                                        <p:tgtEl>
                                          <p:spTgt spid="6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8" grpId="0"/>
      <p:bldP spid="50" grpId="0"/>
      <p:bldP spid="55" grpId="0" animBg="1"/>
      <p:bldP spid="62" grpId="0" animBg="1"/>
      <p:bldP spid="63" grpId="0" animBg="1"/>
      <p:bldP spid="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0" y="1554163"/>
            <a:ext cx="5940425" cy="4491037"/>
          </a:xfrm>
          <a:prstGeom prst="rect">
            <a:avLst/>
          </a:prstGeom>
        </p:spPr>
      </p:pic>
      <p:sp>
        <p:nvSpPr>
          <p:cNvPr id="73" name="Text Placeholder 72"/>
          <p:cNvSpPr>
            <a:spLocks noGrp="1"/>
          </p:cNvSpPr>
          <p:nvPr>
            <p:ph type="body" sz="quarter" idx="4294967295"/>
          </p:nvPr>
        </p:nvSpPr>
        <p:spPr>
          <a:xfrm>
            <a:off x="6573838" y="2209800"/>
            <a:ext cx="5618162" cy="360363"/>
          </a:xfrm>
          <a:prstGeom prst="rect">
            <a:avLst/>
          </a:prstGeom>
        </p:spPr>
        <p:txBody>
          <a:bodyPr>
            <a:normAutofit fontScale="85000" lnSpcReduction="20000"/>
          </a:bodyPr>
          <a:lstStyle/>
          <a:p>
            <a:r>
              <a:rPr lang="zh-CN" altLang="en-US" b="1" dirty="0">
                <a:solidFill>
                  <a:schemeClr val="tx2"/>
                </a:solidFill>
                <a:latin typeface="微软雅黑" panose="020B0503020204020204" pitchFamily="34" charset="-122"/>
                <a:ea typeface="微软雅黑" panose="020B0503020204020204" pitchFamily="34" charset="-122"/>
              </a:rPr>
              <a:t>添加标题</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74" name="Text Placeholder 73"/>
          <p:cNvSpPr>
            <a:spLocks noGrp="1"/>
          </p:cNvSpPr>
          <p:nvPr>
            <p:ph type="body" sz="quarter" idx="4294967295"/>
          </p:nvPr>
        </p:nvSpPr>
        <p:spPr>
          <a:xfrm>
            <a:off x="7145338" y="2619375"/>
            <a:ext cx="5046662" cy="1390650"/>
          </a:xfrm>
          <a:prstGeom prst="rect">
            <a:avLst/>
          </a:prstGeom>
        </p:spPr>
        <p:txBody>
          <a:bodyPr>
            <a:normAutofit/>
          </a:bodyPr>
          <a:lstStyle/>
          <a:p>
            <a:r>
              <a:rPr lang="zh-CN" altLang="en-US" sz="20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2000" b="1" dirty="0">
              <a:solidFill>
                <a:schemeClr val="tx2"/>
              </a:solidFill>
              <a:latin typeface="微软雅黑" panose="020B0503020204020204" pitchFamily="34" charset="-122"/>
              <a:ea typeface="微软雅黑" panose="020B0503020204020204" pitchFamily="34" charset="-122"/>
            </a:endParaRPr>
          </a:p>
        </p:txBody>
      </p:sp>
      <p:sp>
        <p:nvSpPr>
          <p:cNvPr id="8" name="Freeform 222"/>
          <p:cNvSpPr>
            <a:spLocks noEditPoints="1"/>
          </p:cNvSpPr>
          <p:nvPr/>
        </p:nvSpPr>
        <p:spPr bwMode="auto">
          <a:xfrm>
            <a:off x="6208679" y="3889790"/>
            <a:ext cx="221343" cy="222319"/>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9" name="Freeform 857"/>
          <p:cNvSpPr>
            <a:spLocks noEditPoints="1"/>
          </p:cNvSpPr>
          <p:nvPr/>
        </p:nvSpPr>
        <p:spPr bwMode="auto">
          <a:xfrm>
            <a:off x="6207569" y="5071240"/>
            <a:ext cx="222451" cy="222451"/>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59 w 430"/>
              <a:gd name="T11" fmla="*/ 215 h 430"/>
              <a:gd name="T12" fmla="*/ 338 w 430"/>
              <a:gd name="T13" fmla="*/ 293 h 430"/>
              <a:gd name="T14" fmla="*/ 293 w 430"/>
              <a:gd name="T15" fmla="*/ 338 h 430"/>
              <a:gd name="T16" fmla="*/ 215 w 430"/>
              <a:gd name="T17" fmla="*/ 259 h 430"/>
              <a:gd name="T18" fmla="*/ 137 w 430"/>
              <a:gd name="T19" fmla="*/ 338 h 430"/>
              <a:gd name="T20" fmla="*/ 92 w 430"/>
              <a:gd name="T21" fmla="*/ 293 h 430"/>
              <a:gd name="T22" fmla="*/ 171 w 430"/>
              <a:gd name="T23" fmla="*/ 215 h 430"/>
              <a:gd name="T24" fmla="*/ 92 w 430"/>
              <a:gd name="T25" fmla="*/ 137 h 430"/>
              <a:gd name="T26" fmla="*/ 137 w 430"/>
              <a:gd name="T27" fmla="*/ 92 h 430"/>
              <a:gd name="T28" fmla="*/ 215 w 430"/>
              <a:gd name="T29" fmla="*/ 171 h 430"/>
              <a:gd name="T30" fmla="*/ 293 w 430"/>
              <a:gd name="T31" fmla="*/ 92 h 430"/>
              <a:gd name="T32" fmla="*/ 338 w 430"/>
              <a:gd name="T33" fmla="*/ 137 h 430"/>
              <a:gd name="T34" fmla="*/ 259 w 430"/>
              <a:gd name="T35"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0" h="430">
                <a:moveTo>
                  <a:pt x="215" y="0"/>
                </a:moveTo>
                <a:cubicBezTo>
                  <a:pt x="96" y="0"/>
                  <a:pt x="0" y="96"/>
                  <a:pt x="0" y="215"/>
                </a:cubicBezTo>
                <a:cubicBezTo>
                  <a:pt x="0" y="334"/>
                  <a:pt x="96" y="430"/>
                  <a:pt x="215" y="430"/>
                </a:cubicBezTo>
                <a:cubicBezTo>
                  <a:pt x="334" y="430"/>
                  <a:pt x="430" y="334"/>
                  <a:pt x="430" y="215"/>
                </a:cubicBezTo>
                <a:cubicBezTo>
                  <a:pt x="430" y="96"/>
                  <a:pt x="334" y="0"/>
                  <a:pt x="215" y="0"/>
                </a:cubicBezTo>
                <a:close/>
                <a:moveTo>
                  <a:pt x="259" y="215"/>
                </a:moveTo>
                <a:cubicBezTo>
                  <a:pt x="338" y="293"/>
                  <a:pt x="338" y="293"/>
                  <a:pt x="338" y="293"/>
                </a:cubicBezTo>
                <a:cubicBezTo>
                  <a:pt x="293" y="338"/>
                  <a:pt x="293" y="338"/>
                  <a:pt x="293" y="338"/>
                </a:cubicBezTo>
                <a:cubicBezTo>
                  <a:pt x="215" y="259"/>
                  <a:pt x="215" y="259"/>
                  <a:pt x="215" y="259"/>
                </a:cubicBezTo>
                <a:cubicBezTo>
                  <a:pt x="137" y="338"/>
                  <a:pt x="137" y="338"/>
                  <a:pt x="137" y="338"/>
                </a:cubicBezTo>
                <a:cubicBezTo>
                  <a:pt x="92" y="293"/>
                  <a:pt x="92" y="293"/>
                  <a:pt x="92" y="293"/>
                </a:cubicBezTo>
                <a:cubicBezTo>
                  <a:pt x="171" y="215"/>
                  <a:pt x="171" y="215"/>
                  <a:pt x="171" y="215"/>
                </a:cubicBezTo>
                <a:cubicBezTo>
                  <a:pt x="92" y="137"/>
                  <a:pt x="92" y="137"/>
                  <a:pt x="92" y="137"/>
                </a:cubicBezTo>
                <a:cubicBezTo>
                  <a:pt x="137" y="92"/>
                  <a:pt x="137" y="92"/>
                  <a:pt x="137" y="92"/>
                </a:cubicBezTo>
                <a:cubicBezTo>
                  <a:pt x="215" y="171"/>
                  <a:pt x="215" y="171"/>
                  <a:pt x="215" y="171"/>
                </a:cubicBezTo>
                <a:cubicBezTo>
                  <a:pt x="293" y="92"/>
                  <a:pt x="293" y="92"/>
                  <a:pt x="293" y="92"/>
                </a:cubicBezTo>
                <a:cubicBezTo>
                  <a:pt x="338" y="137"/>
                  <a:pt x="338" y="137"/>
                  <a:pt x="338" y="137"/>
                </a:cubicBezTo>
                <a:cubicBezTo>
                  <a:pt x="259" y="215"/>
                  <a:pt x="259" y="215"/>
                  <a:pt x="259" y="21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10" name="Rectangle 9"/>
          <p:cNvSpPr/>
          <p:nvPr/>
        </p:nvSpPr>
        <p:spPr>
          <a:xfrm>
            <a:off x="6589261" y="3799862"/>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1" name="Rectangle 10"/>
          <p:cNvSpPr/>
          <p:nvPr/>
        </p:nvSpPr>
        <p:spPr>
          <a:xfrm>
            <a:off x="6589261" y="4989922"/>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2" name="Freeform 222"/>
          <p:cNvSpPr>
            <a:spLocks noEditPoints="1"/>
          </p:cNvSpPr>
          <p:nvPr/>
        </p:nvSpPr>
        <p:spPr bwMode="auto">
          <a:xfrm>
            <a:off x="6208679" y="4465870"/>
            <a:ext cx="221343" cy="222319"/>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13" name="Rectangle 12"/>
          <p:cNvSpPr/>
          <p:nvPr/>
        </p:nvSpPr>
        <p:spPr>
          <a:xfrm>
            <a:off x="6589261" y="4375942"/>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p:tgtEl>
                                          <p:spTgt spid="12"/>
                                        </p:tgtEl>
                                        <p:attrNameLst>
                                          <p:attrName>ppt_x</p:attrName>
                                        </p:attrNameLst>
                                      </p:cBhvr>
                                      <p:tavLst>
                                        <p:tav tm="0">
                                          <p:val>
                                            <p:strVal val="#ppt_x-#ppt_w*1.125000"/>
                                          </p:val>
                                        </p:tav>
                                        <p:tav tm="100000">
                                          <p:val>
                                            <p:strVal val="#ppt_x"/>
                                          </p:val>
                                        </p:tav>
                                      </p:tavLst>
                                    </p:anim>
                                    <p:animEffect transition="in" filter="wipe(right)">
                                      <p:cBhvr>
                                        <p:cTn id="17" dur="500"/>
                                        <p:tgtEl>
                                          <p:spTgt spid="1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ppt_x</p:attrName>
                                        </p:attrNameLst>
                                      </p:cBhvr>
                                      <p:tavLst>
                                        <p:tav tm="0">
                                          <p:val>
                                            <p:strVal val="#ppt_x-#ppt_w*1.125000"/>
                                          </p:val>
                                        </p:tav>
                                        <p:tav tm="100000">
                                          <p:val>
                                            <p:strVal val="#ppt_x"/>
                                          </p:val>
                                        </p:tav>
                                      </p:tavLst>
                                    </p:anim>
                                    <p:animEffect transition="in" filter="wipe(right)">
                                      <p:cBhvr>
                                        <p:cTn id="26" dur="500"/>
                                        <p:tgtEl>
                                          <p:spTgt spid="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Group 111"/>
          <p:cNvGrpSpPr/>
          <p:nvPr/>
        </p:nvGrpSpPr>
        <p:grpSpPr>
          <a:xfrm>
            <a:off x="3894844" y="3660721"/>
            <a:ext cx="4405947" cy="3197279"/>
            <a:chOff x="3894843" y="3660723"/>
            <a:chExt cx="4405947" cy="3197278"/>
          </a:xfrm>
        </p:grpSpPr>
        <p:sp>
          <p:nvSpPr>
            <p:cNvPr id="5" name="Freeform 5"/>
            <p:cNvSpPr/>
            <p:nvPr/>
          </p:nvSpPr>
          <p:spPr bwMode="auto">
            <a:xfrm>
              <a:off x="5871343" y="4693783"/>
              <a:ext cx="452948" cy="346372"/>
            </a:xfrm>
            <a:custGeom>
              <a:avLst/>
              <a:gdLst>
                <a:gd name="T0" fmla="*/ 0 w 374"/>
                <a:gd name="T1" fmla="*/ 0 h 286"/>
                <a:gd name="T2" fmla="*/ 0 w 374"/>
                <a:gd name="T3" fmla="*/ 166 h 286"/>
                <a:gd name="T4" fmla="*/ 184 w 374"/>
                <a:gd name="T5" fmla="*/ 286 h 286"/>
                <a:gd name="T6" fmla="*/ 374 w 374"/>
                <a:gd name="T7" fmla="*/ 166 h 286"/>
                <a:gd name="T8" fmla="*/ 374 w 374"/>
                <a:gd name="T9" fmla="*/ 0 h 286"/>
                <a:gd name="T10" fmla="*/ 0 w 374"/>
                <a:gd name="T11" fmla="*/ 0 h 286"/>
              </a:gdLst>
              <a:ahLst/>
              <a:cxnLst>
                <a:cxn ang="0">
                  <a:pos x="T0" y="T1"/>
                </a:cxn>
                <a:cxn ang="0">
                  <a:pos x="T2" y="T3"/>
                </a:cxn>
                <a:cxn ang="0">
                  <a:pos x="T4" y="T5"/>
                </a:cxn>
                <a:cxn ang="0">
                  <a:pos x="T6" y="T7"/>
                </a:cxn>
                <a:cxn ang="0">
                  <a:pos x="T8" y="T9"/>
                </a:cxn>
                <a:cxn ang="0">
                  <a:pos x="T10" y="T11"/>
                </a:cxn>
              </a:cxnLst>
              <a:rect l="0" t="0" r="r" b="b"/>
              <a:pathLst>
                <a:path w="374" h="286">
                  <a:moveTo>
                    <a:pt x="0" y="0"/>
                  </a:moveTo>
                  <a:lnTo>
                    <a:pt x="0" y="166"/>
                  </a:lnTo>
                  <a:lnTo>
                    <a:pt x="184" y="286"/>
                  </a:lnTo>
                  <a:lnTo>
                    <a:pt x="374" y="166"/>
                  </a:lnTo>
                  <a:lnTo>
                    <a:pt x="374" y="0"/>
                  </a:lnTo>
                  <a:lnTo>
                    <a:pt x="0" y="0"/>
                  </a:ln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 name="Freeform 6"/>
            <p:cNvSpPr/>
            <p:nvPr/>
          </p:nvSpPr>
          <p:spPr bwMode="auto">
            <a:xfrm>
              <a:off x="5871343" y="4693783"/>
              <a:ext cx="452948" cy="346372"/>
            </a:xfrm>
            <a:custGeom>
              <a:avLst/>
              <a:gdLst>
                <a:gd name="T0" fmla="*/ 0 w 374"/>
                <a:gd name="T1" fmla="*/ 0 h 286"/>
                <a:gd name="T2" fmla="*/ 0 w 374"/>
                <a:gd name="T3" fmla="*/ 166 h 286"/>
                <a:gd name="T4" fmla="*/ 184 w 374"/>
                <a:gd name="T5" fmla="*/ 286 h 286"/>
                <a:gd name="T6" fmla="*/ 374 w 374"/>
                <a:gd name="T7" fmla="*/ 166 h 286"/>
                <a:gd name="T8" fmla="*/ 374 w 374"/>
                <a:gd name="T9" fmla="*/ 0 h 286"/>
                <a:gd name="T10" fmla="*/ 0 w 374"/>
                <a:gd name="T11" fmla="*/ 0 h 286"/>
              </a:gdLst>
              <a:ahLst/>
              <a:cxnLst>
                <a:cxn ang="0">
                  <a:pos x="T0" y="T1"/>
                </a:cxn>
                <a:cxn ang="0">
                  <a:pos x="T2" y="T3"/>
                </a:cxn>
                <a:cxn ang="0">
                  <a:pos x="T4" y="T5"/>
                </a:cxn>
                <a:cxn ang="0">
                  <a:pos x="T6" y="T7"/>
                </a:cxn>
                <a:cxn ang="0">
                  <a:pos x="T8" y="T9"/>
                </a:cxn>
                <a:cxn ang="0">
                  <a:pos x="T10" y="T11"/>
                </a:cxn>
              </a:cxnLst>
              <a:rect l="0" t="0" r="r" b="b"/>
              <a:pathLst>
                <a:path w="374" h="286">
                  <a:moveTo>
                    <a:pt x="0" y="0"/>
                  </a:moveTo>
                  <a:lnTo>
                    <a:pt x="0" y="166"/>
                  </a:lnTo>
                  <a:lnTo>
                    <a:pt x="184" y="286"/>
                  </a:lnTo>
                  <a:lnTo>
                    <a:pt x="374" y="166"/>
                  </a:lnTo>
                  <a:lnTo>
                    <a:pt x="37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 name="Freeform 7"/>
            <p:cNvSpPr/>
            <p:nvPr/>
          </p:nvSpPr>
          <p:spPr bwMode="auto">
            <a:xfrm>
              <a:off x="5871343" y="4693783"/>
              <a:ext cx="452948" cy="282184"/>
            </a:xfrm>
            <a:custGeom>
              <a:avLst/>
              <a:gdLst>
                <a:gd name="T0" fmla="*/ 0 w 374"/>
                <a:gd name="T1" fmla="*/ 0 h 233"/>
                <a:gd name="T2" fmla="*/ 0 w 374"/>
                <a:gd name="T3" fmla="*/ 166 h 233"/>
                <a:gd name="T4" fmla="*/ 101 w 374"/>
                <a:gd name="T5" fmla="*/ 233 h 233"/>
                <a:gd name="T6" fmla="*/ 374 w 374"/>
                <a:gd name="T7" fmla="*/ 62 h 233"/>
                <a:gd name="T8" fmla="*/ 374 w 374"/>
                <a:gd name="T9" fmla="*/ 0 h 233"/>
                <a:gd name="T10" fmla="*/ 0 w 374"/>
                <a:gd name="T11" fmla="*/ 0 h 233"/>
              </a:gdLst>
              <a:ahLst/>
              <a:cxnLst>
                <a:cxn ang="0">
                  <a:pos x="T0" y="T1"/>
                </a:cxn>
                <a:cxn ang="0">
                  <a:pos x="T2" y="T3"/>
                </a:cxn>
                <a:cxn ang="0">
                  <a:pos x="T4" y="T5"/>
                </a:cxn>
                <a:cxn ang="0">
                  <a:pos x="T6" y="T7"/>
                </a:cxn>
                <a:cxn ang="0">
                  <a:pos x="T8" y="T9"/>
                </a:cxn>
                <a:cxn ang="0">
                  <a:pos x="T10" y="T11"/>
                </a:cxn>
              </a:cxnLst>
              <a:rect l="0" t="0" r="r" b="b"/>
              <a:pathLst>
                <a:path w="374" h="233">
                  <a:moveTo>
                    <a:pt x="0" y="0"/>
                  </a:moveTo>
                  <a:lnTo>
                    <a:pt x="0" y="166"/>
                  </a:lnTo>
                  <a:lnTo>
                    <a:pt x="101" y="233"/>
                  </a:lnTo>
                  <a:lnTo>
                    <a:pt x="374" y="62"/>
                  </a:lnTo>
                  <a:lnTo>
                    <a:pt x="374" y="0"/>
                  </a:lnTo>
                  <a:lnTo>
                    <a:pt x="0" y="0"/>
                  </a:lnTo>
                  <a:close/>
                </a:path>
              </a:pathLst>
            </a:custGeom>
            <a:solidFill>
              <a:srgbClr val="F7BF8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 name="Freeform 8"/>
            <p:cNvSpPr/>
            <p:nvPr/>
          </p:nvSpPr>
          <p:spPr bwMode="auto">
            <a:xfrm>
              <a:off x="5643658" y="3789099"/>
              <a:ext cx="908318" cy="1079081"/>
            </a:xfrm>
            <a:custGeom>
              <a:avLst/>
              <a:gdLst>
                <a:gd name="T0" fmla="*/ 413 w 438"/>
                <a:gd name="T1" fmla="*/ 221 h 520"/>
                <a:gd name="T2" fmla="*/ 390 w 438"/>
                <a:gd name="T3" fmla="*/ 224 h 520"/>
                <a:gd name="T4" fmla="*/ 219 w 438"/>
                <a:gd name="T5" fmla="*/ 0 h 520"/>
                <a:gd name="T6" fmla="*/ 48 w 438"/>
                <a:gd name="T7" fmla="*/ 224 h 520"/>
                <a:gd name="T8" fmla="*/ 25 w 438"/>
                <a:gd name="T9" fmla="*/ 221 h 520"/>
                <a:gd name="T10" fmla="*/ 63 w 438"/>
                <a:gd name="T11" fmla="*/ 343 h 520"/>
                <a:gd name="T12" fmla="*/ 120 w 438"/>
                <a:gd name="T13" fmla="*/ 462 h 520"/>
                <a:gd name="T14" fmla="*/ 219 w 438"/>
                <a:gd name="T15" fmla="*/ 520 h 520"/>
                <a:gd name="T16" fmla="*/ 321 w 438"/>
                <a:gd name="T17" fmla="*/ 455 h 520"/>
                <a:gd name="T18" fmla="*/ 375 w 438"/>
                <a:gd name="T19" fmla="*/ 343 h 520"/>
                <a:gd name="T20" fmla="*/ 413 w 438"/>
                <a:gd name="T21" fmla="*/ 22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8" h="520">
                  <a:moveTo>
                    <a:pt x="413" y="221"/>
                  </a:moveTo>
                  <a:cubicBezTo>
                    <a:pt x="413" y="221"/>
                    <a:pt x="398" y="204"/>
                    <a:pt x="390" y="224"/>
                  </a:cubicBezTo>
                  <a:cubicBezTo>
                    <a:pt x="390" y="224"/>
                    <a:pt x="438" y="0"/>
                    <a:pt x="219" y="0"/>
                  </a:cubicBezTo>
                  <a:cubicBezTo>
                    <a:pt x="0" y="0"/>
                    <a:pt x="48" y="224"/>
                    <a:pt x="48" y="224"/>
                  </a:cubicBezTo>
                  <a:cubicBezTo>
                    <a:pt x="40" y="204"/>
                    <a:pt x="25" y="221"/>
                    <a:pt x="25" y="221"/>
                  </a:cubicBezTo>
                  <a:cubicBezTo>
                    <a:pt x="13" y="333"/>
                    <a:pt x="63" y="343"/>
                    <a:pt x="63" y="343"/>
                  </a:cubicBezTo>
                  <a:cubicBezTo>
                    <a:pt x="63" y="343"/>
                    <a:pt x="63" y="405"/>
                    <a:pt x="120" y="462"/>
                  </a:cubicBezTo>
                  <a:cubicBezTo>
                    <a:pt x="177" y="520"/>
                    <a:pt x="219" y="520"/>
                    <a:pt x="219" y="520"/>
                  </a:cubicBezTo>
                  <a:cubicBezTo>
                    <a:pt x="219" y="520"/>
                    <a:pt x="264" y="512"/>
                    <a:pt x="321" y="455"/>
                  </a:cubicBezTo>
                  <a:cubicBezTo>
                    <a:pt x="378" y="398"/>
                    <a:pt x="375" y="343"/>
                    <a:pt x="375" y="343"/>
                  </a:cubicBezTo>
                  <a:cubicBezTo>
                    <a:pt x="375" y="343"/>
                    <a:pt x="425" y="333"/>
                    <a:pt x="413" y="221"/>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 name="Freeform 9"/>
            <p:cNvSpPr/>
            <p:nvPr/>
          </p:nvSpPr>
          <p:spPr bwMode="auto">
            <a:xfrm>
              <a:off x="5666668" y="3660723"/>
              <a:ext cx="850185" cy="669733"/>
            </a:xfrm>
            <a:custGeom>
              <a:avLst/>
              <a:gdLst>
                <a:gd name="T0" fmla="*/ 40 w 410"/>
                <a:gd name="T1" fmla="*/ 323 h 323"/>
                <a:gd name="T2" fmla="*/ 55 w 410"/>
                <a:gd name="T3" fmla="*/ 256 h 323"/>
                <a:gd name="T4" fmla="*/ 77 w 410"/>
                <a:gd name="T5" fmla="*/ 189 h 323"/>
                <a:gd name="T6" fmla="*/ 99 w 410"/>
                <a:gd name="T7" fmla="*/ 161 h 323"/>
                <a:gd name="T8" fmla="*/ 221 w 410"/>
                <a:gd name="T9" fmla="*/ 196 h 323"/>
                <a:gd name="T10" fmla="*/ 323 w 410"/>
                <a:gd name="T11" fmla="*/ 211 h 323"/>
                <a:gd name="T12" fmla="*/ 301 w 410"/>
                <a:gd name="T13" fmla="*/ 184 h 323"/>
                <a:gd name="T14" fmla="*/ 346 w 410"/>
                <a:gd name="T15" fmla="*/ 184 h 323"/>
                <a:gd name="T16" fmla="*/ 360 w 410"/>
                <a:gd name="T17" fmla="*/ 236 h 323"/>
                <a:gd name="T18" fmla="*/ 378 w 410"/>
                <a:gd name="T19" fmla="*/ 323 h 323"/>
                <a:gd name="T20" fmla="*/ 398 w 410"/>
                <a:gd name="T21" fmla="*/ 303 h 323"/>
                <a:gd name="T22" fmla="*/ 410 w 410"/>
                <a:gd name="T23" fmla="*/ 261 h 323"/>
                <a:gd name="T24" fmla="*/ 410 w 410"/>
                <a:gd name="T25" fmla="*/ 124 h 323"/>
                <a:gd name="T26" fmla="*/ 209 w 410"/>
                <a:gd name="T27" fmla="*/ 0 h 323"/>
                <a:gd name="T28" fmla="*/ 10 w 410"/>
                <a:gd name="T29" fmla="*/ 137 h 323"/>
                <a:gd name="T30" fmla="*/ 10 w 410"/>
                <a:gd name="T31" fmla="*/ 266 h 323"/>
                <a:gd name="T32" fmla="*/ 40 w 410"/>
                <a:gd name="T33"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23">
                  <a:moveTo>
                    <a:pt x="40" y="323"/>
                  </a:moveTo>
                  <a:cubicBezTo>
                    <a:pt x="55" y="256"/>
                    <a:pt x="55" y="256"/>
                    <a:pt x="55" y="256"/>
                  </a:cubicBezTo>
                  <a:cubicBezTo>
                    <a:pt x="55" y="256"/>
                    <a:pt x="70" y="201"/>
                    <a:pt x="77" y="189"/>
                  </a:cubicBezTo>
                  <a:cubicBezTo>
                    <a:pt x="85" y="176"/>
                    <a:pt x="99" y="161"/>
                    <a:pt x="99" y="161"/>
                  </a:cubicBezTo>
                  <a:cubicBezTo>
                    <a:pt x="99" y="161"/>
                    <a:pt x="139" y="179"/>
                    <a:pt x="221" y="196"/>
                  </a:cubicBezTo>
                  <a:cubicBezTo>
                    <a:pt x="303" y="214"/>
                    <a:pt x="323" y="211"/>
                    <a:pt x="323" y="211"/>
                  </a:cubicBezTo>
                  <a:cubicBezTo>
                    <a:pt x="301" y="184"/>
                    <a:pt x="301" y="184"/>
                    <a:pt x="301" y="184"/>
                  </a:cubicBezTo>
                  <a:cubicBezTo>
                    <a:pt x="346" y="184"/>
                    <a:pt x="346" y="184"/>
                    <a:pt x="346" y="184"/>
                  </a:cubicBezTo>
                  <a:cubicBezTo>
                    <a:pt x="346" y="184"/>
                    <a:pt x="348" y="223"/>
                    <a:pt x="360" y="236"/>
                  </a:cubicBezTo>
                  <a:cubicBezTo>
                    <a:pt x="373" y="248"/>
                    <a:pt x="378" y="323"/>
                    <a:pt x="378" y="323"/>
                  </a:cubicBezTo>
                  <a:cubicBezTo>
                    <a:pt x="398" y="303"/>
                    <a:pt x="398" y="303"/>
                    <a:pt x="398" y="303"/>
                  </a:cubicBezTo>
                  <a:cubicBezTo>
                    <a:pt x="410" y="261"/>
                    <a:pt x="410" y="261"/>
                    <a:pt x="410" y="261"/>
                  </a:cubicBezTo>
                  <a:cubicBezTo>
                    <a:pt x="410" y="124"/>
                    <a:pt x="410" y="124"/>
                    <a:pt x="410" y="124"/>
                  </a:cubicBezTo>
                  <a:cubicBezTo>
                    <a:pt x="410" y="124"/>
                    <a:pt x="358" y="0"/>
                    <a:pt x="209" y="0"/>
                  </a:cubicBezTo>
                  <a:cubicBezTo>
                    <a:pt x="60" y="0"/>
                    <a:pt x="10" y="137"/>
                    <a:pt x="10" y="137"/>
                  </a:cubicBezTo>
                  <a:cubicBezTo>
                    <a:pt x="10" y="137"/>
                    <a:pt x="0" y="253"/>
                    <a:pt x="10" y="266"/>
                  </a:cubicBezTo>
                  <a:cubicBezTo>
                    <a:pt x="20" y="278"/>
                    <a:pt x="40" y="323"/>
                    <a:pt x="40" y="323"/>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0" name="Freeform 10"/>
            <p:cNvSpPr/>
            <p:nvPr/>
          </p:nvSpPr>
          <p:spPr bwMode="auto">
            <a:xfrm>
              <a:off x="3905743" y="5645700"/>
              <a:ext cx="752087" cy="386338"/>
            </a:xfrm>
            <a:custGeom>
              <a:avLst/>
              <a:gdLst>
                <a:gd name="T0" fmla="*/ 141 w 363"/>
                <a:gd name="T1" fmla="*/ 2 h 186"/>
                <a:gd name="T2" fmla="*/ 230 w 363"/>
                <a:gd name="T3" fmla="*/ 28 h 186"/>
                <a:gd name="T4" fmla="*/ 308 w 363"/>
                <a:gd name="T5" fmla="*/ 59 h 186"/>
                <a:gd name="T6" fmla="*/ 330 w 363"/>
                <a:gd name="T7" fmla="*/ 87 h 186"/>
                <a:gd name="T8" fmla="*/ 363 w 363"/>
                <a:gd name="T9" fmla="*/ 114 h 186"/>
                <a:gd name="T10" fmla="*/ 287 w 363"/>
                <a:gd name="T11" fmla="*/ 186 h 186"/>
                <a:gd name="T12" fmla="*/ 252 w 363"/>
                <a:gd name="T13" fmla="*/ 167 h 186"/>
                <a:gd name="T14" fmla="*/ 106 w 363"/>
                <a:gd name="T15" fmla="*/ 132 h 186"/>
                <a:gd name="T16" fmla="*/ 1 w 363"/>
                <a:gd name="T17" fmla="*/ 13 h 186"/>
                <a:gd name="T18" fmla="*/ 4 w 363"/>
                <a:gd name="T19" fmla="*/ 2 h 186"/>
                <a:gd name="T20" fmla="*/ 43 w 363"/>
                <a:gd name="T21" fmla="*/ 21 h 186"/>
                <a:gd name="T22" fmla="*/ 102 w 363"/>
                <a:gd name="T23" fmla="*/ 80 h 186"/>
                <a:gd name="T24" fmla="*/ 45 w 363"/>
                <a:gd name="T25" fmla="*/ 13 h 186"/>
                <a:gd name="T26" fmla="*/ 45 w 363"/>
                <a:gd name="T27" fmla="*/ 2 h 186"/>
                <a:gd name="T28" fmla="*/ 85 w 363"/>
                <a:gd name="T29" fmla="*/ 20 h 186"/>
                <a:gd name="T30" fmla="*/ 188 w 363"/>
                <a:gd name="T31" fmla="*/ 86 h 186"/>
                <a:gd name="T32" fmla="*/ 208 w 363"/>
                <a:gd name="T33" fmla="*/ 58 h 186"/>
                <a:gd name="T34" fmla="*/ 164 w 363"/>
                <a:gd name="T35" fmla="*/ 47 h 186"/>
                <a:gd name="T36" fmla="*/ 141 w 363"/>
                <a:gd name="T37" fmla="*/ 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186">
                  <a:moveTo>
                    <a:pt x="141" y="2"/>
                  </a:moveTo>
                  <a:cubicBezTo>
                    <a:pt x="141" y="2"/>
                    <a:pt x="212" y="25"/>
                    <a:pt x="230" y="28"/>
                  </a:cubicBezTo>
                  <a:cubicBezTo>
                    <a:pt x="248" y="30"/>
                    <a:pt x="287" y="35"/>
                    <a:pt x="308" y="59"/>
                  </a:cubicBezTo>
                  <a:cubicBezTo>
                    <a:pt x="329" y="83"/>
                    <a:pt x="322" y="82"/>
                    <a:pt x="330" y="87"/>
                  </a:cubicBezTo>
                  <a:cubicBezTo>
                    <a:pt x="337" y="93"/>
                    <a:pt x="363" y="114"/>
                    <a:pt x="363" y="114"/>
                  </a:cubicBezTo>
                  <a:cubicBezTo>
                    <a:pt x="287" y="186"/>
                    <a:pt x="287" y="186"/>
                    <a:pt x="287" y="186"/>
                  </a:cubicBezTo>
                  <a:cubicBezTo>
                    <a:pt x="287" y="186"/>
                    <a:pt x="261" y="169"/>
                    <a:pt x="252" y="167"/>
                  </a:cubicBezTo>
                  <a:cubicBezTo>
                    <a:pt x="243" y="164"/>
                    <a:pt x="116" y="139"/>
                    <a:pt x="106" y="132"/>
                  </a:cubicBezTo>
                  <a:cubicBezTo>
                    <a:pt x="96" y="126"/>
                    <a:pt x="2" y="17"/>
                    <a:pt x="1" y="13"/>
                  </a:cubicBezTo>
                  <a:cubicBezTo>
                    <a:pt x="0" y="10"/>
                    <a:pt x="0" y="3"/>
                    <a:pt x="4" y="2"/>
                  </a:cubicBezTo>
                  <a:cubicBezTo>
                    <a:pt x="9" y="1"/>
                    <a:pt x="25" y="0"/>
                    <a:pt x="43" y="21"/>
                  </a:cubicBezTo>
                  <a:cubicBezTo>
                    <a:pt x="61" y="42"/>
                    <a:pt x="102" y="80"/>
                    <a:pt x="102" y="80"/>
                  </a:cubicBezTo>
                  <a:cubicBezTo>
                    <a:pt x="45" y="13"/>
                    <a:pt x="45" y="13"/>
                    <a:pt x="45" y="13"/>
                  </a:cubicBezTo>
                  <a:cubicBezTo>
                    <a:pt x="45" y="13"/>
                    <a:pt x="43" y="2"/>
                    <a:pt x="45" y="2"/>
                  </a:cubicBezTo>
                  <a:cubicBezTo>
                    <a:pt x="48" y="2"/>
                    <a:pt x="65" y="0"/>
                    <a:pt x="85" y="20"/>
                  </a:cubicBezTo>
                  <a:cubicBezTo>
                    <a:pt x="105" y="40"/>
                    <a:pt x="145" y="90"/>
                    <a:pt x="188" y="86"/>
                  </a:cubicBezTo>
                  <a:cubicBezTo>
                    <a:pt x="230" y="82"/>
                    <a:pt x="208" y="58"/>
                    <a:pt x="208" y="58"/>
                  </a:cubicBezTo>
                  <a:cubicBezTo>
                    <a:pt x="208" y="58"/>
                    <a:pt x="172" y="47"/>
                    <a:pt x="164" y="47"/>
                  </a:cubicBezTo>
                  <a:cubicBezTo>
                    <a:pt x="155" y="47"/>
                    <a:pt x="130" y="26"/>
                    <a:pt x="141" y="2"/>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1" name="Freeform 11"/>
            <p:cNvSpPr/>
            <p:nvPr/>
          </p:nvSpPr>
          <p:spPr bwMode="auto">
            <a:xfrm>
              <a:off x="4160072" y="4363156"/>
              <a:ext cx="226474" cy="377860"/>
            </a:xfrm>
            <a:custGeom>
              <a:avLst/>
              <a:gdLst>
                <a:gd name="T0" fmla="*/ 109 w 109"/>
                <a:gd name="T1" fmla="*/ 130 h 182"/>
                <a:gd name="T2" fmla="*/ 44 w 109"/>
                <a:gd name="T3" fmla="*/ 106 h 182"/>
                <a:gd name="T4" fmla="*/ 44 w 109"/>
                <a:gd name="T5" fmla="*/ 99 h 182"/>
                <a:gd name="T6" fmla="*/ 72 w 109"/>
                <a:gd name="T7" fmla="*/ 45 h 182"/>
                <a:gd name="T8" fmla="*/ 75 w 109"/>
                <a:gd name="T9" fmla="*/ 26 h 182"/>
                <a:gd name="T10" fmla="*/ 50 w 109"/>
                <a:gd name="T11" fmla="*/ 35 h 182"/>
                <a:gd name="T12" fmla="*/ 50 w 109"/>
                <a:gd name="T13" fmla="*/ 35 h 182"/>
                <a:gd name="T14" fmla="*/ 48 w 109"/>
                <a:gd name="T15" fmla="*/ 37 h 182"/>
                <a:gd name="T16" fmla="*/ 47 w 109"/>
                <a:gd name="T17" fmla="*/ 39 h 182"/>
                <a:gd name="T18" fmla="*/ 34 w 109"/>
                <a:gd name="T19" fmla="*/ 58 h 182"/>
                <a:gd name="T20" fmla="*/ 37 w 109"/>
                <a:gd name="T21" fmla="*/ 17 h 182"/>
                <a:gd name="T22" fmla="*/ 19 w 109"/>
                <a:gd name="T23" fmla="*/ 12 h 182"/>
                <a:gd name="T24" fmla="*/ 0 w 109"/>
                <a:gd name="T25" fmla="*/ 84 h 182"/>
                <a:gd name="T26" fmla="*/ 67 w 109"/>
                <a:gd name="T27" fmla="*/ 172 h 182"/>
                <a:gd name="T28" fmla="*/ 109 w 109"/>
                <a:gd name="T29"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82">
                  <a:moveTo>
                    <a:pt x="109" y="130"/>
                  </a:moveTo>
                  <a:cubicBezTo>
                    <a:pt x="109" y="130"/>
                    <a:pt x="49" y="120"/>
                    <a:pt x="44" y="106"/>
                  </a:cubicBezTo>
                  <a:cubicBezTo>
                    <a:pt x="43" y="104"/>
                    <a:pt x="43" y="102"/>
                    <a:pt x="44" y="99"/>
                  </a:cubicBezTo>
                  <a:cubicBezTo>
                    <a:pt x="44" y="99"/>
                    <a:pt x="69" y="50"/>
                    <a:pt x="72" y="45"/>
                  </a:cubicBezTo>
                  <a:cubicBezTo>
                    <a:pt x="77" y="38"/>
                    <a:pt x="81" y="30"/>
                    <a:pt x="75" y="26"/>
                  </a:cubicBezTo>
                  <a:cubicBezTo>
                    <a:pt x="75" y="26"/>
                    <a:pt x="64" y="13"/>
                    <a:pt x="50" y="35"/>
                  </a:cubicBezTo>
                  <a:cubicBezTo>
                    <a:pt x="50" y="35"/>
                    <a:pt x="50" y="35"/>
                    <a:pt x="50" y="35"/>
                  </a:cubicBezTo>
                  <a:cubicBezTo>
                    <a:pt x="49" y="36"/>
                    <a:pt x="48" y="36"/>
                    <a:pt x="48" y="37"/>
                  </a:cubicBezTo>
                  <a:cubicBezTo>
                    <a:pt x="47" y="38"/>
                    <a:pt x="47" y="39"/>
                    <a:pt x="47" y="39"/>
                  </a:cubicBezTo>
                  <a:cubicBezTo>
                    <a:pt x="42" y="47"/>
                    <a:pt x="37" y="53"/>
                    <a:pt x="34" y="58"/>
                  </a:cubicBezTo>
                  <a:cubicBezTo>
                    <a:pt x="35" y="53"/>
                    <a:pt x="42" y="22"/>
                    <a:pt x="37" y="17"/>
                  </a:cubicBezTo>
                  <a:cubicBezTo>
                    <a:pt x="37" y="17"/>
                    <a:pt x="24" y="0"/>
                    <a:pt x="19" y="12"/>
                  </a:cubicBezTo>
                  <a:cubicBezTo>
                    <a:pt x="13" y="24"/>
                    <a:pt x="0" y="84"/>
                    <a:pt x="0" y="84"/>
                  </a:cubicBezTo>
                  <a:cubicBezTo>
                    <a:pt x="0" y="84"/>
                    <a:pt x="29" y="182"/>
                    <a:pt x="67" y="172"/>
                  </a:cubicBezTo>
                  <a:cubicBezTo>
                    <a:pt x="105" y="163"/>
                    <a:pt x="109" y="130"/>
                    <a:pt x="109" y="130"/>
                  </a:cubicBezTo>
                  <a:close/>
                </a:path>
              </a:pathLst>
            </a:custGeom>
            <a:solidFill>
              <a:srgbClr val="F7BF8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2" name="Freeform 12"/>
            <p:cNvSpPr/>
            <p:nvPr/>
          </p:nvSpPr>
          <p:spPr bwMode="auto">
            <a:xfrm>
              <a:off x="4046230" y="4336512"/>
              <a:ext cx="474747" cy="695166"/>
            </a:xfrm>
            <a:custGeom>
              <a:avLst/>
              <a:gdLst>
                <a:gd name="T0" fmla="*/ 15 w 229"/>
                <a:gd name="T1" fmla="*/ 68 h 335"/>
                <a:gd name="T2" fmla="*/ 0 w 229"/>
                <a:gd name="T3" fmla="*/ 14 h 335"/>
                <a:gd name="T4" fmla="*/ 27 w 229"/>
                <a:gd name="T5" fmla="*/ 21 h 335"/>
                <a:gd name="T6" fmla="*/ 92 w 229"/>
                <a:gd name="T7" fmla="*/ 143 h 335"/>
                <a:gd name="T8" fmla="*/ 160 w 229"/>
                <a:gd name="T9" fmla="*/ 129 h 335"/>
                <a:gd name="T10" fmla="*/ 219 w 229"/>
                <a:gd name="T11" fmla="*/ 62 h 335"/>
                <a:gd name="T12" fmla="*/ 219 w 229"/>
                <a:gd name="T13" fmla="*/ 88 h 335"/>
                <a:gd name="T14" fmla="*/ 189 w 229"/>
                <a:gd name="T15" fmla="*/ 212 h 335"/>
                <a:gd name="T16" fmla="*/ 207 w 229"/>
                <a:gd name="T17" fmla="*/ 233 h 335"/>
                <a:gd name="T18" fmla="*/ 181 w 229"/>
                <a:gd name="T19" fmla="*/ 335 h 335"/>
                <a:gd name="T20" fmla="*/ 86 w 229"/>
                <a:gd name="T21" fmla="*/ 283 h 335"/>
                <a:gd name="T22" fmla="*/ 15 w 229"/>
                <a:gd name="T23" fmla="*/ 6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9" h="335">
                  <a:moveTo>
                    <a:pt x="15" y="68"/>
                  </a:moveTo>
                  <a:cubicBezTo>
                    <a:pt x="0" y="14"/>
                    <a:pt x="0" y="14"/>
                    <a:pt x="0" y="14"/>
                  </a:cubicBezTo>
                  <a:cubicBezTo>
                    <a:pt x="0" y="14"/>
                    <a:pt x="15" y="0"/>
                    <a:pt x="27" y="21"/>
                  </a:cubicBezTo>
                  <a:cubicBezTo>
                    <a:pt x="38" y="42"/>
                    <a:pt x="79" y="137"/>
                    <a:pt x="92" y="143"/>
                  </a:cubicBezTo>
                  <a:cubicBezTo>
                    <a:pt x="104" y="149"/>
                    <a:pt x="147" y="153"/>
                    <a:pt x="160" y="129"/>
                  </a:cubicBezTo>
                  <a:cubicBezTo>
                    <a:pt x="173" y="105"/>
                    <a:pt x="186" y="51"/>
                    <a:pt x="219" y="62"/>
                  </a:cubicBezTo>
                  <a:cubicBezTo>
                    <a:pt x="219" y="62"/>
                    <a:pt x="229" y="68"/>
                    <a:pt x="219" y="88"/>
                  </a:cubicBezTo>
                  <a:cubicBezTo>
                    <a:pt x="210" y="108"/>
                    <a:pt x="181" y="198"/>
                    <a:pt x="189" y="212"/>
                  </a:cubicBezTo>
                  <a:cubicBezTo>
                    <a:pt x="197" y="226"/>
                    <a:pt x="207" y="233"/>
                    <a:pt x="207" y="233"/>
                  </a:cubicBezTo>
                  <a:cubicBezTo>
                    <a:pt x="181" y="335"/>
                    <a:pt x="181" y="335"/>
                    <a:pt x="181" y="335"/>
                  </a:cubicBezTo>
                  <a:cubicBezTo>
                    <a:pt x="181" y="335"/>
                    <a:pt x="105" y="322"/>
                    <a:pt x="86" y="283"/>
                  </a:cubicBezTo>
                  <a:cubicBezTo>
                    <a:pt x="67" y="244"/>
                    <a:pt x="15" y="68"/>
                    <a:pt x="15" y="68"/>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3" name="Freeform 13"/>
            <p:cNvSpPr/>
            <p:nvPr/>
          </p:nvSpPr>
          <p:spPr bwMode="auto">
            <a:xfrm>
              <a:off x="7809087" y="4363156"/>
              <a:ext cx="226474" cy="377860"/>
            </a:xfrm>
            <a:custGeom>
              <a:avLst/>
              <a:gdLst>
                <a:gd name="T0" fmla="*/ 0 w 109"/>
                <a:gd name="T1" fmla="*/ 130 h 182"/>
                <a:gd name="T2" fmla="*/ 65 w 109"/>
                <a:gd name="T3" fmla="*/ 106 h 182"/>
                <a:gd name="T4" fmla="*/ 65 w 109"/>
                <a:gd name="T5" fmla="*/ 99 h 182"/>
                <a:gd name="T6" fmla="*/ 37 w 109"/>
                <a:gd name="T7" fmla="*/ 45 h 182"/>
                <a:gd name="T8" fmla="*/ 34 w 109"/>
                <a:gd name="T9" fmla="*/ 26 h 182"/>
                <a:gd name="T10" fmla="*/ 59 w 109"/>
                <a:gd name="T11" fmla="*/ 35 h 182"/>
                <a:gd name="T12" fmla="*/ 59 w 109"/>
                <a:gd name="T13" fmla="*/ 35 h 182"/>
                <a:gd name="T14" fmla="*/ 61 w 109"/>
                <a:gd name="T15" fmla="*/ 37 h 182"/>
                <a:gd name="T16" fmla="*/ 62 w 109"/>
                <a:gd name="T17" fmla="*/ 39 h 182"/>
                <a:gd name="T18" fmla="*/ 75 w 109"/>
                <a:gd name="T19" fmla="*/ 58 h 182"/>
                <a:gd name="T20" fmla="*/ 72 w 109"/>
                <a:gd name="T21" fmla="*/ 17 h 182"/>
                <a:gd name="T22" fmla="*/ 90 w 109"/>
                <a:gd name="T23" fmla="*/ 12 h 182"/>
                <a:gd name="T24" fmla="*/ 109 w 109"/>
                <a:gd name="T25" fmla="*/ 84 h 182"/>
                <a:gd name="T26" fmla="*/ 42 w 109"/>
                <a:gd name="T27" fmla="*/ 172 h 182"/>
                <a:gd name="T28" fmla="*/ 0 w 109"/>
                <a:gd name="T29"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82">
                  <a:moveTo>
                    <a:pt x="0" y="130"/>
                  </a:moveTo>
                  <a:cubicBezTo>
                    <a:pt x="0" y="130"/>
                    <a:pt x="60" y="120"/>
                    <a:pt x="65" y="106"/>
                  </a:cubicBezTo>
                  <a:cubicBezTo>
                    <a:pt x="66" y="104"/>
                    <a:pt x="66" y="102"/>
                    <a:pt x="65" y="99"/>
                  </a:cubicBezTo>
                  <a:cubicBezTo>
                    <a:pt x="65" y="99"/>
                    <a:pt x="40" y="50"/>
                    <a:pt x="37" y="45"/>
                  </a:cubicBezTo>
                  <a:cubicBezTo>
                    <a:pt x="32" y="38"/>
                    <a:pt x="28" y="30"/>
                    <a:pt x="34" y="26"/>
                  </a:cubicBezTo>
                  <a:cubicBezTo>
                    <a:pt x="34" y="26"/>
                    <a:pt x="45" y="13"/>
                    <a:pt x="59" y="35"/>
                  </a:cubicBezTo>
                  <a:cubicBezTo>
                    <a:pt x="59" y="35"/>
                    <a:pt x="59" y="35"/>
                    <a:pt x="59" y="35"/>
                  </a:cubicBezTo>
                  <a:cubicBezTo>
                    <a:pt x="60" y="36"/>
                    <a:pt x="61" y="36"/>
                    <a:pt x="61" y="37"/>
                  </a:cubicBezTo>
                  <a:cubicBezTo>
                    <a:pt x="62" y="38"/>
                    <a:pt x="62" y="39"/>
                    <a:pt x="62" y="39"/>
                  </a:cubicBezTo>
                  <a:cubicBezTo>
                    <a:pt x="67" y="47"/>
                    <a:pt x="72" y="53"/>
                    <a:pt x="75" y="58"/>
                  </a:cubicBezTo>
                  <a:cubicBezTo>
                    <a:pt x="74" y="53"/>
                    <a:pt x="67" y="22"/>
                    <a:pt x="72" y="17"/>
                  </a:cubicBezTo>
                  <a:cubicBezTo>
                    <a:pt x="72" y="17"/>
                    <a:pt x="85" y="0"/>
                    <a:pt x="90" y="12"/>
                  </a:cubicBezTo>
                  <a:cubicBezTo>
                    <a:pt x="96" y="24"/>
                    <a:pt x="109" y="84"/>
                    <a:pt x="109" y="84"/>
                  </a:cubicBezTo>
                  <a:cubicBezTo>
                    <a:pt x="109" y="84"/>
                    <a:pt x="80" y="182"/>
                    <a:pt x="42" y="172"/>
                  </a:cubicBezTo>
                  <a:cubicBezTo>
                    <a:pt x="4" y="163"/>
                    <a:pt x="0" y="130"/>
                    <a:pt x="0" y="130"/>
                  </a:cubicBezTo>
                  <a:close/>
                </a:path>
              </a:pathLst>
            </a:custGeom>
            <a:solidFill>
              <a:srgbClr val="F7BF8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4" name="Freeform 14"/>
            <p:cNvSpPr/>
            <p:nvPr/>
          </p:nvSpPr>
          <p:spPr bwMode="auto">
            <a:xfrm>
              <a:off x="7674656" y="4336512"/>
              <a:ext cx="474747" cy="695166"/>
            </a:xfrm>
            <a:custGeom>
              <a:avLst/>
              <a:gdLst>
                <a:gd name="T0" fmla="*/ 214 w 229"/>
                <a:gd name="T1" fmla="*/ 68 h 335"/>
                <a:gd name="T2" fmla="*/ 229 w 229"/>
                <a:gd name="T3" fmla="*/ 14 h 335"/>
                <a:gd name="T4" fmla="*/ 202 w 229"/>
                <a:gd name="T5" fmla="*/ 21 h 335"/>
                <a:gd name="T6" fmla="*/ 137 w 229"/>
                <a:gd name="T7" fmla="*/ 143 h 335"/>
                <a:gd name="T8" fmla="*/ 69 w 229"/>
                <a:gd name="T9" fmla="*/ 129 h 335"/>
                <a:gd name="T10" fmla="*/ 10 w 229"/>
                <a:gd name="T11" fmla="*/ 62 h 335"/>
                <a:gd name="T12" fmla="*/ 10 w 229"/>
                <a:gd name="T13" fmla="*/ 88 h 335"/>
                <a:gd name="T14" fmla="*/ 40 w 229"/>
                <a:gd name="T15" fmla="*/ 212 h 335"/>
                <a:gd name="T16" fmla="*/ 22 w 229"/>
                <a:gd name="T17" fmla="*/ 233 h 335"/>
                <a:gd name="T18" fmla="*/ 48 w 229"/>
                <a:gd name="T19" fmla="*/ 335 h 335"/>
                <a:gd name="T20" fmla="*/ 143 w 229"/>
                <a:gd name="T21" fmla="*/ 283 h 335"/>
                <a:gd name="T22" fmla="*/ 214 w 229"/>
                <a:gd name="T23" fmla="*/ 6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9" h="335">
                  <a:moveTo>
                    <a:pt x="214" y="68"/>
                  </a:moveTo>
                  <a:cubicBezTo>
                    <a:pt x="229" y="14"/>
                    <a:pt x="229" y="14"/>
                    <a:pt x="229" y="14"/>
                  </a:cubicBezTo>
                  <a:cubicBezTo>
                    <a:pt x="229" y="14"/>
                    <a:pt x="214" y="0"/>
                    <a:pt x="202" y="21"/>
                  </a:cubicBezTo>
                  <a:cubicBezTo>
                    <a:pt x="191" y="42"/>
                    <a:pt x="150" y="137"/>
                    <a:pt x="137" y="143"/>
                  </a:cubicBezTo>
                  <a:cubicBezTo>
                    <a:pt x="125" y="149"/>
                    <a:pt x="82" y="153"/>
                    <a:pt x="69" y="129"/>
                  </a:cubicBezTo>
                  <a:cubicBezTo>
                    <a:pt x="56" y="105"/>
                    <a:pt x="43" y="51"/>
                    <a:pt x="10" y="62"/>
                  </a:cubicBezTo>
                  <a:cubicBezTo>
                    <a:pt x="10" y="62"/>
                    <a:pt x="0" y="68"/>
                    <a:pt x="10" y="88"/>
                  </a:cubicBezTo>
                  <a:cubicBezTo>
                    <a:pt x="19" y="108"/>
                    <a:pt x="48" y="198"/>
                    <a:pt x="40" y="212"/>
                  </a:cubicBezTo>
                  <a:cubicBezTo>
                    <a:pt x="32" y="226"/>
                    <a:pt x="22" y="233"/>
                    <a:pt x="22" y="233"/>
                  </a:cubicBezTo>
                  <a:cubicBezTo>
                    <a:pt x="48" y="335"/>
                    <a:pt x="48" y="335"/>
                    <a:pt x="48" y="335"/>
                  </a:cubicBezTo>
                  <a:cubicBezTo>
                    <a:pt x="48" y="335"/>
                    <a:pt x="124" y="322"/>
                    <a:pt x="143" y="283"/>
                  </a:cubicBezTo>
                  <a:cubicBezTo>
                    <a:pt x="162" y="244"/>
                    <a:pt x="214" y="68"/>
                    <a:pt x="214" y="68"/>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5" name="Freeform 15"/>
            <p:cNvSpPr/>
            <p:nvPr/>
          </p:nvSpPr>
          <p:spPr bwMode="auto">
            <a:xfrm>
              <a:off x="7672234" y="4816103"/>
              <a:ext cx="270073" cy="192563"/>
            </a:xfrm>
            <a:custGeom>
              <a:avLst/>
              <a:gdLst>
                <a:gd name="T0" fmla="*/ 0 w 223"/>
                <a:gd name="T1" fmla="*/ 36 h 159"/>
                <a:gd name="T2" fmla="*/ 40 w 223"/>
                <a:gd name="T3" fmla="*/ 0 h 159"/>
                <a:gd name="T4" fmla="*/ 223 w 223"/>
                <a:gd name="T5" fmla="*/ 118 h 159"/>
                <a:gd name="T6" fmla="*/ 175 w 223"/>
                <a:gd name="T7" fmla="*/ 159 h 159"/>
                <a:gd name="T8" fmla="*/ 0 w 223"/>
                <a:gd name="T9" fmla="*/ 36 h 159"/>
              </a:gdLst>
              <a:ahLst/>
              <a:cxnLst>
                <a:cxn ang="0">
                  <a:pos x="T0" y="T1"/>
                </a:cxn>
                <a:cxn ang="0">
                  <a:pos x="T2" y="T3"/>
                </a:cxn>
                <a:cxn ang="0">
                  <a:pos x="T4" y="T5"/>
                </a:cxn>
                <a:cxn ang="0">
                  <a:pos x="T6" y="T7"/>
                </a:cxn>
                <a:cxn ang="0">
                  <a:pos x="T8" y="T9"/>
                </a:cxn>
              </a:cxnLst>
              <a:rect l="0" t="0" r="r" b="b"/>
              <a:pathLst>
                <a:path w="223" h="159">
                  <a:moveTo>
                    <a:pt x="0" y="36"/>
                  </a:moveTo>
                  <a:lnTo>
                    <a:pt x="40" y="0"/>
                  </a:lnTo>
                  <a:lnTo>
                    <a:pt x="223" y="118"/>
                  </a:lnTo>
                  <a:lnTo>
                    <a:pt x="175" y="159"/>
                  </a:lnTo>
                  <a:lnTo>
                    <a:pt x="0" y="36"/>
                  </a:lnTo>
                  <a:close/>
                </a:path>
              </a:pathLst>
            </a:custGeom>
            <a:solidFill>
              <a:srgbClr val="FDF6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6" name="Freeform 16"/>
            <p:cNvSpPr/>
            <p:nvPr/>
          </p:nvSpPr>
          <p:spPr bwMode="auto">
            <a:xfrm>
              <a:off x="4253326" y="4816103"/>
              <a:ext cx="270073" cy="192563"/>
            </a:xfrm>
            <a:custGeom>
              <a:avLst/>
              <a:gdLst>
                <a:gd name="T0" fmla="*/ 223 w 223"/>
                <a:gd name="T1" fmla="*/ 36 h 159"/>
                <a:gd name="T2" fmla="*/ 184 w 223"/>
                <a:gd name="T3" fmla="*/ 0 h 159"/>
                <a:gd name="T4" fmla="*/ 0 w 223"/>
                <a:gd name="T5" fmla="*/ 118 h 159"/>
                <a:gd name="T6" fmla="*/ 48 w 223"/>
                <a:gd name="T7" fmla="*/ 159 h 159"/>
                <a:gd name="T8" fmla="*/ 223 w 223"/>
                <a:gd name="T9" fmla="*/ 36 h 159"/>
              </a:gdLst>
              <a:ahLst/>
              <a:cxnLst>
                <a:cxn ang="0">
                  <a:pos x="T0" y="T1"/>
                </a:cxn>
                <a:cxn ang="0">
                  <a:pos x="T2" y="T3"/>
                </a:cxn>
                <a:cxn ang="0">
                  <a:pos x="T4" y="T5"/>
                </a:cxn>
                <a:cxn ang="0">
                  <a:pos x="T6" y="T7"/>
                </a:cxn>
                <a:cxn ang="0">
                  <a:pos x="T8" y="T9"/>
                </a:cxn>
              </a:cxnLst>
              <a:rect l="0" t="0" r="r" b="b"/>
              <a:pathLst>
                <a:path w="223" h="159">
                  <a:moveTo>
                    <a:pt x="223" y="36"/>
                  </a:moveTo>
                  <a:lnTo>
                    <a:pt x="184" y="0"/>
                  </a:lnTo>
                  <a:lnTo>
                    <a:pt x="0" y="118"/>
                  </a:lnTo>
                  <a:lnTo>
                    <a:pt x="48" y="159"/>
                  </a:lnTo>
                  <a:lnTo>
                    <a:pt x="223" y="36"/>
                  </a:lnTo>
                  <a:close/>
                </a:path>
              </a:pathLst>
            </a:custGeom>
            <a:solidFill>
              <a:srgbClr val="FDF6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7" name="Freeform 17"/>
            <p:cNvSpPr/>
            <p:nvPr/>
          </p:nvSpPr>
          <p:spPr bwMode="auto">
            <a:xfrm>
              <a:off x="4259382" y="4834270"/>
              <a:ext cx="1625283" cy="720599"/>
            </a:xfrm>
            <a:custGeom>
              <a:avLst/>
              <a:gdLst>
                <a:gd name="T0" fmla="*/ 783 w 783"/>
                <a:gd name="T1" fmla="*/ 301 h 347"/>
                <a:gd name="T2" fmla="*/ 620 w 783"/>
                <a:gd name="T3" fmla="*/ 102 h 347"/>
                <a:gd name="T4" fmla="*/ 328 w 783"/>
                <a:gd name="T5" fmla="*/ 159 h 347"/>
                <a:gd name="T6" fmla="*/ 125 w 783"/>
                <a:gd name="T7" fmla="*/ 0 h 347"/>
                <a:gd name="T8" fmla="*/ 0 w 783"/>
                <a:gd name="T9" fmla="*/ 79 h 347"/>
                <a:gd name="T10" fmla="*/ 334 w 783"/>
                <a:gd name="T11" fmla="*/ 346 h 347"/>
                <a:gd name="T12" fmla="*/ 336 w 783"/>
                <a:gd name="T13" fmla="*/ 345 h 347"/>
                <a:gd name="T14" fmla="*/ 783 w 783"/>
                <a:gd name="T15" fmla="*/ 301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3" h="347">
                  <a:moveTo>
                    <a:pt x="783" y="301"/>
                  </a:moveTo>
                  <a:cubicBezTo>
                    <a:pt x="620" y="102"/>
                    <a:pt x="620" y="102"/>
                    <a:pt x="620" y="102"/>
                  </a:cubicBezTo>
                  <a:cubicBezTo>
                    <a:pt x="328" y="159"/>
                    <a:pt x="328" y="159"/>
                    <a:pt x="328" y="159"/>
                  </a:cubicBezTo>
                  <a:cubicBezTo>
                    <a:pt x="125" y="0"/>
                    <a:pt x="125" y="0"/>
                    <a:pt x="125" y="0"/>
                  </a:cubicBezTo>
                  <a:cubicBezTo>
                    <a:pt x="0" y="79"/>
                    <a:pt x="0" y="79"/>
                    <a:pt x="0" y="79"/>
                  </a:cubicBezTo>
                  <a:cubicBezTo>
                    <a:pt x="0" y="79"/>
                    <a:pt x="283" y="347"/>
                    <a:pt x="334" y="346"/>
                  </a:cubicBezTo>
                  <a:cubicBezTo>
                    <a:pt x="335" y="346"/>
                    <a:pt x="335" y="345"/>
                    <a:pt x="336" y="345"/>
                  </a:cubicBezTo>
                  <a:lnTo>
                    <a:pt x="783" y="30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8"/>
            <p:cNvSpPr/>
            <p:nvPr/>
          </p:nvSpPr>
          <p:spPr bwMode="auto">
            <a:xfrm>
              <a:off x="6312180" y="4834270"/>
              <a:ext cx="1624072" cy="720599"/>
            </a:xfrm>
            <a:custGeom>
              <a:avLst/>
              <a:gdLst>
                <a:gd name="T0" fmla="*/ 0 w 783"/>
                <a:gd name="T1" fmla="*/ 301 h 347"/>
                <a:gd name="T2" fmla="*/ 163 w 783"/>
                <a:gd name="T3" fmla="*/ 102 h 347"/>
                <a:gd name="T4" fmla="*/ 455 w 783"/>
                <a:gd name="T5" fmla="*/ 159 h 347"/>
                <a:gd name="T6" fmla="*/ 658 w 783"/>
                <a:gd name="T7" fmla="*/ 0 h 347"/>
                <a:gd name="T8" fmla="*/ 783 w 783"/>
                <a:gd name="T9" fmla="*/ 79 h 347"/>
                <a:gd name="T10" fmla="*/ 449 w 783"/>
                <a:gd name="T11" fmla="*/ 346 h 347"/>
                <a:gd name="T12" fmla="*/ 447 w 783"/>
                <a:gd name="T13" fmla="*/ 345 h 347"/>
                <a:gd name="T14" fmla="*/ 0 w 783"/>
                <a:gd name="T15" fmla="*/ 301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3" h="347">
                  <a:moveTo>
                    <a:pt x="0" y="301"/>
                  </a:moveTo>
                  <a:cubicBezTo>
                    <a:pt x="163" y="102"/>
                    <a:pt x="163" y="102"/>
                    <a:pt x="163" y="102"/>
                  </a:cubicBezTo>
                  <a:cubicBezTo>
                    <a:pt x="455" y="159"/>
                    <a:pt x="455" y="159"/>
                    <a:pt x="455" y="159"/>
                  </a:cubicBezTo>
                  <a:cubicBezTo>
                    <a:pt x="658" y="0"/>
                    <a:pt x="658" y="0"/>
                    <a:pt x="658" y="0"/>
                  </a:cubicBezTo>
                  <a:cubicBezTo>
                    <a:pt x="783" y="79"/>
                    <a:pt x="783" y="79"/>
                    <a:pt x="783" y="79"/>
                  </a:cubicBezTo>
                  <a:cubicBezTo>
                    <a:pt x="783" y="79"/>
                    <a:pt x="500" y="347"/>
                    <a:pt x="449" y="346"/>
                  </a:cubicBezTo>
                  <a:cubicBezTo>
                    <a:pt x="448" y="346"/>
                    <a:pt x="448" y="345"/>
                    <a:pt x="447" y="345"/>
                  </a:cubicBezTo>
                  <a:lnTo>
                    <a:pt x="0" y="301"/>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9" name="Freeform 19"/>
            <p:cNvSpPr/>
            <p:nvPr/>
          </p:nvSpPr>
          <p:spPr bwMode="auto">
            <a:xfrm>
              <a:off x="3894843" y="5645700"/>
              <a:ext cx="754509" cy="386338"/>
            </a:xfrm>
            <a:custGeom>
              <a:avLst/>
              <a:gdLst>
                <a:gd name="T0" fmla="*/ 142 w 364"/>
                <a:gd name="T1" fmla="*/ 2 h 186"/>
                <a:gd name="T2" fmla="*/ 231 w 364"/>
                <a:gd name="T3" fmla="*/ 28 h 186"/>
                <a:gd name="T4" fmla="*/ 309 w 364"/>
                <a:gd name="T5" fmla="*/ 59 h 186"/>
                <a:gd name="T6" fmla="*/ 331 w 364"/>
                <a:gd name="T7" fmla="*/ 87 h 186"/>
                <a:gd name="T8" fmla="*/ 364 w 364"/>
                <a:gd name="T9" fmla="*/ 114 h 186"/>
                <a:gd name="T10" fmla="*/ 288 w 364"/>
                <a:gd name="T11" fmla="*/ 186 h 186"/>
                <a:gd name="T12" fmla="*/ 253 w 364"/>
                <a:gd name="T13" fmla="*/ 167 h 186"/>
                <a:gd name="T14" fmla="*/ 107 w 364"/>
                <a:gd name="T15" fmla="*/ 132 h 186"/>
                <a:gd name="T16" fmla="*/ 2 w 364"/>
                <a:gd name="T17" fmla="*/ 13 h 186"/>
                <a:gd name="T18" fmla="*/ 5 w 364"/>
                <a:gd name="T19" fmla="*/ 2 h 186"/>
                <a:gd name="T20" fmla="*/ 44 w 364"/>
                <a:gd name="T21" fmla="*/ 21 h 186"/>
                <a:gd name="T22" fmla="*/ 103 w 364"/>
                <a:gd name="T23" fmla="*/ 80 h 186"/>
                <a:gd name="T24" fmla="*/ 46 w 364"/>
                <a:gd name="T25" fmla="*/ 13 h 186"/>
                <a:gd name="T26" fmla="*/ 46 w 364"/>
                <a:gd name="T27" fmla="*/ 2 h 186"/>
                <a:gd name="T28" fmla="*/ 86 w 364"/>
                <a:gd name="T29" fmla="*/ 20 h 186"/>
                <a:gd name="T30" fmla="*/ 189 w 364"/>
                <a:gd name="T31" fmla="*/ 86 h 186"/>
                <a:gd name="T32" fmla="*/ 209 w 364"/>
                <a:gd name="T33" fmla="*/ 58 h 186"/>
                <a:gd name="T34" fmla="*/ 164 w 364"/>
                <a:gd name="T35" fmla="*/ 47 h 186"/>
                <a:gd name="T36" fmla="*/ 142 w 364"/>
                <a:gd name="T37" fmla="*/ 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4" h="186">
                  <a:moveTo>
                    <a:pt x="142" y="2"/>
                  </a:moveTo>
                  <a:cubicBezTo>
                    <a:pt x="142" y="2"/>
                    <a:pt x="213" y="25"/>
                    <a:pt x="231" y="28"/>
                  </a:cubicBezTo>
                  <a:cubicBezTo>
                    <a:pt x="248" y="30"/>
                    <a:pt x="287" y="35"/>
                    <a:pt x="309" y="59"/>
                  </a:cubicBezTo>
                  <a:cubicBezTo>
                    <a:pt x="330" y="83"/>
                    <a:pt x="323" y="82"/>
                    <a:pt x="331" y="87"/>
                  </a:cubicBezTo>
                  <a:cubicBezTo>
                    <a:pt x="338" y="93"/>
                    <a:pt x="364" y="114"/>
                    <a:pt x="364" y="114"/>
                  </a:cubicBezTo>
                  <a:cubicBezTo>
                    <a:pt x="288" y="186"/>
                    <a:pt x="288" y="186"/>
                    <a:pt x="288" y="186"/>
                  </a:cubicBezTo>
                  <a:cubicBezTo>
                    <a:pt x="288" y="186"/>
                    <a:pt x="261" y="169"/>
                    <a:pt x="253" y="167"/>
                  </a:cubicBezTo>
                  <a:cubicBezTo>
                    <a:pt x="244" y="164"/>
                    <a:pt x="117" y="139"/>
                    <a:pt x="107" y="132"/>
                  </a:cubicBezTo>
                  <a:cubicBezTo>
                    <a:pt x="97" y="126"/>
                    <a:pt x="3" y="17"/>
                    <a:pt x="2" y="13"/>
                  </a:cubicBezTo>
                  <a:cubicBezTo>
                    <a:pt x="0" y="10"/>
                    <a:pt x="1" y="3"/>
                    <a:pt x="5" y="2"/>
                  </a:cubicBezTo>
                  <a:cubicBezTo>
                    <a:pt x="9" y="1"/>
                    <a:pt x="26" y="0"/>
                    <a:pt x="44" y="21"/>
                  </a:cubicBezTo>
                  <a:cubicBezTo>
                    <a:pt x="61" y="42"/>
                    <a:pt x="103" y="80"/>
                    <a:pt x="103" y="80"/>
                  </a:cubicBezTo>
                  <a:cubicBezTo>
                    <a:pt x="46" y="13"/>
                    <a:pt x="46" y="13"/>
                    <a:pt x="46" y="13"/>
                  </a:cubicBezTo>
                  <a:cubicBezTo>
                    <a:pt x="46" y="13"/>
                    <a:pt x="44" y="2"/>
                    <a:pt x="46" y="2"/>
                  </a:cubicBezTo>
                  <a:cubicBezTo>
                    <a:pt x="48" y="2"/>
                    <a:pt x="65" y="0"/>
                    <a:pt x="86" y="20"/>
                  </a:cubicBezTo>
                  <a:cubicBezTo>
                    <a:pt x="106" y="40"/>
                    <a:pt x="146" y="90"/>
                    <a:pt x="189" y="86"/>
                  </a:cubicBezTo>
                  <a:cubicBezTo>
                    <a:pt x="231" y="82"/>
                    <a:pt x="209" y="58"/>
                    <a:pt x="209" y="58"/>
                  </a:cubicBezTo>
                  <a:cubicBezTo>
                    <a:pt x="209" y="58"/>
                    <a:pt x="173" y="47"/>
                    <a:pt x="164" y="47"/>
                  </a:cubicBezTo>
                  <a:cubicBezTo>
                    <a:pt x="155" y="47"/>
                    <a:pt x="131" y="26"/>
                    <a:pt x="142" y="2"/>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 name="Freeform 20"/>
            <p:cNvSpPr/>
            <p:nvPr/>
          </p:nvSpPr>
          <p:spPr bwMode="auto">
            <a:xfrm>
              <a:off x="7546281" y="5645700"/>
              <a:ext cx="754509" cy="386338"/>
            </a:xfrm>
            <a:custGeom>
              <a:avLst/>
              <a:gdLst>
                <a:gd name="T0" fmla="*/ 222 w 364"/>
                <a:gd name="T1" fmla="*/ 2 h 186"/>
                <a:gd name="T2" fmla="*/ 133 w 364"/>
                <a:gd name="T3" fmla="*/ 28 h 186"/>
                <a:gd name="T4" fmla="*/ 55 w 364"/>
                <a:gd name="T5" fmla="*/ 59 h 186"/>
                <a:gd name="T6" fmla="*/ 33 w 364"/>
                <a:gd name="T7" fmla="*/ 87 h 186"/>
                <a:gd name="T8" fmla="*/ 0 w 364"/>
                <a:gd name="T9" fmla="*/ 114 h 186"/>
                <a:gd name="T10" fmla="*/ 76 w 364"/>
                <a:gd name="T11" fmla="*/ 186 h 186"/>
                <a:gd name="T12" fmla="*/ 111 w 364"/>
                <a:gd name="T13" fmla="*/ 167 h 186"/>
                <a:gd name="T14" fmla="*/ 257 w 364"/>
                <a:gd name="T15" fmla="*/ 132 h 186"/>
                <a:gd name="T16" fmla="*/ 362 w 364"/>
                <a:gd name="T17" fmla="*/ 13 h 186"/>
                <a:gd name="T18" fmla="*/ 359 w 364"/>
                <a:gd name="T19" fmla="*/ 2 h 186"/>
                <a:gd name="T20" fmla="*/ 320 w 364"/>
                <a:gd name="T21" fmla="*/ 21 h 186"/>
                <a:gd name="T22" fmla="*/ 261 w 364"/>
                <a:gd name="T23" fmla="*/ 80 h 186"/>
                <a:gd name="T24" fmla="*/ 318 w 364"/>
                <a:gd name="T25" fmla="*/ 13 h 186"/>
                <a:gd name="T26" fmla="*/ 318 w 364"/>
                <a:gd name="T27" fmla="*/ 2 h 186"/>
                <a:gd name="T28" fmla="*/ 278 w 364"/>
                <a:gd name="T29" fmla="*/ 20 h 186"/>
                <a:gd name="T30" fmla="*/ 175 w 364"/>
                <a:gd name="T31" fmla="*/ 86 h 186"/>
                <a:gd name="T32" fmla="*/ 155 w 364"/>
                <a:gd name="T33" fmla="*/ 58 h 186"/>
                <a:gd name="T34" fmla="*/ 200 w 364"/>
                <a:gd name="T35" fmla="*/ 47 h 186"/>
                <a:gd name="T36" fmla="*/ 222 w 364"/>
                <a:gd name="T37" fmla="*/ 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4" h="186">
                  <a:moveTo>
                    <a:pt x="222" y="2"/>
                  </a:moveTo>
                  <a:cubicBezTo>
                    <a:pt x="222" y="2"/>
                    <a:pt x="151" y="25"/>
                    <a:pt x="133" y="28"/>
                  </a:cubicBezTo>
                  <a:cubicBezTo>
                    <a:pt x="116" y="30"/>
                    <a:pt x="77" y="35"/>
                    <a:pt x="55" y="59"/>
                  </a:cubicBezTo>
                  <a:cubicBezTo>
                    <a:pt x="34" y="83"/>
                    <a:pt x="41" y="82"/>
                    <a:pt x="33" y="87"/>
                  </a:cubicBezTo>
                  <a:cubicBezTo>
                    <a:pt x="26" y="93"/>
                    <a:pt x="0" y="114"/>
                    <a:pt x="0" y="114"/>
                  </a:cubicBezTo>
                  <a:cubicBezTo>
                    <a:pt x="76" y="186"/>
                    <a:pt x="76" y="186"/>
                    <a:pt x="76" y="186"/>
                  </a:cubicBezTo>
                  <a:cubicBezTo>
                    <a:pt x="76" y="186"/>
                    <a:pt x="103" y="169"/>
                    <a:pt x="111" y="167"/>
                  </a:cubicBezTo>
                  <a:cubicBezTo>
                    <a:pt x="120" y="164"/>
                    <a:pt x="247" y="139"/>
                    <a:pt x="257" y="132"/>
                  </a:cubicBezTo>
                  <a:cubicBezTo>
                    <a:pt x="267" y="126"/>
                    <a:pt x="361" y="17"/>
                    <a:pt x="362" y="13"/>
                  </a:cubicBezTo>
                  <a:cubicBezTo>
                    <a:pt x="364" y="10"/>
                    <a:pt x="363" y="3"/>
                    <a:pt x="359" y="2"/>
                  </a:cubicBezTo>
                  <a:cubicBezTo>
                    <a:pt x="355" y="1"/>
                    <a:pt x="338" y="0"/>
                    <a:pt x="320" y="21"/>
                  </a:cubicBezTo>
                  <a:cubicBezTo>
                    <a:pt x="303" y="42"/>
                    <a:pt x="261" y="80"/>
                    <a:pt x="261" y="80"/>
                  </a:cubicBezTo>
                  <a:cubicBezTo>
                    <a:pt x="318" y="13"/>
                    <a:pt x="318" y="13"/>
                    <a:pt x="318" y="13"/>
                  </a:cubicBezTo>
                  <a:cubicBezTo>
                    <a:pt x="318" y="13"/>
                    <a:pt x="320" y="2"/>
                    <a:pt x="318" y="2"/>
                  </a:cubicBezTo>
                  <a:cubicBezTo>
                    <a:pt x="316" y="2"/>
                    <a:pt x="299" y="0"/>
                    <a:pt x="278" y="20"/>
                  </a:cubicBezTo>
                  <a:cubicBezTo>
                    <a:pt x="258" y="40"/>
                    <a:pt x="218" y="90"/>
                    <a:pt x="175" y="86"/>
                  </a:cubicBezTo>
                  <a:cubicBezTo>
                    <a:pt x="133" y="82"/>
                    <a:pt x="155" y="58"/>
                    <a:pt x="155" y="58"/>
                  </a:cubicBezTo>
                  <a:cubicBezTo>
                    <a:pt x="155" y="58"/>
                    <a:pt x="191" y="47"/>
                    <a:pt x="200" y="47"/>
                  </a:cubicBezTo>
                  <a:cubicBezTo>
                    <a:pt x="209" y="47"/>
                    <a:pt x="233" y="26"/>
                    <a:pt x="222" y="2"/>
                  </a:cubicBezTo>
                  <a:close/>
                </a:path>
              </a:pathLst>
            </a:custGeom>
            <a:solidFill>
              <a:srgbClr val="FDD8A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1" name="Freeform 21"/>
            <p:cNvSpPr/>
            <p:nvPr/>
          </p:nvSpPr>
          <p:spPr bwMode="auto">
            <a:xfrm>
              <a:off x="7439705" y="5801930"/>
              <a:ext cx="302773" cy="329416"/>
            </a:xfrm>
            <a:custGeom>
              <a:avLst/>
              <a:gdLst>
                <a:gd name="T0" fmla="*/ 0 w 250"/>
                <a:gd name="T1" fmla="*/ 60 h 272"/>
                <a:gd name="T2" fmla="*/ 105 w 250"/>
                <a:gd name="T3" fmla="*/ 0 h 272"/>
                <a:gd name="T4" fmla="*/ 250 w 250"/>
                <a:gd name="T5" fmla="*/ 214 h 272"/>
                <a:gd name="T6" fmla="*/ 153 w 250"/>
                <a:gd name="T7" fmla="*/ 272 h 272"/>
                <a:gd name="T8" fmla="*/ 0 w 250"/>
                <a:gd name="T9" fmla="*/ 60 h 272"/>
              </a:gdLst>
              <a:ahLst/>
              <a:cxnLst>
                <a:cxn ang="0">
                  <a:pos x="T0" y="T1"/>
                </a:cxn>
                <a:cxn ang="0">
                  <a:pos x="T2" y="T3"/>
                </a:cxn>
                <a:cxn ang="0">
                  <a:pos x="T4" y="T5"/>
                </a:cxn>
                <a:cxn ang="0">
                  <a:pos x="T6" y="T7"/>
                </a:cxn>
                <a:cxn ang="0">
                  <a:pos x="T8" y="T9"/>
                </a:cxn>
              </a:cxnLst>
              <a:rect l="0" t="0" r="r" b="b"/>
              <a:pathLst>
                <a:path w="250" h="272">
                  <a:moveTo>
                    <a:pt x="0" y="60"/>
                  </a:moveTo>
                  <a:lnTo>
                    <a:pt x="105" y="0"/>
                  </a:lnTo>
                  <a:lnTo>
                    <a:pt x="250" y="214"/>
                  </a:lnTo>
                  <a:lnTo>
                    <a:pt x="153" y="272"/>
                  </a:lnTo>
                  <a:lnTo>
                    <a:pt x="0" y="60"/>
                  </a:lnTo>
                  <a:close/>
                </a:path>
              </a:pathLst>
            </a:custGeom>
            <a:solidFill>
              <a:srgbClr val="FDF6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2" name="Freeform 22"/>
            <p:cNvSpPr/>
            <p:nvPr/>
          </p:nvSpPr>
          <p:spPr bwMode="auto">
            <a:xfrm>
              <a:off x="6097817" y="4894824"/>
              <a:ext cx="1582895" cy="1963177"/>
            </a:xfrm>
            <a:custGeom>
              <a:avLst/>
              <a:gdLst>
                <a:gd name="T0" fmla="*/ 109 w 763"/>
                <a:gd name="T1" fmla="*/ 0 h 946"/>
                <a:gd name="T2" fmla="*/ 375 w 763"/>
                <a:gd name="T3" fmla="*/ 115 h 946"/>
                <a:gd name="T4" fmla="*/ 541 w 763"/>
                <a:gd name="T5" fmla="*/ 506 h 946"/>
                <a:gd name="T6" fmla="*/ 663 w 763"/>
                <a:gd name="T7" fmla="*/ 437 h 946"/>
                <a:gd name="T8" fmla="*/ 763 w 763"/>
                <a:gd name="T9" fmla="*/ 594 h 946"/>
                <a:gd name="T10" fmla="*/ 525 w 763"/>
                <a:gd name="T11" fmla="*/ 721 h 946"/>
                <a:gd name="T12" fmla="*/ 482 w 763"/>
                <a:gd name="T13" fmla="*/ 696 h 946"/>
                <a:gd name="T14" fmla="*/ 307 w 763"/>
                <a:gd name="T15" fmla="*/ 483 h 946"/>
                <a:gd name="T16" fmla="*/ 307 w 763"/>
                <a:gd name="T17" fmla="*/ 946 h 946"/>
                <a:gd name="T18" fmla="*/ 0 w 763"/>
                <a:gd name="T19" fmla="*/ 946 h 946"/>
                <a:gd name="T20" fmla="*/ 0 w 763"/>
                <a:gd name="T21" fmla="*/ 437 h 946"/>
                <a:gd name="T22" fmla="*/ 109 w 763"/>
                <a:gd name="T23" fmla="*/ 0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3" h="946">
                  <a:moveTo>
                    <a:pt x="109" y="0"/>
                  </a:moveTo>
                  <a:cubicBezTo>
                    <a:pt x="375" y="115"/>
                    <a:pt x="375" y="115"/>
                    <a:pt x="375" y="115"/>
                  </a:cubicBezTo>
                  <a:cubicBezTo>
                    <a:pt x="541" y="506"/>
                    <a:pt x="541" y="506"/>
                    <a:pt x="541" y="506"/>
                  </a:cubicBezTo>
                  <a:cubicBezTo>
                    <a:pt x="663" y="437"/>
                    <a:pt x="663" y="437"/>
                    <a:pt x="663" y="437"/>
                  </a:cubicBezTo>
                  <a:cubicBezTo>
                    <a:pt x="763" y="594"/>
                    <a:pt x="763" y="594"/>
                    <a:pt x="763" y="594"/>
                  </a:cubicBezTo>
                  <a:cubicBezTo>
                    <a:pt x="763" y="594"/>
                    <a:pt x="536" y="721"/>
                    <a:pt x="525" y="721"/>
                  </a:cubicBezTo>
                  <a:cubicBezTo>
                    <a:pt x="515" y="721"/>
                    <a:pt x="515" y="726"/>
                    <a:pt x="482" y="696"/>
                  </a:cubicBezTo>
                  <a:cubicBezTo>
                    <a:pt x="450" y="665"/>
                    <a:pt x="307" y="483"/>
                    <a:pt x="307" y="483"/>
                  </a:cubicBezTo>
                  <a:cubicBezTo>
                    <a:pt x="307" y="946"/>
                    <a:pt x="307" y="946"/>
                    <a:pt x="307" y="946"/>
                  </a:cubicBezTo>
                  <a:cubicBezTo>
                    <a:pt x="0" y="946"/>
                    <a:pt x="0" y="946"/>
                    <a:pt x="0" y="946"/>
                  </a:cubicBezTo>
                  <a:cubicBezTo>
                    <a:pt x="0" y="437"/>
                    <a:pt x="0" y="437"/>
                    <a:pt x="0" y="437"/>
                  </a:cubicBezTo>
                  <a:cubicBezTo>
                    <a:pt x="109" y="0"/>
                    <a:pt x="109" y="0"/>
                    <a:pt x="109" y="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3" name="Freeform 23"/>
            <p:cNvSpPr/>
            <p:nvPr/>
          </p:nvSpPr>
          <p:spPr bwMode="auto">
            <a:xfrm>
              <a:off x="4456789" y="5801930"/>
              <a:ext cx="305195" cy="329416"/>
            </a:xfrm>
            <a:custGeom>
              <a:avLst/>
              <a:gdLst>
                <a:gd name="T0" fmla="*/ 252 w 252"/>
                <a:gd name="T1" fmla="*/ 60 h 272"/>
                <a:gd name="T2" fmla="*/ 147 w 252"/>
                <a:gd name="T3" fmla="*/ 0 h 272"/>
                <a:gd name="T4" fmla="*/ 0 w 252"/>
                <a:gd name="T5" fmla="*/ 214 h 272"/>
                <a:gd name="T6" fmla="*/ 98 w 252"/>
                <a:gd name="T7" fmla="*/ 272 h 272"/>
                <a:gd name="T8" fmla="*/ 252 w 252"/>
                <a:gd name="T9" fmla="*/ 60 h 272"/>
              </a:gdLst>
              <a:ahLst/>
              <a:cxnLst>
                <a:cxn ang="0">
                  <a:pos x="T0" y="T1"/>
                </a:cxn>
                <a:cxn ang="0">
                  <a:pos x="T2" y="T3"/>
                </a:cxn>
                <a:cxn ang="0">
                  <a:pos x="T4" y="T5"/>
                </a:cxn>
                <a:cxn ang="0">
                  <a:pos x="T6" y="T7"/>
                </a:cxn>
                <a:cxn ang="0">
                  <a:pos x="T8" y="T9"/>
                </a:cxn>
              </a:cxnLst>
              <a:rect l="0" t="0" r="r" b="b"/>
              <a:pathLst>
                <a:path w="252" h="272">
                  <a:moveTo>
                    <a:pt x="252" y="60"/>
                  </a:moveTo>
                  <a:lnTo>
                    <a:pt x="147" y="0"/>
                  </a:lnTo>
                  <a:lnTo>
                    <a:pt x="0" y="214"/>
                  </a:lnTo>
                  <a:lnTo>
                    <a:pt x="98" y="272"/>
                  </a:lnTo>
                  <a:lnTo>
                    <a:pt x="252" y="60"/>
                  </a:lnTo>
                  <a:close/>
                </a:path>
              </a:pathLst>
            </a:custGeom>
            <a:solidFill>
              <a:srgbClr val="FDF6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4" name="Freeform 24"/>
            <p:cNvSpPr/>
            <p:nvPr/>
          </p:nvSpPr>
          <p:spPr bwMode="auto">
            <a:xfrm>
              <a:off x="4520977" y="4894824"/>
              <a:ext cx="1576840" cy="1963177"/>
            </a:xfrm>
            <a:custGeom>
              <a:avLst/>
              <a:gdLst>
                <a:gd name="T0" fmla="*/ 651 w 760"/>
                <a:gd name="T1" fmla="*/ 0 h 946"/>
                <a:gd name="T2" fmla="*/ 376 w 760"/>
                <a:gd name="T3" fmla="*/ 120 h 946"/>
                <a:gd name="T4" fmla="*/ 221 w 760"/>
                <a:gd name="T5" fmla="*/ 506 h 946"/>
                <a:gd name="T6" fmla="*/ 100 w 760"/>
                <a:gd name="T7" fmla="*/ 437 h 946"/>
                <a:gd name="T8" fmla="*/ 0 w 760"/>
                <a:gd name="T9" fmla="*/ 594 h 946"/>
                <a:gd name="T10" fmla="*/ 237 w 760"/>
                <a:gd name="T11" fmla="*/ 721 h 946"/>
                <a:gd name="T12" fmla="*/ 280 w 760"/>
                <a:gd name="T13" fmla="*/ 696 h 946"/>
                <a:gd name="T14" fmla="*/ 455 w 760"/>
                <a:gd name="T15" fmla="*/ 483 h 946"/>
                <a:gd name="T16" fmla="*/ 455 w 760"/>
                <a:gd name="T17" fmla="*/ 946 h 946"/>
                <a:gd name="T18" fmla="*/ 760 w 760"/>
                <a:gd name="T19" fmla="*/ 946 h 946"/>
                <a:gd name="T20" fmla="*/ 760 w 760"/>
                <a:gd name="T21" fmla="*/ 437 h 946"/>
                <a:gd name="T22" fmla="*/ 651 w 760"/>
                <a:gd name="T23" fmla="*/ 0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0" h="946">
                  <a:moveTo>
                    <a:pt x="651" y="0"/>
                  </a:moveTo>
                  <a:cubicBezTo>
                    <a:pt x="376" y="120"/>
                    <a:pt x="376" y="120"/>
                    <a:pt x="376" y="120"/>
                  </a:cubicBezTo>
                  <a:cubicBezTo>
                    <a:pt x="221" y="506"/>
                    <a:pt x="221" y="506"/>
                    <a:pt x="221" y="506"/>
                  </a:cubicBezTo>
                  <a:cubicBezTo>
                    <a:pt x="100" y="437"/>
                    <a:pt x="100" y="437"/>
                    <a:pt x="100" y="437"/>
                  </a:cubicBezTo>
                  <a:cubicBezTo>
                    <a:pt x="0" y="594"/>
                    <a:pt x="0" y="594"/>
                    <a:pt x="0" y="594"/>
                  </a:cubicBezTo>
                  <a:cubicBezTo>
                    <a:pt x="0" y="594"/>
                    <a:pt x="226" y="721"/>
                    <a:pt x="237" y="721"/>
                  </a:cubicBezTo>
                  <a:cubicBezTo>
                    <a:pt x="248" y="721"/>
                    <a:pt x="248" y="726"/>
                    <a:pt x="280" y="696"/>
                  </a:cubicBezTo>
                  <a:cubicBezTo>
                    <a:pt x="312" y="665"/>
                    <a:pt x="455" y="483"/>
                    <a:pt x="455" y="483"/>
                  </a:cubicBezTo>
                  <a:cubicBezTo>
                    <a:pt x="455" y="946"/>
                    <a:pt x="455" y="946"/>
                    <a:pt x="455" y="946"/>
                  </a:cubicBezTo>
                  <a:cubicBezTo>
                    <a:pt x="760" y="946"/>
                    <a:pt x="760" y="946"/>
                    <a:pt x="760" y="946"/>
                  </a:cubicBezTo>
                  <a:cubicBezTo>
                    <a:pt x="760" y="437"/>
                    <a:pt x="760" y="437"/>
                    <a:pt x="760" y="437"/>
                  </a:cubicBezTo>
                  <a:cubicBezTo>
                    <a:pt x="651" y="0"/>
                    <a:pt x="651" y="0"/>
                    <a:pt x="651" y="0"/>
                  </a:cubicBezTo>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5" name="Freeform 25"/>
            <p:cNvSpPr/>
            <p:nvPr/>
          </p:nvSpPr>
          <p:spPr bwMode="auto">
            <a:xfrm>
              <a:off x="5871343" y="4882713"/>
              <a:ext cx="226474" cy="919217"/>
            </a:xfrm>
            <a:custGeom>
              <a:avLst/>
              <a:gdLst>
                <a:gd name="T0" fmla="*/ 0 w 187"/>
                <a:gd name="T1" fmla="*/ 0 h 759"/>
                <a:gd name="T2" fmla="*/ 182 w 187"/>
                <a:gd name="T3" fmla="*/ 118 h 759"/>
                <a:gd name="T4" fmla="*/ 187 w 187"/>
                <a:gd name="T5" fmla="*/ 759 h 759"/>
                <a:gd name="T6" fmla="*/ 0 w 187"/>
                <a:gd name="T7" fmla="*/ 10 h 759"/>
                <a:gd name="T8" fmla="*/ 0 w 187"/>
                <a:gd name="T9" fmla="*/ 0 h 759"/>
              </a:gdLst>
              <a:ahLst/>
              <a:cxnLst>
                <a:cxn ang="0">
                  <a:pos x="T0" y="T1"/>
                </a:cxn>
                <a:cxn ang="0">
                  <a:pos x="T2" y="T3"/>
                </a:cxn>
                <a:cxn ang="0">
                  <a:pos x="T4" y="T5"/>
                </a:cxn>
                <a:cxn ang="0">
                  <a:pos x="T6" y="T7"/>
                </a:cxn>
                <a:cxn ang="0">
                  <a:pos x="T8" y="T9"/>
                </a:cxn>
              </a:cxnLst>
              <a:rect l="0" t="0" r="r" b="b"/>
              <a:pathLst>
                <a:path w="187" h="759">
                  <a:moveTo>
                    <a:pt x="0" y="0"/>
                  </a:moveTo>
                  <a:lnTo>
                    <a:pt x="182" y="118"/>
                  </a:lnTo>
                  <a:lnTo>
                    <a:pt x="187" y="759"/>
                  </a:lnTo>
                  <a:lnTo>
                    <a:pt x="0" y="10"/>
                  </a:lnTo>
                  <a:lnTo>
                    <a:pt x="0" y="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6" name="Freeform 26"/>
            <p:cNvSpPr/>
            <p:nvPr/>
          </p:nvSpPr>
          <p:spPr bwMode="auto">
            <a:xfrm>
              <a:off x="5871343" y="4882713"/>
              <a:ext cx="226474" cy="919217"/>
            </a:xfrm>
            <a:custGeom>
              <a:avLst/>
              <a:gdLst>
                <a:gd name="T0" fmla="*/ 0 w 187"/>
                <a:gd name="T1" fmla="*/ 0 h 759"/>
                <a:gd name="T2" fmla="*/ 182 w 187"/>
                <a:gd name="T3" fmla="*/ 118 h 759"/>
                <a:gd name="T4" fmla="*/ 187 w 187"/>
                <a:gd name="T5" fmla="*/ 759 h 759"/>
                <a:gd name="T6" fmla="*/ 0 w 187"/>
                <a:gd name="T7" fmla="*/ 10 h 759"/>
                <a:gd name="T8" fmla="*/ 0 w 187"/>
                <a:gd name="T9" fmla="*/ 0 h 759"/>
              </a:gdLst>
              <a:ahLst/>
              <a:cxnLst>
                <a:cxn ang="0">
                  <a:pos x="T0" y="T1"/>
                </a:cxn>
                <a:cxn ang="0">
                  <a:pos x="T2" y="T3"/>
                </a:cxn>
                <a:cxn ang="0">
                  <a:pos x="T4" y="T5"/>
                </a:cxn>
                <a:cxn ang="0">
                  <a:pos x="T6" y="T7"/>
                </a:cxn>
                <a:cxn ang="0">
                  <a:pos x="T8" y="T9"/>
                </a:cxn>
              </a:cxnLst>
              <a:rect l="0" t="0" r="r" b="b"/>
              <a:pathLst>
                <a:path w="187" h="759">
                  <a:moveTo>
                    <a:pt x="0" y="0"/>
                  </a:moveTo>
                  <a:lnTo>
                    <a:pt x="182" y="118"/>
                  </a:lnTo>
                  <a:lnTo>
                    <a:pt x="187" y="759"/>
                  </a:lnTo>
                  <a:lnTo>
                    <a:pt x="0"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7" name="Freeform 27"/>
            <p:cNvSpPr/>
            <p:nvPr/>
          </p:nvSpPr>
          <p:spPr bwMode="auto">
            <a:xfrm>
              <a:off x="6085706" y="4886346"/>
              <a:ext cx="238585" cy="915584"/>
            </a:xfrm>
            <a:custGeom>
              <a:avLst/>
              <a:gdLst>
                <a:gd name="T0" fmla="*/ 197 w 197"/>
                <a:gd name="T1" fmla="*/ 0 h 756"/>
                <a:gd name="T2" fmla="*/ 0 w 197"/>
                <a:gd name="T3" fmla="*/ 113 h 756"/>
                <a:gd name="T4" fmla="*/ 10 w 197"/>
                <a:gd name="T5" fmla="*/ 756 h 756"/>
                <a:gd name="T6" fmla="*/ 197 w 197"/>
                <a:gd name="T7" fmla="*/ 7 h 756"/>
                <a:gd name="T8" fmla="*/ 197 w 197"/>
                <a:gd name="T9" fmla="*/ 0 h 756"/>
              </a:gdLst>
              <a:ahLst/>
              <a:cxnLst>
                <a:cxn ang="0">
                  <a:pos x="T0" y="T1"/>
                </a:cxn>
                <a:cxn ang="0">
                  <a:pos x="T2" y="T3"/>
                </a:cxn>
                <a:cxn ang="0">
                  <a:pos x="T4" y="T5"/>
                </a:cxn>
                <a:cxn ang="0">
                  <a:pos x="T6" y="T7"/>
                </a:cxn>
                <a:cxn ang="0">
                  <a:pos x="T8" y="T9"/>
                </a:cxn>
              </a:cxnLst>
              <a:rect l="0" t="0" r="r" b="b"/>
              <a:pathLst>
                <a:path w="197" h="756">
                  <a:moveTo>
                    <a:pt x="197" y="0"/>
                  </a:moveTo>
                  <a:lnTo>
                    <a:pt x="0" y="113"/>
                  </a:lnTo>
                  <a:lnTo>
                    <a:pt x="10" y="756"/>
                  </a:lnTo>
                  <a:lnTo>
                    <a:pt x="197" y="7"/>
                  </a:lnTo>
                  <a:lnTo>
                    <a:pt x="197" y="0"/>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8" name="Freeform 28"/>
            <p:cNvSpPr/>
            <p:nvPr/>
          </p:nvSpPr>
          <p:spPr bwMode="auto">
            <a:xfrm>
              <a:off x="6085706" y="4886346"/>
              <a:ext cx="238585" cy="915584"/>
            </a:xfrm>
            <a:custGeom>
              <a:avLst/>
              <a:gdLst>
                <a:gd name="T0" fmla="*/ 197 w 197"/>
                <a:gd name="T1" fmla="*/ 0 h 756"/>
                <a:gd name="T2" fmla="*/ 0 w 197"/>
                <a:gd name="T3" fmla="*/ 113 h 756"/>
                <a:gd name="T4" fmla="*/ 10 w 197"/>
                <a:gd name="T5" fmla="*/ 756 h 756"/>
                <a:gd name="T6" fmla="*/ 197 w 197"/>
                <a:gd name="T7" fmla="*/ 7 h 756"/>
                <a:gd name="T8" fmla="*/ 197 w 197"/>
                <a:gd name="T9" fmla="*/ 0 h 756"/>
              </a:gdLst>
              <a:ahLst/>
              <a:cxnLst>
                <a:cxn ang="0">
                  <a:pos x="T0" y="T1"/>
                </a:cxn>
                <a:cxn ang="0">
                  <a:pos x="T2" y="T3"/>
                </a:cxn>
                <a:cxn ang="0">
                  <a:pos x="T4" y="T5"/>
                </a:cxn>
                <a:cxn ang="0">
                  <a:pos x="T6" y="T7"/>
                </a:cxn>
                <a:cxn ang="0">
                  <a:pos x="T8" y="T9"/>
                </a:cxn>
              </a:cxnLst>
              <a:rect l="0" t="0" r="r" b="b"/>
              <a:pathLst>
                <a:path w="197" h="756">
                  <a:moveTo>
                    <a:pt x="197" y="0"/>
                  </a:moveTo>
                  <a:lnTo>
                    <a:pt x="0" y="113"/>
                  </a:lnTo>
                  <a:lnTo>
                    <a:pt x="10" y="756"/>
                  </a:lnTo>
                  <a:lnTo>
                    <a:pt x="197" y="7"/>
                  </a:lnTo>
                  <a:lnTo>
                    <a:pt x="1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9" name="Freeform 29"/>
            <p:cNvSpPr/>
            <p:nvPr/>
          </p:nvSpPr>
          <p:spPr bwMode="auto">
            <a:xfrm>
              <a:off x="5923420" y="5106765"/>
              <a:ext cx="174397" cy="695166"/>
            </a:xfrm>
            <a:custGeom>
              <a:avLst/>
              <a:gdLst>
                <a:gd name="T0" fmla="*/ 0 w 144"/>
                <a:gd name="T1" fmla="*/ 0 h 574"/>
                <a:gd name="T2" fmla="*/ 0 w 144"/>
                <a:gd name="T3" fmla="*/ 0 h 574"/>
                <a:gd name="T4" fmla="*/ 144 w 144"/>
                <a:gd name="T5" fmla="*/ 574 h 574"/>
                <a:gd name="T6" fmla="*/ 0 w 144"/>
                <a:gd name="T7" fmla="*/ 0 h 574"/>
              </a:gdLst>
              <a:ahLst/>
              <a:cxnLst>
                <a:cxn ang="0">
                  <a:pos x="T0" y="T1"/>
                </a:cxn>
                <a:cxn ang="0">
                  <a:pos x="T2" y="T3"/>
                </a:cxn>
                <a:cxn ang="0">
                  <a:pos x="T4" y="T5"/>
                </a:cxn>
                <a:cxn ang="0">
                  <a:pos x="T6" y="T7"/>
                </a:cxn>
              </a:cxnLst>
              <a:rect l="0" t="0" r="r" b="b"/>
              <a:pathLst>
                <a:path w="144" h="574">
                  <a:moveTo>
                    <a:pt x="0" y="0"/>
                  </a:moveTo>
                  <a:lnTo>
                    <a:pt x="0" y="0"/>
                  </a:lnTo>
                  <a:lnTo>
                    <a:pt x="144" y="574"/>
                  </a:lnTo>
                  <a:lnTo>
                    <a:pt x="0" y="0"/>
                  </a:lnTo>
                  <a:close/>
                </a:path>
              </a:pathLst>
            </a:custGeom>
            <a:solidFill>
              <a:srgbClr val="818E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0" name="Freeform 30"/>
            <p:cNvSpPr/>
            <p:nvPr/>
          </p:nvSpPr>
          <p:spPr bwMode="auto">
            <a:xfrm>
              <a:off x="5923420" y="5106765"/>
              <a:ext cx="174397" cy="695166"/>
            </a:xfrm>
            <a:custGeom>
              <a:avLst/>
              <a:gdLst>
                <a:gd name="T0" fmla="*/ 0 w 144"/>
                <a:gd name="T1" fmla="*/ 0 h 574"/>
                <a:gd name="T2" fmla="*/ 0 w 144"/>
                <a:gd name="T3" fmla="*/ 0 h 574"/>
                <a:gd name="T4" fmla="*/ 144 w 144"/>
                <a:gd name="T5" fmla="*/ 574 h 574"/>
                <a:gd name="T6" fmla="*/ 0 w 144"/>
                <a:gd name="T7" fmla="*/ 0 h 574"/>
              </a:gdLst>
              <a:ahLst/>
              <a:cxnLst>
                <a:cxn ang="0">
                  <a:pos x="T0" y="T1"/>
                </a:cxn>
                <a:cxn ang="0">
                  <a:pos x="T2" y="T3"/>
                </a:cxn>
                <a:cxn ang="0">
                  <a:pos x="T4" y="T5"/>
                </a:cxn>
                <a:cxn ang="0">
                  <a:pos x="T6" y="T7"/>
                </a:cxn>
              </a:cxnLst>
              <a:rect l="0" t="0" r="r" b="b"/>
              <a:pathLst>
                <a:path w="144" h="574">
                  <a:moveTo>
                    <a:pt x="0" y="0"/>
                  </a:moveTo>
                  <a:lnTo>
                    <a:pt x="0" y="0"/>
                  </a:lnTo>
                  <a:lnTo>
                    <a:pt x="144" y="57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1" name="Freeform 31"/>
            <p:cNvSpPr/>
            <p:nvPr/>
          </p:nvSpPr>
          <p:spPr bwMode="auto">
            <a:xfrm>
              <a:off x="5923420" y="5023200"/>
              <a:ext cx="174397" cy="778731"/>
            </a:xfrm>
            <a:custGeom>
              <a:avLst/>
              <a:gdLst>
                <a:gd name="T0" fmla="*/ 134 w 144"/>
                <a:gd name="T1" fmla="*/ 0 h 643"/>
                <a:gd name="T2" fmla="*/ 0 w 144"/>
                <a:gd name="T3" fmla="*/ 69 h 643"/>
                <a:gd name="T4" fmla="*/ 144 w 144"/>
                <a:gd name="T5" fmla="*/ 643 h 643"/>
                <a:gd name="T6" fmla="*/ 134 w 144"/>
                <a:gd name="T7" fmla="*/ 0 h 643"/>
                <a:gd name="T8" fmla="*/ 134 w 144"/>
                <a:gd name="T9" fmla="*/ 0 h 643"/>
              </a:gdLst>
              <a:ahLst/>
              <a:cxnLst>
                <a:cxn ang="0">
                  <a:pos x="T0" y="T1"/>
                </a:cxn>
                <a:cxn ang="0">
                  <a:pos x="T2" y="T3"/>
                </a:cxn>
                <a:cxn ang="0">
                  <a:pos x="T4" y="T5"/>
                </a:cxn>
                <a:cxn ang="0">
                  <a:pos x="T6" y="T7"/>
                </a:cxn>
                <a:cxn ang="0">
                  <a:pos x="T8" y="T9"/>
                </a:cxn>
              </a:cxnLst>
              <a:rect l="0" t="0" r="r" b="b"/>
              <a:pathLst>
                <a:path w="144" h="643">
                  <a:moveTo>
                    <a:pt x="134" y="0"/>
                  </a:moveTo>
                  <a:lnTo>
                    <a:pt x="0" y="69"/>
                  </a:lnTo>
                  <a:lnTo>
                    <a:pt x="144" y="643"/>
                  </a:lnTo>
                  <a:lnTo>
                    <a:pt x="134" y="0"/>
                  </a:lnTo>
                  <a:lnTo>
                    <a:pt x="134"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2" name="Freeform 32"/>
            <p:cNvSpPr/>
            <p:nvPr/>
          </p:nvSpPr>
          <p:spPr bwMode="auto">
            <a:xfrm>
              <a:off x="5923420" y="5023200"/>
              <a:ext cx="174397" cy="778731"/>
            </a:xfrm>
            <a:custGeom>
              <a:avLst/>
              <a:gdLst>
                <a:gd name="T0" fmla="*/ 134 w 144"/>
                <a:gd name="T1" fmla="*/ 0 h 643"/>
                <a:gd name="T2" fmla="*/ 0 w 144"/>
                <a:gd name="T3" fmla="*/ 69 h 643"/>
                <a:gd name="T4" fmla="*/ 144 w 144"/>
                <a:gd name="T5" fmla="*/ 643 h 643"/>
                <a:gd name="T6" fmla="*/ 134 w 144"/>
                <a:gd name="T7" fmla="*/ 0 h 643"/>
                <a:gd name="T8" fmla="*/ 134 w 144"/>
                <a:gd name="T9" fmla="*/ 0 h 643"/>
              </a:gdLst>
              <a:ahLst/>
              <a:cxnLst>
                <a:cxn ang="0">
                  <a:pos x="T0" y="T1"/>
                </a:cxn>
                <a:cxn ang="0">
                  <a:pos x="T2" y="T3"/>
                </a:cxn>
                <a:cxn ang="0">
                  <a:pos x="T4" y="T5"/>
                </a:cxn>
                <a:cxn ang="0">
                  <a:pos x="T6" y="T7"/>
                </a:cxn>
                <a:cxn ang="0">
                  <a:pos x="T8" y="T9"/>
                </a:cxn>
              </a:cxnLst>
              <a:rect l="0" t="0" r="r" b="b"/>
              <a:pathLst>
                <a:path w="144" h="643">
                  <a:moveTo>
                    <a:pt x="134" y="0"/>
                  </a:moveTo>
                  <a:lnTo>
                    <a:pt x="0" y="69"/>
                  </a:lnTo>
                  <a:lnTo>
                    <a:pt x="144" y="643"/>
                  </a:lnTo>
                  <a:lnTo>
                    <a:pt x="134" y="0"/>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3" name="Freeform 33"/>
            <p:cNvSpPr/>
            <p:nvPr/>
          </p:nvSpPr>
          <p:spPr bwMode="auto">
            <a:xfrm>
              <a:off x="6097817" y="5093443"/>
              <a:ext cx="176819" cy="708488"/>
            </a:xfrm>
            <a:custGeom>
              <a:avLst/>
              <a:gdLst>
                <a:gd name="T0" fmla="*/ 146 w 146"/>
                <a:gd name="T1" fmla="*/ 0 h 585"/>
                <a:gd name="T2" fmla="*/ 0 w 146"/>
                <a:gd name="T3" fmla="*/ 585 h 585"/>
                <a:gd name="T4" fmla="*/ 146 w 146"/>
                <a:gd name="T5" fmla="*/ 0 h 585"/>
              </a:gdLst>
              <a:ahLst/>
              <a:cxnLst>
                <a:cxn ang="0">
                  <a:pos x="T0" y="T1"/>
                </a:cxn>
                <a:cxn ang="0">
                  <a:pos x="T2" y="T3"/>
                </a:cxn>
                <a:cxn ang="0">
                  <a:pos x="T4" y="T5"/>
                </a:cxn>
              </a:cxnLst>
              <a:rect l="0" t="0" r="r" b="b"/>
              <a:pathLst>
                <a:path w="146" h="585">
                  <a:moveTo>
                    <a:pt x="146" y="0"/>
                  </a:moveTo>
                  <a:lnTo>
                    <a:pt x="0" y="585"/>
                  </a:lnTo>
                  <a:lnTo>
                    <a:pt x="146" y="0"/>
                  </a:lnTo>
                  <a:close/>
                </a:path>
              </a:pathLst>
            </a:custGeom>
            <a:solidFill>
              <a:srgbClr val="899CB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4" name="Freeform 34"/>
            <p:cNvSpPr/>
            <p:nvPr/>
          </p:nvSpPr>
          <p:spPr bwMode="auto">
            <a:xfrm>
              <a:off x="6097817" y="5093443"/>
              <a:ext cx="176819" cy="708488"/>
            </a:xfrm>
            <a:custGeom>
              <a:avLst/>
              <a:gdLst>
                <a:gd name="T0" fmla="*/ 146 w 146"/>
                <a:gd name="T1" fmla="*/ 0 h 585"/>
                <a:gd name="T2" fmla="*/ 0 w 146"/>
                <a:gd name="T3" fmla="*/ 585 h 585"/>
                <a:gd name="T4" fmla="*/ 146 w 146"/>
                <a:gd name="T5" fmla="*/ 0 h 585"/>
              </a:gdLst>
              <a:ahLst/>
              <a:cxnLst>
                <a:cxn ang="0">
                  <a:pos x="T0" y="T1"/>
                </a:cxn>
                <a:cxn ang="0">
                  <a:pos x="T2" y="T3"/>
                </a:cxn>
                <a:cxn ang="0">
                  <a:pos x="T4" y="T5"/>
                </a:cxn>
              </a:cxnLst>
              <a:rect l="0" t="0" r="r" b="b"/>
              <a:pathLst>
                <a:path w="146" h="585">
                  <a:moveTo>
                    <a:pt x="146" y="0"/>
                  </a:moveTo>
                  <a:lnTo>
                    <a:pt x="0" y="585"/>
                  </a:lnTo>
                  <a:lnTo>
                    <a:pt x="1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5" name="Freeform 35"/>
            <p:cNvSpPr/>
            <p:nvPr/>
          </p:nvSpPr>
          <p:spPr bwMode="auto">
            <a:xfrm>
              <a:off x="6085706" y="5023200"/>
              <a:ext cx="188930" cy="778731"/>
            </a:xfrm>
            <a:custGeom>
              <a:avLst/>
              <a:gdLst>
                <a:gd name="T0" fmla="*/ 0 w 156"/>
                <a:gd name="T1" fmla="*/ 0 h 643"/>
                <a:gd name="T2" fmla="*/ 0 w 156"/>
                <a:gd name="T3" fmla="*/ 0 h 643"/>
                <a:gd name="T4" fmla="*/ 10 w 156"/>
                <a:gd name="T5" fmla="*/ 643 h 643"/>
                <a:gd name="T6" fmla="*/ 156 w 156"/>
                <a:gd name="T7" fmla="*/ 58 h 643"/>
                <a:gd name="T8" fmla="*/ 0 w 156"/>
                <a:gd name="T9" fmla="*/ 0 h 643"/>
              </a:gdLst>
              <a:ahLst/>
              <a:cxnLst>
                <a:cxn ang="0">
                  <a:pos x="T0" y="T1"/>
                </a:cxn>
                <a:cxn ang="0">
                  <a:pos x="T2" y="T3"/>
                </a:cxn>
                <a:cxn ang="0">
                  <a:pos x="T4" y="T5"/>
                </a:cxn>
                <a:cxn ang="0">
                  <a:pos x="T6" y="T7"/>
                </a:cxn>
                <a:cxn ang="0">
                  <a:pos x="T8" y="T9"/>
                </a:cxn>
              </a:cxnLst>
              <a:rect l="0" t="0" r="r" b="b"/>
              <a:pathLst>
                <a:path w="156" h="643">
                  <a:moveTo>
                    <a:pt x="0" y="0"/>
                  </a:moveTo>
                  <a:lnTo>
                    <a:pt x="0" y="0"/>
                  </a:lnTo>
                  <a:lnTo>
                    <a:pt x="10" y="643"/>
                  </a:lnTo>
                  <a:lnTo>
                    <a:pt x="156" y="58"/>
                  </a:lnTo>
                  <a:lnTo>
                    <a:pt x="0" y="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6" name="Freeform 36"/>
            <p:cNvSpPr/>
            <p:nvPr/>
          </p:nvSpPr>
          <p:spPr bwMode="auto">
            <a:xfrm>
              <a:off x="6085706" y="5023200"/>
              <a:ext cx="188930" cy="778731"/>
            </a:xfrm>
            <a:custGeom>
              <a:avLst/>
              <a:gdLst>
                <a:gd name="T0" fmla="*/ 0 w 156"/>
                <a:gd name="T1" fmla="*/ 0 h 643"/>
                <a:gd name="T2" fmla="*/ 0 w 156"/>
                <a:gd name="T3" fmla="*/ 0 h 643"/>
                <a:gd name="T4" fmla="*/ 10 w 156"/>
                <a:gd name="T5" fmla="*/ 643 h 643"/>
                <a:gd name="T6" fmla="*/ 156 w 156"/>
                <a:gd name="T7" fmla="*/ 58 h 643"/>
                <a:gd name="T8" fmla="*/ 0 w 156"/>
                <a:gd name="T9" fmla="*/ 0 h 643"/>
              </a:gdLst>
              <a:ahLst/>
              <a:cxnLst>
                <a:cxn ang="0">
                  <a:pos x="T0" y="T1"/>
                </a:cxn>
                <a:cxn ang="0">
                  <a:pos x="T2" y="T3"/>
                </a:cxn>
                <a:cxn ang="0">
                  <a:pos x="T4" y="T5"/>
                </a:cxn>
                <a:cxn ang="0">
                  <a:pos x="T6" y="T7"/>
                </a:cxn>
                <a:cxn ang="0">
                  <a:pos x="T8" y="T9"/>
                </a:cxn>
              </a:cxnLst>
              <a:rect l="0" t="0" r="r" b="b"/>
              <a:pathLst>
                <a:path w="156" h="643">
                  <a:moveTo>
                    <a:pt x="0" y="0"/>
                  </a:moveTo>
                  <a:lnTo>
                    <a:pt x="0" y="0"/>
                  </a:lnTo>
                  <a:lnTo>
                    <a:pt x="10" y="643"/>
                  </a:lnTo>
                  <a:lnTo>
                    <a:pt x="156" y="5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7" name="Freeform 37"/>
            <p:cNvSpPr/>
            <p:nvPr/>
          </p:nvSpPr>
          <p:spPr bwMode="auto">
            <a:xfrm>
              <a:off x="6004563" y="5023200"/>
              <a:ext cx="93254" cy="778731"/>
            </a:xfrm>
            <a:custGeom>
              <a:avLst/>
              <a:gdLst>
                <a:gd name="T0" fmla="*/ 77 w 77"/>
                <a:gd name="T1" fmla="*/ 643 h 643"/>
                <a:gd name="T2" fmla="*/ 67 w 77"/>
                <a:gd name="T3" fmla="*/ 127 h 643"/>
                <a:gd name="T4" fmla="*/ 67 w 77"/>
                <a:gd name="T5" fmla="*/ 0 h 643"/>
                <a:gd name="T6" fmla="*/ 0 w 77"/>
                <a:gd name="T7" fmla="*/ 35 h 643"/>
                <a:gd name="T8" fmla="*/ 41 w 77"/>
                <a:gd name="T9" fmla="*/ 93 h 643"/>
                <a:gd name="T10" fmla="*/ 10 w 77"/>
                <a:gd name="T11" fmla="*/ 391 h 643"/>
                <a:gd name="T12" fmla="*/ 77 w 77"/>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77" h="643">
                  <a:moveTo>
                    <a:pt x="77" y="643"/>
                  </a:moveTo>
                  <a:lnTo>
                    <a:pt x="67" y="127"/>
                  </a:lnTo>
                  <a:lnTo>
                    <a:pt x="67" y="0"/>
                  </a:lnTo>
                  <a:lnTo>
                    <a:pt x="0" y="35"/>
                  </a:lnTo>
                  <a:lnTo>
                    <a:pt x="41" y="93"/>
                  </a:lnTo>
                  <a:lnTo>
                    <a:pt x="10" y="391"/>
                  </a:lnTo>
                  <a:lnTo>
                    <a:pt x="77" y="643"/>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8" name="Freeform 38"/>
            <p:cNvSpPr/>
            <p:nvPr/>
          </p:nvSpPr>
          <p:spPr bwMode="auto">
            <a:xfrm>
              <a:off x="6085706" y="5023200"/>
              <a:ext cx="88410" cy="778731"/>
            </a:xfrm>
            <a:custGeom>
              <a:avLst/>
              <a:gdLst>
                <a:gd name="T0" fmla="*/ 10 w 73"/>
                <a:gd name="T1" fmla="*/ 643 h 643"/>
                <a:gd name="T2" fmla="*/ 0 w 73"/>
                <a:gd name="T3" fmla="*/ 127 h 643"/>
                <a:gd name="T4" fmla="*/ 0 w 73"/>
                <a:gd name="T5" fmla="*/ 0 h 643"/>
                <a:gd name="T6" fmla="*/ 67 w 73"/>
                <a:gd name="T7" fmla="*/ 35 h 643"/>
                <a:gd name="T8" fmla="*/ 26 w 73"/>
                <a:gd name="T9" fmla="*/ 93 h 643"/>
                <a:gd name="T10" fmla="*/ 73 w 73"/>
                <a:gd name="T11" fmla="*/ 399 h 643"/>
                <a:gd name="T12" fmla="*/ 10 w 73"/>
                <a:gd name="T13" fmla="*/ 643 h 643"/>
              </a:gdLst>
              <a:ahLst/>
              <a:cxnLst>
                <a:cxn ang="0">
                  <a:pos x="T0" y="T1"/>
                </a:cxn>
                <a:cxn ang="0">
                  <a:pos x="T2" y="T3"/>
                </a:cxn>
                <a:cxn ang="0">
                  <a:pos x="T4" y="T5"/>
                </a:cxn>
                <a:cxn ang="0">
                  <a:pos x="T6" y="T7"/>
                </a:cxn>
                <a:cxn ang="0">
                  <a:pos x="T8" y="T9"/>
                </a:cxn>
                <a:cxn ang="0">
                  <a:pos x="T10" y="T11"/>
                </a:cxn>
                <a:cxn ang="0">
                  <a:pos x="T12" y="T13"/>
                </a:cxn>
              </a:cxnLst>
              <a:rect l="0" t="0" r="r" b="b"/>
              <a:pathLst>
                <a:path w="73" h="643">
                  <a:moveTo>
                    <a:pt x="10" y="643"/>
                  </a:moveTo>
                  <a:lnTo>
                    <a:pt x="0" y="127"/>
                  </a:lnTo>
                  <a:lnTo>
                    <a:pt x="0" y="0"/>
                  </a:lnTo>
                  <a:lnTo>
                    <a:pt x="67" y="35"/>
                  </a:lnTo>
                  <a:lnTo>
                    <a:pt x="26" y="93"/>
                  </a:lnTo>
                  <a:lnTo>
                    <a:pt x="73" y="399"/>
                  </a:lnTo>
                  <a:lnTo>
                    <a:pt x="10" y="643"/>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39" name="Freeform 39"/>
            <p:cNvSpPr/>
            <p:nvPr/>
          </p:nvSpPr>
          <p:spPr bwMode="auto">
            <a:xfrm>
              <a:off x="6016674" y="5023200"/>
              <a:ext cx="81143" cy="778731"/>
            </a:xfrm>
            <a:custGeom>
              <a:avLst/>
              <a:gdLst>
                <a:gd name="T0" fmla="*/ 67 w 67"/>
                <a:gd name="T1" fmla="*/ 634 h 643"/>
                <a:gd name="T2" fmla="*/ 67 w 67"/>
                <a:gd name="T3" fmla="*/ 643 h 643"/>
                <a:gd name="T4" fmla="*/ 0 w 67"/>
                <a:gd name="T5" fmla="*/ 391 h 643"/>
                <a:gd name="T6" fmla="*/ 57 w 67"/>
                <a:gd name="T7" fmla="*/ 0 h 643"/>
                <a:gd name="T8" fmla="*/ 67 w 67"/>
                <a:gd name="T9" fmla="*/ 634 h 643"/>
              </a:gdLst>
              <a:ahLst/>
              <a:cxnLst>
                <a:cxn ang="0">
                  <a:pos x="T0" y="T1"/>
                </a:cxn>
                <a:cxn ang="0">
                  <a:pos x="T2" y="T3"/>
                </a:cxn>
                <a:cxn ang="0">
                  <a:pos x="T4" y="T5"/>
                </a:cxn>
                <a:cxn ang="0">
                  <a:pos x="T6" y="T7"/>
                </a:cxn>
                <a:cxn ang="0">
                  <a:pos x="T8" y="T9"/>
                </a:cxn>
              </a:cxnLst>
              <a:rect l="0" t="0" r="r" b="b"/>
              <a:pathLst>
                <a:path w="67" h="643">
                  <a:moveTo>
                    <a:pt x="67" y="634"/>
                  </a:moveTo>
                  <a:lnTo>
                    <a:pt x="67" y="643"/>
                  </a:lnTo>
                  <a:lnTo>
                    <a:pt x="0" y="391"/>
                  </a:lnTo>
                  <a:lnTo>
                    <a:pt x="57" y="0"/>
                  </a:lnTo>
                  <a:lnTo>
                    <a:pt x="67" y="634"/>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0" name="Freeform 40"/>
            <p:cNvSpPr/>
            <p:nvPr/>
          </p:nvSpPr>
          <p:spPr bwMode="auto">
            <a:xfrm>
              <a:off x="5647291" y="4882713"/>
              <a:ext cx="450526" cy="919217"/>
            </a:xfrm>
            <a:custGeom>
              <a:avLst/>
              <a:gdLst>
                <a:gd name="T0" fmla="*/ 185 w 372"/>
                <a:gd name="T1" fmla="*/ 0 h 759"/>
                <a:gd name="T2" fmla="*/ 0 w 372"/>
                <a:gd name="T3" fmla="*/ 84 h 759"/>
                <a:gd name="T4" fmla="*/ 112 w 372"/>
                <a:gd name="T5" fmla="*/ 202 h 759"/>
                <a:gd name="T6" fmla="*/ 60 w 372"/>
                <a:gd name="T7" fmla="*/ 303 h 759"/>
                <a:gd name="T8" fmla="*/ 372 w 372"/>
                <a:gd name="T9" fmla="*/ 759 h 759"/>
                <a:gd name="T10" fmla="*/ 185 w 372"/>
                <a:gd name="T11" fmla="*/ 0 h 759"/>
              </a:gdLst>
              <a:ahLst/>
              <a:cxnLst>
                <a:cxn ang="0">
                  <a:pos x="T0" y="T1"/>
                </a:cxn>
                <a:cxn ang="0">
                  <a:pos x="T2" y="T3"/>
                </a:cxn>
                <a:cxn ang="0">
                  <a:pos x="T4" y="T5"/>
                </a:cxn>
                <a:cxn ang="0">
                  <a:pos x="T6" y="T7"/>
                </a:cxn>
                <a:cxn ang="0">
                  <a:pos x="T8" y="T9"/>
                </a:cxn>
                <a:cxn ang="0">
                  <a:pos x="T10" y="T11"/>
                </a:cxn>
              </a:cxnLst>
              <a:rect l="0" t="0" r="r" b="b"/>
              <a:pathLst>
                <a:path w="372" h="759">
                  <a:moveTo>
                    <a:pt x="185" y="0"/>
                  </a:moveTo>
                  <a:lnTo>
                    <a:pt x="0" y="84"/>
                  </a:lnTo>
                  <a:lnTo>
                    <a:pt x="112" y="202"/>
                  </a:lnTo>
                  <a:lnTo>
                    <a:pt x="60" y="303"/>
                  </a:lnTo>
                  <a:lnTo>
                    <a:pt x="372" y="759"/>
                  </a:lnTo>
                  <a:lnTo>
                    <a:pt x="185"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1" name="Freeform 41"/>
            <p:cNvSpPr/>
            <p:nvPr/>
          </p:nvSpPr>
          <p:spPr bwMode="auto">
            <a:xfrm>
              <a:off x="6095394" y="4886346"/>
              <a:ext cx="452948" cy="915584"/>
            </a:xfrm>
            <a:custGeom>
              <a:avLst/>
              <a:gdLst>
                <a:gd name="T0" fmla="*/ 189 w 374"/>
                <a:gd name="T1" fmla="*/ 0 h 756"/>
                <a:gd name="T2" fmla="*/ 374 w 374"/>
                <a:gd name="T3" fmla="*/ 79 h 756"/>
                <a:gd name="T4" fmla="*/ 259 w 374"/>
                <a:gd name="T5" fmla="*/ 199 h 756"/>
                <a:gd name="T6" fmla="*/ 312 w 374"/>
                <a:gd name="T7" fmla="*/ 300 h 756"/>
                <a:gd name="T8" fmla="*/ 0 w 374"/>
                <a:gd name="T9" fmla="*/ 756 h 756"/>
                <a:gd name="T10" fmla="*/ 189 w 374"/>
                <a:gd name="T11" fmla="*/ 0 h 756"/>
              </a:gdLst>
              <a:ahLst/>
              <a:cxnLst>
                <a:cxn ang="0">
                  <a:pos x="T0" y="T1"/>
                </a:cxn>
                <a:cxn ang="0">
                  <a:pos x="T2" y="T3"/>
                </a:cxn>
                <a:cxn ang="0">
                  <a:pos x="T4" y="T5"/>
                </a:cxn>
                <a:cxn ang="0">
                  <a:pos x="T6" y="T7"/>
                </a:cxn>
                <a:cxn ang="0">
                  <a:pos x="T8" y="T9"/>
                </a:cxn>
                <a:cxn ang="0">
                  <a:pos x="T10" y="T11"/>
                </a:cxn>
              </a:cxnLst>
              <a:rect l="0" t="0" r="r" b="b"/>
              <a:pathLst>
                <a:path w="374" h="756">
                  <a:moveTo>
                    <a:pt x="189" y="0"/>
                  </a:moveTo>
                  <a:lnTo>
                    <a:pt x="374" y="79"/>
                  </a:lnTo>
                  <a:lnTo>
                    <a:pt x="259" y="199"/>
                  </a:lnTo>
                  <a:lnTo>
                    <a:pt x="312" y="300"/>
                  </a:lnTo>
                  <a:lnTo>
                    <a:pt x="0" y="756"/>
                  </a:lnTo>
                  <a:lnTo>
                    <a:pt x="189"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2" name="Rectangle 42"/>
            <p:cNvSpPr>
              <a:spLocks noChangeArrowheads="1"/>
            </p:cNvSpPr>
            <p:nvPr/>
          </p:nvSpPr>
          <p:spPr bwMode="auto">
            <a:xfrm>
              <a:off x="5579470" y="6366298"/>
              <a:ext cx="282184" cy="6661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3" name="Rectangle 43"/>
            <p:cNvSpPr>
              <a:spLocks noChangeArrowheads="1"/>
            </p:cNvSpPr>
            <p:nvPr/>
          </p:nvSpPr>
          <p:spPr bwMode="auto">
            <a:xfrm>
              <a:off x="6333979" y="6366298"/>
              <a:ext cx="282184" cy="66610"/>
            </a:xfrm>
            <a:prstGeom prst="rect">
              <a:avLst/>
            </a:pr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48" name="Freeform 48"/>
            <p:cNvSpPr>
              <a:spLocks noEditPoints="1"/>
            </p:cNvSpPr>
            <p:nvPr/>
          </p:nvSpPr>
          <p:spPr bwMode="auto">
            <a:xfrm>
              <a:off x="5719956" y="4211769"/>
              <a:ext cx="755720" cy="295506"/>
            </a:xfrm>
            <a:custGeom>
              <a:avLst/>
              <a:gdLst>
                <a:gd name="T0" fmla="*/ 336 w 364"/>
                <a:gd name="T1" fmla="*/ 7 h 142"/>
                <a:gd name="T2" fmla="*/ 258 w 364"/>
                <a:gd name="T3" fmla="*/ 5 h 142"/>
                <a:gd name="T4" fmla="*/ 192 w 364"/>
                <a:gd name="T5" fmla="*/ 16 h 142"/>
                <a:gd name="T6" fmla="*/ 182 w 364"/>
                <a:gd name="T7" fmla="*/ 16 h 142"/>
                <a:gd name="T8" fmla="*/ 172 w 364"/>
                <a:gd name="T9" fmla="*/ 16 h 142"/>
                <a:gd name="T10" fmla="*/ 106 w 364"/>
                <a:gd name="T11" fmla="*/ 5 h 142"/>
                <a:gd name="T12" fmla="*/ 28 w 364"/>
                <a:gd name="T13" fmla="*/ 7 h 142"/>
                <a:gd name="T14" fmla="*/ 0 w 364"/>
                <a:gd name="T15" fmla="*/ 11 h 142"/>
                <a:gd name="T16" fmla="*/ 0 w 364"/>
                <a:gd name="T17" fmla="*/ 38 h 142"/>
                <a:gd name="T18" fmla="*/ 9 w 364"/>
                <a:gd name="T19" fmla="*/ 47 h 142"/>
                <a:gd name="T20" fmla="*/ 27 w 364"/>
                <a:gd name="T21" fmla="*/ 104 h 142"/>
                <a:gd name="T22" fmla="*/ 109 w 364"/>
                <a:gd name="T23" fmla="*/ 132 h 142"/>
                <a:gd name="T24" fmla="*/ 172 w 364"/>
                <a:gd name="T25" fmla="*/ 53 h 142"/>
                <a:gd name="T26" fmla="*/ 182 w 364"/>
                <a:gd name="T27" fmla="*/ 48 h 142"/>
                <a:gd name="T28" fmla="*/ 192 w 364"/>
                <a:gd name="T29" fmla="*/ 53 h 142"/>
                <a:gd name="T30" fmla="*/ 255 w 364"/>
                <a:gd name="T31" fmla="*/ 132 h 142"/>
                <a:gd name="T32" fmla="*/ 337 w 364"/>
                <a:gd name="T33" fmla="*/ 104 h 142"/>
                <a:gd name="T34" fmla="*/ 355 w 364"/>
                <a:gd name="T35" fmla="*/ 47 h 142"/>
                <a:gd name="T36" fmla="*/ 364 w 364"/>
                <a:gd name="T37" fmla="*/ 38 h 142"/>
                <a:gd name="T38" fmla="*/ 364 w 364"/>
                <a:gd name="T39" fmla="*/ 11 h 142"/>
                <a:gd name="T40" fmla="*/ 336 w 364"/>
                <a:gd name="T41" fmla="*/ 7 h 142"/>
                <a:gd name="T42" fmla="*/ 128 w 364"/>
                <a:gd name="T43" fmla="*/ 120 h 142"/>
                <a:gd name="T44" fmla="*/ 81 w 364"/>
                <a:gd name="T45" fmla="*/ 126 h 142"/>
                <a:gd name="T46" fmla="*/ 25 w 364"/>
                <a:gd name="T47" fmla="*/ 83 h 142"/>
                <a:gd name="T48" fmla="*/ 25 w 364"/>
                <a:gd name="T49" fmla="*/ 31 h 142"/>
                <a:gd name="T50" fmla="*/ 85 w 364"/>
                <a:gd name="T51" fmla="*/ 14 h 142"/>
                <a:gd name="T52" fmla="*/ 154 w 364"/>
                <a:gd name="T53" fmla="*/ 37 h 142"/>
                <a:gd name="T54" fmla="*/ 128 w 364"/>
                <a:gd name="T55" fmla="*/ 120 h 142"/>
                <a:gd name="T56" fmla="*/ 339 w 364"/>
                <a:gd name="T57" fmla="*/ 83 h 142"/>
                <a:gd name="T58" fmla="*/ 283 w 364"/>
                <a:gd name="T59" fmla="*/ 126 h 142"/>
                <a:gd name="T60" fmla="*/ 236 w 364"/>
                <a:gd name="T61" fmla="*/ 120 h 142"/>
                <a:gd name="T62" fmla="*/ 210 w 364"/>
                <a:gd name="T63" fmla="*/ 37 h 142"/>
                <a:gd name="T64" fmla="*/ 279 w 364"/>
                <a:gd name="T65" fmla="*/ 14 h 142"/>
                <a:gd name="T66" fmla="*/ 339 w 364"/>
                <a:gd name="T67" fmla="*/ 31 h 142"/>
                <a:gd name="T68" fmla="*/ 339 w 364"/>
                <a:gd name="T69" fmla="*/ 8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4" h="142">
                  <a:moveTo>
                    <a:pt x="336" y="7"/>
                  </a:moveTo>
                  <a:cubicBezTo>
                    <a:pt x="336" y="7"/>
                    <a:pt x="290" y="0"/>
                    <a:pt x="258" y="5"/>
                  </a:cubicBezTo>
                  <a:cubicBezTo>
                    <a:pt x="227" y="10"/>
                    <a:pt x="200" y="17"/>
                    <a:pt x="192" y="16"/>
                  </a:cubicBezTo>
                  <a:cubicBezTo>
                    <a:pt x="184" y="16"/>
                    <a:pt x="182" y="16"/>
                    <a:pt x="182" y="16"/>
                  </a:cubicBezTo>
                  <a:cubicBezTo>
                    <a:pt x="182" y="16"/>
                    <a:pt x="180" y="16"/>
                    <a:pt x="172" y="16"/>
                  </a:cubicBezTo>
                  <a:cubicBezTo>
                    <a:pt x="164" y="17"/>
                    <a:pt x="137" y="10"/>
                    <a:pt x="106" y="5"/>
                  </a:cubicBezTo>
                  <a:cubicBezTo>
                    <a:pt x="74" y="0"/>
                    <a:pt x="28" y="7"/>
                    <a:pt x="28" y="7"/>
                  </a:cubicBezTo>
                  <a:cubicBezTo>
                    <a:pt x="0" y="11"/>
                    <a:pt x="0" y="11"/>
                    <a:pt x="0" y="11"/>
                  </a:cubicBezTo>
                  <a:cubicBezTo>
                    <a:pt x="0" y="38"/>
                    <a:pt x="0" y="38"/>
                    <a:pt x="0" y="38"/>
                  </a:cubicBezTo>
                  <a:cubicBezTo>
                    <a:pt x="0" y="38"/>
                    <a:pt x="7" y="44"/>
                    <a:pt x="9" y="47"/>
                  </a:cubicBezTo>
                  <a:cubicBezTo>
                    <a:pt x="10" y="51"/>
                    <a:pt x="20" y="89"/>
                    <a:pt x="27" y="104"/>
                  </a:cubicBezTo>
                  <a:cubicBezTo>
                    <a:pt x="33" y="119"/>
                    <a:pt x="55" y="142"/>
                    <a:pt x="109" y="132"/>
                  </a:cubicBezTo>
                  <a:cubicBezTo>
                    <a:pt x="162" y="123"/>
                    <a:pt x="168" y="56"/>
                    <a:pt x="172" y="53"/>
                  </a:cubicBezTo>
                  <a:cubicBezTo>
                    <a:pt x="175" y="49"/>
                    <a:pt x="182" y="48"/>
                    <a:pt x="182" y="48"/>
                  </a:cubicBezTo>
                  <a:cubicBezTo>
                    <a:pt x="182" y="48"/>
                    <a:pt x="189" y="49"/>
                    <a:pt x="192" y="53"/>
                  </a:cubicBezTo>
                  <a:cubicBezTo>
                    <a:pt x="196" y="56"/>
                    <a:pt x="202" y="123"/>
                    <a:pt x="255" y="132"/>
                  </a:cubicBezTo>
                  <a:cubicBezTo>
                    <a:pt x="309" y="142"/>
                    <a:pt x="331" y="119"/>
                    <a:pt x="337" y="104"/>
                  </a:cubicBezTo>
                  <a:cubicBezTo>
                    <a:pt x="344" y="89"/>
                    <a:pt x="354" y="51"/>
                    <a:pt x="355" y="47"/>
                  </a:cubicBezTo>
                  <a:cubicBezTo>
                    <a:pt x="357" y="44"/>
                    <a:pt x="364" y="38"/>
                    <a:pt x="364" y="38"/>
                  </a:cubicBezTo>
                  <a:cubicBezTo>
                    <a:pt x="364" y="11"/>
                    <a:pt x="364" y="11"/>
                    <a:pt x="364" y="11"/>
                  </a:cubicBezTo>
                  <a:lnTo>
                    <a:pt x="336" y="7"/>
                  </a:lnTo>
                  <a:close/>
                  <a:moveTo>
                    <a:pt x="128" y="120"/>
                  </a:moveTo>
                  <a:cubicBezTo>
                    <a:pt x="128" y="120"/>
                    <a:pt x="107" y="129"/>
                    <a:pt x="81" y="126"/>
                  </a:cubicBezTo>
                  <a:cubicBezTo>
                    <a:pt x="55" y="123"/>
                    <a:pt x="40" y="125"/>
                    <a:pt x="25" y="83"/>
                  </a:cubicBezTo>
                  <a:cubicBezTo>
                    <a:pt x="25" y="83"/>
                    <a:pt x="15" y="50"/>
                    <a:pt x="25" y="31"/>
                  </a:cubicBezTo>
                  <a:cubicBezTo>
                    <a:pt x="25" y="31"/>
                    <a:pt x="32" y="14"/>
                    <a:pt x="85" y="14"/>
                  </a:cubicBezTo>
                  <a:cubicBezTo>
                    <a:pt x="139" y="14"/>
                    <a:pt x="149" y="28"/>
                    <a:pt x="154" y="37"/>
                  </a:cubicBezTo>
                  <a:cubicBezTo>
                    <a:pt x="160" y="47"/>
                    <a:pt x="163" y="96"/>
                    <a:pt x="128" y="120"/>
                  </a:cubicBezTo>
                  <a:close/>
                  <a:moveTo>
                    <a:pt x="339" y="83"/>
                  </a:moveTo>
                  <a:cubicBezTo>
                    <a:pt x="324" y="125"/>
                    <a:pt x="309" y="123"/>
                    <a:pt x="283" y="126"/>
                  </a:cubicBezTo>
                  <a:cubicBezTo>
                    <a:pt x="257" y="129"/>
                    <a:pt x="236" y="120"/>
                    <a:pt x="236" y="120"/>
                  </a:cubicBezTo>
                  <a:cubicBezTo>
                    <a:pt x="201" y="96"/>
                    <a:pt x="204" y="47"/>
                    <a:pt x="210" y="37"/>
                  </a:cubicBezTo>
                  <a:cubicBezTo>
                    <a:pt x="215" y="28"/>
                    <a:pt x="225" y="14"/>
                    <a:pt x="279" y="14"/>
                  </a:cubicBezTo>
                  <a:cubicBezTo>
                    <a:pt x="332" y="14"/>
                    <a:pt x="339" y="31"/>
                    <a:pt x="339" y="31"/>
                  </a:cubicBezTo>
                  <a:cubicBezTo>
                    <a:pt x="349" y="50"/>
                    <a:pt x="339" y="83"/>
                    <a:pt x="339" y="83"/>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9" name="Freeform 49"/>
            <p:cNvSpPr/>
            <p:nvPr/>
          </p:nvSpPr>
          <p:spPr bwMode="auto">
            <a:xfrm>
              <a:off x="6091761" y="5801930"/>
              <a:ext cx="26644" cy="970083"/>
            </a:xfrm>
            <a:custGeom>
              <a:avLst/>
              <a:gdLst>
                <a:gd name="T0" fmla="*/ 3 w 22"/>
                <a:gd name="T1" fmla="*/ 0 h 801"/>
                <a:gd name="T2" fmla="*/ 0 w 22"/>
                <a:gd name="T3" fmla="*/ 801 h 801"/>
                <a:gd name="T4" fmla="*/ 22 w 22"/>
                <a:gd name="T5" fmla="*/ 801 h 801"/>
                <a:gd name="T6" fmla="*/ 3 w 22"/>
                <a:gd name="T7" fmla="*/ 0 h 801"/>
              </a:gdLst>
              <a:ahLst/>
              <a:cxnLst>
                <a:cxn ang="0">
                  <a:pos x="T0" y="T1"/>
                </a:cxn>
                <a:cxn ang="0">
                  <a:pos x="T2" y="T3"/>
                </a:cxn>
                <a:cxn ang="0">
                  <a:pos x="T4" y="T5"/>
                </a:cxn>
                <a:cxn ang="0">
                  <a:pos x="T6" y="T7"/>
                </a:cxn>
              </a:cxnLst>
              <a:rect l="0" t="0" r="r" b="b"/>
              <a:pathLst>
                <a:path w="22" h="801">
                  <a:moveTo>
                    <a:pt x="3" y="0"/>
                  </a:moveTo>
                  <a:lnTo>
                    <a:pt x="0" y="801"/>
                  </a:lnTo>
                  <a:lnTo>
                    <a:pt x="22" y="801"/>
                  </a:lnTo>
                  <a:lnTo>
                    <a:pt x="3"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47" name="AutoShape 82"/>
          <p:cNvSpPr>
            <a:spLocks noChangeAspect="1"/>
          </p:cNvSpPr>
          <p:nvPr/>
        </p:nvSpPr>
        <p:spPr bwMode="auto">
          <a:xfrm>
            <a:off x="3678165" y="4975966"/>
            <a:ext cx="494019" cy="4941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accent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50" name="Freeform 16"/>
          <p:cNvSpPr>
            <a:spLocks noChangeAspect="1" noChangeArrowheads="1"/>
          </p:cNvSpPr>
          <p:nvPr/>
        </p:nvSpPr>
        <p:spPr bwMode="auto">
          <a:xfrm>
            <a:off x="7215944" y="3198262"/>
            <a:ext cx="584829" cy="91869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3"/>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1" name="Freeform 290"/>
          <p:cNvSpPr>
            <a:spLocks noChangeAspect="1" noChangeArrowheads="1"/>
          </p:cNvSpPr>
          <p:nvPr/>
        </p:nvSpPr>
        <p:spPr bwMode="auto">
          <a:xfrm>
            <a:off x="8143175" y="5041342"/>
            <a:ext cx="644300" cy="499033"/>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5"/>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2" name="Freeform 266"/>
          <p:cNvSpPr>
            <a:spLocks noChangeAspect="1" noChangeArrowheads="1"/>
          </p:cNvSpPr>
          <p:nvPr/>
        </p:nvSpPr>
        <p:spPr bwMode="auto">
          <a:xfrm>
            <a:off x="6806143" y="4191251"/>
            <a:ext cx="447093" cy="492843"/>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2"/>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3" name="AutoShape 123"/>
          <p:cNvSpPr>
            <a:spLocks noChangeAspect="1"/>
          </p:cNvSpPr>
          <p:nvPr/>
        </p:nvSpPr>
        <p:spPr bwMode="auto">
          <a:xfrm>
            <a:off x="5458651" y="2045488"/>
            <a:ext cx="1254112" cy="13798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54" name="Freeform 102"/>
          <p:cNvSpPr>
            <a:spLocks noChangeAspect="1" noChangeArrowheads="1"/>
          </p:cNvSpPr>
          <p:nvPr/>
        </p:nvSpPr>
        <p:spPr bwMode="auto">
          <a:xfrm>
            <a:off x="4971734" y="4230493"/>
            <a:ext cx="474132" cy="423779"/>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2"/>
          </a:solidFill>
          <a:ln>
            <a:noFill/>
          </a:ln>
          <a:effectLst/>
        </p:spPr>
        <p:txBody>
          <a:bodyPr wrap="none" lIns="91440" tIns="45720" rIns="91440" bIns="45720" anchor="ctr"/>
          <a:lstStyle/>
          <a:p>
            <a:endParaRPr lang="en-US" sz="1065" dirty="0"/>
          </a:p>
        </p:txBody>
      </p:sp>
      <p:grpSp>
        <p:nvGrpSpPr>
          <p:cNvPr id="55" name="Group 4681"/>
          <p:cNvGrpSpPr>
            <a:grpSpLocks noChangeAspect="1"/>
          </p:cNvGrpSpPr>
          <p:nvPr/>
        </p:nvGrpSpPr>
        <p:grpSpPr bwMode="auto">
          <a:xfrm>
            <a:off x="4469164" y="3208637"/>
            <a:ext cx="655227" cy="858796"/>
            <a:chOff x="4576763" y="2300287"/>
            <a:chExt cx="276225" cy="361950"/>
          </a:xfrm>
          <a:solidFill>
            <a:schemeClr val="accent2"/>
          </a:solidFill>
        </p:grpSpPr>
        <p:sp>
          <p:nvSpPr>
            <p:cNvPr id="56"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7"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8"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9"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0"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1"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2"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3"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4"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5"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grpSp>
      <p:sp>
        <p:nvSpPr>
          <p:cNvPr id="66" name="Freeform 65"/>
          <p:cNvSpPr>
            <a:spLocks noChangeAspect="1" noChangeArrowheads="1"/>
          </p:cNvSpPr>
          <p:nvPr/>
        </p:nvSpPr>
        <p:spPr bwMode="auto">
          <a:xfrm>
            <a:off x="3724501" y="3871737"/>
            <a:ext cx="327019" cy="391392"/>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ea typeface="宋体" panose="02010600030101010101" pitchFamily="2" charset="-122"/>
            </a:endParaRPr>
          </a:p>
        </p:txBody>
      </p:sp>
      <p:sp>
        <p:nvSpPr>
          <p:cNvPr id="67" name="Freeform 523"/>
          <p:cNvSpPr>
            <a:spLocks noChangeAspect="1" noChangeArrowheads="1"/>
          </p:cNvSpPr>
          <p:nvPr/>
        </p:nvSpPr>
        <p:spPr bwMode="auto">
          <a:xfrm>
            <a:off x="8300791" y="3978626"/>
            <a:ext cx="358727" cy="356571"/>
          </a:xfrm>
          <a:custGeom>
            <a:avLst/>
            <a:gdLst>
              <a:gd name="T0" fmla="*/ 268 w 1406"/>
              <a:gd name="T1" fmla="*/ 786 h 1397"/>
              <a:gd name="T2" fmla="*/ 268 w 1406"/>
              <a:gd name="T3" fmla="*/ 1396 h 1397"/>
              <a:gd name="T4" fmla="*/ 310 w 1406"/>
              <a:gd name="T5" fmla="*/ 1396 h 1397"/>
              <a:gd name="T6" fmla="*/ 351 w 1406"/>
              <a:gd name="T7" fmla="*/ 1396 h 1397"/>
              <a:gd name="T8" fmla="*/ 351 w 1406"/>
              <a:gd name="T9" fmla="*/ 786 h 1397"/>
              <a:gd name="T10" fmla="*/ 310 w 1406"/>
              <a:gd name="T11" fmla="*/ 786 h 1397"/>
              <a:gd name="T12" fmla="*/ 268 w 1406"/>
              <a:gd name="T13" fmla="*/ 786 h 1397"/>
              <a:gd name="T14" fmla="*/ 1054 w 1406"/>
              <a:gd name="T15" fmla="*/ 786 h 1397"/>
              <a:gd name="T16" fmla="*/ 1054 w 1406"/>
              <a:gd name="T17" fmla="*/ 1396 h 1397"/>
              <a:gd name="T18" fmla="*/ 1096 w 1406"/>
              <a:gd name="T19" fmla="*/ 1396 h 1397"/>
              <a:gd name="T20" fmla="*/ 1137 w 1406"/>
              <a:gd name="T21" fmla="*/ 1396 h 1397"/>
              <a:gd name="T22" fmla="*/ 1137 w 1406"/>
              <a:gd name="T23" fmla="*/ 786 h 1397"/>
              <a:gd name="T24" fmla="*/ 1096 w 1406"/>
              <a:gd name="T25" fmla="*/ 786 h 1397"/>
              <a:gd name="T26" fmla="*/ 1054 w 1406"/>
              <a:gd name="T27" fmla="*/ 786 h 1397"/>
              <a:gd name="T28" fmla="*/ 1405 w 1406"/>
              <a:gd name="T29" fmla="*/ 702 h 1397"/>
              <a:gd name="T30" fmla="*/ 703 w 1406"/>
              <a:gd name="T31" fmla="*/ 0 h 1397"/>
              <a:gd name="T32" fmla="*/ 0 w 1406"/>
              <a:gd name="T33" fmla="*/ 702 h 1397"/>
              <a:gd name="T34" fmla="*/ 42 w 1406"/>
              <a:gd name="T35" fmla="*/ 936 h 1397"/>
              <a:gd name="T36" fmla="*/ 0 w 1406"/>
              <a:gd name="T37" fmla="*/ 1095 h 1397"/>
              <a:gd name="T38" fmla="*/ 176 w 1406"/>
              <a:gd name="T39" fmla="*/ 1371 h 1397"/>
              <a:gd name="T40" fmla="*/ 176 w 1406"/>
              <a:gd name="T41" fmla="*/ 811 h 1397"/>
              <a:gd name="T42" fmla="*/ 101 w 1406"/>
              <a:gd name="T43" fmla="*/ 870 h 1397"/>
              <a:gd name="T44" fmla="*/ 92 w 1406"/>
              <a:gd name="T45" fmla="*/ 744 h 1397"/>
              <a:gd name="T46" fmla="*/ 703 w 1406"/>
              <a:gd name="T47" fmla="*/ 134 h 1397"/>
              <a:gd name="T48" fmla="*/ 1313 w 1406"/>
              <a:gd name="T49" fmla="*/ 744 h 1397"/>
              <a:gd name="T50" fmla="*/ 1305 w 1406"/>
              <a:gd name="T51" fmla="*/ 870 h 1397"/>
              <a:gd name="T52" fmla="*/ 1229 w 1406"/>
              <a:gd name="T53" fmla="*/ 811 h 1397"/>
              <a:gd name="T54" fmla="*/ 1229 w 1406"/>
              <a:gd name="T55" fmla="*/ 1371 h 1397"/>
              <a:gd name="T56" fmla="*/ 1405 w 1406"/>
              <a:gd name="T57" fmla="*/ 1095 h 1397"/>
              <a:gd name="T58" fmla="*/ 1363 w 1406"/>
              <a:gd name="T59" fmla="*/ 936 h 1397"/>
              <a:gd name="T60" fmla="*/ 1405 w 1406"/>
              <a:gd name="T61" fmla="*/ 702 h 1397"/>
              <a:gd name="T62" fmla="*/ 1405 w 1406"/>
              <a:gd name="T63" fmla="*/ 702 h 1397"/>
              <a:gd name="T64" fmla="*/ 1405 w 1406"/>
              <a:gd name="T65" fmla="*/ 702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chemeClr val="bg2"/>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sp>
        <p:nvSpPr>
          <p:cNvPr id="68" name="TextBox 67"/>
          <p:cNvSpPr txBox="1"/>
          <p:nvPr/>
        </p:nvSpPr>
        <p:spPr>
          <a:xfrm>
            <a:off x="8126093" y="2181016"/>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8176891" y="2450204"/>
            <a:ext cx="2494656"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70" name="Group 69"/>
          <p:cNvGrpSpPr/>
          <p:nvPr/>
        </p:nvGrpSpPr>
        <p:grpSpPr>
          <a:xfrm>
            <a:off x="7772383" y="2415310"/>
            <a:ext cx="277647" cy="276819"/>
            <a:chOff x="2138511" y="2464802"/>
            <a:chExt cx="354012" cy="352956"/>
          </a:xfrm>
          <a:solidFill>
            <a:schemeClr val="accent3"/>
          </a:solidFill>
        </p:grpSpPr>
        <p:sp>
          <p:nvSpPr>
            <p:cNvPr id="71" name="Oval 7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72" name="Freeform 7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73" name="TextBox 72"/>
          <p:cNvSpPr txBox="1"/>
          <p:nvPr/>
        </p:nvSpPr>
        <p:spPr>
          <a:xfrm>
            <a:off x="9550669" y="419125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9601467" y="4448564"/>
            <a:ext cx="2494656"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75" name="Group 74"/>
          <p:cNvGrpSpPr/>
          <p:nvPr/>
        </p:nvGrpSpPr>
        <p:grpSpPr>
          <a:xfrm>
            <a:off x="9196959" y="4425543"/>
            <a:ext cx="277647" cy="276819"/>
            <a:chOff x="2138511" y="2464802"/>
            <a:chExt cx="354012" cy="352956"/>
          </a:xfrm>
          <a:solidFill>
            <a:schemeClr val="accent5"/>
          </a:solidFill>
        </p:grpSpPr>
        <p:sp>
          <p:nvSpPr>
            <p:cNvPr id="76"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7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88" name="TextBox 87"/>
          <p:cNvSpPr txBox="1"/>
          <p:nvPr/>
        </p:nvSpPr>
        <p:spPr>
          <a:xfrm flipH="1">
            <a:off x="3061443" y="2181016"/>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9" name="TextBox 88"/>
          <p:cNvSpPr txBox="1"/>
          <p:nvPr/>
        </p:nvSpPr>
        <p:spPr>
          <a:xfrm flipH="1">
            <a:off x="1546631" y="2450204"/>
            <a:ext cx="2494656"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90" name="Group 89"/>
          <p:cNvGrpSpPr/>
          <p:nvPr/>
        </p:nvGrpSpPr>
        <p:grpSpPr>
          <a:xfrm flipH="1">
            <a:off x="4168150" y="2415310"/>
            <a:ext cx="277647" cy="276819"/>
            <a:chOff x="2138511" y="2464802"/>
            <a:chExt cx="354012" cy="352956"/>
          </a:xfrm>
          <a:solidFill>
            <a:schemeClr val="accent2"/>
          </a:solidFill>
        </p:grpSpPr>
        <p:sp>
          <p:nvSpPr>
            <p:cNvPr id="91" name="Oval 9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92" name="Freeform 9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93" name="TextBox 92"/>
          <p:cNvSpPr txBox="1"/>
          <p:nvPr/>
        </p:nvSpPr>
        <p:spPr>
          <a:xfrm flipH="1">
            <a:off x="1702871" y="419125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4" name="TextBox 93"/>
          <p:cNvSpPr txBox="1"/>
          <p:nvPr/>
        </p:nvSpPr>
        <p:spPr>
          <a:xfrm flipH="1">
            <a:off x="196908" y="4448564"/>
            <a:ext cx="2494656"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95" name="Group 94"/>
          <p:cNvGrpSpPr/>
          <p:nvPr/>
        </p:nvGrpSpPr>
        <p:grpSpPr>
          <a:xfrm flipH="1">
            <a:off x="2818427" y="4425543"/>
            <a:ext cx="277647" cy="276819"/>
            <a:chOff x="2138511" y="2464802"/>
            <a:chExt cx="354012" cy="352956"/>
          </a:xfrm>
          <a:solidFill>
            <a:schemeClr val="accent1"/>
          </a:solidFill>
        </p:grpSpPr>
        <p:sp>
          <p:nvSpPr>
            <p:cNvPr id="96" name="Oval 9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97" name="Freeform 9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ppt_x"/>
                                          </p:val>
                                        </p:tav>
                                        <p:tav tm="100000">
                                          <p:val>
                                            <p:strVal val="#ppt_x"/>
                                          </p:val>
                                        </p:tav>
                                      </p:tavLst>
                                    </p:anim>
                                    <p:anim calcmode="lin" valueType="num">
                                      <p:cBhvr additive="base">
                                        <p:cTn id="8" dur="500" fill="hold"/>
                                        <p:tgtEl>
                                          <p:spTgt spid="1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p:cTn id="27" dur="500" fill="hold"/>
                                        <p:tgtEl>
                                          <p:spTgt spid="67"/>
                                        </p:tgtEl>
                                        <p:attrNameLst>
                                          <p:attrName>ppt_w</p:attrName>
                                        </p:attrNameLst>
                                      </p:cBhvr>
                                      <p:tavLst>
                                        <p:tav tm="0">
                                          <p:val>
                                            <p:fltVal val="0"/>
                                          </p:val>
                                        </p:tav>
                                        <p:tav tm="100000">
                                          <p:val>
                                            <p:strVal val="#ppt_w"/>
                                          </p:val>
                                        </p:tav>
                                      </p:tavLst>
                                    </p:anim>
                                    <p:anim calcmode="lin" valueType="num">
                                      <p:cBhvr>
                                        <p:cTn id="28" dur="500" fill="hold"/>
                                        <p:tgtEl>
                                          <p:spTgt spid="67"/>
                                        </p:tgtEl>
                                        <p:attrNameLst>
                                          <p:attrName>ppt_h</p:attrName>
                                        </p:attrNameLst>
                                      </p:cBhvr>
                                      <p:tavLst>
                                        <p:tav tm="0">
                                          <p:val>
                                            <p:fltVal val="0"/>
                                          </p:val>
                                        </p:tav>
                                        <p:tav tm="100000">
                                          <p:val>
                                            <p:strVal val="#ppt_h"/>
                                          </p:val>
                                        </p:tav>
                                      </p:tavLst>
                                    </p:anim>
                                    <p:animEffect transition="in" filter="fade">
                                      <p:cBhvr>
                                        <p:cTn id="29" dur="500"/>
                                        <p:tgtEl>
                                          <p:spTgt spid="67"/>
                                        </p:tgtEl>
                                      </p:cBhvr>
                                    </p:animEffect>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par>
                                <p:cTn id="36" presetID="53" presetClass="entr" presetSubtype="16"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Effect transition="in" filter="fade">
                                      <p:cBhvr>
                                        <p:cTn id="40" dur="500"/>
                                        <p:tgtEl>
                                          <p:spTgt spid="5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500" fill="hold"/>
                                        <p:tgtEl>
                                          <p:spTgt spid="53"/>
                                        </p:tgtEl>
                                        <p:attrNameLst>
                                          <p:attrName>ppt_w</p:attrName>
                                        </p:attrNameLst>
                                      </p:cBhvr>
                                      <p:tavLst>
                                        <p:tav tm="0">
                                          <p:val>
                                            <p:fltVal val="0"/>
                                          </p:val>
                                        </p:tav>
                                        <p:tav tm="100000">
                                          <p:val>
                                            <p:strVal val="#ppt_w"/>
                                          </p:val>
                                        </p:tav>
                                      </p:tavLst>
                                    </p:anim>
                                    <p:anim calcmode="lin" valueType="num">
                                      <p:cBhvr>
                                        <p:cTn id="44" dur="500" fill="hold"/>
                                        <p:tgtEl>
                                          <p:spTgt spid="53"/>
                                        </p:tgtEl>
                                        <p:attrNameLst>
                                          <p:attrName>ppt_h</p:attrName>
                                        </p:attrNameLst>
                                      </p:cBhvr>
                                      <p:tavLst>
                                        <p:tav tm="0">
                                          <p:val>
                                            <p:fltVal val="0"/>
                                          </p:val>
                                        </p:tav>
                                        <p:tav tm="100000">
                                          <p:val>
                                            <p:strVal val="#ppt_h"/>
                                          </p:val>
                                        </p:tav>
                                      </p:tavLst>
                                    </p:anim>
                                    <p:animEffect transition="in" filter="fade">
                                      <p:cBhvr>
                                        <p:cTn id="45" dur="500"/>
                                        <p:tgtEl>
                                          <p:spTgt spid="5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ppt_w</p:attrName>
                                        </p:attrNameLst>
                                      </p:cBhvr>
                                      <p:tavLst>
                                        <p:tav tm="0">
                                          <p:val>
                                            <p:fltVal val="0"/>
                                          </p:val>
                                        </p:tav>
                                        <p:tav tm="100000">
                                          <p:val>
                                            <p:strVal val="#ppt_w"/>
                                          </p:val>
                                        </p:tav>
                                      </p:tavLst>
                                    </p:anim>
                                    <p:anim calcmode="lin" valueType="num">
                                      <p:cBhvr>
                                        <p:cTn id="49" dur="500" fill="hold"/>
                                        <p:tgtEl>
                                          <p:spTgt spid="50"/>
                                        </p:tgtEl>
                                        <p:attrNameLst>
                                          <p:attrName>ppt_h</p:attrName>
                                        </p:attrNameLst>
                                      </p:cBhvr>
                                      <p:tavLst>
                                        <p:tav tm="0">
                                          <p:val>
                                            <p:fltVal val="0"/>
                                          </p:val>
                                        </p:tav>
                                        <p:tav tm="100000">
                                          <p:val>
                                            <p:strVal val="#ppt_h"/>
                                          </p:val>
                                        </p:tav>
                                      </p:tavLst>
                                    </p:anim>
                                    <p:animEffect transition="in" filter="fade">
                                      <p:cBhvr>
                                        <p:cTn id="50" dur="500"/>
                                        <p:tgtEl>
                                          <p:spTgt spid="5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childTnLst>
                                </p:cTn>
                              </p:par>
                            </p:childTnLst>
                          </p:cTn>
                        </p:par>
                        <p:par>
                          <p:cTn id="56" fill="hold">
                            <p:stCondLst>
                              <p:cond delay="1500"/>
                            </p:stCondLst>
                            <p:childTnLst>
                              <p:par>
                                <p:cTn id="57" presetID="10" presetClass="entr" presetSubtype="0" fill="hold"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fade">
                                      <p:cBhvr>
                                        <p:cTn id="59" dur="500"/>
                                        <p:tgtEl>
                                          <p:spTgt spid="9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childTnLst>
                          </p:cTn>
                        </p:par>
                        <p:par>
                          <p:cTn id="66" fill="hold">
                            <p:stCondLst>
                              <p:cond delay="2000"/>
                            </p:stCondLst>
                            <p:childTnLst>
                              <p:par>
                                <p:cTn id="67" presetID="10"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fade">
                                      <p:cBhvr>
                                        <p:cTn id="69" dur="500"/>
                                        <p:tgtEl>
                                          <p:spTgt spid="7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8"/>
                                        </p:tgtEl>
                                        <p:attrNameLst>
                                          <p:attrName>style.visibility</p:attrName>
                                        </p:attrNameLst>
                                      </p:cBhvr>
                                      <p:to>
                                        <p:strVal val="visible"/>
                                      </p:to>
                                    </p:set>
                                    <p:animEffect transition="in" filter="fade">
                                      <p:cBhvr>
                                        <p:cTn id="72" dur="500"/>
                                        <p:tgtEl>
                                          <p:spTgt spid="6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500"/>
                                        <p:tgtEl>
                                          <p:spTgt spid="69"/>
                                        </p:tgtEl>
                                      </p:cBhvr>
                                    </p:animEffect>
                                  </p:childTnLst>
                                </p:cTn>
                              </p:par>
                            </p:childTnLst>
                          </p:cTn>
                        </p:par>
                        <p:par>
                          <p:cTn id="76" fill="hold">
                            <p:stCondLst>
                              <p:cond delay="2500"/>
                            </p:stCondLst>
                            <p:childTnLst>
                              <p:par>
                                <p:cTn id="77" presetID="10" presetClass="entr" presetSubtype="0"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fade">
                                      <p:cBhvr>
                                        <p:cTn id="79" dur="500"/>
                                        <p:tgtEl>
                                          <p:spTgt spid="9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childTnLst>
                          </p:cTn>
                        </p:par>
                        <p:par>
                          <p:cTn id="86" fill="hold">
                            <p:stCondLst>
                              <p:cond delay="3000"/>
                            </p:stCondLst>
                            <p:childTnLst>
                              <p:par>
                                <p:cTn id="87" presetID="10" presetClass="entr" presetSubtype="0" fill="hold"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fade">
                                      <p:cBhvr>
                                        <p:cTn id="92" dur="500"/>
                                        <p:tgtEl>
                                          <p:spTgt spid="7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animBg="1"/>
      <p:bldP spid="51" grpId="0" animBg="1"/>
      <p:bldP spid="52" grpId="0" animBg="1"/>
      <p:bldP spid="53" grpId="0" animBg="1"/>
      <p:bldP spid="54" grpId="0" animBg="1"/>
      <p:bldP spid="66" grpId="0" animBg="1"/>
      <p:bldP spid="67" grpId="0" animBg="1"/>
      <p:bldP spid="68" grpId="0"/>
      <p:bldP spid="69" grpId="0"/>
      <p:bldP spid="73" grpId="0"/>
      <p:bldP spid="74" grpId="0"/>
      <p:bldP spid="88" grpId="0"/>
      <p:bldP spid="89" grpId="0"/>
      <p:bldP spid="93" grpId="0"/>
      <p:bldP spid="9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375013" y="5197836"/>
            <a:ext cx="3743327" cy="1427559"/>
            <a:chOff x="3597275" y="4287838"/>
            <a:chExt cx="4991101" cy="1903412"/>
          </a:xfrm>
          <a:effectLst>
            <a:outerShdw blurRad="50800" dist="38100" dir="5400000" algn="t" rotWithShape="0">
              <a:prstClr val="black">
                <a:alpha val="40000"/>
              </a:prstClr>
            </a:outerShdw>
          </a:effectLst>
        </p:grpSpPr>
        <p:sp>
          <p:nvSpPr>
            <p:cNvPr id="123" name="Freeform 5"/>
            <p:cNvSpPr/>
            <p:nvPr/>
          </p:nvSpPr>
          <p:spPr bwMode="auto">
            <a:xfrm>
              <a:off x="3635375" y="4692650"/>
              <a:ext cx="4897438" cy="1498600"/>
            </a:xfrm>
            <a:custGeom>
              <a:avLst/>
              <a:gdLst>
                <a:gd name="T0" fmla="*/ 0 w 1766"/>
                <a:gd name="T1" fmla="*/ 504 h 539"/>
                <a:gd name="T2" fmla="*/ 0 w 1766"/>
                <a:gd name="T3" fmla="*/ 506 h 539"/>
                <a:gd name="T4" fmla="*/ 0 w 1766"/>
                <a:gd name="T5" fmla="*/ 506 h 539"/>
                <a:gd name="T6" fmla="*/ 0 w 1766"/>
                <a:gd name="T7" fmla="*/ 506 h 539"/>
                <a:gd name="T8" fmla="*/ 110 w 1766"/>
                <a:gd name="T9" fmla="*/ 539 h 539"/>
                <a:gd name="T10" fmla="*/ 1696 w 1766"/>
                <a:gd name="T11" fmla="*/ 538 h 539"/>
                <a:gd name="T12" fmla="*/ 1763 w 1766"/>
                <a:gd name="T13" fmla="*/ 512 h 539"/>
                <a:gd name="T14" fmla="*/ 1766 w 1766"/>
                <a:gd name="T15" fmla="*/ 469 h 539"/>
                <a:gd name="T16" fmla="*/ 1766 w 1766"/>
                <a:gd name="T17" fmla="*/ 469 h 539"/>
                <a:gd name="T18" fmla="*/ 1724 w 1766"/>
                <a:gd name="T19" fmla="*/ 424 h 539"/>
                <a:gd name="T20" fmla="*/ 1271 w 1766"/>
                <a:gd name="T21" fmla="*/ 37 h 539"/>
                <a:gd name="T22" fmla="*/ 1178 w 1766"/>
                <a:gd name="T23" fmla="*/ 0 h 539"/>
                <a:gd name="T24" fmla="*/ 546 w 1766"/>
                <a:gd name="T25" fmla="*/ 0 h 539"/>
                <a:gd name="T26" fmla="*/ 467 w 1766"/>
                <a:gd name="T27" fmla="*/ 30 h 539"/>
                <a:gd name="T28" fmla="*/ 44 w 1766"/>
                <a:gd name="T29" fmla="*/ 422 h 539"/>
                <a:gd name="T30" fmla="*/ 3 w 1766"/>
                <a:gd name="T31" fmla="*/ 465 h 539"/>
                <a:gd name="T32" fmla="*/ 3 w 1766"/>
                <a:gd name="T33" fmla="*/ 465 h 539"/>
                <a:gd name="T34" fmla="*/ 0 w 1766"/>
                <a:gd name="T35" fmla="*/ 50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6" h="539">
                  <a:moveTo>
                    <a:pt x="0" y="504"/>
                  </a:moveTo>
                  <a:cubicBezTo>
                    <a:pt x="0" y="504"/>
                    <a:pt x="0" y="505"/>
                    <a:pt x="0" y="506"/>
                  </a:cubicBezTo>
                  <a:cubicBezTo>
                    <a:pt x="0" y="506"/>
                    <a:pt x="0" y="506"/>
                    <a:pt x="0" y="506"/>
                  </a:cubicBezTo>
                  <a:cubicBezTo>
                    <a:pt x="0" y="506"/>
                    <a:pt x="0" y="506"/>
                    <a:pt x="0" y="506"/>
                  </a:cubicBezTo>
                  <a:cubicBezTo>
                    <a:pt x="0" y="526"/>
                    <a:pt x="26" y="539"/>
                    <a:pt x="110" y="539"/>
                  </a:cubicBezTo>
                  <a:cubicBezTo>
                    <a:pt x="1696" y="538"/>
                    <a:pt x="1696" y="538"/>
                    <a:pt x="1696" y="538"/>
                  </a:cubicBezTo>
                  <a:cubicBezTo>
                    <a:pt x="1747" y="538"/>
                    <a:pt x="1764" y="528"/>
                    <a:pt x="1763" y="512"/>
                  </a:cubicBezTo>
                  <a:cubicBezTo>
                    <a:pt x="1766" y="469"/>
                    <a:pt x="1766" y="469"/>
                    <a:pt x="1766" y="469"/>
                  </a:cubicBezTo>
                  <a:cubicBezTo>
                    <a:pt x="1766" y="469"/>
                    <a:pt x="1766" y="469"/>
                    <a:pt x="1766" y="469"/>
                  </a:cubicBezTo>
                  <a:cubicBezTo>
                    <a:pt x="1763" y="457"/>
                    <a:pt x="1739" y="442"/>
                    <a:pt x="1724" y="424"/>
                  </a:cubicBezTo>
                  <a:cubicBezTo>
                    <a:pt x="1271" y="37"/>
                    <a:pt x="1271" y="37"/>
                    <a:pt x="1271" y="37"/>
                  </a:cubicBezTo>
                  <a:cubicBezTo>
                    <a:pt x="1249" y="18"/>
                    <a:pt x="1235" y="0"/>
                    <a:pt x="1178" y="0"/>
                  </a:cubicBezTo>
                  <a:cubicBezTo>
                    <a:pt x="546" y="0"/>
                    <a:pt x="546" y="0"/>
                    <a:pt x="546" y="0"/>
                  </a:cubicBezTo>
                  <a:cubicBezTo>
                    <a:pt x="501" y="0"/>
                    <a:pt x="485" y="8"/>
                    <a:pt x="467" y="30"/>
                  </a:cubicBezTo>
                  <a:cubicBezTo>
                    <a:pt x="44" y="422"/>
                    <a:pt x="44" y="422"/>
                    <a:pt x="44" y="422"/>
                  </a:cubicBezTo>
                  <a:cubicBezTo>
                    <a:pt x="33" y="433"/>
                    <a:pt x="10" y="452"/>
                    <a:pt x="3" y="465"/>
                  </a:cubicBezTo>
                  <a:cubicBezTo>
                    <a:pt x="3" y="465"/>
                    <a:pt x="3" y="465"/>
                    <a:pt x="3" y="465"/>
                  </a:cubicBezTo>
                  <a:lnTo>
                    <a:pt x="0" y="504"/>
                  </a:lnTo>
                  <a:close/>
                </a:path>
              </a:pathLst>
            </a:custGeom>
            <a:solidFill>
              <a:schemeClr val="bg1"/>
            </a:solidFill>
            <a:ln>
              <a:noFill/>
            </a:ln>
          </p:spPr>
          <p:txBody>
            <a:bodyPr vert="horz" wrap="square" lIns="91440" tIns="45720" rIns="91440" bIns="45720" numCol="1" anchor="t" anchorCtr="0" compatLnSpc="1"/>
            <a:lstStyle/>
            <a:p>
              <a:endParaRPr lang="id-ID" sz="1335"/>
            </a:p>
          </p:txBody>
        </p:sp>
        <p:sp>
          <p:nvSpPr>
            <p:cNvPr id="124" name="Freeform 6"/>
            <p:cNvSpPr/>
            <p:nvPr/>
          </p:nvSpPr>
          <p:spPr bwMode="auto">
            <a:xfrm>
              <a:off x="3597275" y="4287838"/>
              <a:ext cx="4991101" cy="1792287"/>
            </a:xfrm>
            <a:custGeom>
              <a:avLst/>
              <a:gdLst>
                <a:gd name="T0" fmla="*/ 1202 w 1800"/>
                <a:gd name="T1" fmla="*/ 0 h 645"/>
                <a:gd name="T2" fmla="*/ 570 w 1800"/>
                <a:gd name="T3" fmla="*/ 0 h 645"/>
                <a:gd name="T4" fmla="*/ 491 w 1800"/>
                <a:gd name="T5" fmla="*/ 30 h 645"/>
                <a:gd name="T6" fmla="*/ 34 w 1800"/>
                <a:gd name="T7" fmla="*/ 578 h 645"/>
                <a:gd name="T8" fmla="*/ 126 w 1800"/>
                <a:gd name="T9" fmla="*/ 645 h 645"/>
                <a:gd name="T10" fmla="*/ 1712 w 1800"/>
                <a:gd name="T11" fmla="*/ 644 h 645"/>
                <a:gd name="T12" fmla="*/ 1757 w 1800"/>
                <a:gd name="T13" fmla="*/ 577 h 645"/>
                <a:gd name="T14" fmla="*/ 1295 w 1800"/>
                <a:gd name="T15" fmla="*/ 37 h 645"/>
                <a:gd name="T16" fmla="*/ 1202 w 1800"/>
                <a:gd name="T1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0" h="645">
                  <a:moveTo>
                    <a:pt x="1202" y="0"/>
                  </a:moveTo>
                  <a:cubicBezTo>
                    <a:pt x="570" y="0"/>
                    <a:pt x="570" y="0"/>
                    <a:pt x="570" y="0"/>
                  </a:cubicBezTo>
                  <a:cubicBezTo>
                    <a:pt x="525" y="0"/>
                    <a:pt x="509" y="8"/>
                    <a:pt x="491" y="30"/>
                  </a:cubicBezTo>
                  <a:cubicBezTo>
                    <a:pt x="34" y="578"/>
                    <a:pt x="34" y="578"/>
                    <a:pt x="34" y="578"/>
                  </a:cubicBezTo>
                  <a:cubicBezTo>
                    <a:pt x="4" y="614"/>
                    <a:pt x="0" y="645"/>
                    <a:pt x="126" y="645"/>
                  </a:cubicBezTo>
                  <a:cubicBezTo>
                    <a:pt x="1712" y="644"/>
                    <a:pt x="1712" y="644"/>
                    <a:pt x="1712" y="644"/>
                  </a:cubicBezTo>
                  <a:cubicBezTo>
                    <a:pt x="1800" y="644"/>
                    <a:pt x="1788" y="613"/>
                    <a:pt x="1757" y="577"/>
                  </a:cubicBezTo>
                  <a:cubicBezTo>
                    <a:pt x="1295" y="37"/>
                    <a:pt x="1295" y="37"/>
                    <a:pt x="1295" y="37"/>
                  </a:cubicBezTo>
                  <a:cubicBezTo>
                    <a:pt x="1276" y="15"/>
                    <a:pt x="1259" y="0"/>
                    <a:pt x="1202" y="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sz="1335"/>
            </a:p>
          </p:txBody>
        </p:sp>
        <p:sp>
          <p:nvSpPr>
            <p:cNvPr id="125" name="Freeform 7"/>
            <p:cNvSpPr/>
            <p:nvPr/>
          </p:nvSpPr>
          <p:spPr bwMode="auto">
            <a:xfrm>
              <a:off x="3910013" y="4381500"/>
              <a:ext cx="4352925" cy="1535112"/>
            </a:xfrm>
            <a:custGeom>
              <a:avLst/>
              <a:gdLst>
                <a:gd name="T0" fmla="*/ 0 w 2742"/>
                <a:gd name="T1" fmla="*/ 967 h 967"/>
                <a:gd name="T2" fmla="*/ 2742 w 2742"/>
                <a:gd name="T3" fmla="*/ 963 h 967"/>
                <a:gd name="T4" fmla="*/ 1998 w 2742"/>
                <a:gd name="T5" fmla="*/ 0 h 967"/>
                <a:gd name="T6" fmla="*/ 728 w 2742"/>
                <a:gd name="T7" fmla="*/ 2 h 967"/>
                <a:gd name="T8" fmla="*/ 0 w 2742"/>
                <a:gd name="T9" fmla="*/ 967 h 967"/>
              </a:gdLst>
              <a:ahLst/>
              <a:cxnLst>
                <a:cxn ang="0">
                  <a:pos x="T0" y="T1"/>
                </a:cxn>
                <a:cxn ang="0">
                  <a:pos x="T2" y="T3"/>
                </a:cxn>
                <a:cxn ang="0">
                  <a:pos x="T4" y="T5"/>
                </a:cxn>
                <a:cxn ang="0">
                  <a:pos x="T6" y="T7"/>
                </a:cxn>
                <a:cxn ang="0">
                  <a:pos x="T8" y="T9"/>
                </a:cxn>
              </a:cxnLst>
              <a:rect l="0" t="0" r="r" b="b"/>
              <a:pathLst>
                <a:path w="2742" h="967">
                  <a:moveTo>
                    <a:pt x="0" y="967"/>
                  </a:moveTo>
                  <a:lnTo>
                    <a:pt x="2742" y="963"/>
                  </a:lnTo>
                  <a:lnTo>
                    <a:pt x="1998" y="0"/>
                  </a:lnTo>
                  <a:lnTo>
                    <a:pt x="728" y="2"/>
                  </a:lnTo>
                  <a:lnTo>
                    <a:pt x="0" y="967"/>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id-ID" sz="1335"/>
            </a:p>
          </p:txBody>
        </p:sp>
        <p:sp>
          <p:nvSpPr>
            <p:cNvPr id="126" name="Freeform 8"/>
            <p:cNvSpPr/>
            <p:nvPr/>
          </p:nvSpPr>
          <p:spPr bwMode="auto">
            <a:xfrm>
              <a:off x="5684838" y="4321175"/>
              <a:ext cx="757238" cy="26987"/>
            </a:xfrm>
            <a:custGeom>
              <a:avLst/>
              <a:gdLst>
                <a:gd name="T0" fmla="*/ 259 w 273"/>
                <a:gd name="T1" fmla="*/ 0 h 10"/>
                <a:gd name="T2" fmla="*/ 136 w 273"/>
                <a:gd name="T3" fmla="*/ 1 h 10"/>
                <a:gd name="T4" fmla="*/ 14 w 273"/>
                <a:gd name="T5" fmla="*/ 1 h 10"/>
                <a:gd name="T6" fmla="*/ 0 w 273"/>
                <a:gd name="T7" fmla="*/ 6 h 10"/>
                <a:gd name="T8" fmla="*/ 0 w 273"/>
                <a:gd name="T9" fmla="*/ 6 h 10"/>
                <a:gd name="T10" fmla="*/ 11 w 273"/>
                <a:gd name="T11" fmla="*/ 10 h 10"/>
                <a:gd name="T12" fmla="*/ 136 w 273"/>
                <a:gd name="T13" fmla="*/ 10 h 10"/>
                <a:gd name="T14" fmla="*/ 261 w 273"/>
                <a:gd name="T15" fmla="*/ 10 h 10"/>
                <a:gd name="T16" fmla="*/ 272 w 273"/>
                <a:gd name="T17" fmla="*/ 5 h 10"/>
                <a:gd name="T18" fmla="*/ 272 w 273"/>
                <a:gd name="T19" fmla="*/ 5 h 10"/>
                <a:gd name="T20" fmla="*/ 259 w 273"/>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10">
                  <a:moveTo>
                    <a:pt x="259" y="0"/>
                  </a:moveTo>
                  <a:cubicBezTo>
                    <a:pt x="218" y="0"/>
                    <a:pt x="177" y="1"/>
                    <a:pt x="136" y="1"/>
                  </a:cubicBezTo>
                  <a:cubicBezTo>
                    <a:pt x="95" y="1"/>
                    <a:pt x="54" y="1"/>
                    <a:pt x="14" y="1"/>
                  </a:cubicBezTo>
                  <a:cubicBezTo>
                    <a:pt x="7" y="1"/>
                    <a:pt x="1" y="3"/>
                    <a:pt x="0" y="6"/>
                  </a:cubicBezTo>
                  <a:cubicBezTo>
                    <a:pt x="0" y="6"/>
                    <a:pt x="0" y="6"/>
                    <a:pt x="0" y="6"/>
                  </a:cubicBezTo>
                  <a:cubicBezTo>
                    <a:pt x="0" y="8"/>
                    <a:pt x="4" y="10"/>
                    <a:pt x="11" y="10"/>
                  </a:cubicBezTo>
                  <a:cubicBezTo>
                    <a:pt x="53" y="10"/>
                    <a:pt x="95" y="10"/>
                    <a:pt x="136" y="10"/>
                  </a:cubicBezTo>
                  <a:cubicBezTo>
                    <a:pt x="178" y="10"/>
                    <a:pt x="219" y="10"/>
                    <a:pt x="261" y="10"/>
                  </a:cubicBezTo>
                  <a:cubicBezTo>
                    <a:pt x="268" y="10"/>
                    <a:pt x="273" y="8"/>
                    <a:pt x="272" y="5"/>
                  </a:cubicBezTo>
                  <a:cubicBezTo>
                    <a:pt x="272" y="5"/>
                    <a:pt x="272" y="5"/>
                    <a:pt x="272" y="5"/>
                  </a:cubicBezTo>
                  <a:cubicBezTo>
                    <a:pt x="272" y="3"/>
                    <a:pt x="265" y="0"/>
                    <a:pt x="2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335"/>
            </a:p>
          </p:txBody>
        </p:sp>
        <p:sp>
          <p:nvSpPr>
            <p:cNvPr id="127" name="Freeform 9"/>
            <p:cNvSpPr>
              <a:spLocks noEditPoints="1"/>
            </p:cNvSpPr>
            <p:nvPr/>
          </p:nvSpPr>
          <p:spPr bwMode="auto">
            <a:xfrm>
              <a:off x="5830888" y="5949950"/>
              <a:ext cx="504825" cy="92075"/>
            </a:xfrm>
            <a:custGeom>
              <a:avLst/>
              <a:gdLst>
                <a:gd name="T0" fmla="*/ 91 w 182"/>
                <a:gd name="T1" fmla="*/ 6 h 33"/>
                <a:gd name="T2" fmla="*/ 119 w 182"/>
                <a:gd name="T3" fmla="*/ 17 h 33"/>
                <a:gd name="T4" fmla="*/ 119 w 182"/>
                <a:gd name="T5" fmla="*/ 29 h 33"/>
                <a:gd name="T6" fmla="*/ 99 w 182"/>
                <a:gd name="T7" fmla="*/ 29 h 33"/>
                <a:gd name="T8" fmla="*/ 99 w 182"/>
                <a:gd name="T9" fmla="*/ 24 h 33"/>
                <a:gd name="T10" fmla="*/ 90 w 182"/>
                <a:gd name="T11" fmla="*/ 21 h 33"/>
                <a:gd name="T12" fmla="*/ 90 w 182"/>
                <a:gd name="T13" fmla="*/ 21 h 33"/>
                <a:gd name="T14" fmla="*/ 90 w 182"/>
                <a:gd name="T15" fmla="*/ 33 h 33"/>
                <a:gd name="T16" fmla="*/ 91 w 182"/>
                <a:gd name="T17" fmla="*/ 33 h 33"/>
                <a:gd name="T18" fmla="*/ 181 w 182"/>
                <a:gd name="T19" fmla="*/ 16 h 33"/>
                <a:gd name="T20" fmla="*/ 90 w 182"/>
                <a:gd name="T21" fmla="*/ 0 h 33"/>
                <a:gd name="T22" fmla="*/ 90 w 182"/>
                <a:gd name="T23" fmla="*/ 2 h 33"/>
                <a:gd name="T24" fmla="*/ 92 w 182"/>
                <a:gd name="T25" fmla="*/ 2 h 33"/>
                <a:gd name="T26" fmla="*/ 130 w 182"/>
                <a:gd name="T27" fmla="*/ 17 h 33"/>
                <a:gd name="T28" fmla="*/ 126 w 182"/>
                <a:gd name="T29" fmla="*/ 18 h 33"/>
                <a:gd name="T30" fmla="*/ 91 w 182"/>
                <a:gd name="T31" fmla="*/ 5 h 33"/>
                <a:gd name="T32" fmla="*/ 90 w 182"/>
                <a:gd name="T33" fmla="*/ 5 h 33"/>
                <a:gd name="T34" fmla="*/ 90 w 182"/>
                <a:gd name="T35" fmla="*/ 7 h 33"/>
                <a:gd name="T36" fmla="*/ 91 w 182"/>
                <a:gd name="T37" fmla="*/ 6 h 33"/>
                <a:gd name="T38" fmla="*/ 90 w 182"/>
                <a:gd name="T39" fmla="*/ 21 h 33"/>
                <a:gd name="T40" fmla="*/ 82 w 182"/>
                <a:gd name="T41" fmla="*/ 24 h 33"/>
                <a:gd name="T42" fmla="*/ 81 w 182"/>
                <a:gd name="T43" fmla="*/ 29 h 33"/>
                <a:gd name="T44" fmla="*/ 61 w 182"/>
                <a:gd name="T45" fmla="*/ 29 h 33"/>
                <a:gd name="T46" fmla="*/ 62 w 182"/>
                <a:gd name="T47" fmla="*/ 17 h 33"/>
                <a:gd name="T48" fmla="*/ 90 w 182"/>
                <a:gd name="T49" fmla="*/ 7 h 33"/>
                <a:gd name="T50" fmla="*/ 90 w 182"/>
                <a:gd name="T51" fmla="*/ 5 h 33"/>
                <a:gd name="T52" fmla="*/ 55 w 182"/>
                <a:gd name="T53" fmla="*/ 18 h 33"/>
                <a:gd name="T54" fmla="*/ 51 w 182"/>
                <a:gd name="T55" fmla="*/ 17 h 33"/>
                <a:gd name="T56" fmla="*/ 68 w 182"/>
                <a:gd name="T57" fmla="*/ 10 h 33"/>
                <a:gd name="T58" fmla="*/ 69 w 182"/>
                <a:gd name="T59" fmla="*/ 3 h 33"/>
                <a:gd name="T60" fmla="*/ 77 w 182"/>
                <a:gd name="T61" fmla="*/ 3 h 33"/>
                <a:gd name="T62" fmla="*/ 77 w 182"/>
                <a:gd name="T63" fmla="*/ 7 h 33"/>
                <a:gd name="T64" fmla="*/ 90 w 182"/>
                <a:gd name="T65" fmla="*/ 2 h 33"/>
                <a:gd name="T66" fmla="*/ 90 w 182"/>
                <a:gd name="T67" fmla="*/ 0 h 33"/>
                <a:gd name="T68" fmla="*/ 90 w 182"/>
                <a:gd name="T69" fmla="*/ 0 h 33"/>
                <a:gd name="T70" fmla="*/ 1 w 182"/>
                <a:gd name="T71" fmla="*/ 16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6"/>
                  </a:moveTo>
                  <a:cubicBezTo>
                    <a:pt x="119" y="17"/>
                    <a:pt x="119" y="17"/>
                    <a:pt x="119" y="17"/>
                  </a:cubicBezTo>
                  <a:cubicBezTo>
                    <a:pt x="119" y="29"/>
                    <a:pt x="119" y="29"/>
                    <a:pt x="119" y="29"/>
                  </a:cubicBezTo>
                  <a:cubicBezTo>
                    <a:pt x="99" y="29"/>
                    <a:pt x="99" y="29"/>
                    <a:pt x="99" y="29"/>
                  </a:cubicBezTo>
                  <a:cubicBezTo>
                    <a:pt x="99" y="24"/>
                    <a:pt x="99" y="24"/>
                    <a:pt x="99" y="24"/>
                  </a:cubicBezTo>
                  <a:cubicBezTo>
                    <a:pt x="99" y="22"/>
                    <a:pt x="95" y="21"/>
                    <a:pt x="90" y="21"/>
                  </a:cubicBezTo>
                  <a:cubicBezTo>
                    <a:pt x="90" y="21"/>
                    <a:pt x="90" y="21"/>
                    <a:pt x="90" y="21"/>
                  </a:cubicBezTo>
                  <a:cubicBezTo>
                    <a:pt x="90" y="33"/>
                    <a:pt x="90" y="33"/>
                    <a:pt x="90" y="33"/>
                  </a:cubicBezTo>
                  <a:cubicBezTo>
                    <a:pt x="91" y="33"/>
                    <a:pt x="91" y="33"/>
                    <a:pt x="91" y="33"/>
                  </a:cubicBezTo>
                  <a:cubicBezTo>
                    <a:pt x="142" y="33"/>
                    <a:pt x="182" y="25"/>
                    <a:pt x="181" y="16"/>
                  </a:cubicBezTo>
                  <a:cubicBezTo>
                    <a:pt x="180" y="7"/>
                    <a:pt x="139" y="0"/>
                    <a:pt x="90" y="0"/>
                  </a:cubicBezTo>
                  <a:cubicBezTo>
                    <a:pt x="90" y="2"/>
                    <a:pt x="90" y="2"/>
                    <a:pt x="90" y="2"/>
                  </a:cubicBezTo>
                  <a:cubicBezTo>
                    <a:pt x="92" y="2"/>
                    <a:pt x="92" y="2"/>
                    <a:pt x="92" y="2"/>
                  </a:cubicBezTo>
                  <a:cubicBezTo>
                    <a:pt x="130" y="17"/>
                    <a:pt x="130" y="17"/>
                    <a:pt x="130" y="17"/>
                  </a:cubicBezTo>
                  <a:cubicBezTo>
                    <a:pt x="126" y="18"/>
                    <a:pt x="126" y="18"/>
                    <a:pt x="126" y="18"/>
                  </a:cubicBezTo>
                  <a:cubicBezTo>
                    <a:pt x="91" y="5"/>
                    <a:pt x="91" y="5"/>
                    <a:pt x="91" y="5"/>
                  </a:cubicBezTo>
                  <a:cubicBezTo>
                    <a:pt x="90" y="5"/>
                    <a:pt x="90" y="5"/>
                    <a:pt x="90" y="5"/>
                  </a:cubicBezTo>
                  <a:cubicBezTo>
                    <a:pt x="90" y="7"/>
                    <a:pt x="90" y="7"/>
                    <a:pt x="90" y="7"/>
                  </a:cubicBezTo>
                  <a:lnTo>
                    <a:pt x="91" y="6"/>
                  </a:lnTo>
                  <a:close/>
                  <a:moveTo>
                    <a:pt x="90" y="21"/>
                  </a:moveTo>
                  <a:cubicBezTo>
                    <a:pt x="86" y="21"/>
                    <a:pt x="82" y="22"/>
                    <a:pt x="82" y="24"/>
                  </a:cubicBezTo>
                  <a:cubicBezTo>
                    <a:pt x="81" y="29"/>
                    <a:pt x="81" y="29"/>
                    <a:pt x="81" y="29"/>
                  </a:cubicBezTo>
                  <a:cubicBezTo>
                    <a:pt x="61" y="29"/>
                    <a:pt x="61" y="29"/>
                    <a:pt x="61" y="29"/>
                  </a:cubicBezTo>
                  <a:cubicBezTo>
                    <a:pt x="62" y="17"/>
                    <a:pt x="62" y="17"/>
                    <a:pt x="62" y="17"/>
                  </a:cubicBezTo>
                  <a:cubicBezTo>
                    <a:pt x="90" y="7"/>
                    <a:pt x="90" y="7"/>
                    <a:pt x="90" y="7"/>
                  </a:cubicBezTo>
                  <a:cubicBezTo>
                    <a:pt x="90" y="5"/>
                    <a:pt x="90" y="5"/>
                    <a:pt x="90" y="5"/>
                  </a:cubicBezTo>
                  <a:cubicBezTo>
                    <a:pt x="55" y="18"/>
                    <a:pt x="55" y="18"/>
                    <a:pt x="55" y="18"/>
                  </a:cubicBezTo>
                  <a:cubicBezTo>
                    <a:pt x="51" y="17"/>
                    <a:pt x="51" y="17"/>
                    <a:pt x="51" y="17"/>
                  </a:cubicBezTo>
                  <a:cubicBezTo>
                    <a:pt x="68" y="10"/>
                    <a:pt x="68" y="10"/>
                    <a:pt x="68" y="10"/>
                  </a:cubicBezTo>
                  <a:cubicBezTo>
                    <a:pt x="69" y="3"/>
                    <a:pt x="69" y="3"/>
                    <a:pt x="69" y="3"/>
                  </a:cubicBezTo>
                  <a:cubicBezTo>
                    <a:pt x="77" y="3"/>
                    <a:pt x="77" y="3"/>
                    <a:pt x="77" y="3"/>
                  </a:cubicBezTo>
                  <a:cubicBezTo>
                    <a:pt x="77" y="7"/>
                    <a:pt x="77" y="7"/>
                    <a:pt x="77" y="7"/>
                  </a:cubicBezTo>
                  <a:cubicBezTo>
                    <a:pt x="90" y="2"/>
                    <a:pt x="90" y="2"/>
                    <a:pt x="90" y="2"/>
                  </a:cubicBezTo>
                  <a:cubicBezTo>
                    <a:pt x="90" y="0"/>
                    <a:pt x="90" y="0"/>
                    <a:pt x="90" y="0"/>
                  </a:cubicBezTo>
                  <a:cubicBezTo>
                    <a:pt x="90" y="0"/>
                    <a:pt x="90" y="0"/>
                    <a:pt x="90" y="0"/>
                  </a:cubicBezTo>
                  <a:cubicBezTo>
                    <a:pt x="41" y="0"/>
                    <a:pt x="1" y="7"/>
                    <a:pt x="1" y="16"/>
                  </a:cubicBezTo>
                  <a:cubicBezTo>
                    <a:pt x="0" y="25"/>
                    <a:pt x="40" y="33"/>
                    <a:pt x="90" y="33"/>
                  </a:cubicBezTo>
                  <a:lnTo>
                    <a:pt x="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335"/>
            </a:p>
          </p:txBody>
        </p:sp>
      </p:grpSp>
      <p:sp>
        <p:nvSpPr>
          <p:cNvPr id="11" name="Text Placeholder 2"/>
          <p:cNvSpPr txBox="1"/>
          <p:nvPr/>
        </p:nvSpPr>
        <p:spPr>
          <a:xfrm>
            <a:off x="571732" y="2113395"/>
            <a:ext cx="5003283"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65" b="1" dirty="0">
                <a:solidFill>
                  <a:schemeClr val="tx2"/>
                </a:solidFill>
                <a:latin typeface="微软雅黑" panose="020B0503020204020204" pitchFamily="34" charset="-122"/>
                <a:ea typeface="微软雅黑" panose="020B0503020204020204" pitchFamily="34" charset="-122"/>
              </a:rPr>
              <a:t>添加标题</a:t>
            </a:r>
            <a:endParaRPr lang="en-US" altLang="zh-CN" sz="1865" b="1" dirty="0">
              <a:solidFill>
                <a:schemeClr val="tx2"/>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71788" y="2471153"/>
            <a:ext cx="500322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3" name="Freeform 20"/>
          <p:cNvSpPr/>
          <p:nvPr/>
        </p:nvSpPr>
        <p:spPr bwMode="auto">
          <a:xfrm>
            <a:off x="4468318" y="4927889"/>
            <a:ext cx="804324" cy="655384"/>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rgbClr val="00B0F0"/>
          </a:solidFill>
          <a:ln>
            <a:noFill/>
          </a:ln>
        </p:spPr>
        <p:txBody>
          <a:bodyPr vert="horz" wrap="square" lIns="182843" tIns="91423" rIns="182843" bIns="91423" numCol="1" anchor="t" anchorCtr="0" compatLnSpc="1"/>
          <a:lstStyle/>
          <a:p>
            <a:endParaRPr lang="id-ID" sz="2400"/>
          </a:p>
        </p:txBody>
      </p:sp>
      <p:sp>
        <p:nvSpPr>
          <p:cNvPr id="14" name="Freeform 7"/>
          <p:cNvSpPr>
            <a:spLocks noEditPoints="1"/>
          </p:cNvSpPr>
          <p:nvPr/>
        </p:nvSpPr>
        <p:spPr bwMode="auto">
          <a:xfrm>
            <a:off x="7176657" y="4617079"/>
            <a:ext cx="709491" cy="707327"/>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rgbClr val="FFC000"/>
          </a:solidFill>
          <a:ln>
            <a:noFill/>
          </a:ln>
        </p:spPr>
        <p:txBody>
          <a:bodyPr vert="horz" wrap="square" lIns="182843" tIns="91423" rIns="182843" bIns="91423" numCol="1" anchor="t" anchorCtr="0" compatLnSpc="1"/>
          <a:lstStyle/>
          <a:p>
            <a:endParaRPr lang="id-ID" sz="2400"/>
          </a:p>
        </p:txBody>
      </p:sp>
      <p:grpSp>
        <p:nvGrpSpPr>
          <p:cNvPr id="15" name="Group 14"/>
          <p:cNvGrpSpPr/>
          <p:nvPr/>
        </p:nvGrpSpPr>
        <p:grpSpPr>
          <a:xfrm>
            <a:off x="6015019" y="1375282"/>
            <a:ext cx="1956367" cy="1956875"/>
            <a:chOff x="4127501" y="4194175"/>
            <a:chExt cx="909638" cy="909637"/>
          </a:xfrm>
          <a:solidFill>
            <a:srgbClr val="C00000"/>
          </a:solidFill>
        </p:grpSpPr>
        <p:sp>
          <p:nvSpPr>
            <p:cNvPr id="16"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7"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8"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9"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20"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21"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22" name="Freeform 21"/>
          <p:cNvSpPr/>
          <p:nvPr/>
        </p:nvSpPr>
        <p:spPr bwMode="auto">
          <a:xfrm>
            <a:off x="4504329" y="3294521"/>
            <a:ext cx="1416635" cy="1409952"/>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82843" tIns="91423" rIns="182843" bIns="91423" numCol="1" anchor="t" anchorCtr="0" compatLnSpc="1"/>
          <a:lstStyle/>
          <a:p>
            <a:endParaRPr lang="id-ID" sz="2400"/>
          </a:p>
        </p:txBody>
      </p:sp>
      <p:sp>
        <p:nvSpPr>
          <p:cNvPr id="23" name="Freeform 22"/>
          <p:cNvSpPr>
            <a:spLocks noEditPoints="1"/>
          </p:cNvSpPr>
          <p:nvPr/>
        </p:nvSpPr>
        <p:spPr bwMode="auto">
          <a:xfrm>
            <a:off x="7531402" y="3255014"/>
            <a:ext cx="1266279" cy="126425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82843" tIns="91423" rIns="182843" bIns="91423" numCol="1" anchor="t" anchorCtr="0" compatLnSpc="1"/>
          <a:lstStyle/>
          <a:p>
            <a:endParaRPr lang="id-ID" sz="2400"/>
          </a:p>
        </p:txBody>
      </p:sp>
      <p:sp>
        <p:nvSpPr>
          <p:cNvPr id="24" name="Freeform 9"/>
          <p:cNvSpPr>
            <a:spLocks noEditPoints="1"/>
          </p:cNvSpPr>
          <p:nvPr/>
        </p:nvSpPr>
        <p:spPr bwMode="auto">
          <a:xfrm>
            <a:off x="6050225" y="4089898"/>
            <a:ext cx="923015" cy="923256"/>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rgbClr val="0070C0"/>
          </a:solidFill>
          <a:ln>
            <a:noFill/>
          </a:ln>
        </p:spPr>
        <p:txBody>
          <a:bodyPr vert="horz" wrap="square" lIns="182843" tIns="91423" rIns="182843" bIns="91423" numCol="1" anchor="t" anchorCtr="0" compatLnSpc="1"/>
          <a:lstStyle/>
          <a:p>
            <a:endParaRPr lang="id-ID" sz="2400"/>
          </a:p>
        </p:txBody>
      </p:sp>
      <p:sp>
        <p:nvSpPr>
          <p:cNvPr id="25" name="Freeform 222"/>
          <p:cNvSpPr>
            <a:spLocks noEditPoints="1"/>
          </p:cNvSpPr>
          <p:nvPr/>
        </p:nvSpPr>
        <p:spPr bwMode="auto">
          <a:xfrm>
            <a:off x="696979" y="3454652"/>
            <a:ext cx="221343" cy="222319"/>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26" name="Freeform 222"/>
          <p:cNvSpPr>
            <a:spLocks noEditPoints="1"/>
          </p:cNvSpPr>
          <p:nvPr/>
        </p:nvSpPr>
        <p:spPr bwMode="auto">
          <a:xfrm>
            <a:off x="698089" y="3984010"/>
            <a:ext cx="221343" cy="222319"/>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27" name="Freeform 857"/>
          <p:cNvSpPr>
            <a:spLocks noEditPoints="1"/>
          </p:cNvSpPr>
          <p:nvPr/>
        </p:nvSpPr>
        <p:spPr bwMode="auto">
          <a:xfrm>
            <a:off x="696980" y="5697624"/>
            <a:ext cx="222451" cy="222451"/>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59 w 430"/>
              <a:gd name="T11" fmla="*/ 215 h 430"/>
              <a:gd name="T12" fmla="*/ 338 w 430"/>
              <a:gd name="T13" fmla="*/ 293 h 430"/>
              <a:gd name="T14" fmla="*/ 293 w 430"/>
              <a:gd name="T15" fmla="*/ 338 h 430"/>
              <a:gd name="T16" fmla="*/ 215 w 430"/>
              <a:gd name="T17" fmla="*/ 259 h 430"/>
              <a:gd name="T18" fmla="*/ 137 w 430"/>
              <a:gd name="T19" fmla="*/ 338 h 430"/>
              <a:gd name="T20" fmla="*/ 92 w 430"/>
              <a:gd name="T21" fmla="*/ 293 h 430"/>
              <a:gd name="T22" fmla="*/ 171 w 430"/>
              <a:gd name="T23" fmla="*/ 215 h 430"/>
              <a:gd name="T24" fmla="*/ 92 w 430"/>
              <a:gd name="T25" fmla="*/ 137 h 430"/>
              <a:gd name="T26" fmla="*/ 137 w 430"/>
              <a:gd name="T27" fmla="*/ 92 h 430"/>
              <a:gd name="T28" fmla="*/ 215 w 430"/>
              <a:gd name="T29" fmla="*/ 171 h 430"/>
              <a:gd name="T30" fmla="*/ 293 w 430"/>
              <a:gd name="T31" fmla="*/ 92 h 430"/>
              <a:gd name="T32" fmla="*/ 338 w 430"/>
              <a:gd name="T33" fmla="*/ 137 h 430"/>
              <a:gd name="T34" fmla="*/ 259 w 430"/>
              <a:gd name="T35"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0" h="430">
                <a:moveTo>
                  <a:pt x="215" y="0"/>
                </a:moveTo>
                <a:cubicBezTo>
                  <a:pt x="96" y="0"/>
                  <a:pt x="0" y="96"/>
                  <a:pt x="0" y="215"/>
                </a:cubicBezTo>
                <a:cubicBezTo>
                  <a:pt x="0" y="334"/>
                  <a:pt x="96" y="430"/>
                  <a:pt x="215" y="430"/>
                </a:cubicBezTo>
                <a:cubicBezTo>
                  <a:pt x="334" y="430"/>
                  <a:pt x="430" y="334"/>
                  <a:pt x="430" y="215"/>
                </a:cubicBezTo>
                <a:cubicBezTo>
                  <a:pt x="430" y="96"/>
                  <a:pt x="334" y="0"/>
                  <a:pt x="215" y="0"/>
                </a:cubicBezTo>
                <a:close/>
                <a:moveTo>
                  <a:pt x="259" y="215"/>
                </a:moveTo>
                <a:cubicBezTo>
                  <a:pt x="338" y="293"/>
                  <a:pt x="338" y="293"/>
                  <a:pt x="338" y="293"/>
                </a:cubicBezTo>
                <a:cubicBezTo>
                  <a:pt x="293" y="338"/>
                  <a:pt x="293" y="338"/>
                  <a:pt x="293" y="338"/>
                </a:cubicBezTo>
                <a:cubicBezTo>
                  <a:pt x="215" y="259"/>
                  <a:pt x="215" y="259"/>
                  <a:pt x="215" y="259"/>
                </a:cubicBezTo>
                <a:cubicBezTo>
                  <a:pt x="137" y="338"/>
                  <a:pt x="137" y="338"/>
                  <a:pt x="137" y="338"/>
                </a:cubicBezTo>
                <a:cubicBezTo>
                  <a:pt x="92" y="293"/>
                  <a:pt x="92" y="293"/>
                  <a:pt x="92" y="293"/>
                </a:cubicBezTo>
                <a:cubicBezTo>
                  <a:pt x="171" y="215"/>
                  <a:pt x="171" y="215"/>
                  <a:pt x="171" y="215"/>
                </a:cubicBezTo>
                <a:cubicBezTo>
                  <a:pt x="92" y="137"/>
                  <a:pt x="92" y="137"/>
                  <a:pt x="92" y="137"/>
                </a:cubicBezTo>
                <a:cubicBezTo>
                  <a:pt x="137" y="92"/>
                  <a:pt x="137" y="92"/>
                  <a:pt x="137" y="92"/>
                </a:cubicBezTo>
                <a:cubicBezTo>
                  <a:pt x="215" y="171"/>
                  <a:pt x="215" y="171"/>
                  <a:pt x="215" y="171"/>
                </a:cubicBezTo>
                <a:cubicBezTo>
                  <a:pt x="293" y="92"/>
                  <a:pt x="293" y="92"/>
                  <a:pt x="293" y="92"/>
                </a:cubicBezTo>
                <a:cubicBezTo>
                  <a:pt x="338" y="137"/>
                  <a:pt x="338" y="137"/>
                  <a:pt x="338" y="137"/>
                </a:cubicBezTo>
                <a:cubicBezTo>
                  <a:pt x="259" y="215"/>
                  <a:pt x="259" y="215"/>
                  <a:pt x="259" y="21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28" name="Freeform 857"/>
          <p:cNvSpPr>
            <a:spLocks noEditPoints="1"/>
          </p:cNvSpPr>
          <p:nvPr/>
        </p:nvSpPr>
        <p:spPr bwMode="auto">
          <a:xfrm>
            <a:off x="696979" y="5165460"/>
            <a:ext cx="222451" cy="222451"/>
          </a:xfrm>
          <a:custGeom>
            <a:avLst/>
            <a:gdLst>
              <a:gd name="T0" fmla="*/ 215 w 430"/>
              <a:gd name="T1" fmla="*/ 0 h 430"/>
              <a:gd name="T2" fmla="*/ 0 w 430"/>
              <a:gd name="T3" fmla="*/ 215 h 430"/>
              <a:gd name="T4" fmla="*/ 215 w 430"/>
              <a:gd name="T5" fmla="*/ 430 h 430"/>
              <a:gd name="T6" fmla="*/ 430 w 430"/>
              <a:gd name="T7" fmla="*/ 215 h 430"/>
              <a:gd name="T8" fmla="*/ 215 w 430"/>
              <a:gd name="T9" fmla="*/ 0 h 430"/>
              <a:gd name="T10" fmla="*/ 259 w 430"/>
              <a:gd name="T11" fmla="*/ 215 h 430"/>
              <a:gd name="T12" fmla="*/ 338 w 430"/>
              <a:gd name="T13" fmla="*/ 293 h 430"/>
              <a:gd name="T14" fmla="*/ 293 w 430"/>
              <a:gd name="T15" fmla="*/ 338 h 430"/>
              <a:gd name="T16" fmla="*/ 215 w 430"/>
              <a:gd name="T17" fmla="*/ 259 h 430"/>
              <a:gd name="T18" fmla="*/ 137 w 430"/>
              <a:gd name="T19" fmla="*/ 338 h 430"/>
              <a:gd name="T20" fmla="*/ 92 w 430"/>
              <a:gd name="T21" fmla="*/ 293 h 430"/>
              <a:gd name="T22" fmla="*/ 171 w 430"/>
              <a:gd name="T23" fmla="*/ 215 h 430"/>
              <a:gd name="T24" fmla="*/ 92 w 430"/>
              <a:gd name="T25" fmla="*/ 137 h 430"/>
              <a:gd name="T26" fmla="*/ 137 w 430"/>
              <a:gd name="T27" fmla="*/ 92 h 430"/>
              <a:gd name="T28" fmla="*/ 215 w 430"/>
              <a:gd name="T29" fmla="*/ 171 h 430"/>
              <a:gd name="T30" fmla="*/ 293 w 430"/>
              <a:gd name="T31" fmla="*/ 92 h 430"/>
              <a:gd name="T32" fmla="*/ 338 w 430"/>
              <a:gd name="T33" fmla="*/ 137 h 430"/>
              <a:gd name="T34" fmla="*/ 259 w 430"/>
              <a:gd name="T35"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0" h="430">
                <a:moveTo>
                  <a:pt x="215" y="0"/>
                </a:moveTo>
                <a:cubicBezTo>
                  <a:pt x="96" y="0"/>
                  <a:pt x="0" y="96"/>
                  <a:pt x="0" y="215"/>
                </a:cubicBezTo>
                <a:cubicBezTo>
                  <a:pt x="0" y="334"/>
                  <a:pt x="96" y="430"/>
                  <a:pt x="215" y="430"/>
                </a:cubicBezTo>
                <a:cubicBezTo>
                  <a:pt x="334" y="430"/>
                  <a:pt x="430" y="334"/>
                  <a:pt x="430" y="215"/>
                </a:cubicBezTo>
                <a:cubicBezTo>
                  <a:pt x="430" y="96"/>
                  <a:pt x="334" y="0"/>
                  <a:pt x="215" y="0"/>
                </a:cubicBezTo>
                <a:close/>
                <a:moveTo>
                  <a:pt x="259" y="215"/>
                </a:moveTo>
                <a:cubicBezTo>
                  <a:pt x="338" y="293"/>
                  <a:pt x="338" y="293"/>
                  <a:pt x="338" y="293"/>
                </a:cubicBezTo>
                <a:cubicBezTo>
                  <a:pt x="293" y="338"/>
                  <a:pt x="293" y="338"/>
                  <a:pt x="293" y="338"/>
                </a:cubicBezTo>
                <a:cubicBezTo>
                  <a:pt x="215" y="259"/>
                  <a:pt x="215" y="259"/>
                  <a:pt x="215" y="259"/>
                </a:cubicBezTo>
                <a:cubicBezTo>
                  <a:pt x="137" y="338"/>
                  <a:pt x="137" y="338"/>
                  <a:pt x="137" y="338"/>
                </a:cubicBezTo>
                <a:cubicBezTo>
                  <a:pt x="92" y="293"/>
                  <a:pt x="92" y="293"/>
                  <a:pt x="92" y="293"/>
                </a:cubicBezTo>
                <a:cubicBezTo>
                  <a:pt x="171" y="215"/>
                  <a:pt x="171" y="215"/>
                  <a:pt x="171" y="215"/>
                </a:cubicBezTo>
                <a:cubicBezTo>
                  <a:pt x="92" y="137"/>
                  <a:pt x="92" y="137"/>
                  <a:pt x="92" y="137"/>
                </a:cubicBezTo>
                <a:cubicBezTo>
                  <a:pt x="137" y="92"/>
                  <a:pt x="137" y="92"/>
                  <a:pt x="137" y="92"/>
                </a:cubicBezTo>
                <a:cubicBezTo>
                  <a:pt x="215" y="171"/>
                  <a:pt x="215" y="171"/>
                  <a:pt x="215" y="171"/>
                </a:cubicBezTo>
                <a:cubicBezTo>
                  <a:pt x="293" y="92"/>
                  <a:pt x="293" y="92"/>
                  <a:pt x="293" y="92"/>
                </a:cubicBezTo>
                <a:cubicBezTo>
                  <a:pt x="338" y="137"/>
                  <a:pt x="338" y="137"/>
                  <a:pt x="338" y="137"/>
                </a:cubicBezTo>
                <a:cubicBezTo>
                  <a:pt x="259" y="215"/>
                  <a:pt x="259" y="215"/>
                  <a:pt x="259" y="215"/>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29" name="Rectangle 28"/>
          <p:cNvSpPr/>
          <p:nvPr/>
        </p:nvSpPr>
        <p:spPr>
          <a:xfrm>
            <a:off x="1078669" y="3335941"/>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0" name="Rectangle 29"/>
          <p:cNvSpPr/>
          <p:nvPr/>
        </p:nvSpPr>
        <p:spPr>
          <a:xfrm>
            <a:off x="1078669" y="3894084"/>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1" name="Rectangle 30"/>
          <p:cNvSpPr/>
          <p:nvPr/>
        </p:nvSpPr>
        <p:spPr>
          <a:xfrm>
            <a:off x="1078669" y="5084144"/>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2" name="Rectangle 31"/>
          <p:cNvSpPr/>
          <p:nvPr/>
        </p:nvSpPr>
        <p:spPr>
          <a:xfrm>
            <a:off x="1078669" y="5657501"/>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3" name="Freeform 222"/>
          <p:cNvSpPr>
            <a:spLocks noEditPoints="1"/>
          </p:cNvSpPr>
          <p:nvPr/>
        </p:nvSpPr>
        <p:spPr bwMode="auto">
          <a:xfrm>
            <a:off x="698089" y="4560090"/>
            <a:ext cx="221343" cy="222319"/>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sz="2400"/>
          </a:p>
        </p:txBody>
      </p:sp>
      <p:sp>
        <p:nvSpPr>
          <p:cNvPr id="34" name="Rectangle 33"/>
          <p:cNvSpPr/>
          <p:nvPr/>
        </p:nvSpPr>
        <p:spPr>
          <a:xfrm>
            <a:off x="1078669" y="4470164"/>
            <a:ext cx="3637779" cy="402171"/>
          </a:xfrm>
          <a:prstGeom prst="rect">
            <a:avLst/>
          </a:prstGeom>
        </p:spPr>
        <p:txBody>
          <a:bodyPr wrap="square" lIns="91440" tIns="45720" rIns="91440" bIns="45720">
            <a:no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8895921" y="4597657"/>
            <a:ext cx="2756961" cy="830997"/>
          </a:xfrm>
          <a:prstGeom prst="rect">
            <a:avLst/>
          </a:prstGeom>
          <a:noFill/>
        </p:spPr>
        <p:txBody>
          <a:bodyPr wrap="square" lIns="91440" tIns="45720" rIns="91440" bIns="45720" rtlCol="0">
            <a:spAutoFit/>
          </a:bodyPr>
          <a:lstStyle/>
          <a:p>
            <a:r>
              <a:rPr lang="id-ID" sz="3200" dirty="0">
                <a:solidFill>
                  <a:schemeClr val="tx1">
                    <a:lumMod val="50000"/>
                    <a:lumOff val="50000"/>
                  </a:schemeClr>
                </a:solidFill>
                <a:latin typeface="+mj-lt"/>
                <a:cs typeface="Lato Regular"/>
              </a:rPr>
              <a:t>+65%</a:t>
            </a:r>
            <a:endParaRPr lang="en-US" sz="3200" dirty="0">
              <a:solidFill>
                <a:schemeClr val="tx1">
                  <a:lumMod val="50000"/>
                  <a:lumOff val="50000"/>
                </a:schemeClr>
              </a:solidFill>
              <a:latin typeface="+mj-lt"/>
              <a:cs typeface="Lato Regular"/>
            </a:endParaRPr>
          </a:p>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6" name="Text Placeholder 34"/>
          <p:cNvSpPr txBox="1"/>
          <p:nvPr/>
        </p:nvSpPr>
        <p:spPr>
          <a:xfrm>
            <a:off x="8895921" y="5453785"/>
            <a:ext cx="2756961" cy="1053843"/>
          </a:xfrm>
          <a:prstGeom prst="rect">
            <a:avLst/>
          </a:prstGeom>
        </p:spPr>
        <p:txBody>
          <a:bodyPr lIns="91440" tIns="45720" rIns="91440" bIns="45720">
            <a:normAutofit/>
          </a:bodyPr>
          <a:lstStyle>
            <a:lvl1pPr marL="0" indent="0" algn="l" defTabSz="914400" rtl="0" eaLnBrk="1" latinLnBrk="0" hangingPunct="1">
              <a:lnSpc>
                <a:spcPct val="90000"/>
              </a:lnSpc>
              <a:spcBef>
                <a:spcPts val="1000"/>
              </a:spcBef>
              <a:buFontTx/>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1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endParaRPr lang="en-US" altLang="zh-CN" sz="12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250" fill="hold"/>
                                        <p:tgtEl>
                                          <p:spTgt spid="24"/>
                                        </p:tgtEl>
                                        <p:attrNameLst>
                                          <p:attrName>ppt_x</p:attrName>
                                        </p:attrNameLst>
                                      </p:cBhvr>
                                      <p:tavLst>
                                        <p:tav tm="0">
                                          <p:val>
                                            <p:strVal val="#ppt_x"/>
                                          </p:val>
                                        </p:tav>
                                        <p:tav tm="100000">
                                          <p:val>
                                            <p:strVal val="#ppt_x"/>
                                          </p:val>
                                        </p:tav>
                                      </p:tavLst>
                                    </p:anim>
                                    <p:anim calcmode="lin" valueType="num">
                                      <p:cBhvr additive="base">
                                        <p:cTn id="20" dur="25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250" fill="hold"/>
                                        <p:tgtEl>
                                          <p:spTgt spid="23"/>
                                        </p:tgtEl>
                                        <p:attrNameLst>
                                          <p:attrName>ppt_x</p:attrName>
                                        </p:attrNameLst>
                                      </p:cBhvr>
                                      <p:tavLst>
                                        <p:tav tm="0">
                                          <p:val>
                                            <p:strVal val="#ppt_x"/>
                                          </p:val>
                                        </p:tav>
                                        <p:tav tm="100000">
                                          <p:val>
                                            <p:strVal val="#ppt_x"/>
                                          </p:val>
                                        </p:tav>
                                      </p:tavLst>
                                    </p:anim>
                                    <p:anim calcmode="lin" valueType="num">
                                      <p:cBhvr additive="base">
                                        <p:cTn id="25" dur="250" fill="hold"/>
                                        <p:tgtEl>
                                          <p:spTgt spid="2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250" fill="hold"/>
                                        <p:tgtEl>
                                          <p:spTgt spid="22"/>
                                        </p:tgtEl>
                                        <p:attrNameLst>
                                          <p:attrName>ppt_x</p:attrName>
                                        </p:attrNameLst>
                                      </p:cBhvr>
                                      <p:tavLst>
                                        <p:tav tm="0">
                                          <p:val>
                                            <p:strVal val="#ppt_x"/>
                                          </p:val>
                                        </p:tav>
                                        <p:tav tm="100000">
                                          <p:val>
                                            <p:strVal val="#ppt_x"/>
                                          </p:val>
                                        </p:tav>
                                      </p:tavLst>
                                    </p:anim>
                                    <p:anim calcmode="lin" valueType="num">
                                      <p:cBhvr additive="base">
                                        <p:cTn id="30" dur="250" fill="hold"/>
                                        <p:tgtEl>
                                          <p:spTgt spid="22"/>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250" fill="hold"/>
                                        <p:tgtEl>
                                          <p:spTgt spid="13"/>
                                        </p:tgtEl>
                                        <p:attrNameLst>
                                          <p:attrName>ppt_x</p:attrName>
                                        </p:attrNameLst>
                                      </p:cBhvr>
                                      <p:tavLst>
                                        <p:tav tm="0">
                                          <p:val>
                                            <p:strVal val="#ppt_x"/>
                                          </p:val>
                                        </p:tav>
                                        <p:tav tm="100000">
                                          <p:val>
                                            <p:strVal val="#ppt_x"/>
                                          </p:val>
                                        </p:tav>
                                      </p:tavLst>
                                    </p:anim>
                                    <p:anim calcmode="lin" valueType="num">
                                      <p:cBhvr additive="base">
                                        <p:cTn id="35" dur="250" fill="hold"/>
                                        <p:tgtEl>
                                          <p:spTgt spid="13"/>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250" fill="hold"/>
                                        <p:tgtEl>
                                          <p:spTgt spid="15"/>
                                        </p:tgtEl>
                                        <p:attrNameLst>
                                          <p:attrName>ppt_x</p:attrName>
                                        </p:attrNameLst>
                                      </p:cBhvr>
                                      <p:tavLst>
                                        <p:tav tm="0">
                                          <p:val>
                                            <p:strVal val="#ppt_x"/>
                                          </p:val>
                                        </p:tav>
                                        <p:tav tm="100000">
                                          <p:val>
                                            <p:strVal val="#ppt_x"/>
                                          </p:val>
                                        </p:tav>
                                      </p:tavLst>
                                    </p:anim>
                                    <p:anim calcmode="lin" valueType="num">
                                      <p:cBhvr additive="base">
                                        <p:cTn id="40" dur="25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250" fill="hold"/>
                                        <p:tgtEl>
                                          <p:spTgt spid="14"/>
                                        </p:tgtEl>
                                        <p:attrNameLst>
                                          <p:attrName>ppt_x</p:attrName>
                                        </p:attrNameLst>
                                      </p:cBhvr>
                                      <p:tavLst>
                                        <p:tav tm="0">
                                          <p:val>
                                            <p:strVal val="#ppt_x"/>
                                          </p:val>
                                        </p:tav>
                                        <p:tav tm="100000">
                                          <p:val>
                                            <p:strVal val="#ppt_x"/>
                                          </p:val>
                                        </p:tav>
                                      </p:tavLst>
                                    </p:anim>
                                    <p:anim calcmode="lin" valueType="num">
                                      <p:cBhvr additive="base">
                                        <p:cTn id="45" dur="250" fill="hold"/>
                                        <p:tgtEl>
                                          <p:spTgt spid="14"/>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animBg="1"/>
      <p:bldP spid="34" grpId="0"/>
      <p:bldP spid="35"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10866" y="1492603"/>
            <a:ext cx="12245340" cy="4607743"/>
            <a:chOff x="618565" y="1713683"/>
            <a:chExt cx="10972800" cy="4458518"/>
          </a:xfrm>
        </p:grpSpPr>
        <p:grpSp>
          <p:nvGrpSpPr>
            <p:cNvPr id="4" name="Group 3"/>
            <p:cNvGrpSpPr/>
            <p:nvPr/>
          </p:nvGrpSpPr>
          <p:grpSpPr>
            <a:xfrm>
              <a:off x="618565" y="1713684"/>
              <a:ext cx="2786650" cy="2227201"/>
              <a:chOff x="618565" y="1713684"/>
              <a:chExt cx="2786650" cy="2227201"/>
            </a:xfrm>
          </p:grpSpPr>
          <p:sp>
            <p:nvSpPr>
              <p:cNvPr id="5" name="Rectangle 4"/>
              <p:cNvSpPr/>
              <p:nvPr/>
            </p:nvSpPr>
            <p:spPr>
              <a:xfrm>
                <a:off x="619512" y="1713684"/>
                <a:ext cx="2785703" cy="1921426"/>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6" name="Rectangle 5"/>
              <p:cNvSpPr/>
              <p:nvPr/>
            </p:nvSpPr>
            <p:spPr>
              <a:xfrm>
                <a:off x="618565" y="3627036"/>
                <a:ext cx="2749320" cy="313849"/>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7" name="Group 6"/>
            <p:cNvGrpSpPr/>
            <p:nvPr/>
          </p:nvGrpSpPr>
          <p:grpSpPr>
            <a:xfrm>
              <a:off x="3369627" y="3941599"/>
              <a:ext cx="2740806" cy="2230602"/>
              <a:chOff x="3369627" y="3941599"/>
              <a:chExt cx="2740806" cy="2230602"/>
            </a:xfrm>
          </p:grpSpPr>
          <p:sp>
            <p:nvSpPr>
              <p:cNvPr id="8" name="Rectangle 7"/>
              <p:cNvSpPr/>
              <p:nvPr/>
            </p:nvSpPr>
            <p:spPr>
              <a:xfrm>
                <a:off x="3369627" y="3941599"/>
                <a:ext cx="2740806" cy="192818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9" name="Rectangle 8"/>
              <p:cNvSpPr/>
              <p:nvPr/>
            </p:nvSpPr>
            <p:spPr>
              <a:xfrm>
                <a:off x="3372009" y="5858352"/>
                <a:ext cx="2728190" cy="313849"/>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10" name="Group 9"/>
            <p:cNvGrpSpPr/>
            <p:nvPr/>
          </p:nvGrpSpPr>
          <p:grpSpPr>
            <a:xfrm>
              <a:off x="6099175" y="1713683"/>
              <a:ext cx="2746066" cy="2227202"/>
              <a:chOff x="6099175" y="1713683"/>
              <a:chExt cx="2746066" cy="2227202"/>
            </a:xfrm>
          </p:grpSpPr>
          <p:sp>
            <p:nvSpPr>
              <p:cNvPr id="11" name="Rectangle 10"/>
              <p:cNvSpPr/>
              <p:nvPr/>
            </p:nvSpPr>
            <p:spPr>
              <a:xfrm>
                <a:off x="6099175" y="1713683"/>
                <a:ext cx="2740806" cy="192142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12" name="Rectangle 11"/>
              <p:cNvSpPr/>
              <p:nvPr/>
            </p:nvSpPr>
            <p:spPr>
              <a:xfrm>
                <a:off x="6108081" y="3627036"/>
                <a:ext cx="2737160" cy="313849"/>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13" name="Group 12"/>
            <p:cNvGrpSpPr/>
            <p:nvPr/>
          </p:nvGrpSpPr>
          <p:grpSpPr>
            <a:xfrm>
              <a:off x="8839980" y="3941600"/>
              <a:ext cx="2751385" cy="2227917"/>
              <a:chOff x="8839980" y="3941600"/>
              <a:chExt cx="2751385" cy="2227917"/>
            </a:xfrm>
          </p:grpSpPr>
          <p:sp>
            <p:nvSpPr>
              <p:cNvPr id="14" name="Rectangle 13"/>
              <p:cNvSpPr/>
              <p:nvPr/>
            </p:nvSpPr>
            <p:spPr>
              <a:xfrm>
                <a:off x="8839980" y="3941600"/>
                <a:ext cx="2740806" cy="191138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sp>
            <p:nvSpPr>
              <p:cNvPr id="15" name="Rectangle 14"/>
              <p:cNvSpPr/>
              <p:nvPr/>
            </p:nvSpPr>
            <p:spPr>
              <a:xfrm>
                <a:off x="8842045" y="5852983"/>
                <a:ext cx="2749320" cy="316534"/>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16" name="Group 15"/>
            <p:cNvGrpSpPr/>
            <p:nvPr/>
          </p:nvGrpSpPr>
          <p:grpSpPr>
            <a:xfrm>
              <a:off x="619511" y="3941600"/>
              <a:ext cx="2759024" cy="2227916"/>
              <a:chOff x="619511" y="3941600"/>
              <a:chExt cx="2759024" cy="2227916"/>
            </a:xfrm>
          </p:grpSpPr>
          <p:sp>
            <p:nvSpPr>
              <p:cNvPr id="17" name="Rectangle 16"/>
              <p:cNvSpPr/>
              <p:nvPr/>
            </p:nvSpPr>
            <p:spPr>
              <a:xfrm>
                <a:off x="619511" y="3941600"/>
                <a:ext cx="2759024" cy="2227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grpSp>
            <p:nvGrpSpPr>
              <p:cNvPr id="18" name="Group 17"/>
              <p:cNvGrpSpPr/>
              <p:nvPr/>
            </p:nvGrpSpPr>
            <p:grpSpPr>
              <a:xfrm>
                <a:off x="1045211" y="4475428"/>
                <a:ext cx="2097819" cy="923804"/>
                <a:chOff x="1045211" y="4475428"/>
                <a:chExt cx="2097819" cy="923804"/>
              </a:xfrm>
            </p:grpSpPr>
            <p:sp>
              <p:nvSpPr>
                <p:cNvPr id="19" name="TextBox 18"/>
                <p:cNvSpPr txBox="1"/>
                <p:nvPr/>
              </p:nvSpPr>
              <p:spPr>
                <a:xfrm>
                  <a:off x="1045211" y="4773833"/>
                  <a:ext cx="2097819" cy="625399"/>
                </a:xfrm>
                <a:prstGeom prst="rect">
                  <a:avLst/>
                </a:prstGeom>
                <a:noFill/>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0" name="Text Placeholder 8"/>
                <p:cNvSpPr txBox="1"/>
                <p:nvPr/>
              </p:nvSpPr>
              <p:spPr>
                <a:xfrm>
                  <a:off x="1068846" y="4475428"/>
                  <a:ext cx="1604400" cy="286561"/>
                </a:xfrm>
                <a:prstGeom prst="rect">
                  <a:avLst/>
                </a:prstGeom>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b="1" dirty="0">
                      <a:solidFill>
                        <a:schemeClr val="bg1"/>
                      </a:solidFill>
                      <a:latin typeface="微软雅黑" panose="020B0503020204020204" pitchFamily="34" charset="-122"/>
                      <a:ea typeface="微软雅黑" panose="020B0503020204020204" pitchFamily="34" charset="-122"/>
                    </a:rPr>
                    <a:t>添加标题</a:t>
                  </a:r>
                  <a:endParaRPr lang="en-US" altLang="zh-CN" sz="1465" b="1" dirty="0">
                    <a:solidFill>
                      <a:schemeClr val="bg1"/>
                    </a:solidFill>
                    <a:latin typeface="微软雅黑" panose="020B0503020204020204" pitchFamily="34" charset="-122"/>
                    <a:ea typeface="微软雅黑" panose="020B0503020204020204" pitchFamily="34" charset="-122"/>
                  </a:endParaRPr>
                </a:p>
              </p:txBody>
            </p:sp>
          </p:grpSp>
        </p:grpSp>
        <p:grpSp>
          <p:nvGrpSpPr>
            <p:cNvPr id="21" name="Group 20"/>
            <p:cNvGrpSpPr/>
            <p:nvPr/>
          </p:nvGrpSpPr>
          <p:grpSpPr>
            <a:xfrm>
              <a:off x="3369628" y="1713684"/>
              <a:ext cx="2740806" cy="2227916"/>
              <a:chOff x="3369628" y="1713684"/>
              <a:chExt cx="2740806" cy="2227916"/>
            </a:xfrm>
          </p:grpSpPr>
          <p:sp>
            <p:nvSpPr>
              <p:cNvPr id="22" name="Rectangle 21"/>
              <p:cNvSpPr/>
              <p:nvPr/>
            </p:nvSpPr>
            <p:spPr>
              <a:xfrm>
                <a:off x="3369628" y="1713684"/>
                <a:ext cx="2740806" cy="22279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grpSp>
            <p:nvGrpSpPr>
              <p:cNvPr id="23" name="Group 22"/>
              <p:cNvGrpSpPr/>
              <p:nvPr/>
            </p:nvGrpSpPr>
            <p:grpSpPr>
              <a:xfrm>
                <a:off x="3779134" y="2279932"/>
                <a:ext cx="2097818" cy="864428"/>
                <a:chOff x="1045211" y="4475428"/>
                <a:chExt cx="2097818" cy="864428"/>
              </a:xfrm>
            </p:grpSpPr>
            <p:sp>
              <p:nvSpPr>
                <p:cNvPr id="24" name="TextBox 23"/>
                <p:cNvSpPr txBox="1"/>
                <p:nvPr/>
              </p:nvSpPr>
              <p:spPr>
                <a:xfrm>
                  <a:off x="1045211" y="4773833"/>
                  <a:ext cx="2097818" cy="566023"/>
                </a:xfrm>
                <a:prstGeom prst="rect">
                  <a:avLst/>
                </a:prstGeom>
                <a:noFill/>
              </p:spPr>
              <p:txBody>
                <a:bodyPr wrap="square">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8"/>
                <p:cNvSpPr txBox="1"/>
                <p:nvPr/>
              </p:nvSpPr>
              <p:spPr>
                <a:xfrm>
                  <a:off x="1068846" y="4475428"/>
                  <a:ext cx="1604400" cy="286561"/>
                </a:xfrm>
                <a:prstGeom prst="rect">
                  <a:avLst/>
                </a:prstGeom>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26" name="Group 25"/>
            <p:cNvGrpSpPr/>
            <p:nvPr/>
          </p:nvGrpSpPr>
          <p:grpSpPr>
            <a:xfrm>
              <a:off x="6101126" y="3941600"/>
              <a:ext cx="2740806" cy="2227916"/>
              <a:chOff x="6101126" y="3941600"/>
              <a:chExt cx="2740806" cy="2227916"/>
            </a:xfrm>
          </p:grpSpPr>
          <p:sp>
            <p:nvSpPr>
              <p:cNvPr id="27" name="Rectangle 26"/>
              <p:cNvSpPr/>
              <p:nvPr/>
            </p:nvSpPr>
            <p:spPr>
              <a:xfrm>
                <a:off x="6101126" y="3941600"/>
                <a:ext cx="2740806" cy="2227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grpSp>
            <p:nvGrpSpPr>
              <p:cNvPr id="28" name="Group 27"/>
              <p:cNvGrpSpPr/>
              <p:nvPr/>
            </p:nvGrpSpPr>
            <p:grpSpPr>
              <a:xfrm>
                <a:off x="6531612" y="4475428"/>
                <a:ext cx="2097819" cy="864428"/>
                <a:chOff x="1045211" y="4475428"/>
                <a:chExt cx="2097819" cy="864428"/>
              </a:xfrm>
            </p:grpSpPr>
            <p:sp>
              <p:nvSpPr>
                <p:cNvPr id="29" name="TextBox 28"/>
                <p:cNvSpPr txBox="1"/>
                <p:nvPr/>
              </p:nvSpPr>
              <p:spPr>
                <a:xfrm>
                  <a:off x="1045211" y="4773833"/>
                  <a:ext cx="2097819" cy="566023"/>
                </a:xfrm>
                <a:prstGeom prst="rect">
                  <a:avLst/>
                </a:prstGeom>
                <a:noFill/>
              </p:spPr>
              <p:txBody>
                <a:bodyPr wrap="square">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bg1"/>
                    </a:solidFill>
                    <a:latin typeface="微软雅黑" panose="020B0503020204020204" pitchFamily="34" charset="-122"/>
                    <a:ea typeface="微软雅黑" panose="020B0503020204020204" pitchFamily="34" charset="-122"/>
                  </a:endParaRPr>
                </a:p>
              </p:txBody>
            </p:sp>
            <p:sp>
              <p:nvSpPr>
                <p:cNvPr id="30" name="Text Placeholder 8"/>
                <p:cNvSpPr txBox="1"/>
                <p:nvPr/>
              </p:nvSpPr>
              <p:spPr>
                <a:xfrm>
                  <a:off x="1068846" y="4475428"/>
                  <a:ext cx="1604400" cy="286561"/>
                </a:xfrm>
                <a:prstGeom prst="rect">
                  <a:avLst/>
                </a:prstGeom>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31" name="Group 30"/>
            <p:cNvGrpSpPr/>
            <p:nvPr/>
          </p:nvGrpSpPr>
          <p:grpSpPr>
            <a:xfrm>
              <a:off x="8839981" y="1713684"/>
              <a:ext cx="2740806" cy="2227916"/>
              <a:chOff x="8839981" y="1713684"/>
              <a:chExt cx="2740806" cy="2227916"/>
            </a:xfrm>
          </p:grpSpPr>
          <p:sp>
            <p:nvSpPr>
              <p:cNvPr id="32" name="Rectangle 31"/>
              <p:cNvSpPr/>
              <p:nvPr/>
            </p:nvSpPr>
            <p:spPr>
              <a:xfrm>
                <a:off x="8839981" y="1713684"/>
                <a:ext cx="2740806" cy="2227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endParaRPr>
              </a:p>
            </p:txBody>
          </p:sp>
          <p:grpSp>
            <p:nvGrpSpPr>
              <p:cNvPr id="33" name="Group 32"/>
              <p:cNvGrpSpPr/>
              <p:nvPr/>
            </p:nvGrpSpPr>
            <p:grpSpPr>
              <a:xfrm>
                <a:off x="9246774" y="2279932"/>
                <a:ext cx="2097819" cy="864428"/>
                <a:chOff x="1045211" y="4475428"/>
                <a:chExt cx="2097819" cy="864428"/>
              </a:xfrm>
            </p:grpSpPr>
            <p:sp>
              <p:nvSpPr>
                <p:cNvPr id="34" name="TextBox 33"/>
                <p:cNvSpPr txBox="1"/>
                <p:nvPr/>
              </p:nvSpPr>
              <p:spPr>
                <a:xfrm>
                  <a:off x="1045211" y="4773833"/>
                  <a:ext cx="2097819" cy="566023"/>
                </a:xfrm>
                <a:prstGeom prst="rect">
                  <a:avLst/>
                </a:prstGeom>
                <a:noFill/>
              </p:spPr>
              <p:txBody>
                <a:bodyPr wrap="square">
                  <a:spAutoFit/>
                </a:bodyPr>
                <a:lstStyle/>
                <a:p>
                  <a:r>
                    <a:rPr lang="zh-CN" altLang="en-US" sz="1065"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8"/>
                <p:cNvSpPr txBox="1"/>
                <p:nvPr/>
              </p:nvSpPr>
              <p:spPr>
                <a:xfrm>
                  <a:off x="1068846" y="4475428"/>
                  <a:ext cx="1604400" cy="286561"/>
                </a:xfrm>
                <a:prstGeom prst="rect">
                  <a:avLst/>
                </a:prstGeom>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1483709" y="2085737"/>
            <a:ext cx="3996705" cy="3478115"/>
            <a:chOff x="2338388" y="157163"/>
            <a:chExt cx="7512050" cy="6537326"/>
          </a:xfrm>
        </p:grpSpPr>
        <p:sp>
          <p:nvSpPr>
            <p:cNvPr id="6" name="Rectangle 5"/>
            <p:cNvSpPr>
              <a:spLocks noChangeArrowheads="1"/>
            </p:cNvSpPr>
            <p:nvPr/>
          </p:nvSpPr>
          <p:spPr bwMode="auto">
            <a:xfrm>
              <a:off x="2338388" y="5807076"/>
              <a:ext cx="7512050" cy="887413"/>
            </a:xfrm>
            <a:prstGeom prst="rect">
              <a:avLst/>
            </a:prstGeom>
            <a:solidFill>
              <a:schemeClr val="accent5"/>
            </a:solidFill>
            <a:ln>
              <a:noFill/>
            </a:ln>
          </p:spPr>
          <p:txBody>
            <a:bodyPr vert="horz" wrap="square" lIns="121920" tIns="60960" rIns="121920" bIns="60960" numCol="1" anchor="t" anchorCtr="0" compatLnSpc="1"/>
            <a:lstStyle/>
            <a:p>
              <a:endParaRPr lang="en-US" sz="2400"/>
            </a:p>
          </p:txBody>
        </p:sp>
        <p:sp>
          <p:nvSpPr>
            <p:cNvPr id="7" name="Freeform 6"/>
            <p:cNvSpPr/>
            <p:nvPr/>
          </p:nvSpPr>
          <p:spPr bwMode="auto">
            <a:xfrm>
              <a:off x="2341563" y="4905376"/>
              <a:ext cx="7504113" cy="901700"/>
            </a:xfrm>
            <a:custGeom>
              <a:avLst/>
              <a:gdLst>
                <a:gd name="T0" fmla="*/ 4039 w 4727"/>
                <a:gd name="T1" fmla="*/ 0 h 568"/>
                <a:gd name="T2" fmla="*/ 689 w 4727"/>
                <a:gd name="T3" fmla="*/ 0 h 568"/>
                <a:gd name="T4" fmla="*/ 0 w 4727"/>
                <a:gd name="T5" fmla="*/ 568 h 568"/>
                <a:gd name="T6" fmla="*/ 4727 w 4727"/>
                <a:gd name="T7" fmla="*/ 568 h 568"/>
                <a:gd name="T8" fmla="*/ 4039 w 4727"/>
                <a:gd name="T9" fmla="*/ 0 h 568"/>
              </a:gdLst>
              <a:ahLst/>
              <a:cxnLst>
                <a:cxn ang="0">
                  <a:pos x="T0" y="T1"/>
                </a:cxn>
                <a:cxn ang="0">
                  <a:pos x="T2" y="T3"/>
                </a:cxn>
                <a:cxn ang="0">
                  <a:pos x="T4" y="T5"/>
                </a:cxn>
                <a:cxn ang="0">
                  <a:pos x="T6" y="T7"/>
                </a:cxn>
                <a:cxn ang="0">
                  <a:pos x="T8" y="T9"/>
                </a:cxn>
              </a:cxnLst>
              <a:rect l="0" t="0" r="r" b="b"/>
              <a:pathLst>
                <a:path w="4727" h="568">
                  <a:moveTo>
                    <a:pt x="4039" y="0"/>
                  </a:moveTo>
                  <a:lnTo>
                    <a:pt x="689" y="0"/>
                  </a:lnTo>
                  <a:lnTo>
                    <a:pt x="0" y="568"/>
                  </a:lnTo>
                  <a:lnTo>
                    <a:pt x="4727" y="568"/>
                  </a:lnTo>
                  <a:lnTo>
                    <a:pt x="4039" y="0"/>
                  </a:lnTo>
                  <a:close/>
                </a:path>
              </a:pathLst>
            </a:custGeom>
            <a:solidFill>
              <a:schemeClr val="accent5">
                <a:lumMod val="75000"/>
              </a:schemeClr>
            </a:solidFill>
            <a:ln>
              <a:noFill/>
            </a:ln>
          </p:spPr>
          <p:txBody>
            <a:bodyPr vert="horz" wrap="square" lIns="121920" tIns="60960" rIns="121920" bIns="60960" numCol="1" anchor="t" anchorCtr="0" compatLnSpc="1"/>
            <a:lstStyle/>
            <a:p>
              <a:endParaRPr lang="en-US" sz="2400"/>
            </a:p>
          </p:txBody>
        </p:sp>
        <p:sp>
          <p:nvSpPr>
            <p:cNvPr id="8" name="Freeform 7"/>
            <p:cNvSpPr/>
            <p:nvPr/>
          </p:nvSpPr>
          <p:spPr bwMode="auto">
            <a:xfrm>
              <a:off x="2341563" y="4905376"/>
              <a:ext cx="7504113" cy="901700"/>
            </a:xfrm>
            <a:custGeom>
              <a:avLst/>
              <a:gdLst>
                <a:gd name="T0" fmla="*/ 4039 w 4727"/>
                <a:gd name="T1" fmla="*/ 0 h 568"/>
                <a:gd name="T2" fmla="*/ 689 w 4727"/>
                <a:gd name="T3" fmla="*/ 0 h 568"/>
                <a:gd name="T4" fmla="*/ 0 w 4727"/>
                <a:gd name="T5" fmla="*/ 568 h 568"/>
                <a:gd name="T6" fmla="*/ 4727 w 4727"/>
                <a:gd name="T7" fmla="*/ 568 h 568"/>
                <a:gd name="T8" fmla="*/ 4039 w 4727"/>
                <a:gd name="T9" fmla="*/ 0 h 568"/>
              </a:gdLst>
              <a:ahLst/>
              <a:cxnLst>
                <a:cxn ang="0">
                  <a:pos x="T0" y="T1"/>
                </a:cxn>
                <a:cxn ang="0">
                  <a:pos x="T2" y="T3"/>
                </a:cxn>
                <a:cxn ang="0">
                  <a:pos x="T4" y="T5"/>
                </a:cxn>
                <a:cxn ang="0">
                  <a:pos x="T6" y="T7"/>
                </a:cxn>
                <a:cxn ang="0">
                  <a:pos x="T8" y="T9"/>
                </a:cxn>
              </a:cxnLst>
              <a:rect l="0" t="0" r="r" b="b"/>
              <a:pathLst>
                <a:path w="4727" h="568">
                  <a:moveTo>
                    <a:pt x="4039" y="0"/>
                  </a:moveTo>
                  <a:lnTo>
                    <a:pt x="689" y="0"/>
                  </a:lnTo>
                  <a:lnTo>
                    <a:pt x="0" y="568"/>
                  </a:lnTo>
                  <a:lnTo>
                    <a:pt x="4727" y="568"/>
                  </a:lnTo>
                  <a:lnTo>
                    <a:pt x="40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9" name="Rectangle 8"/>
            <p:cNvSpPr>
              <a:spLocks noChangeArrowheads="1"/>
            </p:cNvSpPr>
            <p:nvPr/>
          </p:nvSpPr>
          <p:spPr bwMode="auto">
            <a:xfrm>
              <a:off x="2894013" y="4484688"/>
              <a:ext cx="6399213" cy="887413"/>
            </a:xfrm>
            <a:prstGeom prst="rect">
              <a:avLst/>
            </a:prstGeom>
            <a:solidFill>
              <a:schemeClr val="accent4"/>
            </a:solidFill>
            <a:ln>
              <a:noFill/>
            </a:ln>
          </p:spPr>
          <p:txBody>
            <a:bodyPr vert="horz" wrap="square" lIns="121920" tIns="60960" rIns="121920" bIns="60960" numCol="1" anchor="t" anchorCtr="0" compatLnSpc="1"/>
            <a:lstStyle/>
            <a:p>
              <a:endParaRPr lang="en-US" sz="2400"/>
            </a:p>
          </p:txBody>
        </p:sp>
        <p:sp>
          <p:nvSpPr>
            <p:cNvPr id="10" name="Freeform 9"/>
            <p:cNvSpPr/>
            <p:nvPr/>
          </p:nvSpPr>
          <p:spPr bwMode="auto">
            <a:xfrm>
              <a:off x="2894013" y="3568701"/>
              <a:ext cx="6407150" cy="915988"/>
            </a:xfrm>
            <a:custGeom>
              <a:avLst/>
              <a:gdLst>
                <a:gd name="T0" fmla="*/ 3345 w 4036"/>
                <a:gd name="T1" fmla="*/ 0 h 577"/>
                <a:gd name="T2" fmla="*/ 686 w 4036"/>
                <a:gd name="T3" fmla="*/ 0 h 577"/>
                <a:gd name="T4" fmla="*/ 0 w 4036"/>
                <a:gd name="T5" fmla="*/ 577 h 577"/>
                <a:gd name="T6" fmla="*/ 4036 w 4036"/>
                <a:gd name="T7" fmla="*/ 577 h 577"/>
                <a:gd name="T8" fmla="*/ 3345 w 4036"/>
                <a:gd name="T9" fmla="*/ 0 h 577"/>
              </a:gdLst>
              <a:ahLst/>
              <a:cxnLst>
                <a:cxn ang="0">
                  <a:pos x="T0" y="T1"/>
                </a:cxn>
                <a:cxn ang="0">
                  <a:pos x="T2" y="T3"/>
                </a:cxn>
                <a:cxn ang="0">
                  <a:pos x="T4" y="T5"/>
                </a:cxn>
                <a:cxn ang="0">
                  <a:pos x="T6" y="T7"/>
                </a:cxn>
                <a:cxn ang="0">
                  <a:pos x="T8" y="T9"/>
                </a:cxn>
              </a:cxnLst>
              <a:rect l="0" t="0" r="r" b="b"/>
              <a:pathLst>
                <a:path w="4036" h="577">
                  <a:moveTo>
                    <a:pt x="3345" y="0"/>
                  </a:moveTo>
                  <a:lnTo>
                    <a:pt x="686" y="0"/>
                  </a:lnTo>
                  <a:lnTo>
                    <a:pt x="0" y="577"/>
                  </a:lnTo>
                  <a:lnTo>
                    <a:pt x="4036" y="577"/>
                  </a:lnTo>
                  <a:lnTo>
                    <a:pt x="3345" y="0"/>
                  </a:lnTo>
                  <a:close/>
                </a:path>
              </a:pathLst>
            </a:custGeom>
            <a:solidFill>
              <a:schemeClr val="accent4">
                <a:lumMod val="75000"/>
              </a:schemeClr>
            </a:solidFill>
            <a:ln>
              <a:noFill/>
            </a:ln>
          </p:spPr>
          <p:txBody>
            <a:bodyPr vert="horz" wrap="square" lIns="121920" tIns="60960" rIns="121920" bIns="60960" numCol="1" anchor="t" anchorCtr="0" compatLnSpc="1"/>
            <a:lstStyle/>
            <a:p>
              <a:endParaRPr lang="en-US" sz="2400"/>
            </a:p>
          </p:txBody>
        </p:sp>
        <p:sp>
          <p:nvSpPr>
            <p:cNvPr id="11" name="Freeform 10"/>
            <p:cNvSpPr/>
            <p:nvPr/>
          </p:nvSpPr>
          <p:spPr bwMode="auto">
            <a:xfrm>
              <a:off x="2894013" y="3568701"/>
              <a:ext cx="6407150" cy="915988"/>
            </a:xfrm>
            <a:custGeom>
              <a:avLst/>
              <a:gdLst>
                <a:gd name="T0" fmla="*/ 3345 w 4036"/>
                <a:gd name="T1" fmla="*/ 0 h 577"/>
                <a:gd name="T2" fmla="*/ 686 w 4036"/>
                <a:gd name="T3" fmla="*/ 0 h 577"/>
                <a:gd name="T4" fmla="*/ 0 w 4036"/>
                <a:gd name="T5" fmla="*/ 577 h 577"/>
                <a:gd name="T6" fmla="*/ 4036 w 4036"/>
                <a:gd name="T7" fmla="*/ 577 h 577"/>
                <a:gd name="T8" fmla="*/ 3345 w 4036"/>
                <a:gd name="T9" fmla="*/ 0 h 577"/>
              </a:gdLst>
              <a:ahLst/>
              <a:cxnLst>
                <a:cxn ang="0">
                  <a:pos x="T0" y="T1"/>
                </a:cxn>
                <a:cxn ang="0">
                  <a:pos x="T2" y="T3"/>
                </a:cxn>
                <a:cxn ang="0">
                  <a:pos x="T4" y="T5"/>
                </a:cxn>
                <a:cxn ang="0">
                  <a:pos x="T6" y="T7"/>
                </a:cxn>
                <a:cxn ang="0">
                  <a:pos x="T8" y="T9"/>
                </a:cxn>
              </a:cxnLst>
              <a:rect l="0" t="0" r="r" b="b"/>
              <a:pathLst>
                <a:path w="4036" h="577">
                  <a:moveTo>
                    <a:pt x="3345" y="0"/>
                  </a:moveTo>
                  <a:lnTo>
                    <a:pt x="686" y="0"/>
                  </a:lnTo>
                  <a:lnTo>
                    <a:pt x="0" y="577"/>
                  </a:lnTo>
                  <a:lnTo>
                    <a:pt x="4036" y="577"/>
                  </a:lnTo>
                  <a:lnTo>
                    <a:pt x="33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2" name="Rectangle 11"/>
            <p:cNvSpPr>
              <a:spLocks noChangeArrowheads="1"/>
            </p:cNvSpPr>
            <p:nvPr/>
          </p:nvSpPr>
          <p:spPr bwMode="auto">
            <a:xfrm>
              <a:off x="3435351" y="3117851"/>
              <a:ext cx="5318125" cy="901700"/>
            </a:xfrm>
            <a:prstGeom prst="rect">
              <a:avLst/>
            </a:prstGeom>
            <a:solidFill>
              <a:schemeClr val="accent3"/>
            </a:solidFill>
            <a:ln>
              <a:noFill/>
            </a:ln>
          </p:spPr>
          <p:txBody>
            <a:bodyPr vert="horz" wrap="square" lIns="121920" tIns="60960" rIns="121920" bIns="60960" numCol="1" anchor="t" anchorCtr="0" compatLnSpc="1"/>
            <a:lstStyle/>
            <a:p>
              <a:endParaRPr lang="en-US" sz="2400"/>
            </a:p>
          </p:txBody>
        </p:sp>
        <p:sp>
          <p:nvSpPr>
            <p:cNvPr id="13" name="Freeform 12"/>
            <p:cNvSpPr/>
            <p:nvPr/>
          </p:nvSpPr>
          <p:spPr bwMode="auto">
            <a:xfrm>
              <a:off x="3435351" y="2230438"/>
              <a:ext cx="5318125" cy="887413"/>
            </a:xfrm>
            <a:custGeom>
              <a:avLst/>
              <a:gdLst>
                <a:gd name="T0" fmla="*/ 2659 w 3350"/>
                <a:gd name="T1" fmla="*/ 0 h 559"/>
                <a:gd name="T2" fmla="*/ 691 w 3350"/>
                <a:gd name="T3" fmla="*/ 0 h 559"/>
                <a:gd name="T4" fmla="*/ 0 w 3350"/>
                <a:gd name="T5" fmla="*/ 559 h 559"/>
                <a:gd name="T6" fmla="*/ 3350 w 3350"/>
                <a:gd name="T7" fmla="*/ 559 h 559"/>
                <a:gd name="T8" fmla="*/ 2659 w 3350"/>
                <a:gd name="T9" fmla="*/ 0 h 559"/>
              </a:gdLst>
              <a:ahLst/>
              <a:cxnLst>
                <a:cxn ang="0">
                  <a:pos x="T0" y="T1"/>
                </a:cxn>
                <a:cxn ang="0">
                  <a:pos x="T2" y="T3"/>
                </a:cxn>
                <a:cxn ang="0">
                  <a:pos x="T4" y="T5"/>
                </a:cxn>
                <a:cxn ang="0">
                  <a:pos x="T6" y="T7"/>
                </a:cxn>
                <a:cxn ang="0">
                  <a:pos x="T8" y="T9"/>
                </a:cxn>
              </a:cxnLst>
              <a:rect l="0" t="0" r="r" b="b"/>
              <a:pathLst>
                <a:path w="3350" h="559">
                  <a:moveTo>
                    <a:pt x="2659" y="0"/>
                  </a:moveTo>
                  <a:lnTo>
                    <a:pt x="691" y="0"/>
                  </a:lnTo>
                  <a:lnTo>
                    <a:pt x="0" y="559"/>
                  </a:lnTo>
                  <a:lnTo>
                    <a:pt x="3350" y="559"/>
                  </a:lnTo>
                  <a:lnTo>
                    <a:pt x="2659" y="0"/>
                  </a:lnTo>
                  <a:close/>
                </a:path>
              </a:pathLst>
            </a:custGeom>
            <a:solidFill>
              <a:schemeClr val="accent3">
                <a:lumMod val="75000"/>
              </a:schemeClr>
            </a:solidFill>
            <a:ln>
              <a:noFill/>
            </a:ln>
          </p:spPr>
          <p:txBody>
            <a:bodyPr vert="horz" wrap="square" lIns="121920" tIns="60960" rIns="121920" bIns="60960" numCol="1" anchor="t" anchorCtr="0" compatLnSpc="1"/>
            <a:lstStyle/>
            <a:p>
              <a:endParaRPr lang="en-US" sz="2400"/>
            </a:p>
          </p:txBody>
        </p:sp>
        <p:sp>
          <p:nvSpPr>
            <p:cNvPr id="14" name="Freeform 13"/>
            <p:cNvSpPr/>
            <p:nvPr/>
          </p:nvSpPr>
          <p:spPr bwMode="auto">
            <a:xfrm>
              <a:off x="3435351" y="2230438"/>
              <a:ext cx="5318125" cy="887413"/>
            </a:xfrm>
            <a:custGeom>
              <a:avLst/>
              <a:gdLst>
                <a:gd name="T0" fmla="*/ 2659 w 3350"/>
                <a:gd name="T1" fmla="*/ 0 h 559"/>
                <a:gd name="T2" fmla="*/ 691 w 3350"/>
                <a:gd name="T3" fmla="*/ 0 h 559"/>
                <a:gd name="T4" fmla="*/ 0 w 3350"/>
                <a:gd name="T5" fmla="*/ 559 h 559"/>
                <a:gd name="T6" fmla="*/ 3350 w 3350"/>
                <a:gd name="T7" fmla="*/ 559 h 559"/>
                <a:gd name="T8" fmla="*/ 2659 w 3350"/>
                <a:gd name="T9" fmla="*/ 0 h 559"/>
              </a:gdLst>
              <a:ahLst/>
              <a:cxnLst>
                <a:cxn ang="0">
                  <a:pos x="T0" y="T1"/>
                </a:cxn>
                <a:cxn ang="0">
                  <a:pos x="T2" y="T3"/>
                </a:cxn>
                <a:cxn ang="0">
                  <a:pos x="T4" y="T5"/>
                </a:cxn>
                <a:cxn ang="0">
                  <a:pos x="T6" y="T7"/>
                </a:cxn>
                <a:cxn ang="0">
                  <a:pos x="T8" y="T9"/>
                </a:cxn>
              </a:cxnLst>
              <a:rect l="0" t="0" r="r" b="b"/>
              <a:pathLst>
                <a:path w="3350" h="559">
                  <a:moveTo>
                    <a:pt x="2659" y="0"/>
                  </a:moveTo>
                  <a:lnTo>
                    <a:pt x="691" y="0"/>
                  </a:lnTo>
                  <a:lnTo>
                    <a:pt x="0" y="559"/>
                  </a:lnTo>
                  <a:lnTo>
                    <a:pt x="3350" y="559"/>
                  </a:lnTo>
                  <a:lnTo>
                    <a:pt x="26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5" name="Rectangle 14"/>
            <p:cNvSpPr>
              <a:spLocks noChangeArrowheads="1"/>
            </p:cNvSpPr>
            <p:nvPr/>
          </p:nvSpPr>
          <p:spPr bwMode="auto">
            <a:xfrm>
              <a:off x="3975101" y="1779588"/>
              <a:ext cx="4237038" cy="901700"/>
            </a:xfrm>
            <a:prstGeom prst="rect">
              <a:avLst/>
            </a:prstGeom>
            <a:solidFill>
              <a:schemeClr val="accent2"/>
            </a:solidFill>
            <a:ln>
              <a:noFill/>
            </a:ln>
          </p:spPr>
          <p:txBody>
            <a:bodyPr vert="horz" wrap="square" lIns="121920" tIns="60960" rIns="121920" bIns="60960" numCol="1" anchor="t" anchorCtr="0" compatLnSpc="1"/>
            <a:lstStyle/>
            <a:p>
              <a:endParaRPr lang="en-US" sz="2400"/>
            </a:p>
          </p:txBody>
        </p:sp>
        <p:sp>
          <p:nvSpPr>
            <p:cNvPr id="16" name="Freeform 15"/>
            <p:cNvSpPr/>
            <p:nvPr/>
          </p:nvSpPr>
          <p:spPr bwMode="auto">
            <a:xfrm>
              <a:off x="3983038" y="877888"/>
              <a:ext cx="4221163" cy="901700"/>
            </a:xfrm>
            <a:custGeom>
              <a:avLst/>
              <a:gdLst>
                <a:gd name="T0" fmla="*/ 1971 w 2659"/>
                <a:gd name="T1" fmla="*/ 0 h 568"/>
                <a:gd name="T2" fmla="*/ 689 w 2659"/>
                <a:gd name="T3" fmla="*/ 0 h 568"/>
                <a:gd name="T4" fmla="*/ 0 w 2659"/>
                <a:gd name="T5" fmla="*/ 568 h 568"/>
                <a:gd name="T6" fmla="*/ 2659 w 2659"/>
                <a:gd name="T7" fmla="*/ 568 h 568"/>
                <a:gd name="T8" fmla="*/ 1971 w 2659"/>
                <a:gd name="T9" fmla="*/ 0 h 568"/>
              </a:gdLst>
              <a:ahLst/>
              <a:cxnLst>
                <a:cxn ang="0">
                  <a:pos x="T0" y="T1"/>
                </a:cxn>
                <a:cxn ang="0">
                  <a:pos x="T2" y="T3"/>
                </a:cxn>
                <a:cxn ang="0">
                  <a:pos x="T4" y="T5"/>
                </a:cxn>
                <a:cxn ang="0">
                  <a:pos x="T6" y="T7"/>
                </a:cxn>
                <a:cxn ang="0">
                  <a:pos x="T8" y="T9"/>
                </a:cxn>
              </a:cxnLst>
              <a:rect l="0" t="0" r="r" b="b"/>
              <a:pathLst>
                <a:path w="2659" h="568">
                  <a:moveTo>
                    <a:pt x="1971" y="0"/>
                  </a:moveTo>
                  <a:lnTo>
                    <a:pt x="689" y="0"/>
                  </a:lnTo>
                  <a:lnTo>
                    <a:pt x="0" y="568"/>
                  </a:lnTo>
                  <a:lnTo>
                    <a:pt x="2659" y="568"/>
                  </a:lnTo>
                  <a:lnTo>
                    <a:pt x="1971" y="0"/>
                  </a:lnTo>
                  <a:close/>
                </a:path>
              </a:pathLst>
            </a:custGeom>
            <a:solidFill>
              <a:schemeClr val="accent2">
                <a:lumMod val="75000"/>
              </a:schemeClr>
            </a:solidFill>
            <a:ln>
              <a:noFill/>
            </a:ln>
          </p:spPr>
          <p:txBody>
            <a:bodyPr vert="horz" wrap="square" lIns="121920" tIns="60960" rIns="121920" bIns="60960" numCol="1" anchor="t" anchorCtr="0" compatLnSpc="1"/>
            <a:lstStyle/>
            <a:p>
              <a:endParaRPr lang="en-US" sz="2400"/>
            </a:p>
          </p:txBody>
        </p:sp>
        <p:sp>
          <p:nvSpPr>
            <p:cNvPr id="17" name="Freeform 16"/>
            <p:cNvSpPr/>
            <p:nvPr/>
          </p:nvSpPr>
          <p:spPr bwMode="auto">
            <a:xfrm>
              <a:off x="3983038" y="877888"/>
              <a:ext cx="4221163" cy="901700"/>
            </a:xfrm>
            <a:custGeom>
              <a:avLst/>
              <a:gdLst>
                <a:gd name="T0" fmla="*/ 1971 w 2659"/>
                <a:gd name="T1" fmla="*/ 0 h 568"/>
                <a:gd name="T2" fmla="*/ 689 w 2659"/>
                <a:gd name="T3" fmla="*/ 0 h 568"/>
                <a:gd name="T4" fmla="*/ 0 w 2659"/>
                <a:gd name="T5" fmla="*/ 568 h 568"/>
                <a:gd name="T6" fmla="*/ 2659 w 2659"/>
                <a:gd name="T7" fmla="*/ 568 h 568"/>
                <a:gd name="T8" fmla="*/ 1971 w 2659"/>
                <a:gd name="T9" fmla="*/ 0 h 568"/>
              </a:gdLst>
              <a:ahLst/>
              <a:cxnLst>
                <a:cxn ang="0">
                  <a:pos x="T0" y="T1"/>
                </a:cxn>
                <a:cxn ang="0">
                  <a:pos x="T2" y="T3"/>
                </a:cxn>
                <a:cxn ang="0">
                  <a:pos x="T4" y="T5"/>
                </a:cxn>
                <a:cxn ang="0">
                  <a:pos x="T6" y="T7"/>
                </a:cxn>
                <a:cxn ang="0">
                  <a:pos x="T8" y="T9"/>
                </a:cxn>
              </a:cxnLst>
              <a:rect l="0" t="0" r="r" b="b"/>
              <a:pathLst>
                <a:path w="2659" h="568">
                  <a:moveTo>
                    <a:pt x="1971" y="0"/>
                  </a:moveTo>
                  <a:lnTo>
                    <a:pt x="689" y="0"/>
                  </a:lnTo>
                  <a:lnTo>
                    <a:pt x="0" y="568"/>
                  </a:lnTo>
                  <a:lnTo>
                    <a:pt x="2659" y="568"/>
                  </a:lnTo>
                  <a:lnTo>
                    <a:pt x="19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Rectangle 17"/>
            <p:cNvSpPr>
              <a:spLocks noChangeArrowheads="1"/>
            </p:cNvSpPr>
            <p:nvPr/>
          </p:nvSpPr>
          <p:spPr bwMode="auto">
            <a:xfrm>
              <a:off x="4532313" y="427038"/>
              <a:ext cx="3124200" cy="901700"/>
            </a:xfrm>
            <a:prstGeom prst="rect">
              <a:avLst/>
            </a:prstGeom>
            <a:solidFill>
              <a:schemeClr val="accent1"/>
            </a:solidFill>
            <a:ln>
              <a:noFill/>
            </a:ln>
          </p:spPr>
          <p:txBody>
            <a:bodyPr vert="horz" wrap="square" lIns="121920" tIns="60960" rIns="121920" bIns="60960" numCol="1" anchor="t" anchorCtr="0" compatLnSpc="1"/>
            <a:lstStyle/>
            <a:p>
              <a:endParaRPr lang="en-US" sz="2400"/>
            </a:p>
          </p:txBody>
        </p:sp>
        <p:sp>
          <p:nvSpPr>
            <p:cNvPr id="19" name="Freeform 18"/>
            <p:cNvSpPr/>
            <p:nvPr/>
          </p:nvSpPr>
          <p:spPr bwMode="auto">
            <a:xfrm>
              <a:off x="4532313" y="157163"/>
              <a:ext cx="3124200" cy="269875"/>
            </a:xfrm>
            <a:custGeom>
              <a:avLst/>
              <a:gdLst>
                <a:gd name="T0" fmla="*/ 1379 w 1968"/>
                <a:gd name="T1" fmla="*/ 0 h 170"/>
                <a:gd name="T2" fmla="*/ 589 w 1968"/>
                <a:gd name="T3" fmla="*/ 0 h 170"/>
                <a:gd name="T4" fmla="*/ 0 w 1968"/>
                <a:gd name="T5" fmla="*/ 170 h 170"/>
                <a:gd name="T6" fmla="*/ 1968 w 1968"/>
                <a:gd name="T7" fmla="*/ 170 h 170"/>
                <a:gd name="T8" fmla="*/ 1379 w 1968"/>
                <a:gd name="T9" fmla="*/ 0 h 170"/>
              </a:gdLst>
              <a:ahLst/>
              <a:cxnLst>
                <a:cxn ang="0">
                  <a:pos x="T0" y="T1"/>
                </a:cxn>
                <a:cxn ang="0">
                  <a:pos x="T2" y="T3"/>
                </a:cxn>
                <a:cxn ang="0">
                  <a:pos x="T4" y="T5"/>
                </a:cxn>
                <a:cxn ang="0">
                  <a:pos x="T6" y="T7"/>
                </a:cxn>
                <a:cxn ang="0">
                  <a:pos x="T8" y="T9"/>
                </a:cxn>
              </a:cxnLst>
              <a:rect l="0" t="0" r="r" b="b"/>
              <a:pathLst>
                <a:path w="1968" h="170">
                  <a:moveTo>
                    <a:pt x="1379" y="0"/>
                  </a:moveTo>
                  <a:lnTo>
                    <a:pt x="589" y="0"/>
                  </a:lnTo>
                  <a:lnTo>
                    <a:pt x="0" y="170"/>
                  </a:lnTo>
                  <a:lnTo>
                    <a:pt x="1968" y="170"/>
                  </a:lnTo>
                  <a:lnTo>
                    <a:pt x="1379"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20" name="Freeform 19"/>
            <p:cNvSpPr/>
            <p:nvPr/>
          </p:nvSpPr>
          <p:spPr bwMode="auto">
            <a:xfrm>
              <a:off x="4532313" y="157163"/>
              <a:ext cx="3124200" cy="269875"/>
            </a:xfrm>
            <a:custGeom>
              <a:avLst/>
              <a:gdLst>
                <a:gd name="T0" fmla="*/ 1379 w 1968"/>
                <a:gd name="T1" fmla="*/ 0 h 170"/>
                <a:gd name="T2" fmla="*/ 589 w 1968"/>
                <a:gd name="T3" fmla="*/ 0 h 170"/>
                <a:gd name="T4" fmla="*/ 0 w 1968"/>
                <a:gd name="T5" fmla="*/ 170 h 170"/>
                <a:gd name="T6" fmla="*/ 1968 w 1968"/>
                <a:gd name="T7" fmla="*/ 170 h 170"/>
                <a:gd name="T8" fmla="*/ 1379 w 1968"/>
                <a:gd name="T9" fmla="*/ 0 h 170"/>
              </a:gdLst>
              <a:ahLst/>
              <a:cxnLst>
                <a:cxn ang="0">
                  <a:pos x="T0" y="T1"/>
                </a:cxn>
                <a:cxn ang="0">
                  <a:pos x="T2" y="T3"/>
                </a:cxn>
                <a:cxn ang="0">
                  <a:pos x="T4" y="T5"/>
                </a:cxn>
                <a:cxn ang="0">
                  <a:pos x="T6" y="T7"/>
                </a:cxn>
                <a:cxn ang="0">
                  <a:pos x="T8" y="T9"/>
                </a:cxn>
              </a:cxnLst>
              <a:rect l="0" t="0" r="r" b="b"/>
              <a:pathLst>
                <a:path w="1968" h="170">
                  <a:moveTo>
                    <a:pt x="1379" y="0"/>
                  </a:moveTo>
                  <a:lnTo>
                    <a:pt x="589" y="0"/>
                  </a:lnTo>
                  <a:lnTo>
                    <a:pt x="0" y="170"/>
                  </a:lnTo>
                  <a:lnTo>
                    <a:pt x="1968" y="170"/>
                  </a:lnTo>
                  <a:lnTo>
                    <a:pt x="137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25" name="TextBox 24"/>
          <p:cNvSpPr txBox="1"/>
          <p:nvPr/>
        </p:nvSpPr>
        <p:spPr>
          <a:xfrm>
            <a:off x="6410847" y="202263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410846" y="2291824"/>
            <a:ext cx="2876685"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647995" y="2756722"/>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647995" y="3025911"/>
            <a:ext cx="2876685"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932682" y="345337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932682" y="3722564"/>
            <a:ext cx="2876685"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231258" y="4184229"/>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231256" y="4453416"/>
            <a:ext cx="2876685"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3" name="Oval 32"/>
          <p:cNvSpPr/>
          <p:nvPr/>
        </p:nvSpPr>
        <p:spPr>
          <a:xfrm>
            <a:off x="6031033" y="2134804"/>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4" name="Oval 33"/>
          <p:cNvSpPr/>
          <p:nvPr/>
        </p:nvSpPr>
        <p:spPr>
          <a:xfrm>
            <a:off x="6259633" y="2903785"/>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5" name="Oval 34"/>
          <p:cNvSpPr/>
          <p:nvPr/>
        </p:nvSpPr>
        <p:spPr>
          <a:xfrm>
            <a:off x="6544320" y="3639733"/>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6" name="Oval 35"/>
          <p:cNvSpPr/>
          <p:nvPr/>
        </p:nvSpPr>
        <p:spPr>
          <a:xfrm>
            <a:off x="6842895" y="4342177"/>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cxnSp>
        <p:nvCxnSpPr>
          <p:cNvPr id="38" name="Straight Connector 37"/>
          <p:cNvCxnSpPr/>
          <p:nvPr/>
        </p:nvCxnSpPr>
        <p:spPr>
          <a:xfrm>
            <a:off x="3936903" y="2462539"/>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7558175" y="4925938"/>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558174" y="5195126"/>
            <a:ext cx="2876685"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5" name="Oval 44"/>
          <p:cNvSpPr/>
          <p:nvPr/>
        </p:nvSpPr>
        <p:spPr>
          <a:xfrm>
            <a:off x="7169812" y="5083887"/>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cxnSp>
        <p:nvCxnSpPr>
          <p:cNvPr id="48" name="Straight Connector 47"/>
          <p:cNvCxnSpPr/>
          <p:nvPr/>
        </p:nvCxnSpPr>
        <p:spPr>
          <a:xfrm>
            <a:off x="4228295" y="3188803"/>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520531" y="3900811"/>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93780" y="4611975"/>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096975" y="5313015"/>
            <a:ext cx="1737360" cy="0"/>
          </a:xfrm>
          <a:prstGeom prst="line">
            <a:avLst/>
          </a:prstGeom>
          <a:ln w="12700">
            <a:solidFill>
              <a:schemeClr val="tx2">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3302725" y="3730899"/>
            <a:ext cx="391495" cy="391495"/>
            <a:chOff x="1839913" y="1474788"/>
            <a:chExt cx="358775" cy="358775"/>
          </a:xfrm>
          <a:solidFill>
            <a:schemeClr val="bg1"/>
          </a:solidFill>
        </p:grpSpPr>
        <p:sp>
          <p:nvSpPr>
            <p:cNvPr id="42" name="Freeform 12"/>
            <p:cNvSpPr/>
            <p:nvPr/>
          </p:nvSpPr>
          <p:spPr bwMode="auto">
            <a:xfrm>
              <a:off x="1930400" y="1565276"/>
              <a:ext cx="138112" cy="136525"/>
            </a:xfrm>
            <a:custGeom>
              <a:avLst/>
              <a:gdLst>
                <a:gd name="T0" fmla="*/ 58 w 87"/>
                <a:gd name="T1" fmla="*/ 0 h 86"/>
                <a:gd name="T2" fmla="*/ 29 w 87"/>
                <a:gd name="T3" fmla="*/ 0 h 86"/>
                <a:gd name="T4" fmla="*/ 29 w 87"/>
                <a:gd name="T5" fmla="*/ 29 h 86"/>
                <a:gd name="T6" fmla="*/ 0 w 87"/>
                <a:gd name="T7" fmla="*/ 29 h 86"/>
                <a:gd name="T8" fmla="*/ 0 w 87"/>
                <a:gd name="T9" fmla="*/ 58 h 86"/>
                <a:gd name="T10" fmla="*/ 29 w 87"/>
                <a:gd name="T11" fmla="*/ 58 h 86"/>
                <a:gd name="T12" fmla="*/ 29 w 87"/>
                <a:gd name="T13" fmla="*/ 86 h 86"/>
                <a:gd name="T14" fmla="*/ 58 w 87"/>
                <a:gd name="T15" fmla="*/ 86 h 86"/>
                <a:gd name="T16" fmla="*/ 58 w 87"/>
                <a:gd name="T17" fmla="*/ 58 h 86"/>
                <a:gd name="T18" fmla="*/ 87 w 87"/>
                <a:gd name="T19" fmla="*/ 58 h 86"/>
                <a:gd name="T20" fmla="*/ 87 w 87"/>
                <a:gd name="T21" fmla="*/ 29 h 86"/>
                <a:gd name="T22" fmla="*/ 58 w 87"/>
                <a:gd name="T23" fmla="*/ 29 h 86"/>
                <a:gd name="T24" fmla="*/ 58 w 87"/>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6">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46" name="Freeform 13"/>
            <p:cNvSpPr>
              <a:spLocks noEditPoints="1"/>
            </p:cNvSpPr>
            <p:nvPr/>
          </p:nvSpPr>
          <p:spPr bwMode="auto">
            <a:xfrm>
              <a:off x="1839913" y="1474788"/>
              <a:ext cx="358775" cy="358775"/>
            </a:xfrm>
            <a:custGeom>
              <a:avLst/>
              <a:gdLst>
                <a:gd name="T0" fmla="*/ 62 w 63"/>
                <a:gd name="T1" fmla="*/ 54 h 63"/>
                <a:gd name="T2" fmla="*/ 51 w 63"/>
                <a:gd name="T3" fmla="*/ 43 h 63"/>
                <a:gd name="T4" fmla="*/ 56 w 63"/>
                <a:gd name="T5" fmla="*/ 28 h 63"/>
                <a:gd name="T6" fmla="*/ 28 w 63"/>
                <a:gd name="T7" fmla="*/ 0 h 63"/>
                <a:gd name="T8" fmla="*/ 0 w 63"/>
                <a:gd name="T9" fmla="*/ 28 h 63"/>
                <a:gd name="T10" fmla="*/ 28 w 63"/>
                <a:gd name="T11" fmla="*/ 56 h 63"/>
                <a:gd name="T12" fmla="*/ 43 w 63"/>
                <a:gd name="T13" fmla="*/ 52 h 63"/>
                <a:gd name="T14" fmla="*/ 54 w 63"/>
                <a:gd name="T15" fmla="*/ 63 h 63"/>
                <a:gd name="T16" fmla="*/ 57 w 63"/>
                <a:gd name="T17" fmla="*/ 63 h 63"/>
                <a:gd name="T18" fmla="*/ 62 w 63"/>
                <a:gd name="T19" fmla="*/ 57 h 63"/>
                <a:gd name="T20" fmla="*/ 62 w 63"/>
                <a:gd name="T21" fmla="*/ 54 h 63"/>
                <a:gd name="T22" fmla="*/ 28 w 63"/>
                <a:gd name="T23" fmla="*/ 48 h 63"/>
                <a:gd name="T24" fmla="*/ 8 w 63"/>
                <a:gd name="T25" fmla="*/ 28 h 63"/>
                <a:gd name="T26" fmla="*/ 28 w 63"/>
                <a:gd name="T27" fmla="*/ 8 h 63"/>
                <a:gd name="T28" fmla="*/ 48 w 63"/>
                <a:gd name="T29" fmla="*/ 28 h 63"/>
                <a:gd name="T30" fmla="*/ 28 w 63"/>
                <a:gd name="T31"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63">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grpSp>
        <p:nvGrpSpPr>
          <p:cNvPr id="47" name="Group 46"/>
          <p:cNvGrpSpPr/>
          <p:nvPr/>
        </p:nvGrpSpPr>
        <p:grpSpPr>
          <a:xfrm>
            <a:off x="3313693" y="5142895"/>
            <a:ext cx="374171" cy="374171"/>
            <a:chOff x="1928427" y="-1529876"/>
            <a:chExt cx="1960563" cy="1960563"/>
          </a:xfrm>
          <a:solidFill>
            <a:schemeClr val="bg1"/>
          </a:solidFill>
        </p:grpSpPr>
        <p:sp>
          <p:nvSpPr>
            <p:cNvPr id="52"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3"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4" name="Freeform 21"/>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5" name="Freeform 22"/>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6" name="Freeform 23"/>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7"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8"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59" name="Freeform 93"/>
          <p:cNvSpPr>
            <a:spLocks noEditPoints="1"/>
          </p:cNvSpPr>
          <p:nvPr/>
        </p:nvSpPr>
        <p:spPr bwMode="auto">
          <a:xfrm>
            <a:off x="3320047" y="4443368"/>
            <a:ext cx="356848" cy="356848"/>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47 w 64"/>
              <a:gd name="T11" fmla="*/ 53 h 64"/>
              <a:gd name="T12" fmla="*/ 32 w 64"/>
              <a:gd name="T13" fmla="*/ 42 h 64"/>
              <a:gd name="T14" fmla="*/ 17 w 64"/>
              <a:gd name="T15" fmla="*/ 53 h 64"/>
              <a:gd name="T16" fmla="*/ 23 w 64"/>
              <a:gd name="T17" fmla="*/ 35 h 64"/>
              <a:gd name="T18" fmla="*/ 8 w 64"/>
              <a:gd name="T19" fmla="*/ 24 h 64"/>
              <a:gd name="T20" fmla="*/ 26 w 64"/>
              <a:gd name="T21" fmla="*/ 24 h 64"/>
              <a:gd name="T22" fmla="*/ 32 w 64"/>
              <a:gd name="T23" fmla="*/ 7 h 64"/>
              <a:gd name="T24" fmla="*/ 38 w 64"/>
              <a:gd name="T25" fmla="*/ 24 h 64"/>
              <a:gd name="T26" fmla="*/ 56 w 64"/>
              <a:gd name="T27" fmla="*/ 24 h 64"/>
              <a:gd name="T28" fmla="*/ 41 w 64"/>
              <a:gd name="T29" fmla="*/ 35 h 64"/>
              <a:gd name="T30" fmla="*/ 47 w 64"/>
              <a:gd name="T3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7" y="53"/>
                </a:moveTo>
                <a:cubicBezTo>
                  <a:pt x="32" y="42"/>
                  <a:pt x="32" y="42"/>
                  <a:pt x="32" y="42"/>
                </a:cubicBezTo>
                <a:cubicBezTo>
                  <a:pt x="17" y="53"/>
                  <a:pt x="17" y="53"/>
                  <a:pt x="17" y="53"/>
                </a:cubicBezTo>
                <a:cubicBezTo>
                  <a:pt x="23" y="35"/>
                  <a:pt x="23" y="35"/>
                  <a:pt x="23" y="35"/>
                </a:cubicBezTo>
                <a:cubicBezTo>
                  <a:pt x="8" y="24"/>
                  <a:pt x="8" y="24"/>
                  <a:pt x="8" y="24"/>
                </a:cubicBezTo>
                <a:cubicBezTo>
                  <a:pt x="26" y="24"/>
                  <a:pt x="26" y="24"/>
                  <a:pt x="26" y="24"/>
                </a:cubicBezTo>
                <a:cubicBezTo>
                  <a:pt x="32" y="7"/>
                  <a:pt x="32" y="7"/>
                  <a:pt x="32" y="7"/>
                </a:cubicBezTo>
                <a:cubicBezTo>
                  <a:pt x="38" y="24"/>
                  <a:pt x="38" y="24"/>
                  <a:pt x="38" y="24"/>
                </a:cubicBezTo>
                <a:cubicBezTo>
                  <a:pt x="56" y="24"/>
                  <a:pt x="56" y="24"/>
                  <a:pt x="56" y="24"/>
                </a:cubicBezTo>
                <a:cubicBezTo>
                  <a:pt x="41" y="35"/>
                  <a:pt x="41" y="35"/>
                  <a:pt x="41" y="35"/>
                </a:cubicBezTo>
                <a:lnTo>
                  <a:pt x="47" y="53"/>
                </a:lnTo>
                <a:close/>
              </a:path>
            </a:pathLst>
          </a:custGeom>
          <a:solidFill>
            <a:schemeClr val="bg1"/>
          </a:solidFill>
          <a:ln>
            <a:noFill/>
          </a:ln>
          <a:effectLst/>
        </p:spPr>
        <p:txBody>
          <a:bodyPr vert="horz" wrap="square" lIns="91440" tIns="45720" rIns="91440" bIns="45720" numCol="1" anchor="t" anchorCtr="0" compatLnSpc="1"/>
          <a:lstStyle/>
          <a:p>
            <a:endParaRPr lang="id-ID" sz="2400"/>
          </a:p>
        </p:txBody>
      </p:sp>
      <p:sp>
        <p:nvSpPr>
          <p:cNvPr id="60" name="AutoShape 19"/>
          <p:cNvSpPr>
            <a:spLocks noChangeAspect="1"/>
          </p:cNvSpPr>
          <p:nvPr/>
        </p:nvSpPr>
        <p:spPr bwMode="auto">
          <a:xfrm>
            <a:off x="3289129" y="2280216"/>
            <a:ext cx="376873" cy="37697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62" name="AutoShape 84"/>
          <p:cNvSpPr>
            <a:spLocks noChangeAspect="1"/>
          </p:cNvSpPr>
          <p:nvPr/>
        </p:nvSpPr>
        <p:spPr bwMode="auto">
          <a:xfrm>
            <a:off x="3301335" y="3001037"/>
            <a:ext cx="371623" cy="3732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01579" tIns="101579" rIns="101579" bIns="101579" anchor="ctr"/>
          <a:lstStyle/>
          <a:p>
            <a:pP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ppt_w</p:attrName>
                                        </p:attrNameLst>
                                      </p:cBhvr>
                                      <p:tavLst>
                                        <p:tav tm="0">
                                          <p:val>
                                            <p:fltVal val="0"/>
                                          </p:val>
                                        </p:tav>
                                        <p:tav tm="100000">
                                          <p:val>
                                            <p:strVal val="#ppt_w"/>
                                          </p:val>
                                        </p:tav>
                                      </p:tavLst>
                                    </p:anim>
                                    <p:anim calcmode="lin" valueType="num">
                                      <p:cBhvr>
                                        <p:cTn id="12" dur="500" fill="hold"/>
                                        <p:tgtEl>
                                          <p:spTgt spid="60"/>
                                        </p:tgtEl>
                                        <p:attrNameLst>
                                          <p:attrName>ppt_h</p:attrName>
                                        </p:attrNameLst>
                                      </p:cBhvr>
                                      <p:tavLst>
                                        <p:tav tm="0">
                                          <p:val>
                                            <p:fltVal val="0"/>
                                          </p:val>
                                        </p:tav>
                                        <p:tav tm="100000">
                                          <p:val>
                                            <p:strVal val="#ppt_h"/>
                                          </p:val>
                                        </p:tav>
                                      </p:tavLst>
                                    </p:anim>
                                    <p:animEffect transition="in" filter="fade">
                                      <p:cBhvr>
                                        <p:cTn id="13" dur="500"/>
                                        <p:tgtEl>
                                          <p:spTgt spid="6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500"/>
                                        <p:tgtEl>
                                          <p:spTgt spid="48"/>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3500"/>
                            </p:stCondLst>
                            <p:childTnLst>
                              <p:par>
                                <p:cTn id="49" presetID="53" presetClass="entr" presetSubtype="16" fill="hold"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ppt_w</p:attrName>
                                        </p:attrNameLst>
                                      </p:cBhvr>
                                      <p:tavLst>
                                        <p:tav tm="0">
                                          <p:val>
                                            <p:fltVal val="0"/>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animEffect transition="in" filter="fade">
                                      <p:cBhvr>
                                        <p:cTn id="53" dur="500"/>
                                        <p:tgtEl>
                                          <p:spTgt spid="41"/>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par>
                          <p:cTn id="68" fill="hold">
                            <p:stCondLst>
                              <p:cond delay="5000"/>
                            </p:stCondLst>
                            <p:childTnLst>
                              <p:par>
                                <p:cTn id="69" presetID="53" presetClass="entr" presetSubtype="16"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fltVal val="0"/>
                                          </p:val>
                                        </p:tav>
                                        <p:tav tm="100000">
                                          <p:val>
                                            <p:strVal val="#ppt_w"/>
                                          </p:val>
                                        </p:tav>
                                      </p:tavLst>
                                    </p:anim>
                                    <p:anim calcmode="lin" valueType="num">
                                      <p:cBhvr>
                                        <p:cTn id="72" dur="500" fill="hold"/>
                                        <p:tgtEl>
                                          <p:spTgt spid="59"/>
                                        </p:tgtEl>
                                        <p:attrNameLst>
                                          <p:attrName>ppt_h</p:attrName>
                                        </p:attrNameLst>
                                      </p:cBhvr>
                                      <p:tavLst>
                                        <p:tav tm="0">
                                          <p:val>
                                            <p:fltVal val="0"/>
                                          </p:val>
                                        </p:tav>
                                        <p:tav tm="100000">
                                          <p:val>
                                            <p:strVal val="#ppt_h"/>
                                          </p:val>
                                        </p:tav>
                                      </p:tavLst>
                                    </p:anim>
                                    <p:animEffect transition="in" filter="fade">
                                      <p:cBhvr>
                                        <p:cTn id="73" dur="500"/>
                                        <p:tgtEl>
                                          <p:spTgt spid="59"/>
                                        </p:tgtEl>
                                      </p:cBhvr>
                                    </p:animEffect>
                                  </p:childTnLst>
                                </p:cTn>
                              </p:par>
                            </p:childTnLst>
                          </p:cTn>
                        </p:par>
                        <p:par>
                          <p:cTn id="74" fill="hold">
                            <p:stCondLst>
                              <p:cond delay="5500"/>
                            </p:stCondLst>
                            <p:childTnLst>
                              <p:par>
                                <p:cTn id="75" presetID="22" presetClass="entr" presetSubtype="8" fill="hold"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500"/>
                                        <p:tgtEl>
                                          <p:spTgt spid="50"/>
                                        </p:tgtEl>
                                      </p:cBhvr>
                                    </p:animEffect>
                                  </p:childTnLst>
                                </p:cTn>
                              </p:par>
                            </p:childTnLst>
                          </p:cTn>
                        </p:par>
                        <p:par>
                          <p:cTn id="78" fill="hold">
                            <p:stCondLst>
                              <p:cond delay="6000"/>
                            </p:stCondLst>
                            <p:childTnLst>
                              <p:par>
                                <p:cTn id="79" presetID="10" presetClass="entr" presetSubtype="0"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6500"/>
                            </p:stCondLst>
                            <p:childTnLst>
                              <p:par>
                                <p:cTn id="89" presetID="53" presetClass="entr" presetSubtype="16" fill="hold" nodeType="after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Effect transition="in" filter="fade">
                                      <p:cBhvr>
                                        <p:cTn id="93" dur="500"/>
                                        <p:tgtEl>
                                          <p:spTgt spid="47"/>
                                        </p:tgtEl>
                                      </p:cBhvr>
                                    </p:animEffect>
                                  </p:childTnLst>
                                </p:cTn>
                              </p:par>
                            </p:childTnLst>
                          </p:cTn>
                        </p:par>
                        <p:par>
                          <p:cTn id="94" fill="hold">
                            <p:stCondLst>
                              <p:cond delay="7000"/>
                            </p:stCondLst>
                            <p:childTnLst>
                              <p:par>
                                <p:cTn id="95" presetID="22" presetClass="entr" presetSubtype="8" fill="hold"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left)">
                                      <p:cBhvr>
                                        <p:cTn id="97" dur="500"/>
                                        <p:tgtEl>
                                          <p:spTgt spid="51"/>
                                        </p:tgtEl>
                                      </p:cBhvr>
                                    </p:animEffect>
                                  </p:childTnLst>
                                </p:cTn>
                              </p:par>
                            </p:childTnLst>
                          </p:cTn>
                        </p:par>
                        <p:par>
                          <p:cTn id="98" fill="hold">
                            <p:stCondLst>
                              <p:cond delay="7500"/>
                            </p:stCondLst>
                            <p:childTnLst>
                              <p:par>
                                <p:cTn id="99" presetID="10"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animBg="1"/>
      <p:bldP spid="34" grpId="0" animBg="1"/>
      <p:bldP spid="35" grpId="0" animBg="1"/>
      <p:bldP spid="36" grpId="0" animBg="1"/>
      <p:bldP spid="43" grpId="0"/>
      <p:bldP spid="44" grpId="0"/>
      <p:bldP spid="45" grpId="0" animBg="1"/>
      <p:bldP spid="59" grpId="0" animBg="1"/>
      <p:bldP spid="60" grpId="0" animBg="1"/>
      <p:bldP spid="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736262" y="106939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54301" y="21949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6577" y="48573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sp>
        <p:nvSpPr>
          <p:cNvPr id="58" name="椭圆 57"/>
          <p:cNvSpPr/>
          <p:nvPr/>
        </p:nvSpPr>
        <p:spPr>
          <a:xfrm>
            <a:off x="3595350" y="2933476"/>
            <a:ext cx="774537" cy="742300"/>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59" name="椭圆 58"/>
          <p:cNvSpPr/>
          <p:nvPr/>
        </p:nvSpPr>
        <p:spPr>
          <a:xfrm>
            <a:off x="2201498" y="3493695"/>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0" name="椭圆 59"/>
          <p:cNvSpPr/>
          <p:nvPr/>
        </p:nvSpPr>
        <p:spPr>
          <a:xfrm>
            <a:off x="2928546" y="3209678"/>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1" name="椭圆 60"/>
          <p:cNvSpPr/>
          <p:nvPr/>
        </p:nvSpPr>
        <p:spPr>
          <a:xfrm>
            <a:off x="3436518" y="3519591"/>
            <a:ext cx="546100" cy="52337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2" name="椭圆 61"/>
          <p:cNvSpPr/>
          <p:nvPr/>
        </p:nvSpPr>
        <p:spPr>
          <a:xfrm>
            <a:off x="2975205" y="3794265"/>
            <a:ext cx="280363" cy="268695"/>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3" name="椭圆 62"/>
          <p:cNvSpPr/>
          <p:nvPr/>
        </p:nvSpPr>
        <p:spPr>
          <a:xfrm>
            <a:off x="2726906" y="4304002"/>
            <a:ext cx="368303" cy="352972"/>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4" name="椭圆 63"/>
          <p:cNvSpPr/>
          <p:nvPr/>
        </p:nvSpPr>
        <p:spPr>
          <a:xfrm>
            <a:off x="3098221" y="3800103"/>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5" name="椭圆 64"/>
          <p:cNvSpPr/>
          <p:nvPr/>
        </p:nvSpPr>
        <p:spPr>
          <a:xfrm>
            <a:off x="2455226" y="3832013"/>
            <a:ext cx="415385" cy="398095"/>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6" name="椭圆 65"/>
          <p:cNvSpPr/>
          <p:nvPr/>
        </p:nvSpPr>
        <p:spPr>
          <a:xfrm>
            <a:off x="1812747" y="3861273"/>
            <a:ext cx="311439" cy="298476"/>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7" name="椭圆 66"/>
          <p:cNvSpPr/>
          <p:nvPr/>
        </p:nvSpPr>
        <p:spPr>
          <a:xfrm>
            <a:off x="2312648" y="3260652"/>
            <a:ext cx="279229" cy="267608"/>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8" name="椭圆 67"/>
          <p:cNvSpPr/>
          <p:nvPr/>
        </p:nvSpPr>
        <p:spPr>
          <a:xfrm>
            <a:off x="1248925" y="3602317"/>
            <a:ext cx="261244" cy="250372"/>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9" name="椭圆 68"/>
          <p:cNvSpPr/>
          <p:nvPr/>
        </p:nvSpPr>
        <p:spPr>
          <a:xfrm>
            <a:off x="987680" y="4050358"/>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0" name="椭圆 69"/>
          <p:cNvSpPr/>
          <p:nvPr/>
        </p:nvSpPr>
        <p:spPr>
          <a:xfrm>
            <a:off x="3615787" y="4170374"/>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71" name="椭圆 70"/>
          <p:cNvSpPr/>
          <p:nvPr/>
        </p:nvSpPr>
        <p:spPr>
          <a:xfrm>
            <a:off x="7641818" y="3738140"/>
            <a:ext cx="1140567" cy="109309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2" name="椭圆 71"/>
          <p:cNvSpPr/>
          <p:nvPr/>
        </p:nvSpPr>
        <p:spPr>
          <a:xfrm>
            <a:off x="9059782" y="4225099"/>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3" name="椭圆 72"/>
          <p:cNvSpPr/>
          <p:nvPr/>
        </p:nvSpPr>
        <p:spPr>
          <a:xfrm>
            <a:off x="9688242" y="4509839"/>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4" name="椭圆 73"/>
          <p:cNvSpPr/>
          <p:nvPr/>
        </p:nvSpPr>
        <p:spPr>
          <a:xfrm>
            <a:off x="9380146" y="4714627"/>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5" name="椭圆 74"/>
          <p:cNvSpPr/>
          <p:nvPr/>
        </p:nvSpPr>
        <p:spPr>
          <a:xfrm>
            <a:off x="9426805" y="5299214"/>
            <a:ext cx="280363" cy="268695"/>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6" name="椭圆 75"/>
          <p:cNvSpPr/>
          <p:nvPr/>
        </p:nvSpPr>
        <p:spPr>
          <a:xfrm>
            <a:off x="9178506" y="5808952"/>
            <a:ext cx="368303" cy="3529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7" name="椭圆 76"/>
          <p:cNvSpPr/>
          <p:nvPr/>
        </p:nvSpPr>
        <p:spPr>
          <a:xfrm>
            <a:off x="9549821" y="5305052"/>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8" name="椭圆 77"/>
          <p:cNvSpPr/>
          <p:nvPr/>
        </p:nvSpPr>
        <p:spPr>
          <a:xfrm>
            <a:off x="8906826" y="5336962"/>
            <a:ext cx="415385" cy="398095"/>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9" name="椭圆 78"/>
          <p:cNvSpPr/>
          <p:nvPr/>
        </p:nvSpPr>
        <p:spPr>
          <a:xfrm>
            <a:off x="8264347" y="5366224"/>
            <a:ext cx="311439" cy="29847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0" name="椭圆 79"/>
          <p:cNvSpPr/>
          <p:nvPr/>
        </p:nvSpPr>
        <p:spPr>
          <a:xfrm>
            <a:off x="8764248" y="4765602"/>
            <a:ext cx="279229" cy="267608"/>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1" name="椭圆 80"/>
          <p:cNvSpPr/>
          <p:nvPr/>
        </p:nvSpPr>
        <p:spPr>
          <a:xfrm>
            <a:off x="7700525" y="5107268"/>
            <a:ext cx="261244" cy="2503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82" name="椭圆 81"/>
          <p:cNvSpPr/>
          <p:nvPr/>
        </p:nvSpPr>
        <p:spPr>
          <a:xfrm>
            <a:off x="8617884" y="5097562"/>
            <a:ext cx="187557" cy="17975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3" name="椭圆 82"/>
          <p:cNvSpPr/>
          <p:nvPr/>
        </p:nvSpPr>
        <p:spPr>
          <a:xfrm>
            <a:off x="10067387" y="5675325"/>
            <a:ext cx="187557" cy="17975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4" name="椭圆 83"/>
          <p:cNvSpPr/>
          <p:nvPr/>
        </p:nvSpPr>
        <p:spPr>
          <a:xfrm>
            <a:off x="11001037" y="5043174"/>
            <a:ext cx="203287" cy="194827"/>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5" name="椭圆 84"/>
          <p:cNvSpPr/>
          <p:nvPr/>
        </p:nvSpPr>
        <p:spPr>
          <a:xfrm>
            <a:off x="10302595" y="5028114"/>
            <a:ext cx="343835" cy="329524"/>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6" name="同心圆 85"/>
          <p:cNvSpPr/>
          <p:nvPr/>
        </p:nvSpPr>
        <p:spPr>
          <a:xfrm>
            <a:off x="3836540" y="1856993"/>
            <a:ext cx="4178408" cy="4004500"/>
          </a:xfrm>
          <a:prstGeom prst="donut">
            <a:avLst>
              <a:gd name="adj" fmla="val 1038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44000" rtlCol="0" anchor="b"/>
          <a:lstStyle/>
          <a:p>
            <a:pPr algn="ctr"/>
            <a:endParaRPr lang="zh-CN" altLang="en-US" sz="3735"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88" name="矩形 87"/>
          <p:cNvSpPr/>
          <p:nvPr/>
        </p:nvSpPr>
        <p:spPr>
          <a:xfrm>
            <a:off x="4515289" y="4308960"/>
            <a:ext cx="2812880" cy="477054"/>
          </a:xfrm>
          <a:prstGeom prst="rect">
            <a:avLst/>
          </a:prstGeom>
        </p:spPr>
        <p:txBody>
          <a:bodyPr wrap="square">
            <a:spAutoFit/>
          </a:bodyPr>
          <a:lstStyle/>
          <a:p>
            <a:pPr algn="ctr"/>
            <a:r>
              <a:rPr lang="zh-CN" altLang="en-US" sz="2500" dirty="0" smtClean="0">
                <a:solidFill>
                  <a:schemeClr val="accent6"/>
                </a:solidFill>
                <a:latin typeface="微软雅黑" panose="020B0503020204020204" pitchFamily="34" charset="-122"/>
                <a:ea typeface="微软雅黑" panose="020B0503020204020204" pitchFamily="34" charset="-122"/>
              </a:rPr>
              <a:t>点击添加段落文字</a:t>
            </a:r>
            <a:endParaRPr lang="zh-CN" altLang="en-US" sz="2500" dirty="0">
              <a:solidFill>
                <a:schemeClr val="accent6"/>
              </a:solidFill>
              <a:latin typeface="微软雅黑" panose="020B0503020204020204" pitchFamily="34" charset="-122"/>
              <a:ea typeface="微软雅黑" panose="020B0503020204020204" pitchFamily="34" charset="-122"/>
            </a:endParaRPr>
          </a:p>
        </p:txBody>
      </p:sp>
      <p:sp>
        <p:nvSpPr>
          <p:cNvPr id="89" name="矩形 88"/>
          <p:cNvSpPr/>
          <p:nvPr/>
        </p:nvSpPr>
        <p:spPr>
          <a:xfrm>
            <a:off x="4407370" y="3459252"/>
            <a:ext cx="3028718" cy="938719"/>
          </a:xfrm>
          <a:prstGeom prst="rect">
            <a:avLst/>
          </a:prstGeom>
        </p:spPr>
        <p:txBody>
          <a:bodyPr wrap="square">
            <a:spAutoFit/>
          </a:bodyPr>
          <a:lstStyle/>
          <a:p>
            <a:pPr algn="ctr"/>
            <a:r>
              <a:rPr lang="zh-CN" altLang="en-US" sz="5500" dirty="0" smtClean="0">
                <a:solidFill>
                  <a:schemeClr val="accent6"/>
                </a:solidFill>
                <a:latin typeface="方正正粗黑简体" panose="02000000000000000000" pitchFamily="2" charset="-122"/>
                <a:ea typeface="方正正粗黑简体" panose="02000000000000000000" pitchFamily="2" charset="-122"/>
              </a:rPr>
              <a:t>第三部分</a:t>
            </a:r>
            <a:endParaRPr lang="zh-CN" altLang="en-US" sz="5500" dirty="0">
              <a:solidFill>
                <a:schemeClr val="accent6"/>
              </a:solidFill>
              <a:latin typeface="方正正粗黑简体" panose="02000000000000000000" pitchFamily="2" charset="-122"/>
              <a:ea typeface="方正正粗黑简体" panose="02000000000000000000" pitchFamily="2" charset="-122"/>
            </a:endParaRPr>
          </a:p>
        </p:txBody>
      </p:sp>
      <p:sp>
        <p:nvSpPr>
          <p:cNvPr id="90" name="矩形 89"/>
          <p:cNvSpPr/>
          <p:nvPr/>
        </p:nvSpPr>
        <p:spPr>
          <a:xfrm>
            <a:off x="4382640" y="2649174"/>
            <a:ext cx="1821421" cy="861774"/>
          </a:xfrm>
          <a:prstGeom prst="rect">
            <a:avLst/>
          </a:prstGeom>
        </p:spPr>
        <p:txBody>
          <a:bodyPr wrap="square">
            <a:spAutoFit/>
          </a:bodyPr>
          <a:lstStyle/>
          <a:p>
            <a:pPr algn="ctr"/>
            <a:r>
              <a:rPr lang="en-US" altLang="zh-CN" sz="2500" dirty="0" smtClean="0">
                <a:solidFill>
                  <a:schemeClr val="accent6"/>
                </a:solidFill>
                <a:latin typeface="微软雅黑" panose="020B0503020204020204" pitchFamily="34" charset="-122"/>
                <a:ea typeface="微软雅黑" panose="020B0503020204020204" pitchFamily="34" charset="-122"/>
              </a:rPr>
              <a:t>PRAT.</a:t>
            </a:r>
            <a:r>
              <a:rPr lang="en-US" altLang="zh-CN" sz="5000" i="1" dirty="0" smtClean="0">
                <a:solidFill>
                  <a:schemeClr val="accent6"/>
                </a:solidFill>
                <a:latin typeface="Impact" panose="020B0806030902050204" pitchFamily="34" charset="0"/>
                <a:ea typeface="微软雅黑" panose="020B0503020204020204" pitchFamily="34" charset="-122"/>
              </a:rPr>
              <a:t>03</a:t>
            </a:r>
            <a:endParaRPr lang="zh-CN" altLang="en-US" sz="5000" i="1" dirty="0">
              <a:solidFill>
                <a:schemeClr val="accent6"/>
              </a:solidFill>
              <a:latin typeface="Impact" panose="020B0806030902050204" pitchFamily="34" charset="0"/>
              <a:ea typeface="微软雅黑" panose="020B0503020204020204" pitchFamily="34" charset="-122"/>
            </a:endParaRPr>
          </a:p>
        </p:txBody>
      </p:sp>
      <p:cxnSp>
        <p:nvCxnSpPr>
          <p:cNvPr id="91" name="直接连接符 90"/>
          <p:cNvCxnSpPr/>
          <p:nvPr/>
        </p:nvCxnSpPr>
        <p:spPr>
          <a:xfrm flipH="1">
            <a:off x="4330969" y="4264621"/>
            <a:ext cx="3181521"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50415" y="370916"/>
            <a:ext cx="3550206" cy="31306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8" dur="100"/>
                                        <p:tgtEl>
                                          <p:spTgt spid="9"/>
                                        </p:tgtEl>
                                        <p:attrNameLst>
                                          <p:attrName>fillcolor</p:attrName>
                                        </p:attrNameLst>
                                      </p:cBhvr>
                                      <p:tavLst>
                                        <p:tav tm="0">
                                          <p:val>
                                            <p:clrVal>
                                              <a:schemeClr val="accent2"/>
                                            </p:clrVal>
                                          </p:val>
                                        </p:tav>
                                        <p:tav tm="50000">
                                          <p:val>
                                            <p:clrVal>
                                              <a:schemeClr val="hlink"/>
                                            </p:clrVal>
                                          </p:val>
                                        </p:tav>
                                      </p:tavLst>
                                    </p:anim>
                                    <p:set>
                                      <p:cBhvr>
                                        <p:cTn id="9" dur="100"/>
                                        <p:tgtEl>
                                          <p:spTgt spid="9"/>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4" dur="100"/>
                                        <p:tgtEl>
                                          <p:spTgt spid="10"/>
                                        </p:tgtEl>
                                        <p:attrNameLst>
                                          <p:attrName>fillcolor</p:attrName>
                                        </p:attrNameLst>
                                      </p:cBhvr>
                                      <p:tavLst>
                                        <p:tav tm="0">
                                          <p:val>
                                            <p:clrVal>
                                              <a:schemeClr val="accent2"/>
                                            </p:clrVal>
                                          </p:val>
                                        </p:tav>
                                        <p:tav tm="50000">
                                          <p:val>
                                            <p:clrVal>
                                              <a:schemeClr val="hlink"/>
                                            </p:clrVal>
                                          </p:val>
                                        </p:tav>
                                      </p:tavLst>
                                    </p:anim>
                                    <p:set>
                                      <p:cBhvr>
                                        <p:cTn id="15" dur="100"/>
                                        <p:tgtEl>
                                          <p:spTgt spid="10"/>
                                        </p:tgtEl>
                                        <p:attrNameLst>
                                          <p:attrName>fill.type</p:attrName>
                                        </p:attrNameLst>
                                      </p:cBhvr>
                                      <p:to>
                                        <p:strVal val="solid"/>
                                      </p:to>
                                    </p:set>
                                  </p:childTnLst>
                                </p:cTn>
                              </p:par>
                            </p:childTnLst>
                          </p:cTn>
                        </p:par>
                        <p:par>
                          <p:cTn id="16" fill="hold">
                            <p:stCondLst>
                              <p:cond delay="89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1000"/>
                                        <p:tgtEl>
                                          <p:spTgt spid="59"/>
                                        </p:tgtEl>
                                      </p:cBhvr>
                                    </p:animEffect>
                                    <p:anim calcmode="lin" valueType="num">
                                      <p:cBhvr>
                                        <p:cTn id="35" dur="1000" fill="hold"/>
                                        <p:tgtEl>
                                          <p:spTgt spid="59"/>
                                        </p:tgtEl>
                                        <p:attrNameLst>
                                          <p:attrName>ppt_x</p:attrName>
                                        </p:attrNameLst>
                                      </p:cBhvr>
                                      <p:tavLst>
                                        <p:tav tm="0">
                                          <p:val>
                                            <p:strVal val="#ppt_x"/>
                                          </p:val>
                                        </p:tav>
                                        <p:tav tm="100000">
                                          <p:val>
                                            <p:strVal val="#ppt_x"/>
                                          </p:val>
                                        </p:tav>
                                      </p:tavLst>
                                    </p:anim>
                                    <p:anim calcmode="lin" valueType="num">
                                      <p:cBhvr>
                                        <p:cTn id="36" dur="1000" fill="hold"/>
                                        <p:tgtEl>
                                          <p:spTgt spid="5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1000"/>
                                        <p:tgtEl>
                                          <p:spTgt spid="69"/>
                                        </p:tgtEl>
                                      </p:cBhvr>
                                    </p:animEffect>
                                    <p:anim calcmode="lin" valueType="num">
                                      <p:cBhvr>
                                        <p:cTn id="85" dur="1000" fill="hold"/>
                                        <p:tgtEl>
                                          <p:spTgt spid="69"/>
                                        </p:tgtEl>
                                        <p:attrNameLst>
                                          <p:attrName>ppt_x</p:attrName>
                                        </p:attrNameLst>
                                      </p:cBhvr>
                                      <p:tavLst>
                                        <p:tav tm="0">
                                          <p:val>
                                            <p:strVal val="#ppt_x"/>
                                          </p:val>
                                        </p:tav>
                                        <p:tav tm="100000">
                                          <p:val>
                                            <p:strVal val="#ppt_x"/>
                                          </p:val>
                                        </p:tav>
                                      </p:tavLst>
                                    </p:anim>
                                    <p:anim calcmode="lin" valueType="num">
                                      <p:cBhvr>
                                        <p:cTn id="86" dur="1000" fill="hold"/>
                                        <p:tgtEl>
                                          <p:spTgt spid="6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1000"/>
                                        <p:tgtEl>
                                          <p:spTgt spid="70"/>
                                        </p:tgtEl>
                                      </p:cBhvr>
                                    </p:animEffect>
                                    <p:anim calcmode="lin" valueType="num">
                                      <p:cBhvr>
                                        <p:cTn id="90" dur="1000" fill="hold"/>
                                        <p:tgtEl>
                                          <p:spTgt spid="70"/>
                                        </p:tgtEl>
                                        <p:attrNameLst>
                                          <p:attrName>ppt_x</p:attrName>
                                        </p:attrNameLst>
                                      </p:cBhvr>
                                      <p:tavLst>
                                        <p:tav tm="0">
                                          <p:val>
                                            <p:strVal val="#ppt_x"/>
                                          </p:val>
                                        </p:tav>
                                        <p:tav tm="100000">
                                          <p:val>
                                            <p:strVal val="#ppt_x"/>
                                          </p:val>
                                        </p:tav>
                                      </p:tavLst>
                                    </p:anim>
                                    <p:anim calcmode="lin" valueType="num">
                                      <p:cBhvr>
                                        <p:cTn id="91" dur="1000" fill="hold"/>
                                        <p:tgtEl>
                                          <p:spTgt spid="7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fade">
                                      <p:cBhvr>
                                        <p:cTn id="94" dur="1000"/>
                                        <p:tgtEl>
                                          <p:spTgt spid="71"/>
                                        </p:tgtEl>
                                      </p:cBhvr>
                                    </p:animEffect>
                                    <p:anim calcmode="lin" valueType="num">
                                      <p:cBhvr>
                                        <p:cTn id="95" dur="1000" fill="hold"/>
                                        <p:tgtEl>
                                          <p:spTgt spid="71"/>
                                        </p:tgtEl>
                                        <p:attrNameLst>
                                          <p:attrName>ppt_x</p:attrName>
                                        </p:attrNameLst>
                                      </p:cBhvr>
                                      <p:tavLst>
                                        <p:tav tm="0">
                                          <p:val>
                                            <p:strVal val="#ppt_x"/>
                                          </p:val>
                                        </p:tav>
                                        <p:tav tm="100000">
                                          <p:val>
                                            <p:strVal val="#ppt_x"/>
                                          </p:val>
                                        </p:tav>
                                      </p:tavLst>
                                    </p:anim>
                                    <p:anim calcmode="lin" valueType="num">
                                      <p:cBhvr>
                                        <p:cTn id="96" dur="1000" fill="hold"/>
                                        <p:tgtEl>
                                          <p:spTgt spid="7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1000"/>
                                        <p:tgtEl>
                                          <p:spTgt spid="72"/>
                                        </p:tgtEl>
                                      </p:cBhvr>
                                    </p:animEffect>
                                    <p:anim calcmode="lin" valueType="num">
                                      <p:cBhvr>
                                        <p:cTn id="100" dur="1000" fill="hold"/>
                                        <p:tgtEl>
                                          <p:spTgt spid="72"/>
                                        </p:tgtEl>
                                        <p:attrNameLst>
                                          <p:attrName>ppt_x</p:attrName>
                                        </p:attrNameLst>
                                      </p:cBhvr>
                                      <p:tavLst>
                                        <p:tav tm="0">
                                          <p:val>
                                            <p:strVal val="#ppt_x"/>
                                          </p:val>
                                        </p:tav>
                                        <p:tav tm="100000">
                                          <p:val>
                                            <p:strVal val="#ppt_x"/>
                                          </p:val>
                                        </p:tav>
                                      </p:tavLst>
                                    </p:anim>
                                    <p:anim calcmode="lin" valueType="num">
                                      <p:cBhvr>
                                        <p:cTn id="101" dur="1000" fill="hold"/>
                                        <p:tgtEl>
                                          <p:spTgt spid="7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1000"/>
                                        <p:tgtEl>
                                          <p:spTgt spid="73"/>
                                        </p:tgtEl>
                                      </p:cBhvr>
                                    </p:animEffect>
                                    <p:anim calcmode="lin" valueType="num">
                                      <p:cBhvr>
                                        <p:cTn id="105" dur="1000" fill="hold"/>
                                        <p:tgtEl>
                                          <p:spTgt spid="73"/>
                                        </p:tgtEl>
                                        <p:attrNameLst>
                                          <p:attrName>ppt_x</p:attrName>
                                        </p:attrNameLst>
                                      </p:cBhvr>
                                      <p:tavLst>
                                        <p:tav tm="0">
                                          <p:val>
                                            <p:strVal val="#ppt_x"/>
                                          </p:val>
                                        </p:tav>
                                        <p:tav tm="100000">
                                          <p:val>
                                            <p:strVal val="#ppt_x"/>
                                          </p:val>
                                        </p:tav>
                                      </p:tavLst>
                                    </p:anim>
                                    <p:anim calcmode="lin" valueType="num">
                                      <p:cBhvr>
                                        <p:cTn id="106" dur="1000" fill="hold"/>
                                        <p:tgtEl>
                                          <p:spTgt spid="7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fade">
                                      <p:cBhvr>
                                        <p:cTn id="109" dur="1000"/>
                                        <p:tgtEl>
                                          <p:spTgt spid="74"/>
                                        </p:tgtEl>
                                      </p:cBhvr>
                                    </p:animEffect>
                                    <p:anim calcmode="lin" valueType="num">
                                      <p:cBhvr>
                                        <p:cTn id="110" dur="1000" fill="hold"/>
                                        <p:tgtEl>
                                          <p:spTgt spid="74"/>
                                        </p:tgtEl>
                                        <p:attrNameLst>
                                          <p:attrName>ppt_x</p:attrName>
                                        </p:attrNameLst>
                                      </p:cBhvr>
                                      <p:tavLst>
                                        <p:tav tm="0">
                                          <p:val>
                                            <p:strVal val="#ppt_x"/>
                                          </p:val>
                                        </p:tav>
                                        <p:tav tm="100000">
                                          <p:val>
                                            <p:strVal val="#ppt_x"/>
                                          </p:val>
                                        </p:tav>
                                      </p:tavLst>
                                    </p:anim>
                                    <p:anim calcmode="lin" valueType="num">
                                      <p:cBhvr>
                                        <p:cTn id="111" dur="1000" fill="hold"/>
                                        <p:tgtEl>
                                          <p:spTgt spid="7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1000"/>
                                        <p:tgtEl>
                                          <p:spTgt spid="75"/>
                                        </p:tgtEl>
                                      </p:cBhvr>
                                    </p:animEffect>
                                    <p:anim calcmode="lin" valueType="num">
                                      <p:cBhvr>
                                        <p:cTn id="115" dur="1000" fill="hold"/>
                                        <p:tgtEl>
                                          <p:spTgt spid="75"/>
                                        </p:tgtEl>
                                        <p:attrNameLst>
                                          <p:attrName>ppt_x</p:attrName>
                                        </p:attrNameLst>
                                      </p:cBhvr>
                                      <p:tavLst>
                                        <p:tav tm="0">
                                          <p:val>
                                            <p:strVal val="#ppt_x"/>
                                          </p:val>
                                        </p:tav>
                                        <p:tav tm="100000">
                                          <p:val>
                                            <p:strVal val="#ppt_x"/>
                                          </p:val>
                                        </p:tav>
                                      </p:tavLst>
                                    </p:anim>
                                    <p:anim calcmode="lin" valueType="num">
                                      <p:cBhvr>
                                        <p:cTn id="116" dur="1000" fill="hold"/>
                                        <p:tgtEl>
                                          <p:spTgt spid="7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fade">
                                      <p:cBhvr>
                                        <p:cTn id="119" dur="1000"/>
                                        <p:tgtEl>
                                          <p:spTgt spid="76"/>
                                        </p:tgtEl>
                                      </p:cBhvr>
                                    </p:animEffect>
                                    <p:anim calcmode="lin" valueType="num">
                                      <p:cBhvr>
                                        <p:cTn id="120" dur="1000" fill="hold"/>
                                        <p:tgtEl>
                                          <p:spTgt spid="76"/>
                                        </p:tgtEl>
                                        <p:attrNameLst>
                                          <p:attrName>ppt_x</p:attrName>
                                        </p:attrNameLst>
                                      </p:cBhvr>
                                      <p:tavLst>
                                        <p:tav tm="0">
                                          <p:val>
                                            <p:strVal val="#ppt_x"/>
                                          </p:val>
                                        </p:tav>
                                        <p:tav tm="100000">
                                          <p:val>
                                            <p:strVal val="#ppt_x"/>
                                          </p:val>
                                        </p:tav>
                                      </p:tavLst>
                                    </p:anim>
                                    <p:anim calcmode="lin" valueType="num">
                                      <p:cBhvr>
                                        <p:cTn id="121" dur="1000" fill="hold"/>
                                        <p:tgtEl>
                                          <p:spTgt spid="7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1000"/>
                                        <p:tgtEl>
                                          <p:spTgt spid="77"/>
                                        </p:tgtEl>
                                      </p:cBhvr>
                                    </p:animEffect>
                                    <p:anim calcmode="lin" valueType="num">
                                      <p:cBhvr>
                                        <p:cTn id="125" dur="1000" fill="hold"/>
                                        <p:tgtEl>
                                          <p:spTgt spid="77"/>
                                        </p:tgtEl>
                                        <p:attrNameLst>
                                          <p:attrName>ppt_x</p:attrName>
                                        </p:attrNameLst>
                                      </p:cBhvr>
                                      <p:tavLst>
                                        <p:tav tm="0">
                                          <p:val>
                                            <p:strVal val="#ppt_x"/>
                                          </p:val>
                                        </p:tav>
                                        <p:tav tm="100000">
                                          <p:val>
                                            <p:strVal val="#ppt_x"/>
                                          </p:val>
                                        </p:tav>
                                      </p:tavLst>
                                    </p:anim>
                                    <p:anim calcmode="lin" valueType="num">
                                      <p:cBhvr>
                                        <p:cTn id="126" dur="1000" fill="hold"/>
                                        <p:tgtEl>
                                          <p:spTgt spid="77"/>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00"/>
                                        <p:tgtEl>
                                          <p:spTgt spid="78"/>
                                        </p:tgtEl>
                                      </p:cBhvr>
                                    </p:animEffect>
                                    <p:anim calcmode="lin" valueType="num">
                                      <p:cBhvr>
                                        <p:cTn id="130" dur="1000" fill="hold"/>
                                        <p:tgtEl>
                                          <p:spTgt spid="78"/>
                                        </p:tgtEl>
                                        <p:attrNameLst>
                                          <p:attrName>ppt_x</p:attrName>
                                        </p:attrNameLst>
                                      </p:cBhvr>
                                      <p:tavLst>
                                        <p:tav tm="0">
                                          <p:val>
                                            <p:strVal val="#ppt_x"/>
                                          </p:val>
                                        </p:tav>
                                        <p:tav tm="100000">
                                          <p:val>
                                            <p:strVal val="#ppt_x"/>
                                          </p:val>
                                        </p:tav>
                                      </p:tavLst>
                                    </p:anim>
                                    <p:anim calcmode="lin" valueType="num">
                                      <p:cBhvr>
                                        <p:cTn id="131" dur="1000" fill="hold"/>
                                        <p:tgtEl>
                                          <p:spTgt spid="7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1000"/>
                                        <p:tgtEl>
                                          <p:spTgt spid="79"/>
                                        </p:tgtEl>
                                      </p:cBhvr>
                                    </p:animEffect>
                                    <p:anim calcmode="lin" valueType="num">
                                      <p:cBhvr>
                                        <p:cTn id="135" dur="1000" fill="hold"/>
                                        <p:tgtEl>
                                          <p:spTgt spid="79"/>
                                        </p:tgtEl>
                                        <p:attrNameLst>
                                          <p:attrName>ppt_x</p:attrName>
                                        </p:attrNameLst>
                                      </p:cBhvr>
                                      <p:tavLst>
                                        <p:tav tm="0">
                                          <p:val>
                                            <p:strVal val="#ppt_x"/>
                                          </p:val>
                                        </p:tav>
                                        <p:tav tm="100000">
                                          <p:val>
                                            <p:strVal val="#ppt_x"/>
                                          </p:val>
                                        </p:tav>
                                      </p:tavLst>
                                    </p:anim>
                                    <p:anim calcmode="lin" valueType="num">
                                      <p:cBhvr>
                                        <p:cTn id="136" dur="1000" fill="hold"/>
                                        <p:tgtEl>
                                          <p:spTgt spid="7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fade">
                                      <p:cBhvr>
                                        <p:cTn id="139" dur="1000"/>
                                        <p:tgtEl>
                                          <p:spTgt spid="80"/>
                                        </p:tgtEl>
                                      </p:cBhvr>
                                    </p:animEffect>
                                    <p:anim calcmode="lin" valueType="num">
                                      <p:cBhvr>
                                        <p:cTn id="140" dur="1000" fill="hold"/>
                                        <p:tgtEl>
                                          <p:spTgt spid="80"/>
                                        </p:tgtEl>
                                        <p:attrNameLst>
                                          <p:attrName>ppt_x</p:attrName>
                                        </p:attrNameLst>
                                      </p:cBhvr>
                                      <p:tavLst>
                                        <p:tav tm="0">
                                          <p:val>
                                            <p:strVal val="#ppt_x"/>
                                          </p:val>
                                        </p:tav>
                                        <p:tav tm="100000">
                                          <p:val>
                                            <p:strVal val="#ppt_x"/>
                                          </p:val>
                                        </p:tav>
                                      </p:tavLst>
                                    </p:anim>
                                    <p:anim calcmode="lin" valueType="num">
                                      <p:cBhvr>
                                        <p:cTn id="141" dur="1000" fill="hold"/>
                                        <p:tgtEl>
                                          <p:spTgt spid="8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1000"/>
                                        <p:tgtEl>
                                          <p:spTgt spid="81"/>
                                        </p:tgtEl>
                                      </p:cBhvr>
                                    </p:animEffect>
                                    <p:anim calcmode="lin" valueType="num">
                                      <p:cBhvr>
                                        <p:cTn id="145" dur="1000" fill="hold"/>
                                        <p:tgtEl>
                                          <p:spTgt spid="81"/>
                                        </p:tgtEl>
                                        <p:attrNameLst>
                                          <p:attrName>ppt_x</p:attrName>
                                        </p:attrNameLst>
                                      </p:cBhvr>
                                      <p:tavLst>
                                        <p:tav tm="0">
                                          <p:val>
                                            <p:strVal val="#ppt_x"/>
                                          </p:val>
                                        </p:tav>
                                        <p:tav tm="100000">
                                          <p:val>
                                            <p:strVal val="#ppt_x"/>
                                          </p:val>
                                        </p:tav>
                                      </p:tavLst>
                                    </p:anim>
                                    <p:anim calcmode="lin" valueType="num">
                                      <p:cBhvr>
                                        <p:cTn id="146" dur="1000" fill="hold"/>
                                        <p:tgtEl>
                                          <p:spTgt spid="8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2"/>
                                        </p:tgtEl>
                                        <p:attrNameLst>
                                          <p:attrName>style.visibility</p:attrName>
                                        </p:attrNameLst>
                                      </p:cBhvr>
                                      <p:to>
                                        <p:strVal val="visible"/>
                                      </p:to>
                                    </p:set>
                                    <p:animEffect transition="in" filter="fade">
                                      <p:cBhvr>
                                        <p:cTn id="149" dur="1000"/>
                                        <p:tgtEl>
                                          <p:spTgt spid="82"/>
                                        </p:tgtEl>
                                      </p:cBhvr>
                                    </p:animEffect>
                                    <p:anim calcmode="lin" valueType="num">
                                      <p:cBhvr>
                                        <p:cTn id="150" dur="1000" fill="hold"/>
                                        <p:tgtEl>
                                          <p:spTgt spid="82"/>
                                        </p:tgtEl>
                                        <p:attrNameLst>
                                          <p:attrName>ppt_x</p:attrName>
                                        </p:attrNameLst>
                                      </p:cBhvr>
                                      <p:tavLst>
                                        <p:tav tm="0">
                                          <p:val>
                                            <p:strVal val="#ppt_x"/>
                                          </p:val>
                                        </p:tav>
                                        <p:tav tm="100000">
                                          <p:val>
                                            <p:strVal val="#ppt_x"/>
                                          </p:val>
                                        </p:tav>
                                      </p:tavLst>
                                    </p:anim>
                                    <p:anim calcmode="lin" valueType="num">
                                      <p:cBhvr>
                                        <p:cTn id="151" dur="1000" fill="hold"/>
                                        <p:tgtEl>
                                          <p:spTgt spid="82"/>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animEffect transition="in" filter="fade">
                                      <p:cBhvr>
                                        <p:cTn id="154" dur="1000"/>
                                        <p:tgtEl>
                                          <p:spTgt spid="83"/>
                                        </p:tgtEl>
                                      </p:cBhvr>
                                    </p:animEffect>
                                    <p:anim calcmode="lin" valueType="num">
                                      <p:cBhvr>
                                        <p:cTn id="155" dur="1000" fill="hold"/>
                                        <p:tgtEl>
                                          <p:spTgt spid="83"/>
                                        </p:tgtEl>
                                        <p:attrNameLst>
                                          <p:attrName>ppt_x</p:attrName>
                                        </p:attrNameLst>
                                      </p:cBhvr>
                                      <p:tavLst>
                                        <p:tav tm="0">
                                          <p:val>
                                            <p:strVal val="#ppt_x"/>
                                          </p:val>
                                        </p:tav>
                                        <p:tav tm="100000">
                                          <p:val>
                                            <p:strVal val="#ppt_x"/>
                                          </p:val>
                                        </p:tav>
                                      </p:tavLst>
                                    </p:anim>
                                    <p:anim calcmode="lin" valueType="num">
                                      <p:cBhvr>
                                        <p:cTn id="156" dur="1000" fill="hold"/>
                                        <p:tgtEl>
                                          <p:spTgt spid="83"/>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fade">
                                      <p:cBhvr>
                                        <p:cTn id="159" dur="1000"/>
                                        <p:tgtEl>
                                          <p:spTgt spid="84"/>
                                        </p:tgtEl>
                                      </p:cBhvr>
                                    </p:animEffect>
                                    <p:anim calcmode="lin" valueType="num">
                                      <p:cBhvr>
                                        <p:cTn id="160" dur="1000" fill="hold"/>
                                        <p:tgtEl>
                                          <p:spTgt spid="84"/>
                                        </p:tgtEl>
                                        <p:attrNameLst>
                                          <p:attrName>ppt_x</p:attrName>
                                        </p:attrNameLst>
                                      </p:cBhvr>
                                      <p:tavLst>
                                        <p:tav tm="0">
                                          <p:val>
                                            <p:strVal val="#ppt_x"/>
                                          </p:val>
                                        </p:tav>
                                        <p:tav tm="100000">
                                          <p:val>
                                            <p:strVal val="#ppt_x"/>
                                          </p:val>
                                        </p:tav>
                                      </p:tavLst>
                                    </p:anim>
                                    <p:anim calcmode="lin" valueType="num">
                                      <p:cBhvr>
                                        <p:cTn id="161" dur="1000" fill="hold"/>
                                        <p:tgtEl>
                                          <p:spTgt spid="84"/>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85"/>
                                        </p:tgtEl>
                                        <p:attrNameLst>
                                          <p:attrName>style.visibility</p:attrName>
                                        </p:attrNameLst>
                                      </p:cBhvr>
                                      <p:to>
                                        <p:strVal val="visible"/>
                                      </p:to>
                                    </p:set>
                                    <p:animEffect transition="in" filter="fade">
                                      <p:cBhvr>
                                        <p:cTn id="164" dur="1000"/>
                                        <p:tgtEl>
                                          <p:spTgt spid="85"/>
                                        </p:tgtEl>
                                      </p:cBhvr>
                                    </p:animEffect>
                                    <p:anim calcmode="lin" valueType="num">
                                      <p:cBhvr>
                                        <p:cTn id="165" dur="1000" fill="hold"/>
                                        <p:tgtEl>
                                          <p:spTgt spid="85"/>
                                        </p:tgtEl>
                                        <p:attrNameLst>
                                          <p:attrName>ppt_x</p:attrName>
                                        </p:attrNameLst>
                                      </p:cBhvr>
                                      <p:tavLst>
                                        <p:tav tm="0">
                                          <p:val>
                                            <p:strVal val="#ppt_x"/>
                                          </p:val>
                                        </p:tav>
                                        <p:tav tm="100000">
                                          <p:val>
                                            <p:strVal val="#ppt_x"/>
                                          </p:val>
                                        </p:tav>
                                      </p:tavLst>
                                    </p:anim>
                                    <p:anim calcmode="lin" valueType="num">
                                      <p:cBhvr>
                                        <p:cTn id="166" dur="1000" fill="hold"/>
                                        <p:tgtEl>
                                          <p:spTgt spid="85"/>
                                        </p:tgtEl>
                                        <p:attrNameLst>
                                          <p:attrName>ppt_y</p:attrName>
                                        </p:attrNameLst>
                                      </p:cBhvr>
                                      <p:tavLst>
                                        <p:tav tm="0">
                                          <p:val>
                                            <p:strVal val="#ppt_y+.1"/>
                                          </p:val>
                                        </p:tav>
                                        <p:tav tm="100000">
                                          <p:val>
                                            <p:strVal val="#ppt_y"/>
                                          </p:val>
                                        </p:tav>
                                      </p:tavLst>
                                    </p:anim>
                                  </p:childTnLst>
                                </p:cTn>
                              </p:par>
                            </p:childTnLst>
                          </p:cTn>
                        </p:par>
                        <p:par>
                          <p:cTn id="167" fill="hold">
                            <p:stCondLst>
                              <p:cond delay="1000"/>
                            </p:stCondLst>
                            <p:childTnLst>
                              <p:par>
                                <p:cTn id="168" presetID="21" presetClass="entr" presetSubtype="1" fill="hold" grpId="0" nodeType="afterEffect">
                                  <p:stCondLst>
                                    <p:cond delay="0"/>
                                  </p:stCondLst>
                                  <p:childTnLst>
                                    <p:set>
                                      <p:cBhvr>
                                        <p:cTn id="169" dur="1" fill="hold">
                                          <p:stCondLst>
                                            <p:cond delay="0"/>
                                          </p:stCondLst>
                                        </p:cTn>
                                        <p:tgtEl>
                                          <p:spTgt spid="86"/>
                                        </p:tgtEl>
                                        <p:attrNameLst>
                                          <p:attrName>style.visibility</p:attrName>
                                        </p:attrNameLst>
                                      </p:cBhvr>
                                      <p:to>
                                        <p:strVal val="visible"/>
                                      </p:to>
                                    </p:set>
                                    <p:animEffect transition="in" filter="wheel(1)">
                                      <p:cBhvr>
                                        <p:cTn id="170" dur="2000"/>
                                        <p:tgtEl>
                                          <p:spTgt spid="86"/>
                                        </p:tgtEl>
                                      </p:cBhvr>
                                    </p:animEffect>
                                  </p:childTnLst>
                                </p:cTn>
                              </p:par>
                            </p:childTnLst>
                          </p:cTn>
                        </p:par>
                        <p:par>
                          <p:cTn id="171" fill="hold">
                            <p:stCondLst>
                              <p:cond delay="3000"/>
                            </p:stCondLst>
                            <p:childTnLst>
                              <p:par>
                                <p:cTn id="172" presetID="41" presetClass="entr" presetSubtype="0" fill="hold" grpId="0" nodeType="afterEffect">
                                  <p:stCondLst>
                                    <p:cond delay="0"/>
                                  </p:stCondLst>
                                  <p:iterate type="lt">
                                    <p:tmPct val="10000"/>
                                  </p:iterate>
                                  <p:childTnLst>
                                    <p:set>
                                      <p:cBhvr>
                                        <p:cTn id="173" dur="1" fill="hold">
                                          <p:stCondLst>
                                            <p:cond delay="0"/>
                                          </p:stCondLst>
                                        </p:cTn>
                                        <p:tgtEl>
                                          <p:spTgt spid="89"/>
                                        </p:tgtEl>
                                        <p:attrNameLst>
                                          <p:attrName>style.visibility</p:attrName>
                                        </p:attrNameLst>
                                      </p:cBhvr>
                                      <p:to>
                                        <p:strVal val="visible"/>
                                      </p:to>
                                    </p:set>
                                    <p:anim calcmode="lin" valueType="num">
                                      <p:cBhvr>
                                        <p:cTn id="174"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75" dur="500" fill="hold"/>
                                        <p:tgtEl>
                                          <p:spTgt spid="89"/>
                                        </p:tgtEl>
                                        <p:attrNameLst>
                                          <p:attrName>ppt_y</p:attrName>
                                        </p:attrNameLst>
                                      </p:cBhvr>
                                      <p:tavLst>
                                        <p:tav tm="0">
                                          <p:val>
                                            <p:strVal val="#ppt_y"/>
                                          </p:val>
                                        </p:tav>
                                        <p:tav tm="100000">
                                          <p:val>
                                            <p:strVal val="#ppt_y"/>
                                          </p:val>
                                        </p:tav>
                                      </p:tavLst>
                                    </p:anim>
                                    <p:anim calcmode="lin" valueType="num">
                                      <p:cBhvr>
                                        <p:cTn id="176"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77"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78" dur="500" tmFilter="0,0; .5, 1; 1, 1"/>
                                        <p:tgtEl>
                                          <p:spTgt spid="89"/>
                                        </p:tgtEl>
                                      </p:cBhvr>
                                    </p:animEffect>
                                  </p:childTnLst>
                                </p:cTn>
                              </p:par>
                            </p:childTnLst>
                          </p:cTn>
                        </p:par>
                        <p:par>
                          <p:cTn id="179" fill="hold">
                            <p:stCondLst>
                              <p:cond delay="3650"/>
                            </p:stCondLst>
                            <p:childTnLst>
                              <p:par>
                                <p:cTn id="180" presetID="22" presetClass="entr" presetSubtype="8" fill="hold" nodeType="afterEffect">
                                  <p:stCondLst>
                                    <p:cond delay="0"/>
                                  </p:stCondLst>
                                  <p:childTnLst>
                                    <p:set>
                                      <p:cBhvr>
                                        <p:cTn id="181" dur="1" fill="hold">
                                          <p:stCondLst>
                                            <p:cond delay="0"/>
                                          </p:stCondLst>
                                        </p:cTn>
                                        <p:tgtEl>
                                          <p:spTgt spid="91"/>
                                        </p:tgtEl>
                                        <p:attrNameLst>
                                          <p:attrName>style.visibility</p:attrName>
                                        </p:attrNameLst>
                                      </p:cBhvr>
                                      <p:to>
                                        <p:strVal val="visible"/>
                                      </p:to>
                                    </p:set>
                                    <p:animEffect transition="in" filter="wipe(left)">
                                      <p:cBhvr>
                                        <p:cTn id="182" dur="500"/>
                                        <p:tgtEl>
                                          <p:spTgt spid="91"/>
                                        </p:tgtEl>
                                      </p:cBhvr>
                                    </p:animEffect>
                                  </p:childTnLst>
                                </p:cTn>
                              </p:par>
                            </p:childTnLst>
                          </p:cTn>
                        </p:par>
                        <p:par>
                          <p:cTn id="183" fill="hold">
                            <p:stCondLst>
                              <p:cond delay="4150"/>
                            </p:stCondLst>
                            <p:childTnLst>
                              <p:par>
                                <p:cTn id="184" presetID="41" presetClass="entr" presetSubtype="0" fill="hold" grpId="0" nodeType="afterEffect">
                                  <p:stCondLst>
                                    <p:cond delay="0"/>
                                  </p:stCondLst>
                                  <p:iterate type="lt">
                                    <p:tmPct val="10000"/>
                                  </p:iterate>
                                  <p:childTnLst>
                                    <p:set>
                                      <p:cBhvr>
                                        <p:cTn id="185" dur="1" fill="hold">
                                          <p:stCondLst>
                                            <p:cond delay="0"/>
                                          </p:stCondLst>
                                        </p:cTn>
                                        <p:tgtEl>
                                          <p:spTgt spid="90"/>
                                        </p:tgtEl>
                                        <p:attrNameLst>
                                          <p:attrName>style.visibility</p:attrName>
                                        </p:attrNameLst>
                                      </p:cBhvr>
                                      <p:to>
                                        <p:strVal val="visible"/>
                                      </p:to>
                                    </p:set>
                                    <p:anim calcmode="lin" valueType="num">
                                      <p:cBhvr>
                                        <p:cTn id="186"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87" dur="500" fill="hold"/>
                                        <p:tgtEl>
                                          <p:spTgt spid="90"/>
                                        </p:tgtEl>
                                        <p:attrNameLst>
                                          <p:attrName>ppt_y</p:attrName>
                                        </p:attrNameLst>
                                      </p:cBhvr>
                                      <p:tavLst>
                                        <p:tav tm="0">
                                          <p:val>
                                            <p:strVal val="#ppt_y"/>
                                          </p:val>
                                        </p:tav>
                                        <p:tav tm="100000">
                                          <p:val>
                                            <p:strVal val="#ppt_y"/>
                                          </p:val>
                                        </p:tav>
                                      </p:tavLst>
                                    </p:anim>
                                    <p:anim calcmode="lin" valueType="num">
                                      <p:cBhvr>
                                        <p:cTn id="188"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89"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90" dur="500" tmFilter="0,0; .5, 1; 1, 1"/>
                                        <p:tgtEl>
                                          <p:spTgt spid="90"/>
                                        </p:tgtEl>
                                      </p:cBhvr>
                                    </p:animEffect>
                                  </p:childTnLst>
                                </p:cTn>
                              </p:par>
                            </p:childTnLst>
                          </p:cTn>
                        </p:par>
                        <p:par>
                          <p:cTn id="191" fill="hold">
                            <p:stCondLst>
                              <p:cond delay="4949"/>
                            </p:stCondLst>
                            <p:childTnLst>
                              <p:par>
                                <p:cTn id="192" presetID="41" presetClass="entr" presetSubtype="0" fill="hold" grpId="0" nodeType="afterEffect">
                                  <p:stCondLst>
                                    <p:cond delay="0"/>
                                  </p:stCondLst>
                                  <p:iterate type="lt">
                                    <p:tmPct val="10000"/>
                                  </p:iterate>
                                  <p:childTnLst>
                                    <p:set>
                                      <p:cBhvr>
                                        <p:cTn id="193" dur="1" fill="hold">
                                          <p:stCondLst>
                                            <p:cond delay="0"/>
                                          </p:stCondLst>
                                        </p:cTn>
                                        <p:tgtEl>
                                          <p:spTgt spid="88"/>
                                        </p:tgtEl>
                                        <p:attrNameLst>
                                          <p:attrName>style.visibility</p:attrName>
                                        </p:attrNameLst>
                                      </p:cBhvr>
                                      <p:to>
                                        <p:strVal val="visible"/>
                                      </p:to>
                                    </p:set>
                                    <p:anim calcmode="lin" valueType="num">
                                      <p:cBhvr>
                                        <p:cTn id="19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95" dur="500" fill="hold"/>
                                        <p:tgtEl>
                                          <p:spTgt spid="88"/>
                                        </p:tgtEl>
                                        <p:attrNameLst>
                                          <p:attrName>ppt_y</p:attrName>
                                        </p:attrNameLst>
                                      </p:cBhvr>
                                      <p:tavLst>
                                        <p:tav tm="0">
                                          <p:val>
                                            <p:strVal val="#ppt_y"/>
                                          </p:val>
                                        </p:tav>
                                        <p:tav tm="100000">
                                          <p:val>
                                            <p:strVal val="#ppt_y"/>
                                          </p:val>
                                        </p:tav>
                                      </p:tavLst>
                                    </p:anim>
                                    <p:anim calcmode="lin" valueType="num">
                                      <p:cBhvr>
                                        <p:cTn id="19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9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98"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8"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8"/>
          <p:cNvSpPr>
            <a:spLocks noChangeArrowheads="1"/>
          </p:cNvSpPr>
          <p:nvPr/>
        </p:nvSpPr>
        <p:spPr bwMode="auto">
          <a:xfrm>
            <a:off x="0" y="2478322"/>
            <a:ext cx="12192000" cy="2357413"/>
          </a:xfrm>
          <a:prstGeom prst="rect">
            <a:avLst/>
          </a:prstGeom>
          <a:solidFill>
            <a:schemeClr val="accent2">
              <a:lumMod val="20000"/>
              <a:lumOff val="80000"/>
            </a:schemeClr>
          </a:solidFill>
          <a:ln>
            <a:noFill/>
          </a:ln>
        </p:spPr>
        <p:txBody>
          <a:bodyPr vert="horz" wrap="square" lIns="91440" tIns="45720" rIns="91440" bIns="45720" numCol="1" anchor="t" anchorCtr="0" compatLnSpc="1"/>
          <a:lstStyle/>
          <a:p>
            <a:endParaRPr lang="en-US" sz="2400" dirty="0"/>
          </a:p>
        </p:txBody>
      </p:sp>
      <p:grpSp>
        <p:nvGrpSpPr>
          <p:cNvPr id="5" name="Group 4"/>
          <p:cNvGrpSpPr/>
          <p:nvPr/>
        </p:nvGrpSpPr>
        <p:grpSpPr>
          <a:xfrm>
            <a:off x="759568" y="1458526"/>
            <a:ext cx="2634763" cy="4792143"/>
            <a:chOff x="2777030" y="1276350"/>
            <a:chExt cx="1871170" cy="3403312"/>
          </a:xfrm>
        </p:grpSpPr>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77030" y="1276350"/>
              <a:ext cx="1871170" cy="3403312"/>
            </a:xfrm>
            <a:prstGeom prst="rect">
              <a:avLst/>
            </a:prstGeom>
          </p:spPr>
        </p:pic>
        <p:sp>
          <p:nvSpPr>
            <p:cNvPr id="7" name="Rectangle 6"/>
            <p:cNvSpPr/>
            <p:nvPr/>
          </p:nvSpPr>
          <p:spPr>
            <a:xfrm>
              <a:off x="2961703" y="1874759"/>
              <a:ext cx="1501824" cy="221146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65"/>
            </a:p>
          </p:txBody>
        </p:sp>
      </p:grpSp>
      <p:sp>
        <p:nvSpPr>
          <p:cNvPr id="10" name="TextBox 9"/>
          <p:cNvSpPr txBox="1"/>
          <p:nvPr/>
        </p:nvSpPr>
        <p:spPr>
          <a:xfrm>
            <a:off x="5036222" y="5147076"/>
            <a:ext cx="5406217" cy="748795"/>
          </a:xfrm>
          <a:prstGeom prst="rect">
            <a:avLst/>
          </a:prstGeom>
          <a:noFill/>
        </p:spPr>
        <p:txBody>
          <a:bodyPr wrap="square" lIns="91440" tIns="45720" rIns="91440" bIns="45720" rtlCol="0" anchor="ctr">
            <a:spAutoFit/>
          </a:bodyPr>
          <a:lstStyle/>
          <a:p>
            <a:r>
              <a:rPr lang="zh-CN" altLang="en-US" sz="213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2135" b="1" dirty="0">
              <a:solidFill>
                <a:schemeClr val="tx2"/>
              </a:solidFill>
              <a:latin typeface="微软雅黑" panose="020B0503020204020204" pitchFamily="34" charset="-122"/>
              <a:ea typeface="微软雅黑" panose="020B0503020204020204" pitchFamily="34" charset="-122"/>
            </a:endParaRPr>
          </a:p>
        </p:txBody>
      </p:sp>
      <p:grpSp>
        <p:nvGrpSpPr>
          <p:cNvPr id="14" name="Group 13"/>
          <p:cNvGrpSpPr/>
          <p:nvPr/>
        </p:nvGrpSpPr>
        <p:grpSpPr>
          <a:xfrm>
            <a:off x="4085119" y="3648623"/>
            <a:ext cx="2374312" cy="1107996"/>
            <a:chOff x="1019773" y="3948963"/>
            <a:chExt cx="2374312" cy="1107996"/>
          </a:xfrm>
        </p:grpSpPr>
        <p:sp>
          <p:nvSpPr>
            <p:cNvPr id="15" name="TextBox 14"/>
            <p:cNvSpPr txBox="1"/>
            <p:nvPr/>
          </p:nvSpPr>
          <p:spPr>
            <a:xfrm>
              <a:off x="1019773" y="4410628"/>
              <a:ext cx="2374312" cy="646331"/>
            </a:xfrm>
            <a:prstGeom prst="rect">
              <a:avLst/>
            </a:prstGeom>
            <a:noFill/>
          </p:spPr>
          <p:txBody>
            <a:bodyPr wrap="square">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707759" y="3948963"/>
              <a:ext cx="1005403" cy="338554"/>
            </a:xfrm>
            <a:prstGeom prst="rect">
              <a:avLst/>
            </a:prstGeom>
            <a:noFill/>
          </p:spPr>
          <p:txBody>
            <a:bodyPr wrap="none"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grpSp>
        <p:nvGrpSpPr>
          <p:cNvPr id="17" name="Group 16"/>
          <p:cNvGrpSpPr/>
          <p:nvPr/>
        </p:nvGrpSpPr>
        <p:grpSpPr>
          <a:xfrm>
            <a:off x="6562423" y="3648623"/>
            <a:ext cx="2374312" cy="1107996"/>
            <a:chOff x="1019773" y="3948963"/>
            <a:chExt cx="2374312" cy="1107996"/>
          </a:xfrm>
        </p:grpSpPr>
        <p:sp>
          <p:nvSpPr>
            <p:cNvPr id="18" name="TextBox 17"/>
            <p:cNvSpPr txBox="1"/>
            <p:nvPr/>
          </p:nvSpPr>
          <p:spPr>
            <a:xfrm>
              <a:off x="1019773" y="4410628"/>
              <a:ext cx="2374312" cy="646331"/>
            </a:xfrm>
            <a:prstGeom prst="rect">
              <a:avLst/>
            </a:prstGeom>
            <a:noFill/>
          </p:spPr>
          <p:txBody>
            <a:bodyPr wrap="square">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701516" y="3948963"/>
              <a:ext cx="1005403" cy="338554"/>
            </a:xfrm>
            <a:prstGeom prst="rect">
              <a:avLst/>
            </a:prstGeom>
            <a:noFill/>
          </p:spPr>
          <p:txBody>
            <a:bodyPr wrap="none"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grpSp>
        <p:nvGrpSpPr>
          <p:cNvPr id="20" name="Group 19"/>
          <p:cNvGrpSpPr/>
          <p:nvPr/>
        </p:nvGrpSpPr>
        <p:grpSpPr>
          <a:xfrm>
            <a:off x="9031229" y="3648623"/>
            <a:ext cx="2374312" cy="1107996"/>
            <a:chOff x="1019773" y="3948963"/>
            <a:chExt cx="2374312" cy="1107996"/>
          </a:xfrm>
        </p:grpSpPr>
        <p:sp>
          <p:nvSpPr>
            <p:cNvPr id="21" name="TextBox 20"/>
            <p:cNvSpPr txBox="1"/>
            <p:nvPr/>
          </p:nvSpPr>
          <p:spPr>
            <a:xfrm>
              <a:off x="1019773" y="4410628"/>
              <a:ext cx="2374312" cy="646331"/>
            </a:xfrm>
            <a:prstGeom prst="rect">
              <a:avLst/>
            </a:prstGeom>
            <a:noFill/>
          </p:spPr>
          <p:txBody>
            <a:bodyPr wrap="square">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698064" y="3948963"/>
              <a:ext cx="1005403" cy="338554"/>
            </a:xfrm>
            <a:prstGeom prst="rect">
              <a:avLst/>
            </a:prstGeom>
            <a:noFill/>
          </p:spPr>
          <p:txBody>
            <a:bodyPr wrap="none"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7374702" y="2936062"/>
            <a:ext cx="720967" cy="720967"/>
            <a:chOff x="7374702" y="2343269"/>
            <a:chExt cx="720966" cy="720966"/>
          </a:xfrm>
        </p:grpSpPr>
        <p:sp>
          <p:nvSpPr>
            <p:cNvPr id="24" name="Rounded Rectangle 23"/>
            <p:cNvSpPr/>
            <p:nvPr/>
          </p:nvSpPr>
          <p:spPr>
            <a:xfrm>
              <a:off x="7374702" y="2343269"/>
              <a:ext cx="720966" cy="720966"/>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Freeform 82"/>
            <p:cNvSpPr>
              <a:spLocks noEditPoints="1"/>
            </p:cNvSpPr>
            <p:nvPr/>
          </p:nvSpPr>
          <p:spPr bwMode="auto">
            <a:xfrm flipH="1">
              <a:off x="7529578" y="2524068"/>
              <a:ext cx="440002" cy="386262"/>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chemeClr val="bg1"/>
            </a:solidFill>
            <a:ln>
              <a:noFill/>
            </a:ln>
          </p:spPr>
          <p:txBody>
            <a:bodyPr vert="horz" wrap="square" lIns="121920" tIns="60960" rIns="121920" bIns="60960" numCol="1" anchor="t" anchorCtr="0" compatLnSpc="1"/>
            <a:lstStyle/>
            <a:p>
              <a:pPr algn="ctr"/>
              <a:endParaRPr lang="en-US" sz="2400"/>
            </a:p>
          </p:txBody>
        </p:sp>
      </p:grpSp>
      <p:grpSp>
        <p:nvGrpSpPr>
          <p:cNvPr id="26" name="Group 25"/>
          <p:cNvGrpSpPr/>
          <p:nvPr/>
        </p:nvGrpSpPr>
        <p:grpSpPr>
          <a:xfrm>
            <a:off x="9853602" y="2936062"/>
            <a:ext cx="720967" cy="720967"/>
            <a:chOff x="9853601" y="2343269"/>
            <a:chExt cx="720966" cy="720966"/>
          </a:xfrm>
        </p:grpSpPr>
        <p:sp>
          <p:nvSpPr>
            <p:cNvPr id="27" name="Rounded Rectangle 26"/>
            <p:cNvSpPr/>
            <p:nvPr/>
          </p:nvSpPr>
          <p:spPr>
            <a:xfrm>
              <a:off x="9853601" y="2343269"/>
              <a:ext cx="720966" cy="720966"/>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8" name="Group 27"/>
            <p:cNvGrpSpPr/>
            <p:nvPr/>
          </p:nvGrpSpPr>
          <p:grpSpPr>
            <a:xfrm>
              <a:off x="10082951" y="2489594"/>
              <a:ext cx="296005" cy="446902"/>
              <a:chOff x="549275" y="4406901"/>
              <a:chExt cx="161926" cy="244475"/>
            </a:xfrm>
            <a:solidFill>
              <a:schemeClr val="bg1"/>
            </a:solidFill>
          </p:grpSpPr>
          <p:sp>
            <p:nvSpPr>
              <p:cNvPr id="29"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algn="ctr"/>
                <a:endParaRPr lang="en-US" sz="2400"/>
              </a:p>
            </p:txBody>
          </p:sp>
          <p:sp>
            <p:nvSpPr>
              <p:cNvPr id="30"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pPr algn="ctr"/>
                <a:endParaRPr lang="en-US" sz="2400"/>
              </a:p>
            </p:txBody>
          </p:sp>
        </p:grpSp>
      </p:grpSp>
      <p:grpSp>
        <p:nvGrpSpPr>
          <p:cNvPr id="31" name="Group 30"/>
          <p:cNvGrpSpPr/>
          <p:nvPr/>
        </p:nvGrpSpPr>
        <p:grpSpPr>
          <a:xfrm>
            <a:off x="4895803" y="2936062"/>
            <a:ext cx="720967" cy="720967"/>
            <a:chOff x="4895803" y="2343269"/>
            <a:chExt cx="720966" cy="720966"/>
          </a:xfrm>
        </p:grpSpPr>
        <p:sp>
          <p:nvSpPr>
            <p:cNvPr id="32" name="Rounded Rectangle 31"/>
            <p:cNvSpPr/>
            <p:nvPr/>
          </p:nvSpPr>
          <p:spPr>
            <a:xfrm>
              <a:off x="4895803" y="2343269"/>
              <a:ext cx="720966" cy="720966"/>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Freeform 101"/>
            <p:cNvSpPr>
              <a:spLocks noEditPoints="1"/>
            </p:cNvSpPr>
            <p:nvPr/>
          </p:nvSpPr>
          <p:spPr bwMode="auto">
            <a:xfrm>
              <a:off x="5036221" y="2512578"/>
              <a:ext cx="424779" cy="392991"/>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121920" tIns="60960" rIns="121920" bIns="60960" numCol="1" anchor="t" anchorCtr="0" compatLnSpc="1"/>
            <a:lstStyle/>
            <a:p>
              <a:pPr algn="ctr"/>
              <a:endParaRPr lang="en-US" sz="2400" dirty="0"/>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7" presetClass="entr" presetSubtype="1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strVal val="#ppt_h"/>
                                          </p:val>
                                        </p:tav>
                                        <p:tav tm="100000">
                                          <p:val>
                                            <p:strVal val="#ppt_h"/>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2500"/>
                            </p:stCondLst>
                            <p:childTnLst>
                              <p:par>
                                <p:cTn id="26" presetID="17" presetClass="entr" presetSubtype="1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strVal val="#ppt_h"/>
                                          </p:val>
                                        </p:tav>
                                        <p:tav tm="100000">
                                          <p:val>
                                            <p:strVal val="#ppt_h"/>
                                          </p:val>
                                        </p:tav>
                                      </p:tavLst>
                                    </p:anim>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3500"/>
                            </p:stCondLst>
                            <p:childTnLst>
                              <p:par>
                                <p:cTn id="35" presetID="17" presetClass="entr" presetSubtype="1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strVal val="#ppt_h"/>
                                          </p:val>
                                        </p:tav>
                                        <p:tav tm="100000">
                                          <p:val>
                                            <p:strVal val="#ppt_h"/>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ck Arc 1"/>
          <p:cNvSpPr/>
          <p:nvPr/>
        </p:nvSpPr>
        <p:spPr>
          <a:xfrm>
            <a:off x="6862745" y="2862503"/>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endParaRPr>
          </a:p>
        </p:txBody>
      </p:sp>
      <p:sp>
        <p:nvSpPr>
          <p:cNvPr id="3" name="Block Arc 2"/>
          <p:cNvSpPr/>
          <p:nvPr/>
        </p:nvSpPr>
        <p:spPr>
          <a:xfrm rot="10800000">
            <a:off x="4987261" y="2859620"/>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endParaRPr>
          </a:p>
        </p:txBody>
      </p:sp>
      <p:sp>
        <p:nvSpPr>
          <p:cNvPr id="4" name="Block Arc 3"/>
          <p:cNvSpPr/>
          <p:nvPr/>
        </p:nvSpPr>
        <p:spPr>
          <a:xfrm>
            <a:off x="3114881" y="2879436"/>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endParaRPr>
          </a:p>
        </p:txBody>
      </p:sp>
      <p:sp>
        <p:nvSpPr>
          <p:cNvPr id="8" name="Freeform 7"/>
          <p:cNvSpPr/>
          <p:nvPr/>
        </p:nvSpPr>
        <p:spPr>
          <a:xfrm>
            <a:off x="1689775" y="3322251"/>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1"/>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953" anchor="ctr" anchorCtr="0">
            <a:noAutofit/>
          </a:bodyPr>
          <a:lstStyle/>
          <a:p>
            <a:pPr algn="ctr" defTabSz="1184910">
              <a:lnSpc>
                <a:spcPct val="90000"/>
              </a:lnSpc>
              <a:spcBef>
                <a:spcPct val="0"/>
              </a:spcBef>
              <a:spcAft>
                <a:spcPct val="35000"/>
              </a:spcAft>
            </a:pPr>
            <a:endParaRPr lang="en-US" sz="4800" dirty="0">
              <a:solidFill>
                <a:schemeClr val="accent1"/>
              </a:solidFill>
              <a:latin typeface="FontAwesome" pitchFamily="2" charset="0"/>
            </a:endParaRPr>
          </a:p>
        </p:txBody>
      </p:sp>
      <p:sp>
        <p:nvSpPr>
          <p:cNvPr id="9" name="Freeform 8"/>
          <p:cNvSpPr/>
          <p:nvPr/>
        </p:nvSpPr>
        <p:spPr>
          <a:xfrm>
            <a:off x="3583341" y="3322251"/>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2"/>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953" anchor="ctr" anchorCtr="0">
            <a:noAutofit/>
          </a:bodyPr>
          <a:lstStyle/>
          <a:p>
            <a:pPr algn="ctr" defTabSz="1184910">
              <a:lnSpc>
                <a:spcPct val="90000"/>
              </a:lnSpc>
              <a:spcBef>
                <a:spcPct val="0"/>
              </a:spcBef>
              <a:spcAft>
                <a:spcPct val="35000"/>
              </a:spcAft>
            </a:pPr>
            <a:endParaRPr lang="en-US" sz="4800" dirty="0">
              <a:solidFill>
                <a:schemeClr val="accent2"/>
              </a:solidFill>
              <a:latin typeface="FontAwesome" pitchFamily="2" charset="0"/>
            </a:endParaRPr>
          </a:p>
        </p:txBody>
      </p:sp>
      <p:sp>
        <p:nvSpPr>
          <p:cNvPr id="10" name="Freeform 9"/>
          <p:cNvSpPr/>
          <p:nvPr/>
        </p:nvSpPr>
        <p:spPr>
          <a:xfrm>
            <a:off x="5449815" y="3322251"/>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3"/>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953" anchor="ctr" anchorCtr="0">
            <a:noAutofit/>
          </a:bodyPr>
          <a:lstStyle/>
          <a:p>
            <a:pPr algn="ctr" defTabSz="1184910">
              <a:lnSpc>
                <a:spcPct val="90000"/>
              </a:lnSpc>
              <a:spcBef>
                <a:spcPct val="0"/>
              </a:spcBef>
              <a:spcAft>
                <a:spcPct val="35000"/>
              </a:spcAft>
            </a:pPr>
            <a:endParaRPr lang="en-US" sz="4800" dirty="0">
              <a:solidFill>
                <a:schemeClr val="accent3"/>
              </a:solidFill>
              <a:latin typeface="FontAwesome" pitchFamily="2" charset="0"/>
            </a:endParaRPr>
          </a:p>
        </p:txBody>
      </p:sp>
      <p:sp>
        <p:nvSpPr>
          <p:cNvPr id="11" name="Freeform 10"/>
          <p:cNvSpPr/>
          <p:nvPr/>
        </p:nvSpPr>
        <p:spPr>
          <a:xfrm>
            <a:off x="7343381" y="3322251"/>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4"/>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953" anchor="ctr" anchorCtr="0">
            <a:noAutofit/>
          </a:bodyPr>
          <a:lstStyle/>
          <a:p>
            <a:pPr algn="ctr" defTabSz="1184910">
              <a:lnSpc>
                <a:spcPct val="90000"/>
              </a:lnSpc>
              <a:spcBef>
                <a:spcPct val="0"/>
              </a:spcBef>
              <a:spcAft>
                <a:spcPct val="35000"/>
              </a:spcAft>
            </a:pPr>
            <a:endParaRPr lang="en-US" sz="4800" dirty="0">
              <a:solidFill>
                <a:schemeClr val="accent4"/>
              </a:solidFill>
              <a:latin typeface="FontAwesome" pitchFamily="2" charset="0"/>
            </a:endParaRPr>
          </a:p>
        </p:txBody>
      </p:sp>
      <p:sp>
        <p:nvSpPr>
          <p:cNvPr id="12" name="Freeform 11"/>
          <p:cNvSpPr/>
          <p:nvPr/>
        </p:nvSpPr>
        <p:spPr>
          <a:xfrm>
            <a:off x="9209856" y="3322251"/>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5"/>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953" anchor="ctr" anchorCtr="0">
            <a:noAutofit/>
          </a:bodyPr>
          <a:lstStyle/>
          <a:p>
            <a:pPr algn="ctr" defTabSz="1184910">
              <a:lnSpc>
                <a:spcPct val="90000"/>
              </a:lnSpc>
              <a:spcBef>
                <a:spcPct val="0"/>
              </a:spcBef>
              <a:spcAft>
                <a:spcPct val="35000"/>
              </a:spcAft>
            </a:pPr>
            <a:endParaRPr lang="en-US" sz="4800" dirty="0">
              <a:solidFill>
                <a:schemeClr val="accent5"/>
              </a:solidFill>
              <a:latin typeface="FontAwesome" pitchFamily="2" charset="0"/>
            </a:endParaRPr>
          </a:p>
        </p:txBody>
      </p:sp>
      <p:sp>
        <p:nvSpPr>
          <p:cNvPr id="13" name="TextBox 12"/>
          <p:cNvSpPr txBox="1"/>
          <p:nvPr/>
        </p:nvSpPr>
        <p:spPr>
          <a:xfrm>
            <a:off x="1903348" y="5309595"/>
            <a:ext cx="833562" cy="492443"/>
          </a:xfrm>
          <a:prstGeom prst="rect">
            <a:avLst/>
          </a:prstGeom>
          <a:noFill/>
        </p:spPr>
        <p:txBody>
          <a:bodyPr wrap="none" lIns="0" tIns="0" rIns="0" bIns="0" rtlCol="0" anchor="ctr">
            <a:spAutoFit/>
          </a:bodyPr>
          <a:lstStyle/>
          <a:p>
            <a:pPr algn="ctr" defTabSz="1218565">
              <a:spcBef>
                <a:spcPct val="20000"/>
              </a:spcBef>
              <a:defRPr/>
            </a:pPr>
            <a:r>
              <a:rPr lang="en-US" sz="3200" b="1" dirty="0">
                <a:solidFill>
                  <a:schemeClr val="accent1"/>
                </a:solidFill>
              </a:rPr>
              <a:t>2013</a:t>
            </a:r>
            <a:endParaRPr lang="en-US" sz="3200" dirty="0">
              <a:solidFill>
                <a:schemeClr val="accent1"/>
              </a:solidFill>
            </a:endParaRPr>
          </a:p>
        </p:txBody>
      </p:sp>
      <p:sp>
        <p:nvSpPr>
          <p:cNvPr id="14" name="TextBox 13"/>
          <p:cNvSpPr txBox="1"/>
          <p:nvPr/>
        </p:nvSpPr>
        <p:spPr>
          <a:xfrm>
            <a:off x="3775192" y="2104495"/>
            <a:ext cx="833562" cy="492443"/>
          </a:xfrm>
          <a:prstGeom prst="rect">
            <a:avLst/>
          </a:prstGeom>
          <a:noFill/>
        </p:spPr>
        <p:txBody>
          <a:bodyPr wrap="none" lIns="0" tIns="0" rIns="0" bIns="0" rtlCol="0" anchor="ctr">
            <a:spAutoFit/>
          </a:bodyPr>
          <a:lstStyle/>
          <a:p>
            <a:pPr algn="ctr" defTabSz="1218565">
              <a:spcBef>
                <a:spcPct val="20000"/>
              </a:spcBef>
              <a:defRPr/>
            </a:pPr>
            <a:r>
              <a:rPr lang="en-US" sz="3200" b="1" dirty="0">
                <a:solidFill>
                  <a:schemeClr val="accent2"/>
                </a:solidFill>
              </a:rPr>
              <a:t>2014</a:t>
            </a:r>
            <a:endParaRPr lang="en-US" sz="3200" dirty="0">
              <a:solidFill>
                <a:schemeClr val="accent2"/>
              </a:solidFill>
            </a:endParaRPr>
          </a:p>
        </p:txBody>
      </p:sp>
      <p:sp>
        <p:nvSpPr>
          <p:cNvPr id="15" name="TextBox 14"/>
          <p:cNvSpPr txBox="1"/>
          <p:nvPr/>
        </p:nvSpPr>
        <p:spPr>
          <a:xfrm>
            <a:off x="5709764" y="5309595"/>
            <a:ext cx="833562" cy="492443"/>
          </a:xfrm>
          <a:prstGeom prst="rect">
            <a:avLst/>
          </a:prstGeom>
          <a:noFill/>
        </p:spPr>
        <p:txBody>
          <a:bodyPr wrap="none" lIns="0" tIns="0" rIns="0" bIns="0" rtlCol="0" anchor="ctr">
            <a:spAutoFit/>
          </a:bodyPr>
          <a:lstStyle/>
          <a:p>
            <a:pPr algn="ctr" defTabSz="1218565">
              <a:spcBef>
                <a:spcPct val="20000"/>
              </a:spcBef>
              <a:defRPr/>
            </a:pPr>
            <a:r>
              <a:rPr lang="en-US" sz="3200" b="1" dirty="0">
                <a:solidFill>
                  <a:schemeClr val="accent3"/>
                </a:solidFill>
              </a:rPr>
              <a:t>2015</a:t>
            </a:r>
            <a:endParaRPr lang="en-US" sz="3200" dirty="0">
              <a:solidFill>
                <a:schemeClr val="accent3"/>
              </a:solidFill>
            </a:endParaRPr>
          </a:p>
        </p:txBody>
      </p:sp>
      <p:sp>
        <p:nvSpPr>
          <p:cNvPr id="16" name="TextBox 15"/>
          <p:cNvSpPr txBox="1"/>
          <p:nvPr/>
        </p:nvSpPr>
        <p:spPr>
          <a:xfrm>
            <a:off x="7561658" y="2104495"/>
            <a:ext cx="833562" cy="492443"/>
          </a:xfrm>
          <a:prstGeom prst="rect">
            <a:avLst/>
          </a:prstGeom>
          <a:noFill/>
        </p:spPr>
        <p:txBody>
          <a:bodyPr wrap="none" lIns="0" tIns="0" rIns="0" bIns="0" rtlCol="0" anchor="ctr">
            <a:spAutoFit/>
          </a:bodyPr>
          <a:lstStyle/>
          <a:p>
            <a:pPr algn="ctr" defTabSz="1218565">
              <a:spcBef>
                <a:spcPct val="20000"/>
              </a:spcBef>
              <a:defRPr/>
            </a:pPr>
            <a:r>
              <a:rPr lang="en-US" sz="3200" b="1" dirty="0">
                <a:solidFill>
                  <a:schemeClr val="accent4"/>
                </a:solidFill>
              </a:rPr>
              <a:t>2016</a:t>
            </a:r>
            <a:endParaRPr lang="en-US" sz="3200" dirty="0">
              <a:solidFill>
                <a:schemeClr val="accent4"/>
              </a:solidFill>
            </a:endParaRPr>
          </a:p>
        </p:txBody>
      </p:sp>
      <p:sp>
        <p:nvSpPr>
          <p:cNvPr id="17" name="TextBox 16"/>
          <p:cNvSpPr txBox="1"/>
          <p:nvPr/>
        </p:nvSpPr>
        <p:spPr>
          <a:xfrm>
            <a:off x="9481890" y="5309595"/>
            <a:ext cx="833562" cy="492443"/>
          </a:xfrm>
          <a:prstGeom prst="rect">
            <a:avLst/>
          </a:prstGeom>
          <a:noFill/>
        </p:spPr>
        <p:txBody>
          <a:bodyPr wrap="none" lIns="0" tIns="0" rIns="0" bIns="0" rtlCol="0" anchor="ctr">
            <a:spAutoFit/>
          </a:bodyPr>
          <a:lstStyle/>
          <a:p>
            <a:pPr algn="ctr" defTabSz="1218565">
              <a:spcBef>
                <a:spcPct val="20000"/>
              </a:spcBef>
              <a:defRPr/>
            </a:pPr>
            <a:r>
              <a:rPr lang="en-US" sz="3200" b="1" dirty="0">
                <a:solidFill>
                  <a:schemeClr val="accent5"/>
                </a:solidFill>
              </a:rPr>
              <a:t>2017</a:t>
            </a:r>
            <a:endParaRPr lang="en-US" sz="3200" dirty="0">
              <a:solidFill>
                <a:schemeClr val="accent5"/>
              </a:solidFill>
            </a:endParaRPr>
          </a:p>
        </p:txBody>
      </p:sp>
      <p:sp>
        <p:nvSpPr>
          <p:cNvPr id="18" name="Block Arc 17"/>
          <p:cNvSpPr/>
          <p:nvPr/>
        </p:nvSpPr>
        <p:spPr>
          <a:xfrm rot="10800000">
            <a:off x="1234345" y="2859619"/>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endParaRPr>
          </a:p>
        </p:txBody>
      </p:sp>
      <p:sp>
        <p:nvSpPr>
          <p:cNvPr id="20" name="Block Arc 19"/>
          <p:cNvSpPr/>
          <p:nvPr/>
        </p:nvSpPr>
        <p:spPr>
          <a:xfrm rot="10800000">
            <a:off x="8740080" y="2859620"/>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endParaRPr>
          </a:p>
        </p:txBody>
      </p:sp>
      <p:grpSp>
        <p:nvGrpSpPr>
          <p:cNvPr id="22" name="Group 21"/>
          <p:cNvGrpSpPr/>
          <p:nvPr/>
        </p:nvGrpSpPr>
        <p:grpSpPr>
          <a:xfrm>
            <a:off x="9580711" y="3702744"/>
            <a:ext cx="536315" cy="536315"/>
            <a:chOff x="8216107" y="2577307"/>
            <a:chExt cx="464344" cy="464344"/>
          </a:xfrm>
          <a:solidFill>
            <a:schemeClr val="accent5"/>
          </a:solidFill>
        </p:grpSpPr>
        <p:sp>
          <p:nvSpPr>
            <p:cNvPr id="23"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4"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5"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6"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27" name="Group 26"/>
          <p:cNvGrpSpPr/>
          <p:nvPr/>
        </p:nvGrpSpPr>
        <p:grpSpPr>
          <a:xfrm>
            <a:off x="5911729" y="3704100"/>
            <a:ext cx="368545" cy="537232"/>
            <a:chOff x="3582988" y="3510757"/>
            <a:chExt cx="319088" cy="465138"/>
          </a:xfrm>
          <a:solidFill>
            <a:schemeClr val="accent3"/>
          </a:solidFill>
        </p:grpSpPr>
        <p:sp>
          <p:nvSpPr>
            <p:cNvPr id="2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30" name="Group 29"/>
          <p:cNvGrpSpPr/>
          <p:nvPr/>
        </p:nvGrpSpPr>
        <p:grpSpPr>
          <a:xfrm>
            <a:off x="4032633" y="3702744"/>
            <a:ext cx="402465" cy="537232"/>
            <a:chOff x="2639219" y="3510757"/>
            <a:chExt cx="348456" cy="465138"/>
          </a:xfrm>
          <a:solidFill>
            <a:schemeClr val="accent2"/>
          </a:solidFill>
        </p:grpSpPr>
        <p:sp>
          <p:nvSpPr>
            <p:cNvPr id="31"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2"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33" name="Group 32"/>
          <p:cNvGrpSpPr/>
          <p:nvPr/>
        </p:nvGrpSpPr>
        <p:grpSpPr>
          <a:xfrm>
            <a:off x="2074001" y="3703663"/>
            <a:ext cx="536315" cy="536315"/>
            <a:chOff x="3498967" y="3049909"/>
            <a:chExt cx="464344" cy="464344"/>
          </a:xfrm>
          <a:solidFill>
            <a:schemeClr val="accent1"/>
          </a:solidFill>
        </p:grpSpPr>
        <p:sp>
          <p:nvSpPr>
            <p:cNvPr id="34"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5"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36" name="Group 35"/>
          <p:cNvGrpSpPr/>
          <p:nvPr/>
        </p:nvGrpSpPr>
        <p:grpSpPr>
          <a:xfrm>
            <a:off x="7698647" y="3702745"/>
            <a:ext cx="537232" cy="536315"/>
            <a:chOff x="2581275" y="2582069"/>
            <a:chExt cx="465138" cy="464344"/>
          </a:xfrm>
          <a:solidFill>
            <a:schemeClr val="accent4"/>
          </a:solidFill>
        </p:grpSpPr>
        <p:sp>
          <p:nvSpPr>
            <p:cNvPr id="37"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8"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sp>
        <p:nvSpPr>
          <p:cNvPr id="39" name="Rectangle 38"/>
          <p:cNvSpPr/>
          <p:nvPr/>
        </p:nvSpPr>
        <p:spPr>
          <a:xfrm>
            <a:off x="1189027" y="2013090"/>
            <a:ext cx="2219429" cy="646331"/>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772407" y="1718053"/>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1" name="Rectangle 40"/>
          <p:cNvSpPr/>
          <p:nvPr/>
        </p:nvSpPr>
        <p:spPr>
          <a:xfrm>
            <a:off x="3097868" y="5541976"/>
            <a:ext cx="2219429" cy="646331"/>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681247" y="5246939"/>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3" name="Rectangle 42"/>
          <p:cNvSpPr/>
          <p:nvPr/>
        </p:nvSpPr>
        <p:spPr>
          <a:xfrm>
            <a:off x="4986782" y="2013090"/>
            <a:ext cx="2219429" cy="646331"/>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570161" y="1718053"/>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5" name="Rectangle 44"/>
          <p:cNvSpPr/>
          <p:nvPr/>
        </p:nvSpPr>
        <p:spPr>
          <a:xfrm>
            <a:off x="6895623" y="5538882"/>
            <a:ext cx="2219429" cy="646331"/>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479003" y="5243845"/>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7" name="Rectangle 46"/>
          <p:cNvSpPr/>
          <p:nvPr/>
        </p:nvSpPr>
        <p:spPr>
          <a:xfrm>
            <a:off x="8767648" y="2013090"/>
            <a:ext cx="2219429" cy="646331"/>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9351027" y="1718053"/>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grpSp>
        <p:nvGrpSpPr>
          <p:cNvPr id="61" name="Group 60"/>
          <p:cNvGrpSpPr/>
          <p:nvPr/>
        </p:nvGrpSpPr>
        <p:grpSpPr>
          <a:xfrm>
            <a:off x="8740079" y="2862503"/>
            <a:ext cx="2329392" cy="2217579"/>
            <a:chOff x="8740079" y="2867340"/>
            <a:chExt cx="2329392" cy="2217579"/>
          </a:xfrm>
        </p:grpSpPr>
        <p:sp>
          <p:nvSpPr>
            <p:cNvPr id="7" name="Block Arc 6"/>
            <p:cNvSpPr/>
            <p:nvPr/>
          </p:nvSpPr>
          <p:spPr>
            <a:xfrm>
              <a:off x="8740079" y="2867340"/>
              <a:ext cx="2217579" cy="2217579"/>
            </a:xfrm>
            <a:prstGeom prst="blockArc">
              <a:avLst>
                <a:gd name="adj1" fmla="val 10800000"/>
                <a:gd name="adj2" fmla="val 3"/>
                <a:gd name="adj3" fmla="val 152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1" name="Isosceles Triangle 50"/>
            <p:cNvSpPr/>
            <p:nvPr/>
          </p:nvSpPr>
          <p:spPr>
            <a:xfrm rot="10800000">
              <a:off x="10509419" y="3970613"/>
              <a:ext cx="560052" cy="3593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60" name="Group 59"/>
          <p:cNvGrpSpPr/>
          <p:nvPr/>
        </p:nvGrpSpPr>
        <p:grpSpPr>
          <a:xfrm>
            <a:off x="6862746" y="2859620"/>
            <a:ext cx="2326951" cy="2217579"/>
            <a:chOff x="6862745" y="2864458"/>
            <a:chExt cx="2326950" cy="2217579"/>
          </a:xfrm>
        </p:grpSpPr>
        <p:sp>
          <p:nvSpPr>
            <p:cNvPr id="21" name="Block Arc 20"/>
            <p:cNvSpPr/>
            <p:nvPr/>
          </p:nvSpPr>
          <p:spPr>
            <a:xfrm rot="10800000">
              <a:off x="6862745" y="2864458"/>
              <a:ext cx="2217579" cy="2217579"/>
            </a:xfrm>
            <a:prstGeom prst="blockArc">
              <a:avLst>
                <a:gd name="adj1" fmla="val 10800000"/>
                <a:gd name="adj2" fmla="val 3"/>
                <a:gd name="adj3" fmla="val 15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3" name="Isosceles Triangle 52"/>
            <p:cNvSpPr/>
            <p:nvPr/>
          </p:nvSpPr>
          <p:spPr>
            <a:xfrm>
              <a:off x="8629643" y="3617749"/>
              <a:ext cx="560052" cy="35937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59" name="Group 58"/>
          <p:cNvGrpSpPr/>
          <p:nvPr/>
        </p:nvGrpSpPr>
        <p:grpSpPr>
          <a:xfrm>
            <a:off x="4987261" y="2862503"/>
            <a:ext cx="2328891" cy="2217579"/>
            <a:chOff x="4987260" y="2867340"/>
            <a:chExt cx="2328891" cy="2217579"/>
          </a:xfrm>
        </p:grpSpPr>
        <p:sp>
          <p:nvSpPr>
            <p:cNvPr id="6" name="Block Arc 5"/>
            <p:cNvSpPr/>
            <p:nvPr/>
          </p:nvSpPr>
          <p:spPr>
            <a:xfrm>
              <a:off x="4987260" y="2867340"/>
              <a:ext cx="2217579" cy="2217579"/>
            </a:xfrm>
            <a:prstGeom prst="blockArc">
              <a:avLst>
                <a:gd name="adj1" fmla="val 10800000"/>
                <a:gd name="adj2" fmla="val 3"/>
                <a:gd name="adj3" fmla="val 15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0" name="Isosceles Triangle 49"/>
            <p:cNvSpPr/>
            <p:nvPr/>
          </p:nvSpPr>
          <p:spPr>
            <a:xfrm rot="10800000">
              <a:off x="6756099" y="3970613"/>
              <a:ext cx="560052" cy="35937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58" name="Group 57"/>
          <p:cNvGrpSpPr/>
          <p:nvPr/>
        </p:nvGrpSpPr>
        <p:grpSpPr>
          <a:xfrm>
            <a:off x="3109830" y="2859620"/>
            <a:ext cx="2330895" cy="2217579"/>
            <a:chOff x="3109828" y="2864458"/>
            <a:chExt cx="2330895" cy="2217579"/>
          </a:xfrm>
        </p:grpSpPr>
        <p:sp>
          <p:nvSpPr>
            <p:cNvPr id="19" name="Block Arc 18"/>
            <p:cNvSpPr/>
            <p:nvPr/>
          </p:nvSpPr>
          <p:spPr>
            <a:xfrm rot="10800000">
              <a:off x="3109828" y="2864458"/>
              <a:ext cx="2217579"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2" name="Isosceles Triangle 51"/>
            <p:cNvSpPr/>
            <p:nvPr/>
          </p:nvSpPr>
          <p:spPr>
            <a:xfrm>
              <a:off x="4880671" y="3617749"/>
              <a:ext cx="560052" cy="35937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57" name="Group 56"/>
          <p:cNvGrpSpPr/>
          <p:nvPr/>
        </p:nvGrpSpPr>
        <p:grpSpPr>
          <a:xfrm>
            <a:off x="1234345" y="2862503"/>
            <a:ext cx="2332835" cy="2217579"/>
            <a:chOff x="1234344" y="2867340"/>
            <a:chExt cx="2332835" cy="2217579"/>
          </a:xfrm>
        </p:grpSpPr>
        <p:sp>
          <p:nvSpPr>
            <p:cNvPr id="5" name="Block Arc 4"/>
            <p:cNvSpPr/>
            <p:nvPr/>
          </p:nvSpPr>
          <p:spPr>
            <a:xfrm>
              <a:off x="1234344" y="2867340"/>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9" name="Isosceles Triangle 48"/>
            <p:cNvSpPr/>
            <p:nvPr/>
          </p:nvSpPr>
          <p:spPr>
            <a:xfrm rot="10800000">
              <a:off x="3007127" y="3970613"/>
              <a:ext cx="560052" cy="3593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500"/>
                            </p:stCondLst>
                            <p:childTnLst>
                              <p:par>
                                <p:cTn id="24" presetID="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0-#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1+#ppt_h/2"/>
                                          </p:val>
                                        </p:tav>
                                        <p:tav tm="100000">
                                          <p:val>
                                            <p:strVal val="#ppt_y"/>
                                          </p:val>
                                        </p:tav>
                                      </p:tavLst>
                                    </p:anim>
                                  </p:childTnLst>
                                </p:cTn>
                              </p:par>
                              <p:par>
                                <p:cTn id="32" presetID="53"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ppt_w</p:attrName>
                                        </p:attrNameLst>
                                      </p:cBhvr>
                                      <p:tavLst>
                                        <p:tav tm="0">
                                          <p:val>
                                            <p:fltVal val="0"/>
                                          </p:val>
                                        </p:tav>
                                        <p:tav tm="100000">
                                          <p:val>
                                            <p:strVal val="#ppt_w"/>
                                          </p:val>
                                        </p:tav>
                                      </p:tavLst>
                                    </p:anim>
                                    <p:anim calcmode="lin" valueType="num">
                                      <p:cBhvr>
                                        <p:cTn id="40" dur="500" fill="hold"/>
                                        <p:tgtEl>
                                          <p:spTgt spid="30"/>
                                        </p:tgtEl>
                                        <p:attrNameLst>
                                          <p:attrName>ppt_h</p:attrName>
                                        </p:attrNameLst>
                                      </p:cBhvr>
                                      <p:tavLst>
                                        <p:tav tm="0">
                                          <p:val>
                                            <p:fltVal val="0"/>
                                          </p:val>
                                        </p:tav>
                                        <p:tav tm="100000">
                                          <p:val>
                                            <p:strVal val="#ppt_h"/>
                                          </p:val>
                                        </p:tav>
                                      </p:tavLst>
                                    </p:anim>
                                    <p:animEffect transition="in" filter="fade">
                                      <p:cBhvr>
                                        <p:cTn id="41" dur="500"/>
                                        <p:tgtEl>
                                          <p:spTgt spid="30"/>
                                        </p:tgtEl>
                                      </p:cBhvr>
                                    </p:animEffect>
                                  </p:childTnLst>
                                </p:cTn>
                              </p:par>
                            </p:childTnLst>
                          </p:cTn>
                        </p:par>
                        <p:par>
                          <p:cTn id="42" fill="hold">
                            <p:stCondLst>
                              <p:cond delay="1000"/>
                            </p:stCondLst>
                            <p:childTnLst>
                              <p:par>
                                <p:cTn id="43" presetID="2" presetClass="entr" presetSubtype="1"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additive="base">
                                        <p:cTn id="45" dur="500" fill="hold"/>
                                        <p:tgtEl>
                                          <p:spTgt spid="59"/>
                                        </p:tgtEl>
                                        <p:attrNameLst>
                                          <p:attrName>ppt_x</p:attrName>
                                        </p:attrNameLst>
                                      </p:cBhvr>
                                      <p:tavLst>
                                        <p:tav tm="0">
                                          <p:val>
                                            <p:strVal val="#ppt_x"/>
                                          </p:val>
                                        </p:tav>
                                        <p:tav tm="100000">
                                          <p:val>
                                            <p:strVal val="#ppt_x"/>
                                          </p:val>
                                        </p:tav>
                                      </p:tavLst>
                                    </p:anim>
                                    <p:anim calcmode="lin" valueType="num">
                                      <p:cBhvr additive="base">
                                        <p:cTn id="46" dur="500" fill="hold"/>
                                        <p:tgtEl>
                                          <p:spTgt spid="59"/>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par>
                                <p:cTn id="51" presetID="53" presetClass="entr" presetSubtype="16"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53" presetClass="entr" presetSubtype="16"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1500"/>
                            </p:stCondLst>
                            <p:childTnLst>
                              <p:par>
                                <p:cTn id="62" presetID="2" presetClass="entr" presetSubtype="1" fill="hold" grpId="0" nodeType="after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500" fill="hold"/>
                                        <p:tgtEl>
                                          <p:spTgt spid="2"/>
                                        </p:tgtEl>
                                        <p:attrNameLst>
                                          <p:attrName>ppt_x</p:attrName>
                                        </p:attrNameLst>
                                      </p:cBhvr>
                                      <p:tavLst>
                                        <p:tav tm="0">
                                          <p:val>
                                            <p:strVal val="#ppt_x"/>
                                          </p:val>
                                        </p:tav>
                                        <p:tav tm="100000">
                                          <p:val>
                                            <p:strVal val="#ppt_x"/>
                                          </p:val>
                                        </p:tav>
                                      </p:tavLst>
                                    </p:anim>
                                    <p:anim calcmode="lin" valueType="num">
                                      <p:cBhvr additive="base">
                                        <p:cTn id="65" dur="500" fill="hold"/>
                                        <p:tgtEl>
                                          <p:spTgt spid="2"/>
                                        </p:tgtEl>
                                        <p:attrNameLst>
                                          <p:attrName>ppt_y</p:attrName>
                                        </p:attrNameLst>
                                      </p:cBhvr>
                                      <p:tavLst>
                                        <p:tav tm="0">
                                          <p:val>
                                            <p:strVal val="0-#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ppt_x"/>
                                          </p:val>
                                        </p:tav>
                                        <p:tav tm="100000">
                                          <p:val>
                                            <p:strVal val="#ppt_x"/>
                                          </p:val>
                                        </p:tav>
                                      </p:tavLst>
                                    </p:anim>
                                    <p:anim calcmode="lin" valueType="num">
                                      <p:cBhvr additive="base">
                                        <p:cTn id="69" dur="500" fill="hold"/>
                                        <p:tgtEl>
                                          <p:spTgt spid="60"/>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fltVal val="0"/>
                                          </p:val>
                                        </p:tav>
                                        <p:tav tm="100000">
                                          <p:val>
                                            <p:strVal val="#ppt_h"/>
                                          </p:val>
                                        </p:tav>
                                      </p:tavLst>
                                    </p:anim>
                                    <p:animEffect transition="in" filter="fade">
                                      <p:cBhvr>
                                        <p:cTn id="74" dur="500"/>
                                        <p:tgtEl>
                                          <p:spTgt spid="11"/>
                                        </p:tgtEl>
                                      </p:cBhvr>
                                    </p:animEffect>
                                  </p:childTnLst>
                                </p:cTn>
                              </p:par>
                              <p:par>
                                <p:cTn id="75" presetID="53" presetClass="entr" presetSubtype="16"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Effect transition="in" filter="fade">
                                      <p:cBhvr>
                                        <p:cTn id="79" dur="500"/>
                                        <p:tgtEl>
                                          <p:spTgt spid="36"/>
                                        </p:tgtEl>
                                      </p:cBhvr>
                                    </p:animEffect>
                                  </p:childTnLst>
                                </p:cTn>
                              </p:par>
                            </p:childTnLst>
                          </p:cTn>
                        </p:par>
                        <p:par>
                          <p:cTn id="80" fill="hold">
                            <p:stCondLst>
                              <p:cond delay="2000"/>
                            </p:stCondLst>
                            <p:childTnLst>
                              <p:par>
                                <p:cTn id="81" presetID="2" presetClass="entr" presetSubtype="1" fill="hold" nodeType="after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fill="hold"/>
                                        <p:tgtEl>
                                          <p:spTgt spid="61"/>
                                        </p:tgtEl>
                                        <p:attrNameLst>
                                          <p:attrName>ppt_x</p:attrName>
                                        </p:attrNameLst>
                                      </p:cBhvr>
                                      <p:tavLst>
                                        <p:tav tm="0">
                                          <p:val>
                                            <p:strVal val="#ppt_x"/>
                                          </p:val>
                                        </p:tav>
                                        <p:tav tm="100000">
                                          <p:val>
                                            <p:strVal val="#ppt_x"/>
                                          </p:val>
                                        </p:tav>
                                      </p:tavLst>
                                    </p:anim>
                                    <p:anim calcmode="lin" valueType="num">
                                      <p:cBhvr additive="base">
                                        <p:cTn id="84" dur="500" fill="hold"/>
                                        <p:tgtEl>
                                          <p:spTgt spid="61"/>
                                        </p:tgtEl>
                                        <p:attrNameLst>
                                          <p:attrName>ppt_y</p:attrName>
                                        </p:attrNameLst>
                                      </p:cBhvr>
                                      <p:tavLst>
                                        <p:tav tm="0">
                                          <p:val>
                                            <p:strVal val="0-#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500" fill="hold"/>
                                        <p:tgtEl>
                                          <p:spTgt spid="20"/>
                                        </p:tgtEl>
                                        <p:attrNameLst>
                                          <p:attrName>ppt_x</p:attrName>
                                        </p:attrNameLst>
                                      </p:cBhvr>
                                      <p:tavLst>
                                        <p:tav tm="0">
                                          <p:val>
                                            <p:strVal val="#ppt_x"/>
                                          </p:val>
                                        </p:tav>
                                        <p:tav tm="100000">
                                          <p:val>
                                            <p:strVal val="#ppt_x"/>
                                          </p:val>
                                        </p:tav>
                                      </p:tavLst>
                                    </p:anim>
                                    <p:anim calcmode="lin" valueType="num">
                                      <p:cBhvr additive="base">
                                        <p:cTn id="88" dur="500" fill="hold"/>
                                        <p:tgtEl>
                                          <p:spTgt spid="20"/>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par>
                                <p:cTn id="94" presetID="53" presetClass="entr" presetSubtype="16" fill="hold" nodeType="withEffect">
                                  <p:stCondLst>
                                    <p:cond delay="0"/>
                                  </p:stCondLst>
                                  <p:childTnLst>
                                    <p:set>
                                      <p:cBhvr>
                                        <p:cTn id="95" dur="1" fill="hold">
                                          <p:stCondLst>
                                            <p:cond delay="0"/>
                                          </p:stCondLst>
                                        </p:cTn>
                                        <p:tgtEl>
                                          <p:spTgt spid="22"/>
                                        </p:tgtEl>
                                        <p:attrNameLst>
                                          <p:attrName>style.visibility</p:attrName>
                                        </p:attrNameLst>
                                      </p:cBhvr>
                                      <p:to>
                                        <p:strVal val="visible"/>
                                      </p:to>
                                    </p:set>
                                    <p:anim calcmode="lin" valueType="num">
                                      <p:cBhvr>
                                        <p:cTn id="96" dur="500" fill="hold"/>
                                        <p:tgtEl>
                                          <p:spTgt spid="22"/>
                                        </p:tgtEl>
                                        <p:attrNameLst>
                                          <p:attrName>ppt_w</p:attrName>
                                        </p:attrNameLst>
                                      </p:cBhvr>
                                      <p:tavLst>
                                        <p:tav tm="0">
                                          <p:val>
                                            <p:fltVal val="0"/>
                                          </p:val>
                                        </p:tav>
                                        <p:tav tm="100000">
                                          <p:val>
                                            <p:strVal val="#ppt_w"/>
                                          </p:val>
                                        </p:tav>
                                      </p:tavLst>
                                    </p:anim>
                                    <p:anim calcmode="lin" valueType="num">
                                      <p:cBhvr>
                                        <p:cTn id="97" dur="500" fill="hold"/>
                                        <p:tgtEl>
                                          <p:spTgt spid="22"/>
                                        </p:tgtEl>
                                        <p:attrNameLst>
                                          <p:attrName>ppt_h</p:attrName>
                                        </p:attrNameLst>
                                      </p:cBhvr>
                                      <p:tavLst>
                                        <p:tav tm="0">
                                          <p:val>
                                            <p:fltVal val="0"/>
                                          </p:val>
                                        </p:tav>
                                        <p:tav tm="100000">
                                          <p:val>
                                            <p:strVal val="#ppt_h"/>
                                          </p:val>
                                        </p:tav>
                                      </p:tavLst>
                                    </p:anim>
                                    <p:animEffect transition="in" filter="fade">
                                      <p:cBhvr>
                                        <p:cTn id="98" dur="500"/>
                                        <p:tgtEl>
                                          <p:spTgt spid="22"/>
                                        </p:tgtEl>
                                      </p:cBhvr>
                                    </p:animEffect>
                                  </p:childTnLst>
                                </p:cTn>
                              </p:par>
                            </p:childTnLst>
                          </p:cTn>
                        </p:par>
                        <p:par>
                          <p:cTn id="99" fill="hold">
                            <p:stCondLst>
                              <p:cond delay="2500"/>
                            </p:stCondLst>
                            <p:childTnLst>
                              <p:par>
                                <p:cTn id="100" presetID="16" presetClass="entr" presetSubtype="21"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barn(inVertical)">
                                      <p:cBhvr>
                                        <p:cTn id="102" dur="500"/>
                                        <p:tgtEl>
                                          <p:spTgt spid="40"/>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barn(inVertical)">
                                      <p:cBhvr>
                                        <p:cTn id="105" dur="500"/>
                                        <p:tgtEl>
                                          <p:spTgt spid="13"/>
                                        </p:tgtEl>
                                      </p:cBhvr>
                                    </p:animEffect>
                                  </p:childTnLst>
                                </p:cTn>
                              </p:par>
                            </p:childTnLst>
                          </p:cTn>
                        </p:par>
                        <p:par>
                          <p:cTn id="106" fill="hold">
                            <p:stCondLst>
                              <p:cond delay="3000"/>
                            </p:stCondLst>
                            <p:childTnLst>
                              <p:par>
                                <p:cTn id="107" presetID="10"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childTnLst>
                                </p:cTn>
                              </p:par>
                            </p:childTnLst>
                          </p:cTn>
                        </p:par>
                        <p:par>
                          <p:cTn id="110" fill="hold">
                            <p:stCondLst>
                              <p:cond delay="3500"/>
                            </p:stCondLst>
                            <p:childTnLst>
                              <p:par>
                                <p:cTn id="111" presetID="16" presetClass="entr" presetSubtype="21" fill="hold" grpId="0" nodeType="afterEffect">
                                  <p:stCondLst>
                                    <p:cond delay="0"/>
                                  </p:stCondLst>
                                  <p:childTnLst>
                                    <p:set>
                                      <p:cBhvr>
                                        <p:cTn id="112" dur="1" fill="hold">
                                          <p:stCondLst>
                                            <p:cond delay="0"/>
                                          </p:stCondLst>
                                        </p:cTn>
                                        <p:tgtEl>
                                          <p:spTgt spid="14"/>
                                        </p:tgtEl>
                                        <p:attrNameLst>
                                          <p:attrName>style.visibility</p:attrName>
                                        </p:attrNameLst>
                                      </p:cBhvr>
                                      <p:to>
                                        <p:strVal val="visible"/>
                                      </p:to>
                                    </p:set>
                                    <p:animEffect transition="in" filter="barn(inVertical)">
                                      <p:cBhvr>
                                        <p:cTn id="113" dur="500"/>
                                        <p:tgtEl>
                                          <p:spTgt spid="14"/>
                                        </p:tgtEl>
                                      </p:cBhvr>
                                    </p:animEffect>
                                  </p:childTnLst>
                                </p:cTn>
                              </p:par>
                              <p:par>
                                <p:cTn id="114" presetID="16" presetClass="entr" presetSubtype="21" fill="hold" grpId="0"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barn(inVertical)">
                                      <p:cBhvr>
                                        <p:cTn id="116" dur="500"/>
                                        <p:tgtEl>
                                          <p:spTgt spid="42"/>
                                        </p:tgtEl>
                                      </p:cBhvr>
                                    </p:animEffect>
                                  </p:childTnLst>
                                </p:cTn>
                              </p:par>
                            </p:childTnLst>
                          </p:cTn>
                        </p:par>
                        <p:par>
                          <p:cTn id="117" fill="hold">
                            <p:stCondLst>
                              <p:cond delay="4000"/>
                            </p:stCondLst>
                            <p:childTnLst>
                              <p:par>
                                <p:cTn id="118" presetID="10" presetClass="entr" presetSubtype="0"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fade">
                                      <p:cBhvr>
                                        <p:cTn id="120" dur="500"/>
                                        <p:tgtEl>
                                          <p:spTgt spid="41"/>
                                        </p:tgtEl>
                                      </p:cBhvr>
                                    </p:animEffect>
                                  </p:childTnLst>
                                </p:cTn>
                              </p:par>
                            </p:childTnLst>
                          </p:cTn>
                        </p:par>
                        <p:par>
                          <p:cTn id="121" fill="hold">
                            <p:stCondLst>
                              <p:cond delay="4500"/>
                            </p:stCondLst>
                            <p:childTnLst>
                              <p:par>
                                <p:cTn id="122" presetID="16" presetClass="entr" presetSubtype="21" fill="hold" grpId="0" nodeType="after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barn(inVertical)">
                                      <p:cBhvr>
                                        <p:cTn id="124" dur="500"/>
                                        <p:tgtEl>
                                          <p:spTgt spid="44"/>
                                        </p:tgtEl>
                                      </p:cBhvr>
                                    </p:animEffect>
                                  </p:childTnLst>
                                </p:cTn>
                              </p:par>
                              <p:par>
                                <p:cTn id="125" presetID="16" presetClass="entr" presetSubtype="21" fill="hold" grpId="0" nodeType="withEffect">
                                  <p:stCondLst>
                                    <p:cond delay="0"/>
                                  </p:stCondLst>
                                  <p:childTnLst>
                                    <p:set>
                                      <p:cBhvr>
                                        <p:cTn id="126" dur="1" fill="hold">
                                          <p:stCondLst>
                                            <p:cond delay="0"/>
                                          </p:stCondLst>
                                        </p:cTn>
                                        <p:tgtEl>
                                          <p:spTgt spid="15"/>
                                        </p:tgtEl>
                                        <p:attrNameLst>
                                          <p:attrName>style.visibility</p:attrName>
                                        </p:attrNameLst>
                                      </p:cBhvr>
                                      <p:to>
                                        <p:strVal val="visible"/>
                                      </p:to>
                                    </p:set>
                                    <p:animEffect transition="in" filter="barn(inVertical)">
                                      <p:cBhvr>
                                        <p:cTn id="127" dur="500"/>
                                        <p:tgtEl>
                                          <p:spTgt spid="15"/>
                                        </p:tgtEl>
                                      </p:cBhvr>
                                    </p:animEffect>
                                  </p:childTnLst>
                                </p:cTn>
                              </p:par>
                            </p:childTnLst>
                          </p:cTn>
                        </p:par>
                        <p:par>
                          <p:cTn id="128" fill="hold">
                            <p:stCondLst>
                              <p:cond delay="5000"/>
                            </p:stCondLst>
                            <p:childTnLst>
                              <p:par>
                                <p:cTn id="129" presetID="10" presetClass="entr" presetSubtype="0" fill="hold" grpId="0" nodeType="after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fade">
                                      <p:cBhvr>
                                        <p:cTn id="131" dur="500"/>
                                        <p:tgtEl>
                                          <p:spTgt spid="43"/>
                                        </p:tgtEl>
                                      </p:cBhvr>
                                    </p:animEffect>
                                  </p:childTnLst>
                                </p:cTn>
                              </p:par>
                            </p:childTnLst>
                          </p:cTn>
                        </p:par>
                        <p:par>
                          <p:cTn id="132" fill="hold">
                            <p:stCondLst>
                              <p:cond delay="5500"/>
                            </p:stCondLst>
                            <p:childTnLst>
                              <p:par>
                                <p:cTn id="133" presetID="16" presetClass="entr" presetSubtype="21" fill="hold" grpId="0" nodeType="afterEffect">
                                  <p:stCondLst>
                                    <p:cond delay="0"/>
                                  </p:stCondLst>
                                  <p:childTnLst>
                                    <p:set>
                                      <p:cBhvr>
                                        <p:cTn id="134" dur="1" fill="hold">
                                          <p:stCondLst>
                                            <p:cond delay="0"/>
                                          </p:stCondLst>
                                        </p:cTn>
                                        <p:tgtEl>
                                          <p:spTgt spid="16"/>
                                        </p:tgtEl>
                                        <p:attrNameLst>
                                          <p:attrName>style.visibility</p:attrName>
                                        </p:attrNameLst>
                                      </p:cBhvr>
                                      <p:to>
                                        <p:strVal val="visible"/>
                                      </p:to>
                                    </p:set>
                                    <p:animEffect transition="in" filter="barn(inVertical)">
                                      <p:cBhvr>
                                        <p:cTn id="135" dur="500"/>
                                        <p:tgtEl>
                                          <p:spTgt spid="16"/>
                                        </p:tgtEl>
                                      </p:cBhvr>
                                    </p:animEffect>
                                  </p:childTnLst>
                                </p:cTn>
                              </p:par>
                              <p:par>
                                <p:cTn id="136" presetID="16" presetClass="entr" presetSubtype="21" fill="hold" grpId="0" nodeType="with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barn(inVertical)">
                                      <p:cBhvr>
                                        <p:cTn id="138" dur="500"/>
                                        <p:tgtEl>
                                          <p:spTgt spid="46"/>
                                        </p:tgtEl>
                                      </p:cBhvr>
                                    </p:animEffect>
                                  </p:childTnLst>
                                </p:cTn>
                              </p:par>
                            </p:childTnLst>
                          </p:cTn>
                        </p:par>
                        <p:par>
                          <p:cTn id="139" fill="hold">
                            <p:stCondLst>
                              <p:cond delay="6000"/>
                            </p:stCondLst>
                            <p:childTnLst>
                              <p:par>
                                <p:cTn id="140" presetID="10" presetClass="entr" presetSubtype="0" fill="hold" grpId="0" nodeType="after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500"/>
                                        <p:tgtEl>
                                          <p:spTgt spid="45"/>
                                        </p:tgtEl>
                                      </p:cBhvr>
                                    </p:animEffect>
                                  </p:childTnLst>
                                </p:cTn>
                              </p:par>
                            </p:childTnLst>
                          </p:cTn>
                        </p:par>
                        <p:par>
                          <p:cTn id="143" fill="hold">
                            <p:stCondLst>
                              <p:cond delay="6500"/>
                            </p:stCondLst>
                            <p:childTnLst>
                              <p:par>
                                <p:cTn id="144" presetID="16" presetClass="entr" presetSubtype="21" fill="hold" grpId="0" nodeType="afterEffect">
                                  <p:stCondLst>
                                    <p:cond delay="0"/>
                                  </p:stCondLst>
                                  <p:childTnLst>
                                    <p:set>
                                      <p:cBhvr>
                                        <p:cTn id="145" dur="1" fill="hold">
                                          <p:stCondLst>
                                            <p:cond delay="0"/>
                                          </p:stCondLst>
                                        </p:cTn>
                                        <p:tgtEl>
                                          <p:spTgt spid="48"/>
                                        </p:tgtEl>
                                        <p:attrNameLst>
                                          <p:attrName>style.visibility</p:attrName>
                                        </p:attrNameLst>
                                      </p:cBhvr>
                                      <p:to>
                                        <p:strVal val="visible"/>
                                      </p:to>
                                    </p:set>
                                    <p:animEffect transition="in" filter="barn(inVertical)">
                                      <p:cBhvr>
                                        <p:cTn id="146" dur="500"/>
                                        <p:tgtEl>
                                          <p:spTgt spid="48"/>
                                        </p:tgtEl>
                                      </p:cBhvr>
                                    </p:animEffect>
                                  </p:childTnLst>
                                </p:cTn>
                              </p:par>
                              <p:par>
                                <p:cTn id="147" presetID="16" presetClass="entr" presetSubtype="21" fill="hold" grpId="0" nodeType="withEffect">
                                  <p:stCondLst>
                                    <p:cond delay="0"/>
                                  </p:stCondLst>
                                  <p:childTnLst>
                                    <p:set>
                                      <p:cBhvr>
                                        <p:cTn id="148" dur="1" fill="hold">
                                          <p:stCondLst>
                                            <p:cond delay="0"/>
                                          </p:stCondLst>
                                        </p:cTn>
                                        <p:tgtEl>
                                          <p:spTgt spid="17"/>
                                        </p:tgtEl>
                                        <p:attrNameLst>
                                          <p:attrName>style.visibility</p:attrName>
                                        </p:attrNameLst>
                                      </p:cBhvr>
                                      <p:to>
                                        <p:strVal val="visible"/>
                                      </p:to>
                                    </p:set>
                                    <p:animEffect transition="in" filter="barn(inVertical)">
                                      <p:cBhvr>
                                        <p:cTn id="149" dur="500"/>
                                        <p:tgtEl>
                                          <p:spTgt spid="17"/>
                                        </p:tgtEl>
                                      </p:cBhvr>
                                    </p:animEffect>
                                  </p:childTnLst>
                                </p:cTn>
                              </p:par>
                            </p:childTnLst>
                          </p:cTn>
                        </p:par>
                        <p:par>
                          <p:cTn id="150" fill="hold">
                            <p:stCondLst>
                              <p:cond delay="7000"/>
                            </p:stCondLst>
                            <p:childTnLst>
                              <p:par>
                                <p:cTn id="151" presetID="10" presetClass="entr" presetSubtype="0" fill="hold" grpId="0" nodeType="after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fade">
                                      <p:cBhvr>
                                        <p:cTn id="15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animBg="1"/>
      <p:bldP spid="9" grpId="0" animBg="1"/>
      <p:bldP spid="10" grpId="0" animBg="1"/>
      <p:bldP spid="11" grpId="0" animBg="1"/>
      <p:bldP spid="12" grpId="0" animBg="1"/>
      <p:bldP spid="13" grpId="0"/>
      <p:bldP spid="14" grpId="0"/>
      <p:bldP spid="15" grpId="0"/>
      <p:bldP spid="16" grpId="0"/>
      <p:bldP spid="17" grpId="0"/>
      <p:bldP spid="18" grpId="0" animBg="1"/>
      <p:bldP spid="20" grpId="0" animBg="1"/>
      <p:bldP spid="39" grpId="0"/>
      <p:bldP spid="40" grpId="0"/>
      <p:bldP spid="41" grpId="0"/>
      <p:bldP spid="42" grpId="0"/>
      <p:bldP spid="43" grpId="0"/>
      <p:bldP spid="44" grpId="0"/>
      <p:bldP spid="45" grpId="0"/>
      <p:bldP spid="46" grpId="0"/>
      <p:bldP spid="47"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9"/>
          <p:cNvSpPr/>
          <p:nvPr/>
        </p:nvSpPr>
        <p:spPr bwMode="auto">
          <a:xfrm>
            <a:off x="3092637" y="2152664"/>
            <a:ext cx="509543" cy="439435"/>
          </a:xfrm>
          <a:custGeom>
            <a:avLst/>
            <a:gdLst>
              <a:gd name="T0" fmla="*/ 352 w 705"/>
              <a:gd name="T1" fmla="*/ 0 h 608"/>
              <a:gd name="T2" fmla="*/ 0 w 705"/>
              <a:gd name="T3" fmla="*/ 608 h 608"/>
              <a:gd name="T4" fmla="*/ 705 w 705"/>
              <a:gd name="T5" fmla="*/ 608 h 608"/>
              <a:gd name="T6" fmla="*/ 352 w 705"/>
              <a:gd name="T7" fmla="*/ 0 h 608"/>
            </a:gdLst>
            <a:ahLst/>
            <a:cxnLst>
              <a:cxn ang="0">
                <a:pos x="T0" y="T1"/>
              </a:cxn>
              <a:cxn ang="0">
                <a:pos x="T2" y="T3"/>
              </a:cxn>
              <a:cxn ang="0">
                <a:pos x="T4" y="T5"/>
              </a:cxn>
              <a:cxn ang="0">
                <a:pos x="T6" y="T7"/>
              </a:cxn>
            </a:cxnLst>
            <a:rect l="0" t="0" r="r" b="b"/>
            <a:pathLst>
              <a:path w="705" h="608">
                <a:moveTo>
                  <a:pt x="352" y="0"/>
                </a:moveTo>
                <a:lnTo>
                  <a:pt x="0" y="608"/>
                </a:lnTo>
                <a:lnTo>
                  <a:pt x="705" y="608"/>
                </a:lnTo>
                <a:lnTo>
                  <a:pt x="352" y="0"/>
                </a:lnTo>
                <a:close/>
              </a:path>
            </a:pathLst>
          </a:custGeom>
          <a:solidFill>
            <a:schemeClr val="accent1"/>
          </a:solidFill>
          <a:ln>
            <a:noFill/>
          </a:ln>
        </p:spPr>
        <p:txBody>
          <a:bodyPr vert="horz" wrap="square" lIns="91440" tIns="45720" rIns="91440" bIns="45720" numCol="1" anchor="t" anchorCtr="0" compatLnSpc="1"/>
          <a:lstStyle/>
          <a:p>
            <a:endParaRPr lang="en-US" sz="2400"/>
          </a:p>
        </p:txBody>
      </p:sp>
      <p:cxnSp>
        <p:nvCxnSpPr>
          <p:cNvPr id="20" name="Straight Connector 19"/>
          <p:cNvCxnSpPr/>
          <p:nvPr/>
        </p:nvCxnSpPr>
        <p:spPr>
          <a:xfrm flipH="1">
            <a:off x="2594657" y="3348822"/>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31924" y="2697981"/>
            <a:ext cx="630965"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5" idx="1"/>
          </p:cNvCxnSpPr>
          <p:nvPr/>
        </p:nvCxnSpPr>
        <p:spPr>
          <a:xfrm>
            <a:off x="3662890" y="2697982"/>
            <a:ext cx="60711" cy="105884"/>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94658" y="3454704"/>
            <a:ext cx="1499239"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093897" y="3454704"/>
            <a:ext cx="60711" cy="105884"/>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2156668" y="4105685"/>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156668" y="4211568"/>
            <a:ext cx="2382200"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endCxn id="11" idx="1"/>
          </p:cNvCxnSpPr>
          <p:nvPr/>
        </p:nvCxnSpPr>
        <p:spPr>
          <a:xfrm>
            <a:off x="4538147" y="4214150"/>
            <a:ext cx="62156" cy="108225"/>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1719401" y="4867330"/>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719402" y="4973213"/>
            <a:ext cx="3251929"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971331" y="4972045"/>
            <a:ext cx="62156" cy="108225"/>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3031924" y="2591014"/>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a:off x="6465195" y="2054206"/>
            <a:ext cx="0" cy="3670479"/>
          </a:xfrm>
          <a:prstGeom prst="straightConnector1">
            <a:avLst/>
          </a:prstGeom>
          <a:ln w="28575">
            <a:solidFill>
              <a:schemeClr val="tx2">
                <a:lumMod val="40000"/>
                <a:lumOff val="6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49934" y="206524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249933" y="2322561"/>
            <a:ext cx="3632716"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1" name="Freeform 16"/>
          <p:cNvSpPr>
            <a:spLocks noChangeAspect="1" noChangeArrowheads="1"/>
          </p:cNvSpPr>
          <p:nvPr/>
        </p:nvSpPr>
        <p:spPr bwMode="auto">
          <a:xfrm>
            <a:off x="6753552" y="2157097"/>
            <a:ext cx="345341" cy="542491"/>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2"/>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41" name="TextBox 40"/>
          <p:cNvSpPr txBox="1"/>
          <p:nvPr/>
        </p:nvSpPr>
        <p:spPr>
          <a:xfrm>
            <a:off x="7249934" y="396478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7249933" y="4222100"/>
            <a:ext cx="3632716"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249934" y="4898592"/>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7249933" y="5155906"/>
            <a:ext cx="3632716"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7249934" y="302051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7249933" y="3277828"/>
            <a:ext cx="3632716" cy="461665"/>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3" name="Group 2"/>
          <p:cNvGrpSpPr/>
          <p:nvPr/>
        </p:nvGrpSpPr>
        <p:grpSpPr>
          <a:xfrm>
            <a:off x="2655369" y="2803866"/>
            <a:ext cx="1384075" cy="547125"/>
            <a:chOff x="2655369" y="2620016"/>
            <a:chExt cx="1384075" cy="547125"/>
          </a:xfrm>
        </p:grpSpPr>
        <p:sp>
          <p:nvSpPr>
            <p:cNvPr id="15" name="Freeform 60"/>
            <p:cNvSpPr/>
            <p:nvPr/>
          </p:nvSpPr>
          <p:spPr bwMode="auto">
            <a:xfrm>
              <a:off x="2655369" y="2620016"/>
              <a:ext cx="1384075" cy="547125"/>
            </a:xfrm>
            <a:custGeom>
              <a:avLst/>
              <a:gdLst>
                <a:gd name="T0" fmla="*/ 1915 w 1915"/>
                <a:gd name="T1" fmla="*/ 757 h 757"/>
                <a:gd name="T2" fmla="*/ 1478 w 1915"/>
                <a:gd name="T3" fmla="*/ 0 h 757"/>
                <a:gd name="T4" fmla="*/ 437 w 1915"/>
                <a:gd name="T5" fmla="*/ 0 h 757"/>
                <a:gd name="T6" fmla="*/ 0 w 1915"/>
                <a:gd name="T7" fmla="*/ 757 h 757"/>
                <a:gd name="T8" fmla="*/ 1915 w 1915"/>
                <a:gd name="T9" fmla="*/ 757 h 757"/>
              </a:gdLst>
              <a:ahLst/>
              <a:cxnLst>
                <a:cxn ang="0">
                  <a:pos x="T0" y="T1"/>
                </a:cxn>
                <a:cxn ang="0">
                  <a:pos x="T2" y="T3"/>
                </a:cxn>
                <a:cxn ang="0">
                  <a:pos x="T4" y="T5"/>
                </a:cxn>
                <a:cxn ang="0">
                  <a:pos x="T6" y="T7"/>
                </a:cxn>
                <a:cxn ang="0">
                  <a:pos x="T8" y="T9"/>
                </a:cxn>
              </a:cxnLst>
              <a:rect l="0" t="0" r="r" b="b"/>
              <a:pathLst>
                <a:path w="1915" h="757">
                  <a:moveTo>
                    <a:pt x="1915" y="757"/>
                  </a:moveTo>
                  <a:lnTo>
                    <a:pt x="1478" y="0"/>
                  </a:lnTo>
                  <a:lnTo>
                    <a:pt x="437" y="0"/>
                  </a:lnTo>
                  <a:lnTo>
                    <a:pt x="0" y="757"/>
                  </a:lnTo>
                  <a:lnTo>
                    <a:pt x="1915" y="757"/>
                  </a:lnTo>
                  <a:close/>
                </a:path>
              </a:pathLst>
            </a:custGeom>
            <a:solidFill>
              <a:schemeClr val="accent2"/>
            </a:solidFill>
            <a:ln>
              <a:noFill/>
            </a:ln>
          </p:spPr>
          <p:txBody>
            <a:bodyPr vert="horz" wrap="square" lIns="121920" tIns="60960" rIns="121920" bIns="60960" numCol="1" anchor="t" anchorCtr="0" compatLnSpc="1"/>
            <a:lstStyle/>
            <a:p>
              <a:endParaRPr lang="en-US" sz="2400"/>
            </a:p>
          </p:txBody>
        </p:sp>
        <p:sp>
          <p:nvSpPr>
            <p:cNvPr id="54" name="TextBox 53"/>
            <p:cNvSpPr txBox="1"/>
            <p:nvPr/>
          </p:nvSpPr>
          <p:spPr>
            <a:xfrm>
              <a:off x="3047058" y="2730820"/>
              <a:ext cx="690830" cy="338554"/>
            </a:xfrm>
            <a:prstGeom prst="rect">
              <a:avLst/>
            </a:prstGeom>
            <a:noFill/>
          </p:spPr>
          <p:txBody>
            <a:bodyPr wrap="none" rtlCol="0">
              <a:spAutoFit/>
            </a:bodyPr>
            <a:lstStyle/>
            <a:p>
              <a:pPr algn="ctr"/>
              <a:r>
                <a:rPr lang="en-US" sz="1600" b="1">
                  <a:solidFill>
                    <a:schemeClr val="bg1"/>
                  </a:solidFill>
                  <a:latin typeface="+mj-lt"/>
                  <a:cs typeface="Lato Regular"/>
                </a:rPr>
                <a:t>Step 1</a:t>
              </a:r>
              <a:endParaRPr lang="id-ID" sz="1600" b="1" dirty="0">
                <a:solidFill>
                  <a:schemeClr val="bg1"/>
                </a:solidFill>
                <a:latin typeface="+mj-lt"/>
                <a:cs typeface="Lato Regular"/>
              </a:endParaRPr>
            </a:p>
          </p:txBody>
        </p:sp>
      </p:grpSp>
      <p:grpSp>
        <p:nvGrpSpPr>
          <p:cNvPr id="9" name="Group 8"/>
          <p:cNvGrpSpPr/>
          <p:nvPr/>
        </p:nvGrpSpPr>
        <p:grpSpPr>
          <a:xfrm>
            <a:off x="2217381" y="3562758"/>
            <a:ext cx="2260055" cy="545680"/>
            <a:chOff x="2217380" y="3378908"/>
            <a:chExt cx="2260054" cy="545680"/>
          </a:xfrm>
        </p:grpSpPr>
        <p:sp>
          <p:nvSpPr>
            <p:cNvPr id="12" name="Freeform 57"/>
            <p:cNvSpPr/>
            <p:nvPr/>
          </p:nvSpPr>
          <p:spPr bwMode="auto">
            <a:xfrm>
              <a:off x="2217380" y="3378908"/>
              <a:ext cx="2260054" cy="545680"/>
            </a:xfrm>
            <a:custGeom>
              <a:avLst/>
              <a:gdLst>
                <a:gd name="T0" fmla="*/ 3127 w 3127"/>
                <a:gd name="T1" fmla="*/ 755 h 755"/>
                <a:gd name="T2" fmla="*/ 2689 w 3127"/>
                <a:gd name="T3" fmla="*/ 0 h 755"/>
                <a:gd name="T4" fmla="*/ 438 w 3127"/>
                <a:gd name="T5" fmla="*/ 0 h 755"/>
                <a:gd name="T6" fmla="*/ 0 w 3127"/>
                <a:gd name="T7" fmla="*/ 755 h 755"/>
                <a:gd name="T8" fmla="*/ 3127 w 3127"/>
                <a:gd name="T9" fmla="*/ 755 h 755"/>
              </a:gdLst>
              <a:ahLst/>
              <a:cxnLst>
                <a:cxn ang="0">
                  <a:pos x="T0" y="T1"/>
                </a:cxn>
                <a:cxn ang="0">
                  <a:pos x="T2" y="T3"/>
                </a:cxn>
                <a:cxn ang="0">
                  <a:pos x="T4" y="T5"/>
                </a:cxn>
                <a:cxn ang="0">
                  <a:pos x="T6" y="T7"/>
                </a:cxn>
                <a:cxn ang="0">
                  <a:pos x="T8" y="T9"/>
                </a:cxn>
              </a:cxnLst>
              <a:rect l="0" t="0" r="r" b="b"/>
              <a:pathLst>
                <a:path w="3127" h="755">
                  <a:moveTo>
                    <a:pt x="3127" y="755"/>
                  </a:moveTo>
                  <a:lnTo>
                    <a:pt x="2689" y="0"/>
                  </a:lnTo>
                  <a:lnTo>
                    <a:pt x="438" y="0"/>
                  </a:lnTo>
                  <a:lnTo>
                    <a:pt x="0" y="755"/>
                  </a:lnTo>
                  <a:lnTo>
                    <a:pt x="3127" y="755"/>
                  </a:lnTo>
                  <a:close/>
                </a:path>
              </a:pathLst>
            </a:custGeom>
            <a:solidFill>
              <a:schemeClr val="accent3"/>
            </a:solidFill>
            <a:ln>
              <a:noFill/>
            </a:ln>
          </p:spPr>
          <p:txBody>
            <a:bodyPr vert="horz" wrap="square" lIns="121920" tIns="60960" rIns="121920" bIns="60960" numCol="1" anchor="t" anchorCtr="0" compatLnSpc="1"/>
            <a:lstStyle/>
            <a:p>
              <a:endParaRPr lang="en-US" sz="2400"/>
            </a:p>
          </p:txBody>
        </p:sp>
        <p:sp>
          <p:nvSpPr>
            <p:cNvPr id="55" name="TextBox 54"/>
            <p:cNvSpPr txBox="1"/>
            <p:nvPr/>
          </p:nvSpPr>
          <p:spPr>
            <a:xfrm>
              <a:off x="3047062" y="3474075"/>
              <a:ext cx="690830" cy="338554"/>
            </a:xfrm>
            <a:prstGeom prst="rect">
              <a:avLst/>
            </a:prstGeom>
            <a:noFill/>
          </p:spPr>
          <p:txBody>
            <a:bodyPr wrap="none" rtlCol="0">
              <a:spAutoFit/>
            </a:bodyPr>
            <a:lstStyle/>
            <a:p>
              <a:pPr algn="ctr"/>
              <a:r>
                <a:rPr lang="en-US" sz="1600" b="1">
                  <a:solidFill>
                    <a:schemeClr val="bg1"/>
                  </a:solidFill>
                  <a:latin typeface="+mj-lt"/>
                  <a:cs typeface="Lato Regular"/>
                </a:rPr>
                <a:t>Step 2</a:t>
              </a:r>
              <a:endParaRPr lang="id-ID" sz="1600" b="1" dirty="0">
                <a:solidFill>
                  <a:schemeClr val="bg1"/>
                </a:solidFill>
                <a:latin typeface="+mj-lt"/>
                <a:cs typeface="Lato Regular"/>
              </a:endParaRPr>
            </a:p>
          </p:txBody>
        </p:sp>
      </p:grpSp>
      <p:grpSp>
        <p:nvGrpSpPr>
          <p:cNvPr id="10" name="Group 9"/>
          <p:cNvGrpSpPr/>
          <p:nvPr/>
        </p:nvGrpSpPr>
        <p:grpSpPr>
          <a:xfrm>
            <a:off x="1780113" y="4322376"/>
            <a:ext cx="3134587" cy="544958"/>
            <a:chOff x="1780113" y="4138524"/>
            <a:chExt cx="3134587" cy="544957"/>
          </a:xfrm>
        </p:grpSpPr>
        <p:sp>
          <p:nvSpPr>
            <p:cNvPr id="11" name="Freeform 56"/>
            <p:cNvSpPr/>
            <p:nvPr/>
          </p:nvSpPr>
          <p:spPr bwMode="auto">
            <a:xfrm>
              <a:off x="1780113" y="4138524"/>
              <a:ext cx="3134587" cy="544957"/>
            </a:xfrm>
            <a:custGeom>
              <a:avLst/>
              <a:gdLst>
                <a:gd name="T0" fmla="*/ 4337 w 4337"/>
                <a:gd name="T1" fmla="*/ 754 h 754"/>
                <a:gd name="T2" fmla="*/ 3902 w 4337"/>
                <a:gd name="T3" fmla="*/ 0 h 754"/>
                <a:gd name="T4" fmla="*/ 435 w 4337"/>
                <a:gd name="T5" fmla="*/ 0 h 754"/>
                <a:gd name="T6" fmla="*/ 0 w 4337"/>
                <a:gd name="T7" fmla="*/ 754 h 754"/>
                <a:gd name="T8" fmla="*/ 4337 w 4337"/>
                <a:gd name="T9" fmla="*/ 754 h 754"/>
              </a:gdLst>
              <a:ahLst/>
              <a:cxnLst>
                <a:cxn ang="0">
                  <a:pos x="T0" y="T1"/>
                </a:cxn>
                <a:cxn ang="0">
                  <a:pos x="T2" y="T3"/>
                </a:cxn>
                <a:cxn ang="0">
                  <a:pos x="T4" y="T5"/>
                </a:cxn>
                <a:cxn ang="0">
                  <a:pos x="T6" y="T7"/>
                </a:cxn>
                <a:cxn ang="0">
                  <a:pos x="T8" y="T9"/>
                </a:cxn>
              </a:cxnLst>
              <a:rect l="0" t="0" r="r" b="b"/>
              <a:pathLst>
                <a:path w="4337" h="754">
                  <a:moveTo>
                    <a:pt x="4337" y="754"/>
                  </a:moveTo>
                  <a:lnTo>
                    <a:pt x="3902" y="0"/>
                  </a:lnTo>
                  <a:lnTo>
                    <a:pt x="435" y="0"/>
                  </a:lnTo>
                  <a:lnTo>
                    <a:pt x="0" y="754"/>
                  </a:lnTo>
                  <a:lnTo>
                    <a:pt x="4337" y="754"/>
                  </a:ln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56" name="TextBox 55"/>
            <p:cNvSpPr txBox="1"/>
            <p:nvPr/>
          </p:nvSpPr>
          <p:spPr>
            <a:xfrm>
              <a:off x="3047060" y="4241725"/>
              <a:ext cx="690830" cy="338553"/>
            </a:xfrm>
            <a:prstGeom prst="rect">
              <a:avLst/>
            </a:prstGeom>
            <a:noFill/>
          </p:spPr>
          <p:txBody>
            <a:bodyPr wrap="none" rtlCol="0">
              <a:spAutoFit/>
            </a:bodyPr>
            <a:lstStyle/>
            <a:p>
              <a:pPr algn="ctr"/>
              <a:r>
                <a:rPr lang="en-US" sz="1600" b="1">
                  <a:solidFill>
                    <a:schemeClr val="bg1"/>
                  </a:solidFill>
                  <a:latin typeface="+mj-lt"/>
                  <a:cs typeface="Lato Regular"/>
                </a:rPr>
                <a:t>Step 3</a:t>
              </a:r>
              <a:endParaRPr lang="id-ID" sz="1600" b="1" dirty="0">
                <a:solidFill>
                  <a:schemeClr val="bg1"/>
                </a:solidFill>
                <a:latin typeface="+mj-lt"/>
                <a:cs typeface="Lato Regular"/>
              </a:endParaRPr>
            </a:p>
          </p:txBody>
        </p:sp>
      </p:grpSp>
      <p:grpSp>
        <p:nvGrpSpPr>
          <p:cNvPr id="16" name="Group 15"/>
          <p:cNvGrpSpPr/>
          <p:nvPr/>
        </p:nvGrpSpPr>
        <p:grpSpPr>
          <a:xfrm>
            <a:off x="1342125" y="5079100"/>
            <a:ext cx="4009843" cy="547126"/>
            <a:chOff x="1342124" y="4895248"/>
            <a:chExt cx="4009843" cy="547125"/>
          </a:xfrm>
        </p:grpSpPr>
        <p:sp>
          <p:nvSpPr>
            <p:cNvPr id="13" name="Freeform 58"/>
            <p:cNvSpPr/>
            <p:nvPr/>
          </p:nvSpPr>
          <p:spPr bwMode="auto">
            <a:xfrm>
              <a:off x="1342124" y="4895248"/>
              <a:ext cx="4009843" cy="547125"/>
            </a:xfrm>
            <a:custGeom>
              <a:avLst/>
              <a:gdLst>
                <a:gd name="T0" fmla="*/ 5548 w 5548"/>
                <a:gd name="T1" fmla="*/ 757 h 757"/>
                <a:gd name="T2" fmla="*/ 5113 w 5548"/>
                <a:gd name="T3" fmla="*/ 0 h 757"/>
                <a:gd name="T4" fmla="*/ 435 w 5548"/>
                <a:gd name="T5" fmla="*/ 0 h 757"/>
                <a:gd name="T6" fmla="*/ 0 w 5548"/>
                <a:gd name="T7" fmla="*/ 757 h 757"/>
                <a:gd name="T8" fmla="*/ 5548 w 5548"/>
                <a:gd name="T9" fmla="*/ 757 h 757"/>
              </a:gdLst>
              <a:ahLst/>
              <a:cxnLst>
                <a:cxn ang="0">
                  <a:pos x="T0" y="T1"/>
                </a:cxn>
                <a:cxn ang="0">
                  <a:pos x="T2" y="T3"/>
                </a:cxn>
                <a:cxn ang="0">
                  <a:pos x="T4" y="T5"/>
                </a:cxn>
                <a:cxn ang="0">
                  <a:pos x="T6" y="T7"/>
                </a:cxn>
                <a:cxn ang="0">
                  <a:pos x="T8" y="T9"/>
                </a:cxn>
              </a:cxnLst>
              <a:rect l="0" t="0" r="r" b="b"/>
              <a:pathLst>
                <a:path w="5548" h="757">
                  <a:moveTo>
                    <a:pt x="5548" y="757"/>
                  </a:moveTo>
                  <a:lnTo>
                    <a:pt x="5113" y="0"/>
                  </a:lnTo>
                  <a:lnTo>
                    <a:pt x="435" y="0"/>
                  </a:lnTo>
                  <a:lnTo>
                    <a:pt x="0" y="757"/>
                  </a:lnTo>
                  <a:lnTo>
                    <a:pt x="5548" y="757"/>
                  </a:lnTo>
                  <a:close/>
                </a:path>
              </a:pathLst>
            </a:custGeom>
            <a:solidFill>
              <a:schemeClr val="accent5"/>
            </a:solidFill>
            <a:ln>
              <a:noFill/>
            </a:ln>
          </p:spPr>
          <p:txBody>
            <a:bodyPr vert="horz" wrap="square" lIns="121920" tIns="60960" rIns="121920" bIns="60960" numCol="1" anchor="t" anchorCtr="0" compatLnSpc="1"/>
            <a:lstStyle/>
            <a:p>
              <a:endParaRPr lang="en-US" sz="2400"/>
            </a:p>
          </p:txBody>
        </p:sp>
        <p:sp>
          <p:nvSpPr>
            <p:cNvPr id="57" name="TextBox 56"/>
            <p:cNvSpPr txBox="1"/>
            <p:nvPr/>
          </p:nvSpPr>
          <p:spPr>
            <a:xfrm>
              <a:off x="3047061" y="4999533"/>
              <a:ext cx="690830" cy="338553"/>
            </a:xfrm>
            <a:prstGeom prst="rect">
              <a:avLst/>
            </a:prstGeom>
            <a:noFill/>
          </p:spPr>
          <p:txBody>
            <a:bodyPr wrap="none" rtlCol="0">
              <a:spAutoFit/>
            </a:bodyPr>
            <a:lstStyle/>
            <a:p>
              <a:pPr algn="ctr"/>
              <a:r>
                <a:rPr lang="en-US" sz="1600" b="1">
                  <a:solidFill>
                    <a:schemeClr val="bg1"/>
                  </a:solidFill>
                  <a:latin typeface="+mj-lt"/>
                  <a:cs typeface="Lato Regular"/>
                </a:rPr>
                <a:t>Step 4</a:t>
              </a:r>
              <a:endParaRPr lang="id-ID" sz="1600" b="1" dirty="0">
                <a:solidFill>
                  <a:schemeClr val="bg1"/>
                </a:solidFill>
                <a:latin typeface="+mj-lt"/>
                <a:cs typeface="Lato Regular"/>
              </a:endParaRPr>
            </a:p>
          </p:txBody>
        </p:sp>
      </p:grpSp>
      <p:sp>
        <p:nvSpPr>
          <p:cNvPr id="58" name="AutoShape 19"/>
          <p:cNvSpPr>
            <a:spLocks noChangeAspect="1"/>
          </p:cNvSpPr>
          <p:nvPr/>
        </p:nvSpPr>
        <p:spPr bwMode="auto">
          <a:xfrm>
            <a:off x="6732570" y="5019723"/>
            <a:ext cx="468423" cy="46854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5"/>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59" name="Freeform 290"/>
          <p:cNvSpPr>
            <a:spLocks noChangeAspect="1" noChangeArrowheads="1"/>
          </p:cNvSpPr>
          <p:nvPr/>
        </p:nvSpPr>
        <p:spPr bwMode="auto">
          <a:xfrm>
            <a:off x="6684741" y="4146750"/>
            <a:ext cx="527428" cy="408512"/>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4"/>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60" name="Freeform 417"/>
          <p:cNvSpPr>
            <a:spLocks noChangeAspect="1" noChangeArrowheads="1"/>
          </p:cNvSpPr>
          <p:nvPr/>
        </p:nvSpPr>
        <p:spPr bwMode="auto">
          <a:xfrm>
            <a:off x="6732569" y="3124027"/>
            <a:ext cx="474355" cy="474479"/>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chemeClr val="accent3"/>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cxnSp>
        <p:nvCxnSpPr>
          <p:cNvPr id="8" name="Straight Connector 7"/>
          <p:cNvCxnSpPr/>
          <p:nvPr/>
        </p:nvCxnSpPr>
        <p:spPr>
          <a:xfrm>
            <a:off x="6732570" y="2922320"/>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732570" y="3905432"/>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732570" y="4817454"/>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up)">
                                      <p:cBhvr>
                                        <p:cTn id="55" dur="500"/>
                                        <p:tgtEl>
                                          <p:spTgt spid="10"/>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left)">
                                      <p:cBhvr>
                                        <p:cTn id="59" dur="500"/>
                                        <p:tgtEl>
                                          <p:spTgt spid="45"/>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up)">
                                      <p:cBhvr>
                                        <p:cTn id="63" dur="500"/>
                                        <p:tgtEl>
                                          <p:spTgt spid="47"/>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up)">
                                      <p:cBhvr>
                                        <p:cTn id="67" dur="500"/>
                                        <p:tgtEl>
                                          <p:spTgt spid="16"/>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up)">
                                      <p:cBhvr>
                                        <p:cTn id="71" dur="500"/>
                                        <p:tgtEl>
                                          <p:spTgt spid="4"/>
                                        </p:tgtEl>
                                      </p:cBhvr>
                                    </p:animEffect>
                                  </p:childTnLst>
                                </p:cTn>
                              </p:par>
                            </p:childTnLst>
                          </p:cTn>
                        </p:par>
                        <p:par>
                          <p:cTn id="72" fill="hold">
                            <p:stCondLst>
                              <p:cond delay="8500"/>
                            </p:stCondLst>
                            <p:childTnLst>
                              <p:par>
                                <p:cTn id="73" presetID="53" presetClass="entr" presetSubtype="16"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9000"/>
                            </p:stCondLst>
                            <p:childTnLst>
                              <p:par>
                                <p:cTn id="79" presetID="10" presetClass="entr" presetSubtype="0"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par>
                          <p:cTn id="85" fill="hold">
                            <p:stCondLst>
                              <p:cond delay="9500"/>
                            </p:stCondLst>
                            <p:childTnLst>
                              <p:par>
                                <p:cTn id="86" presetID="16" presetClass="entr" presetSubtype="21"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barn(inVertical)">
                                      <p:cBhvr>
                                        <p:cTn id="88" dur="500"/>
                                        <p:tgtEl>
                                          <p:spTgt spid="8"/>
                                        </p:tgtEl>
                                      </p:cBhvr>
                                    </p:animEffect>
                                  </p:childTnLst>
                                </p:cTn>
                              </p:par>
                            </p:childTnLst>
                          </p:cTn>
                        </p:par>
                        <p:par>
                          <p:cTn id="89" fill="hold">
                            <p:stCondLst>
                              <p:cond delay="10000"/>
                            </p:stCondLst>
                            <p:childTnLst>
                              <p:par>
                                <p:cTn id="90" presetID="53" presetClass="entr" presetSubtype="16" fill="hold" grpId="0" nodeType="after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childTnLst>
                          </p:cTn>
                        </p:par>
                        <p:par>
                          <p:cTn id="102" fill="hold">
                            <p:stCondLst>
                              <p:cond delay="11000"/>
                            </p:stCondLst>
                            <p:childTnLst>
                              <p:par>
                                <p:cTn id="103" presetID="16" presetClass="entr" presetSubtype="21" fill="hold"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barn(inVertical)">
                                      <p:cBhvr>
                                        <p:cTn id="105" dur="500"/>
                                        <p:tgtEl>
                                          <p:spTgt spid="43"/>
                                        </p:tgtEl>
                                      </p:cBhvr>
                                    </p:animEffect>
                                  </p:childTnLst>
                                </p:cTn>
                              </p:par>
                            </p:childTnLst>
                          </p:cTn>
                        </p:par>
                        <p:par>
                          <p:cTn id="106" fill="hold">
                            <p:stCondLst>
                              <p:cond delay="11500"/>
                            </p:stCondLst>
                            <p:childTnLst>
                              <p:par>
                                <p:cTn id="107" presetID="53" presetClass="entr" presetSubtype="16"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Effect transition="in" filter="fade">
                                      <p:cBhvr>
                                        <p:cTn id="111" dur="500"/>
                                        <p:tgtEl>
                                          <p:spTgt spid="59"/>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fade">
                                      <p:cBhvr>
                                        <p:cTn id="118" dur="500"/>
                                        <p:tgtEl>
                                          <p:spTgt spid="42"/>
                                        </p:tgtEl>
                                      </p:cBhvr>
                                    </p:animEffect>
                                  </p:childTnLst>
                                </p:cTn>
                              </p:par>
                            </p:childTnLst>
                          </p:cTn>
                        </p:par>
                        <p:par>
                          <p:cTn id="119" fill="hold">
                            <p:stCondLst>
                              <p:cond delay="12500"/>
                            </p:stCondLst>
                            <p:childTnLst>
                              <p:par>
                                <p:cTn id="120" presetID="16" presetClass="entr" presetSubtype="21" fill="hold" nodeType="after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barn(inVertical)">
                                      <p:cBhvr>
                                        <p:cTn id="122" dur="500"/>
                                        <p:tgtEl>
                                          <p:spTgt spid="50"/>
                                        </p:tgtEl>
                                      </p:cBhvr>
                                    </p:animEffect>
                                  </p:childTnLst>
                                </p:cTn>
                              </p:par>
                            </p:childTnLst>
                          </p:cTn>
                        </p:par>
                        <p:par>
                          <p:cTn id="123" fill="hold">
                            <p:stCondLst>
                              <p:cond delay="13000"/>
                            </p:stCondLst>
                            <p:childTnLst>
                              <p:par>
                                <p:cTn id="124" presetID="53" presetClass="entr" presetSubtype="16" fill="hold" grpId="0" nodeType="afterEffect">
                                  <p:stCondLst>
                                    <p:cond delay="0"/>
                                  </p:stCondLst>
                                  <p:childTnLst>
                                    <p:set>
                                      <p:cBhvr>
                                        <p:cTn id="125" dur="1" fill="hold">
                                          <p:stCondLst>
                                            <p:cond delay="0"/>
                                          </p:stCondLst>
                                        </p:cTn>
                                        <p:tgtEl>
                                          <p:spTgt spid="58"/>
                                        </p:tgtEl>
                                        <p:attrNameLst>
                                          <p:attrName>style.visibility</p:attrName>
                                        </p:attrNameLst>
                                      </p:cBhvr>
                                      <p:to>
                                        <p:strVal val="visible"/>
                                      </p:to>
                                    </p:set>
                                    <p:anim calcmode="lin" valueType="num">
                                      <p:cBhvr>
                                        <p:cTn id="126" dur="500" fill="hold"/>
                                        <p:tgtEl>
                                          <p:spTgt spid="58"/>
                                        </p:tgtEl>
                                        <p:attrNameLst>
                                          <p:attrName>ppt_w</p:attrName>
                                        </p:attrNameLst>
                                      </p:cBhvr>
                                      <p:tavLst>
                                        <p:tav tm="0">
                                          <p:val>
                                            <p:fltVal val="0"/>
                                          </p:val>
                                        </p:tav>
                                        <p:tav tm="100000">
                                          <p:val>
                                            <p:strVal val="#ppt_w"/>
                                          </p:val>
                                        </p:tav>
                                      </p:tavLst>
                                    </p:anim>
                                    <p:anim calcmode="lin" valueType="num">
                                      <p:cBhvr>
                                        <p:cTn id="127" dur="500" fill="hold"/>
                                        <p:tgtEl>
                                          <p:spTgt spid="58"/>
                                        </p:tgtEl>
                                        <p:attrNameLst>
                                          <p:attrName>ppt_h</p:attrName>
                                        </p:attrNameLst>
                                      </p:cBhvr>
                                      <p:tavLst>
                                        <p:tav tm="0">
                                          <p:val>
                                            <p:fltVal val="0"/>
                                          </p:val>
                                        </p:tav>
                                        <p:tav tm="100000">
                                          <p:val>
                                            <p:strVal val="#ppt_h"/>
                                          </p:val>
                                        </p:tav>
                                      </p:tavLst>
                                    </p:anim>
                                    <p:animEffect transition="in" filter="fade">
                                      <p:cBhvr>
                                        <p:cTn id="128" dur="500"/>
                                        <p:tgtEl>
                                          <p:spTgt spid="58"/>
                                        </p:tgtEl>
                                      </p:cBhvr>
                                    </p:animEffect>
                                  </p:childTnLst>
                                </p:cTn>
                              </p:par>
                            </p:childTnLst>
                          </p:cTn>
                        </p:par>
                        <p:par>
                          <p:cTn id="129" fill="hold">
                            <p:stCondLst>
                              <p:cond delay="13500"/>
                            </p:stCondLst>
                            <p:childTnLst>
                              <p:par>
                                <p:cTn id="130" presetID="10" presetClass="entr" presetSubtype="0" fill="hold" grpId="0" nodeType="after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Effect transition="in" filter="fade">
                                      <p:cBhvr>
                                        <p:cTn id="13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 grpId="0"/>
      <p:bldP spid="29" grpId="0"/>
      <p:bldP spid="31" grpId="0" animBg="1"/>
      <p:bldP spid="41" grpId="0"/>
      <p:bldP spid="42" grpId="0"/>
      <p:bldP spid="46" grpId="0"/>
      <p:bldP spid="48" grpId="0"/>
      <p:bldP spid="51" grpId="0"/>
      <p:bldP spid="52" grpId="0"/>
      <p:bldP spid="58" grpId="0" animBg="1"/>
      <p:bldP spid="59" grpId="0" animBg="1"/>
      <p:bldP spid="6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18543" y="3869489"/>
            <a:ext cx="2908933" cy="1525997"/>
          </a:xfrm>
          <a:custGeom>
            <a:avLst/>
            <a:gdLst>
              <a:gd name="connsiteX0" fmla="*/ 0 w 2908933"/>
              <a:gd name="connsiteY0" fmla="*/ 0 h 1526562"/>
              <a:gd name="connsiteX1" fmla="*/ 2908933 w 2908933"/>
              <a:gd name="connsiteY1" fmla="*/ 0 h 1526562"/>
              <a:gd name="connsiteX2" fmla="*/ 2908933 w 2908933"/>
              <a:gd name="connsiteY2" fmla="*/ 1526562 h 1526562"/>
              <a:gd name="connsiteX3" fmla="*/ 0 w 2908933"/>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3" h="1526562">
                <a:moveTo>
                  <a:pt x="0" y="0"/>
                </a:moveTo>
                <a:lnTo>
                  <a:pt x="2908933" y="0"/>
                </a:lnTo>
                <a:lnTo>
                  <a:pt x="2908933" y="1526562"/>
                </a:lnTo>
                <a:lnTo>
                  <a:pt x="0" y="1526562"/>
                </a:lnTo>
                <a:close/>
              </a:path>
            </a:pathLst>
          </a:custGeom>
          <a:effectLst>
            <a:outerShdw blurRad="63500" sx="102000" sy="102000" algn="ctr" rotWithShape="0">
              <a:prstClr val="black">
                <a:alpha val="40000"/>
              </a:prstClr>
            </a:outerShdw>
          </a:effectLst>
        </p:spPr>
      </p:pic>
      <p:pic>
        <p:nvPicPr>
          <p:cNvPr id="50" name="Picture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6048" y="3873117"/>
            <a:ext cx="2908933" cy="1525997"/>
          </a:xfrm>
          <a:custGeom>
            <a:avLst/>
            <a:gdLst>
              <a:gd name="connsiteX0" fmla="*/ 0 w 2908933"/>
              <a:gd name="connsiteY0" fmla="*/ 0 h 1526562"/>
              <a:gd name="connsiteX1" fmla="*/ 2908933 w 2908933"/>
              <a:gd name="connsiteY1" fmla="*/ 0 h 1526562"/>
              <a:gd name="connsiteX2" fmla="*/ 2908933 w 2908933"/>
              <a:gd name="connsiteY2" fmla="*/ 1526562 h 1526562"/>
              <a:gd name="connsiteX3" fmla="*/ 0 w 2908933"/>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3" h="1526562">
                <a:moveTo>
                  <a:pt x="0" y="0"/>
                </a:moveTo>
                <a:lnTo>
                  <a:pt x="2908933" y="0"/>
                </a:lnTo>
                <a:lnTo>
                  <a:pt x="2908933" y="1526562"/>
                </a:lnTo>
                <a:lnTo>
                  <a:pt x="0" y="1526562"/>
                </a:lnTo>
                <a:close/>
              </a:path>
            </a:pathLst>
          </a:custGeom>
          <a:effectLst>
            <a:outerShdw blurRad="63500" sx="102000" sy="102000" algn="ctr" rotWithShape="0">
              <a:prstClr val="black">
                <a:alpha val="40000"/>
              </a:prstClr>
            </a:outerShdw>
          </a:effectLst>
        </p:spPr>
      </p:pic>
      <p:pic>
        <p:nvPicPr>
          <p:cNvPr id="49" name="Picture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135" y="3873116"/>
            <a:ext cx="2908933" cy="1525999"/>
          </a:xfrm>
          <a:custGeom>
            <a:avLst/>
            <a:gdLst>
              <a:gd name="connsiteX0" fmla="*/ 0 w 2908934"/>
              <a:gd name="connsiteY0" fmla="*/ 0 h 1526562"/>
              <a:gd name="connsiteX1" fmla="*/ 2908934 w 2908934"/>
              <a:gd name="connsiteY1" fmla="*/ 0 h 1526562"/>
              <a:gd name="connsiteX2" fmla="*/ 2908934 w 2908934"/>
              <a:gd name="connsiteY2" fmla="*/ 1526562 h 1526562"/>
              <a:gd name="connsiteX3" fmla="*/ 0 w 2908934"/>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4" h="1526562">
                <a:moveTo>
                  <a:pt x="0" y="0"/>
                </a:moveTo>
                <a:lnTo>
                  <a:pt x="2908934" y="0"/>
                </a:lnTo>
                <a:lnTo>
                  <a:pt x="2908934" y="1526562"/>
                </a:lnTo>
                <a:lnTo>
                  <a:pt x="0" y="1526562"/>
                </a:lnTo>
                <a:close/>
              </a:path>
            </a:pathLst>
          </a:custGeom>
          <a:effectLst>
            <a:outerShdw blurRad="63500" sx="102000" sy="102000" algn="ctr" rotWithShape="0">
              <a:prstClr val="black">
                <a:alpha val="40000"/>
              </a:prstClr>
            </a:outerShdw>
          </a:effectLst>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8543" y="1681461"/>
            <a:ext cx="2908933" cy="1525997"/>
          </a:xfrm>
          <a:custGeom>
            <a:avLst/>
            <a:gdLst>
              <a:gd name="connsiteX0" fmla="*/ 0 w 2908933"/>
              <a:gd name="connsiteY0" fmla="*/ 0 h 1526562"/>
              <a:gd name="connsiteX1" fmla="*/ 2908933 w 2908933"/>
              <a:gd name="connsiteY1" fmla="*/ 0 h 1526562"/>
              <a:gd name="connsiteX2" fmla="*/ 2908933 w 2908933"/>
              <a:gd name="connsiteY2" fmla="*/ 1526562 h 1526562"/>
              <a:gd name="connsiteX3" fmla="*/ 0 w 2908933"/>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3" h="1526562">
                <a:moveTo>
                  <a:pt x="0" y="0"/>
                </a:moveTo>
                <a:lnTo>
                  <a:pt x="2908933" y="0"/>
                </a:lnTo>
                <a:lnTo>
                  <a:pt x="2908933" y="1526562"/>
                </a:lnTo>
                <a:lnTo>
                  <a:pt x="0" y="1526562"/>
                </a:lnTo>
                <a:close/>
              </a:path>
            </a:pathLst>
          </a:custGeom>
          <a:effectLst>
            <a:outerShdw blurRad="63500" sx="102000" sy="102000" algn="ctr" rotWithShape="0">
              <a:prstClr val="black">
                <a:alpha val="40000"/>
              </a:prstClr>
            </a:outerShdw>
          </a:effectLst>
        </p:spPr>
      </p:pic>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6047" y="1680893"/>
            <a:ext cx="2908935" cy="1525999"/>
          </a:xfrm>
          <a:custGeom>
            <a:avLst/>
            <a:gdLst>
              <a:gd name="connsiteX0" fmla="*/ 0 w 2908934"/>
              <a:gd name="connsiteY0" fmla="*/ 0 h 1526562"/>
              <a:gd name="connsiteX1" fmla="*/ 2908934 w 2908934"/>
              <a:gd name="connsiteY1" fmla="*/ 0 h 1526562"/>
              <a:gd name="connsiteX2" fmla="*/ 2908934 w 2908934"/>
              <a:gd name="connsiteY2" fmla="*/ 1526562 h 1526562"/>
              <a:gd name="connsiteX3" fmla="*/ 0 w 2908934"/>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4" h="1526562">
                <a:moveTo>
                  <a:pt x="0" y="0"/>
                </a:moveTo>
                <a:lnTo>
                  <a:pt x="2908934" y="0"/>
                </a:lnTo>
                <a:lnTo>
                  <a:pt x="2908934" y="1526562"/>
                </a:lnTo>
                <a:lnTo>
                  <a:pt x="0" y="1526562"/>
                </a:lnTo>
                <a:close/>
              </a:path>
            </a:pathLst>
          </a:custGeom>
          <a:effectLst>
            <a:outerShdw blurRad="63500" sx="102000" sy="102000" algn="ctr" rotWithShape="0">
              <a:prstClr val="black">
                <a:alpha val="40000"/>
              </a:prstClr>
            </a:outerShdw>
          </a:effectLst>
        </p:spPr>
      </p:pic>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3135" y="1680893"/>
            <a:ext cx="2908933" cy="1525999"/>
          </a:xfrm>
          <a:custGeom>
            <a:avLst/>
            <a:gdLst>
              <a:gd name="connsiteX0" fmla="*/ 0 w 2908934"/>
              <a:gd name="connsiteY0" fmla="*/ 0 h 1526562"/>
              <a:gd name="connsiteX1" fmla="*/ 2908934 w 2908934"/>
              <a:gd name="connsiteY1" fmla="*/ 0 h 1526562"/>
              <a:gd name="connsiteX2" fmla="*/ 2908934 w 2908934"/>
              <a:gd name="connsiteY2" fmla="*/ 1526562 h 1526562"/>
              <a:gd name="connsiteX3" fmla="*/ 0 w 2908934"/>
              <a:gd name="connsiteY3" fmla="*/ 1526562 h 1526562"/>
            </a:gdLst>
            <a:ahLst/>
            <a:cxnLst>
              <a:cxn ang="0">
                <a:pos x="connsiteX0" y="connsiteY0"/>
              </a:cxn>
              <a:cxn ang="0">
                <a:pos x="connsiteX1" y="connsiteY1"/>
              </a:cxn>
              <a:cxn ang="0">
                <a:pos x="connsiteX2" y="connsiteY2"/>
              </a:cxn>
              <a:cxn ang="0">
                <a:pos x="connsiteX3" y="connsiteY3"/>
              </a:cxn>
            </a:cxnLst>
            <a:rect l="l" t="t" r="r" b="b"/>
            <a:pathLst>
              <a:path w="2908934" h="1526562">
                <a:moveTo>
                  <a:pt x="0" y="0"/>
                </a:moveTo>
                <a:lnTo>
                  <a:pt x="2908934" y="0"/>
                </a:lnTo>
                <a:lnTo>
                  <a:pt x="2908934" y="1526562"/>
                </a:lnTo>
                <a:lnTo>
                  <a:pt x="0" y="1526562"/>
                </a:lnTo>
                <a:close/>
              </a:path>
            </a:pathLst>
          </a:custGeom>
          <a:effectLst>
            <a:outerShdw blurRad="63500" sx="102000" sy="102000" algn="ctr" rotWithShape="0">
              <a:prstClr val="black">
                <a:alpha val="40000"/>
              </a:prstClr>
            </a:outerShdw>
          </a:effectLst>
        </p:spPr>
      </p:pic>
      <p:sp>
        <p:nvSpPr>
          <p:cNvPr id="8" name="Rectangle 7"/>
          <p:cNvSpPr/>
          <p:nvPr/>
        </p:nvSpPr>
        <p:spPr>
          <a:xfrm>
            <a:off x="1493134" y="3207740"/>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9" name="TextBox 8"/>
          <p:cNvSpPr txBox="1"/>
          <p:nvPr/>
        </p:nvSpPr>
        <p:spPr>
          <a:xfrm flipH="1">
            <a:off x="2488584" y="3222254"/>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
        <p:nvSpPr>
          <p:cNvPr id="10" name="TextBox 9"/>
          <p:cNvSpPr txBox="1"/>
          <p:nvPr/>
        </p:nvSpPr>
        <p:spPr>
          <a:xfrm flipH="1">
            <a:off x="1886231" y="3464348"/>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12" name="Rectangle 11"/>
          <p:cNvSpPr/>
          <p:nvPr/>
        </p:nvSpPr>
        <p:spPr>
          <a:xfrm>
            <a:off x="1493134" y="5399397"/>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3" name="TextBox 12"/>
          <p:cNvSpPr txBox="1"/>
          <p:nvPr/>
        </p:nvSpPr>
        <p:spPr>
          <a:xfrm flipH="1">
            <a:off x="2488584" y="5413912"/>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
        <p:nvSpPr>
          <p:cNvPr id="14" name="TextBox 13"/>
          <p:cNvSpPr txBox="1"/>
          <p:nvPr/>
        </p:nvSpPr>
        <p:spPr>
          <a:xfrm flipH="1">
            <a:off x="1886231" y="5656005"/>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16" name="Rectangle 15"/>
          <p:cNvSpPr/>
          <p:nvPr/>
        </p:nvSpPr>
        <p:spPr>
          <a:xfrm>
            <a:off x="4656047" y="3207740"/>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18" name="TextBox 17"/>
          <p:cNvSpPr txBox="1"/>
          <p:nvPr/>
        </p:nvSpPr>
        <p:spPr>
          <a:xfrm flipH="1">
            <a:off x="5049145" y="3464348"/>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20" name="Rectangle 19"/>
          <p:cNvSpPr/>
          <p:nvPr/>
        </p:nvSpPr>
        <p:spPr>
          <a:xfrm>
            <a:off x="4656047" y="5399397"/>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21" name="TextBox 20"/>
          <p:cNvSpPr txBox="1"/>
          <p:nvPr/>
        </p:nvSpPr>
        <p:spPr>
          <a:xfrm flipH="1">
            <a:off x="5651496" y="5413912"/>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
        <p:nvSpPr>
          <p:cNvPr id="22" name="TextBox 21"/>
          <p:cNvSpPr txBox="1"/>
          <p:nvPr/>
        </p:nvSpPr>
        <p:spPr>
          <a:xfrm flipH="1">
            <a:off x="5049145" y="5656005"/>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24" name="Rectangle 23"/>
          <p:cNvSpPr/>
          <p:nvPr/>
        </p:nvSpPr>
        <p:spPr>
          <a:xfrm>
            <a:off x="7818542" y="3207740"/>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25" name="TextBox 24"/>
          <p:cNvSpPr txBox="1"/>
          <p:nvPr/>
        </p:nvSpPr>
        <p:spPr>
          <a:xfrm flipH="1">
            <a:off x="8813992" y="3222254"/>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
        <p:nvSpPr>
          <p:cNvPr id="26" name="TextBox 25"/>
          <p:cNvSpPr txBox="1"/>
          <p:nvPr/>
        </p:nvSpPr>
        <p:spPr>
          <a:xfrm flipH="1">
            <a:off x="8211639" y="3464348"/>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28" name="Rectangle 27"/>
          <p:cNvSpPr/>
          <p:nvPr/>
        </p:nvSpPr>
        <p:spPr>
          <a:xfrm>
            <a:off x="7818542" y="5399397"/>
            <a:ext cx="2908935" cy="5198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29" name="TextBox 28"/>
          <p:cNvSpPr txBox="1"/>
          <p:nvPr/>
        </p:nvSpPr>
        <p:spPr>
          <a:xfrm flipH="1">
            <a:off x="8813992" y="5413912"/>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
        <p:nvSpPr>
          <p:cNvPr id="30" name="TextBox 29"/>
          <p:cNvSpPr txBox="1"/>
          <p:nvPr/>
        </p:nvSpPr>
        <p:spPr>
          <a:xfrm flipH="1">
            <a:off x="8211639" y="5656005"/>
            <a:ext cx="2239687" cy="256545"/>
          </a:xfrm>
          <a:prstGeom prst="rect">
            <a:avLst/>
          </a:prstGeom>
          <a:noFill/>
        </p:spPr>
        <p:txBody>
          <a:bodyPr wrap="square" lIns="91440" tIns="45720" rIns="91440" bIns="45720" rtlCol="0">
            <a:spAutoFit/>
          </a:bodyPr>
          <a:lstStyle/>
          <a:p>
            <a:pPr algn="ct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7" name="TextBox 36"/>
          <p:cNvSpPr txBox="1"/>
          <p:nvPr/>
        </p:nvSpPr>
        <p:spPr>
          <a:xfrm flipH="1">
            <a:off x="5592815" y="3222254"/>
            <a:ext cx="934871" cy="318100"/>
          </a:xfrm>
          <a:prstGeom prst="rect">
            <a:avLst/>
          </a:prstGeom>
          <a:noFill/>
        </p:spPr>
        <p:txBody>
          <a:bodyPr wrap="none" lIns="91440" tIns="45720" rIns="91440" bIns="45720" rtlCol="0">
            <a:spAutoFit/>
          </a:bodyPr>
          <a:lstStyle/>
          <a:p>
            <a:pPr algn="ctr"/>
            <a:r>
              <a:rPr lang="zh-CN" altLang="en-US" sz="1465" b="1" dirty="0">
                <a:solidFill>
                  <a:schemeClr val="tx2"/>
                </a:solidFill>
                <a:latin typeface="微软雅黑" panose="020B0503020204020204" pitchFamily="34" charset="-122"/>
                <a:ea typeface="微软雅黑" panose="020B0503020204020204" pitchFamily="34" charset="-122"/>
              </a:rPr>
              <a:t>添加标题</a:t>
            </a:r>
            <a:endParaRPr lang="en-US" altLang="zh-CN" sz="1465"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par>
                          <p:cTn id="69" fill="hold">
                            <p:stCondLst>
                              <p:cond delay="2500"/>
                            </p:stCondLst>
                            <p:childTnLst>
                              <p:par>
                                <p:cTn id="70" presetID="10" presetClass="entr" presetSubtype="0" fill="hold"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500"/>
                                        <p:tgtEl>
                                          <p:spTgt spid="2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2" grpId="0" animBg="1"/>
      <p:bldP spid="13" grpId="0"/>
      <p:bldP spid="14" grpId="0"/>
      <p:bldP spid="16" grpId="0" animBg="1"/>
      <p:bldP spid="18" grpId="0"/>
      <p:bldP spid="20" grpId="0" animBg="1"/>
      <p:bldP spid="21" grpId="0"/>
      <p:bldP spid="22" grpId="0"/>
      <p:bldP spid="24" grpId="0" animBg="1"/>
      <p:bldP spid="25" grpId="0"/>
      <p:bldP spid="26" grpId="0"/>
      <p:bldP spid="28" grpId="0" animBg="1"/>
      <p:bldP spid="29" grpId="0"/>
      <p:bldP spid="30"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flipH="1">
            <a:off x="6461061" y="1667920"/>
            <a:ext cx="2036505" cy="4117068"/>
            <a:chOff x="7018338" y="1674638"/>
            <a:chExt cx="2282826" cy="4615039"/>
          </a:xfrm>
        </p:grpSpPr>
        <p:sp>
          <p:nvSpPr>
            <p:cNvPr id="10" name="Freeform 9"/>
            <p:cNvSpPr/>
            <p:nvPr/>
          </p:nvSpPr>
          <p:spPr bwMode="auto">
            <a:xfrm>
              <a:off x="8302626" y="1674638"/>
              <a:ext cx="998538" cy="4549189"/>
            </a:xfrm>
            <a:custGeom>
              <a:avLst/>
              <a:gdLst>
                <a:gd name="connsiteX0" fmla="*/ 85632 w 998538"/>
                <a:gd name="connsiteY0" fmla="*/ 846282 h 4549189"/>
                <a:gd name="connsiteX1" fmla="*/ 85632 w 998538"/>
                <a:gd name="connsiteY1" fmla="*/ 846283 h 4549189"/>
                <a:gd name="connsiteX2" fmla="*/ 85632 w 998538"/>
                <a:gd name="connsiteY2" fmla="*/ 846282 h 4549189"/>
                <a:gd name="connsiteX3" fmla="*/ 88070 w 998538"/>
                <a:gd name="connsiteY3" fmla="*/ 789505 h 4549189"/>
                <a:gd name="connsiteX4" fmla="*/ 101322 w 998538"/>
                <a:gd name="connsiteY4" fmla="*/ 814904 h 4549189"/>
                <a:gd name="connsiteX5" fmla="*/ 85632 w 998538"/>
                <a:gd name="connsiteY5" fmla="*/ 846282 h 4549189"/>
                <a:gd name="connsiteX6" fmla="*/ 86851 w 998538"/>
                <a:gd name="connsiteY6" fmla="*/ 817893 h 4549189"/>
                <a:gd name="connsiteX7" fmla="*/ 89433 w 998538"/>
                <a:gd name="connsiteY7" fmla="*/ 757738 h 4549189"/>
                <a:gd name="connsiteX8" fmla="*/ 89433 w 998538"/>
                <a:gd name="connsiteY8" fmla="*/ 757739 h 4549189"/>
                <a:gd name="connsiteX9" fmla="*/ 89433 w 998538"/>
                <a:gd name="connsiteY9" fmla="*/ 757738 h 4549189"/>
                <a:gd name="connsiteX10" fmla="*/ 0 w 998538"/>
                <a:gd name="connsiteY10" fmla="*/ 0 h 4549189"/>
                <a:gd name="connsiteX11" fmla="*/ 3918 w 998538"/>
                <a:gd name="connsiteY11" fmla="*/ 0 h 4549189"/>
                <a:gd name="connsiteX12" fmla="*/ 69769 w 998538"/>
                <a:gd name="connsiteY12" fmla="*/ 0 h 4549189"/>
                <a:gd name="connsiteX13" fmla="*/ 84859 w 998538"/>
                <a:gd name="connsiteY13" fmla="*/ 16463 h 4549189"/>
                <a:gd name="connsiteX14" fmla="*/ 101322 w 998538"/>
                <a:gd name="connsiteY14" fmla="*/ 32925 h 4549189"/>
                <a:gd name="connsiteX15" fmla="*/ 101322 w 998538"/>
                <a:gd name="connsiteY15" fmla="*/ 80942 h 4549189"/>
                <a:gd name="connsiteX16" fmla="*/ 117785 w 998538"/>
                <a:gd name="connsiteY16" fmla="*/ 97405 h 4549189"/>
                <a:gd name="connsiteX17" fmla="*/ 134247 w 998538"/>
                <a:gd name="connsiteY17" fmla="*/ 130330 h 4549189"/>
                <a:gd name="connsiteX18" fmla="*/ 200098 w 998538"/>
                <a:gd name="connsiteY18" fmla="*/ 179718 h 4549189"/>
                <a:gd name="connsiteX19" fmla="*/ 231651 w 998538"/>
                <a:gd name="connsiteY19" fmla="*/ 227735 h 4549189"/>
                <a:gd name="connsiteX20" fmla="*/ 231651 w 998538"/>
                <a:gd name="connsiteY20" fmla="*/ 260660 h 4549189"/>
                <a:gd name="connsiteX21" fmla="*/ 231651 w 998538"/>
                <a:gd name="connsiteY21" fmla="*/ 293585 h 4549189"/>
                <a:gd name="connsiteX22" fmla="*/ 215189 w 998538"/>
                <a:gd name="connsiteY22" fmla="*/ 277123 h 4549189"/>
                <a:gd name="connsiteX23" fmla="*/ 231651 w 998538"/>
                <a:gd name="connsiteY23" fmla="*/ 423915 h 4549189"/>
                <a:gd name="connsiteX24" fmla="*/ 167173 w 998538"/>
                <a:gd name="connsiteY24" fmla="*/ 651648 h 4549189"/>
                <a:gd name="connsiteX25" fmla="*/ 150710 w 998538"/>
                <a:gd name="connsiteY25" fmla="*/ 684574 h 4549189"/>
                <a:gd name="connsiteX26" fmla="*/ 134247 w 998538"/>
                <a:gd name="connsiteY26" fmla="*/ 684574 h 4549189"/>
                <a:gd name="connsiteX27" fmla="*/ 134247 w 998538"/>
                <a:gd name="connsiteY27" fmla="*/ 717499 h 4549189"/>
                <a:gd name="connsiteX28" fmla="*/ 264577 w 998538"/>
                <a:gd name="connsiteY28" fmla="*/ 783350 h 4549189"/>
                <a:gd name="connsiteX29" fmla="*/ 346890 w 998538"/>
                <a:gd name="connsiteY29" fmla="*/ 783350 h 4549189"/>
                <a:gd name="connsiteX30" fmla="*/ 394907 w 998538"/>
                <a:gd name="connsiteY30" fmla="*/ 798441 h 4549189"/>
                <a:gd name="connsiteX31" fmla="*/ 427832 w 998538"/>
                <a:gd name="connsiteY31" fmla="*/ 814904 h 4549189"/>
                <a:gd name="connsiteX32" fmla="*/ 477220 w 998538"/>
                <a:gd name="connsiteY32" fmla="*/ 1011084 h 4549189"/>
                <a:gd name="connsiteX33" fmla="*/ 493683 w 998538"/>
                <a:gd name="connsiteY33" fmla="*/ 1157876 h 4549189"/>
                <a:gd name="connsiteX34" fmla="*/ 493683 w 998538"/>
                <a:gd name="connsiteY34" fmla="*/ 1223727 h 4549189"/>
                <a:gd name="connsiteX35" fmla="*/ 493683 w 998538"/>
                <a:gd name="connsiteY35" fmla="*/ 1271743 h 4549189"/>
                <a:gd name="connsiteX36" fmla="*/ 427832 w 998538"/>
                <a:gd name="connsiteY36" fmla="*/ 1370519 h 4549189"/>
                <a:gd name="connsiteX37" fmla="*/ 411369 w 998538"/>
                <a:gd name="connsiteY37" fmla="*/ 1484386 h 4549189"/>
                <a:gd name="connsiteX38" fmla="*/ 361981 w 998538"/>
                <a:gd name="connsiteY38" fmla="*/ 1565327 h 4549189"/>
                <a:gd name="connsiteX39" fmla="*/ 346890 w 998538"/>
                <a:gd name="connsiteY39" fmla="*/ 1598253 h 4549189"/>
                <a:gd name="connsiteX40" fmla="*/ 330427 w 998538"/>
                <a:gd name="connsiteY40" fmla="*/ 1614715 h 4549189"/>
                <a:gd name="connsiteX41" fmla="*/ 281039 w 998538"/>
                <a:gd name="connsiteY41" fmla="*/ 1647641 h 4549189"/>
                <a:gd name="connsiteX42" fmla="*/ 248114 w 998538"/>
                <a:gd name="connsiteY42" fmla="*/ 1662732 h 4549189"/>
                <a:gd name="connsiteX43" fmla="*/ 264577 w 998538"/>
                <a:gd name="connsiteY43" fmla="*/ 1794433 h 4549189"/>
                <a:gd name="connsiteX44" fmla="*/ 264577 w 998538"/>
                <a:gd name="connsiteY44" fmla="*/ 1941225 h 4549189"/>
                <a:gd name="connsiteX45" fmla="*/ 313965 w 998538"/>
                <a:gd name="connsiteY45" fmla="*/ 2201884 h 4549189"/>
                <a:gd name="connsiteX46" fmla="*/ 361981 w 998538"/>
                <a:gd name="connsiteY46" fmla="*/ 2479006 h 4549189"/>
                <a:gd name="connsiteX47" fmla="*/ 411369 w 998538"/>
                <a:gd name="connsiteY47" fmla="*/ 2967399 h 4549189"/>
                <a:gd name="connsiteX48" fmla="*/ 394907 w 998538"/>
                <a:gd name="connsiteY48" fmla="*/ 2967399 h 4549189"/>
                <a:gd name="connsiteX49" fmla="*/ 444295 w 998538"/>
                <a:gd name="connsiteY49" fmla="*/ 3114191 h 4549189"/>
                <a:gd name="connsiteX50" fmla="*/ 477220 w 998538"/>
                <a:gd name="connsiteY50" fmla="*/ 3212967 h 4549189"/>
                <a:gd name="connsiteX51" fmla="*/ 477220 w 998538"/>
                <a:gd name="connsiteY51" fmla="*/ 3277446 h 4549189"/>
                <a:gd name="connsiteX52" fmla="*/ 558162 w 998538"/>
                <a:gd name="connsiteY52" fmla="*/ 3620419 h 4549189"/>
                <a:gd name="connsiteX53" fmla="*/ 672028 w 998538"/>
                <a:gd name="connsiteY53" fmla="*/ 3994945 h 4549189"/>
                <a:gd name="connsiteX54" fmla="*/ 704954 w 998538"/>
                <a:gd name="connsiteY54" fmla="*/ 4060796 h 4549189"/>
                <a:gd name="connsiteX55" fmla="*/ 835284 w 998538"/>
                <a:gd name="connsiteY55" fmla="*/ 4354380 h 4549189"/>
                <a:gd name="connsiteX56" fmla="*/ 884672 w 998538"/>
                <a:gd name="connsiteY56" fmla="*/ 4354380 h 4549189"/>
                <a:gd name="connsiteX57" fmla="*/ 901134 w 998538"/>
                <a:gd name="connsiteY57" fmla="*/ 4370843 h 4549189"/>
                <a:gd name="connsiteX58" fmla="*/ 917597 w 998538"/>
                <a:gd name="connsiteY58" fmla="*/ 4387306 h 4549189"/>
                <a:gd name="connsiteX59" fmla="*/ 917597 w 998538"/>
                <a:gd name="connsiteY59" fmla="*/ 4402397 h 4549189"/>
                <a:gd name="connsiteX60" fmla="*/ 949150 w 998538"/>
                <a:gd name="connsiteY60" fmla="*/ 4451785 h 4549189"/>
                <a:gd name="connsiteX61" fmla="*/ 982075 w 998538"/>
                <a:gd name="connsiteY61" fmla="*/ 4468247 h 4549189"/>
                <a:gd name="connsiteX62" fmla="*/ 982075 w 998538"/>
                <a:gd name="connsiteY62" fmla="*/ 4484710 h 4549189"/>
                <a:gd name="connsiteX63" fmla="*/ 998538 w 998538"/>
                <a:gd name="connsiteY63" fmla="*/ 4517635 h 4549189"/>
                <a:gd name="connsiteX64" fmla="*/ 982075 w 998538"/>
                <a:gd name="connsiteY64" fmla="*/ 4534098 h 4549189"/>
                <a:gd name="connsiteX65" fmla="*/ 965613 w 998538"/>
                <a:gd name="connsiteY65" fmla="*/ 4549189 h 4549189"/>
                <a:gd name="connsiteX66" fmla="*/ 868209 w 998538"/>
                <a:gd name="connsiteY66" fmla="*/ 4549189 h 4549189"/>
                <a:gd name="connsiteX67" fmla="*/ 785896 w 998538"/>
                <a:gd name="connsiteY67" fmla="*/ 4549189 h 4549189"/>
                <a:gd name="connsiteX68" fmla="*/ 770804 w 998538"/>
                <a:gd name="connsiteY68" fmla="*/ 4549189 h 4549189"/>
                <a:gd name="connsiteX69" fmla="*/ 754342 w 998538"/>
                <a:gd name="connsiteY69" fmla="*/ 4534098 h 4549189"/>
                <a:gd name="connsiteX70" fmla="*/ 721416 w 998538"/>
                <a:gd name="connsiteY70" fmla="*/ 4451785 h 4549189"/>
                <a:gd name="connsiteX71" fmla="*/ 704954 w 998538"/>
                <a:gd name="connsiteY71" fmla="*/ 4418859 h 4549189"/>
                <a:gd name="connsiteX72" fmla="*/ 655566 w 998538"/>
                <a:gd name="connsiteY72" fmla="*/ 4354380 h 4549189"/>
                <a:gd name="connsiteX73" fmla="*/ 640475 w 998538"/>
                <a:gd name="connsiteY73" fmla="*/ 4321455 h 4549189"/>
                <a:gd name="connsiteX74" fmla="*/ 624013 w 998538"/>
                <a:gd name="connsiteY74" fmla="*/ 4321455 h 4549189"/>
                <a:gd name="connsiteX75" fmla="*/ 607550 w 998538"/>
                <a:gd name="connsiteY75" fmla="*/ 4354380 h 4549189"/>
                <a:gd name="connsiteX76" fmla="*/ 624013 w 998538"/>
                <a:gd name="connsiteY76" fmla="*/ 4468247 h 4549189"/>
                <a:gd name="connsiteX77" fmla="*/ 574625 w 998538"/>
                <a:gd name="connsiteY77" fmla="*/ 4451785 h 4549189"/>
                <a:gd name="connsiteX78" fmla="*/ 558162 w 998538"/>
                <a:gd name="connsiteY78" fmla="*/ 4354380 h 4549189"/>
                <a:gd name="connsiteX79" fmla="*/ 525236 w 998538"/>
                <a:gd name="connsiteY79" fmla="*/ 4288529 h 4549189"/>
                <a:gd name="connsiteX80" fmla="*/ 508773 w 998538"/>
                <a:gd name="connsiteY80" fmla="*/ 4240514 h 4549189"/>
                <a:gd name="connsiteX81" fmla="*/ 493683 w 998538"/>
                <a:gd name="connsiteY81" fmla="*/ 4224051 h 4549189"/>
                <a:gd name="connsiteX82" fmla="*/ 508773 w 998538"/>
                <a:gd name="connsiteY82" fmla="*/ 4207588 h 4549189"/>
                <a:gd name="connsiteX83" fmla="*/ 525236 w 998538"/>
                <a:gd name="connsiteY83" fmla="*/ 4207588 h 4549189"/>
                <a:gd name="connsiteX84" fmla="*/ 525236 w 998538"/>
                <a:gd name="connsiteY84" fmla="*/ 4158200 h 4549189"/>
                <a:gd name="connsiteX85" fmla="*/ 525236 w 998538"/>
                <a:gd name="connsiteY85" fmla="*/ 4125275 h 4549189"/>
                <a:gd name="connsiteX86" fmla="*/ 558162 w 998538"/>
                <a:gd name="connsiteY86" fmla="*/ 4110184 h 4549189"/>
                <a:gd name="connsiteX87" fmla="*/ 558162 w 998538"/>
                <a:gd name="connsiteY87" fmla="*/ 4093721 h 4549189"/>
                <a:gd name="connsiteX88" fmla="*/ 558162 w 998538"/>
                <a:gd name="connsiteY88" fmla="*/ 4077258 h 4549189"/>
                <a:gd name="connsiteX89" fmla="*/ 541698 w 998538"/>
                <a:gd name="connsiteY89" fmla="*/ 4044333 h 4549189"/>
                <a:gd name="connsiteX90" fmla="*/ 394907 w 998538"/>
                <a:gd name="connsiteY90" fmla="*/ 3767211 h 4549189"/>
                <a:gd name="connsiteX91" fmla="*/ 297502 w 998538"/>
                <a:gd name="connsiteY91" fmla="*/ 3571031 h 4549189"/>
                <a:gd name="connsiteX92" fmla="*/ 248114 w 998538"/>
                <a:gd name="connsiteY92" fmla="*/ 3457164 h 4549189"/>
                <a:gd name="connsiteX93" fmla="*/ 248114 w 998538"/>
                <a:gd name="connsiteY93" fmla="*/ 3359759 h 4549189"/>
                <a:gd name="connsiteX94" fmla="*/ 231651 w 998538"/>
                <a:gd name="connsiteY94" fmla="*/ 3326834 h 4549189"/>
                <a:gd name="connsiteX95" fmla="*/ 150710 w 998538"/>
                <a:gd name="connsiteY95" fmla="*/ 3180042 h 4549189"/>
                <a:gd name="connsiteX96" fmla="*/ 101322 w 998538"/>
                <a:gd name="connsiteY96" fmla="*/ 3082638 h 4549189"/>
                <a:gd name="connsiteX97" fmla="*/ 101322 w 998538"/>
                <a:gd name="connsiteY97" fmla="*/ 3033249 h 4549189"/>
                <a:gd name="connsiteX98" fmla="*/ 101322 w 998538"/>
                <a:gd name="connsiteY98" fmla="*/ 3000324 h 4549189"/>
                <a:gd name="connsiteX99" fmla="*/ 0 w 998538"/>
                <a:gd name="connsiteY99" fmla="*/ 3000324 h 4549189"/>
                <a:gd name="connsiteX100" fmla="*/ 0 w 998538"/>
                <a:gd name="connsiteY100" fmla="*/ 2563071 h 4549189"/>
                <a:gd name="connsiteX101" fmla="*/ 3917 w 998538"/>
                <a:gd name="connsiteY101" fmla="*/ 2543485 h 4549189"/>
                <a:gd name="connsiteX102" fmla="*/ 36843 w 998538"/>
                <a:gd name="connsiteY102" fmla="*/ 2446081 h 4549189"/>
                <a:gd name="connsiteX103" fmla="*/ 84859 w 998538"/>
                <a:gd name="connsiteY103" fmla="*/ 2332214 h 4549189"/>
                <a:gd name="connsiteX104" fmla="*/ 167173 w 998538"/>
                <a:gd name="connsiteY104" fmla="*/ 2119571 h 4549189"/>
                <a:gd name="connsiteX105" fmla="*/ 101322 w 998538"/>
                <a:gd name="connsiteY105" fmla="*/ 2185421 h 4549189"/>
                <a:gd name="connsiteX106" fmla="*/ 69768 w 998538"/>
                <a:gd name="connsiteY106" fmla="*/ 2234809 h 4549189"/>
                <a:gd name="connsiteX107" fmla="*/ 53305 w 998538"/>
                <a:gd name="connsiteY107" fmla="*/ 2282826 h 4549189"/>
                <a:gd name="connsiteX108" fmla="*/ 3917 w 998538"/>
                <a:gd name="connsiteY108" fmla="*/ 2413155 h 4549189"/>
                <a:gd name="connsiteX109" fmla="*/ 0 w 998538"/>
                <a:gd name="connsiteY109" fmla="*/ 2424907 h 4549189"/>
                <a:gd name="connsiteX110" fmla="*/ 0 w 998538"/>
                <a:gd name="connsiteY110" fmla="*/ 1976855 h 4549189"/>
                <a:gd name="connsiteX111" fmla="*/ 20380 w 998538"/>
                <a:gd name="connsiteY111" fmla="*/ 1972779 h 4549189"/>
                <a:gd name="connsiteX112" fmla="*/ 215189 w 998538"/>
                <a:gd name="connsiteY112" fmla="*/ 1941225 h 4549189"/>
                <a:gd name="connsiteX113" fmla="*/ 20380 w 998538"/>
                <a:gd name="connsiteY113" fmla="*/ 1941225 h 4549189"/>
                <a:gd name="connsiteX114" fmla="*/ 0 w 998538"/>
                <a:gd name="connsiteY114" fmla="*/ 1941225 h 4549189"/>
                <a:gd name="connsiteX115" fmla="*/ 0 w 998538"/>
                <a:gd name="connsiteY115" fmla="*/ 1670674 h 4549189"/>
                <a:gd name="connsiteX116" fmla="*/ 36843 w 998538"/>
                <a:gd name="connsiteY116" fmla="*/ 1662732 h 4549189"/>
                <a:gd name="connsiteX117" fmla="*/ 183635 w 998538"/>
                <a:gd name="connsiteY117" fmla="*/ 1647641 h 4549189"/>
                <a:gd name="connsiteX118" fmla="*/ 36844 w 998538"/>
                <a:gd name="connsiteY118" fmla="*/ 1647641 h 4549189"/>
                <a:gd name="connsiteX119" fmla="*/ 0 w 998538"/>
                <a:gd name="connsiteY119" fmla="*/ 1650875 h 4549189"/>
                <a:gd name="connsiteX120" fmla="*/ 0 w 998538"/>
                <a:gd name="connsiteY120" fmla="*/ 1397945 h 4549189"/>
                <a:gd name="connsiteX121" fmla="*/ 53306 w 998538"/>
                <a:gd name="connsiteY121" fmla="*/ 1402072 h 4549189"/>
                <a:gd name="connsiteX122" fmla="*/ 53306 w 998538"/>
                <a:gd name="connsiteY122" fmla="*/ 1402073 h 4549189"/>
                <a:gd name="connsiteX123" fmla="*/ 231651 w 998538"/>
                <a:gd name="connsiteY123" fmla="*/ 1385610 h 4549189"/>
                <a:gd name="connsiteX124" fmla="*/ 264577 w 998538"/>
                <a:gd name="connsiteY124" fmla="*/ 1238817 h 4549189"/>
                <a:gd name="connsiteX125" fmla="*/ 281039 w 998538"/>
                <a:gd name="connsiteY125" fmla="*/ 1207264 h 4549189"/>
                <a:gd name="connsiteX126" fmla="*/ 297502 w 998538"/>
                <a:gd name="connsiteY126" fmla="*/ 1141414 h 4549189"/>
                <a:gd name="connsiteX127" fmla="*/ 313965 w 998538"/>
                <a:gd name="connsiteY127" fmla="*/ 1011084 h 4549189"/>
                <a:gd name="connsiteX128" fmla="*/ 330427 w 998538"/>
                <a:gd name="connsiteY128" fmla="*/ 913680 h 4549189"/>
                <a:gd name="connsiteX129" fmla="*/ 297502 w 998538"/>
                <a:gd name="connsiteY129" fmla="*/ 978158 h 4549189"/>
                <a:gd name="connsiteX130" fmla="*/ 281039 w 998538"/>
                <a:gd name="connsiteY130" fmla="*/ 1027546 h 4549189"/>
                <a:gd name="connsiteX131" fmla="*/ 281039 w 998538"/>
                <a:gd name="connsiteY131" fmla="*/ 1060472 h 4549189"/>
                <a:gd name="connsiteX132" fmla="*/ 297502 w 998538"/>
                <a:gd name="connsiteY132" fmla="*/ 1108488 h 4549189"/>
                <a:gd name="connsiteX133" fmla="*/ 281039 w 998538"/>
                <a:gd name="connsiteY133" fmla="*/ 1141414 h 4549189"/>
                <a:gd name="connsiteX134" fmla="*/ 248114 w 998538"/>
                <a:gd name="connsiteY134" fmla="*/ 1207264 h 4549189"/>
                <a:gd name="connsiteX135" fmla="*/ 215189 w 998538"/>
                <a:gd name="connsiteY135" fmla="*/ 1271743 h 4549189"/>
                <a:gd name="connsiteX136" fmla="*/ 200098 w 998538"/>
                <a:gd name="connsiteY136" fmla="*/ 1354056 h 4549189"/>
                <a:gd name="connsiteX137" fmla="*/ 150710 w 998538"/>
                <a:gd name="connsiteY137" fmla="*/ 1354056 h 4549189"/>
                <a:gd name="connsiteX138" fmla="*/ 101322 w 998538"/>
                <a:gd name="connsiteY138" fmla="*/ 1354056 h 4549189"/>
                <a:gd name="connsiteX139" fmla="*/ 84859 w 998538"/>
                <a:gd name="connsiteY139" fmla="*/ 1370519 h 4549189"/>
                <a:gd name="connsiteX140" fmla="*/ 53306 w 998538"/>
                <a:gd name="connsiteY140" fmla="*/ 1385609 h 4549189"/>
                <a:gd name="connsiteX141" fmla="*/ 53305 w 998538"/>
                <a:gd name="connsiteY141" fmla="*/ 1385610 h 4549189"/>
                <a:gd name="connsiteX142" fmla="*/ 53305 w 998538"/>
                <a:gd name="connsiteY142" fmla="*/ 1385609 h 4549189"/>
                <a:gd name="connsiteX143" fmla="*/ 0 w 998538"/>
                <a:gd name="connsiteY143" fmla="*/ 1385609 h 4549189"/>
                <a:gd name="connsiteX144" fmla="*/ 0 w 998538"/>
                <a:gd name="connsiteY144" fmla="*/ 990628 h 4549189"/>
                <a:gd name="connsiteX145" fmla="*/ 84859 w 998538"/>
                <a:gd name="connsiteY145" fmla="*/ 913679 h 4549189"/>
                <a:gd name="connsiteX146" fmla="*/ 101322 w 998538"/>
                <a:gd name="connsiteY146" fmla="*/ 897217 h 4549189"/>
                <a:gd name="connsiteX147" fmla="*/ 134247 w 998538"/>
                <a:gd name="connsiteY147" fmla="*/ 864292 h 4549189"/>
                <a:gd name="connsiteX148" fmla="*/ 134247 w 998538"/>
                <a:gd name="connsiteY148" fmla="*/ 814904 h 4549189"/>
                <a:gd name="connsiteX149" fmla="*/ 134247 w 998538"/>
                <a:gd name="connsiteY149" fmla="*/ 783350 h 4549189"/>
                <a:gd name="connsiteX150" fmla="*/ 101322 w 998538"/>
                <a:gd name="connsiteY150" fmla="*/ 733962 h 4549189"/>
                <a:gd name="connsiteX151" fmla="*/ 89433 w 998538"/>
                <a:gd name="connsiteY151" fmla="*/ 757738 h 4549189"/>
                <a:gd name="connsiteX152" fmla="*/ 91459 w 998538"/>
                <a:gd name="connsiteY152" fmla="*/ 710556 h 4549189"/>
                <a:gd name="connsiteX153" fmla="*/ 117785 w 998538"/>
                <a:gd name="connsiteY153" fmla="*/ 97406 h 4549189"/>
                <a:gd name="connsiteX154" fmla="*/ 117784 w 998538"/>
                <a:gd name="connsiteY154" fmla="*/ 97407 h 4549189"/>
                <a:gd name="connsiteX155" fmla="*/ 91459 w 998538"/>
                <a:gd name="connsiteY155" fmla="*/ 710556 h 4549189"/>
                <a:gd name="connsiteX156" fmla="*/ 89433 w 998538"/>
                <a:gd name="connsiteY156" fmla="*/ 757738 h 4549189"/>
                <a:gd name="connsiteX157" fmla="*/ 88070 w 998538"/>
                <a:gd name="connsiteY157" fmla="*/ 789505 h 4549189"/>
                <a:gd name="connsiteX158" fmla="*/ 88070 w 998538"/>
                <a:gd name="connsiteY158" fmla="*/ 789504 h 4549189"/>
                <a:gd name="connsiteX159" fmla="*/ 86851 w 998538"/>
                <a:gd name="connsiteY159" fmla="*/ 817893 h 4549189"/>
                <a:gd name="connsiteX160" fmla="*/ 85632 w 998538"/>
                <a:gd name="connsiteY160" fmla="*/ 846282 h 4549189"/>
                <a:gd name="connsiteX161" fmla="*/ 84859 w 998538"/>
                <a:gd name="connsiteY161" fmla="*/ 864292 h 4549189"/>
                <a:gd name="connsiteX162" fmla="*/ 84859 w 998538"/>
                <a:gd name="connsiteY162" fmla="*/ 864281 h 4549189"/>
                <a:gd name="connsiteX163" fmla="*/ 84859 w 998538"/>
                <a:gd name="connsiteY163" fmla="*/ 864292 h 4549189"/>
                <a:gd name="connsiteX164" fmla="*/ 20380 w 998538"/>
                <a:gd name="connsiteY164" fmla="*/ 897217 h 4549189"/>
                <a:gd name="connsiteX165" fmla="*/ 0 w 998538"/>
                <a:gd name="connsiteY165" fmla="*/ 917031 h 4549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998538" h="4549189">
                  <a:moveTo>
                    <a:pt x="85632" y="846282"/>
                  </a:moveTo>
                  <a:lnTo>
                    <a:pt x="85632" y="846283"/>
                  </a:lnTo>
                  <a:lnTo>
                    <a:pt x="85632" y="846282"/>
                  </a:lnTo>
                  <a:close/>
                  <a:moveTo>
                    <a:pt x="88070" y="789505"/>
                  </a:moveTo>
                  <a:lnTo>
                    <a:pt x="101322" y="814904"/>
                  </a:lnTo>
                  <a:lnTo>
                    <a:pt x="85632" y="846282"/>
                  </a:lnTo>
                  <a:lnTo>
                    <a:pt x="86851" y="817893"/>
                  </a:lnTo>
                  <a:close/>
                  <a:moveTo>
                    <a:pt x="89433" y="757738"/>
                  </a:moveTo>
                  <a:lnTo>
                    <a:pt x="89433" y="757739"/>
                  </a:lnTo>
                  <a:lnTo>
                    <a:pt x="89433" y="757738"/>
                  </a:lnTo>
                  <a:close/>
                  <a:moveTo>
                    <a:pt x="0" y="0"/>
                  </a:moveTo>
                  <a:lnTo>
                    <a:pt x="3918" y="0"/>
                  </a:lnTo>
                  <a:lnTo>
                    <a:pt x="69769" y="0"/>
                  </a:lnTo>
                  <a:lnTo>
                    <a:pt x="84859" y="16463"/>
                  </a:lnTo>
                  <a:lnTo>
                    <a:pt x="101322" y="32925"/>
                  </a:lnTo>
                  <a:lnTo>
                    <a:pt x="101322" y="80942"/>
                  </a:lnTo>
                  <a:lnTo>
                    <a:pt x="117785" y="97405"/>
                  </a:lnTo>
                  <a:lnTo>
                    <a:pt x="134247" y="130330"/>
                  </a:lnTo>
                  <a:lnTo>
                    <a:pt x="200098" y="179718"/>
                  </a:lnTo>
                  <a:lnTo>
                    <a:pt x="231651" y="227735"/>
                  </a:lnTo>
                  <a:lnTo>
                    <a:pt x="231651" y="260660"/>
                  </a:lnTo>
                  <a:lnTo>
                    <a:pt x="231651" y="293585"/>
                  </a:lnTo>
                  <a:lnTo>
                    <a:pt x="215189" y="277123"/>
                  </a:lnTo>
                  <a:lnTo>
                    <a:pt x="231651" y="423915"/>
                  </a:lnTo>
                  <a:lnTo>
                    <a:pt x="167173" y="651648"/>
                  </a:lnTo>
                  <a:lnTo>
                    <a:pt x="150710" y="684574"/>
                  </a:lnTo>
                  <a:lnTo>
                    <a:pt x="134247" y="684574"/>
                  </a:lnTo>
                  <a:lnTo>
                    <a:pt x="134247" y="717499"/>
                  </a:lnTo>
                  <a:lnTo>
                    <a:pt x="264577" y="783350"/>
                  </a:lnTo>
                  <a:lnTo>
                    <a:pt x="346890" y="783350"/>
                  </a:lnTo>
                  <a:lnTo>
                    <a:pt x="394907" y="798441"/>
                  </a:lnTo>
                  <a:lnTo>
                    <a:pt x="427832" y="814904"/>
                  </a:lnTo>
                  <a:lnTo>
                    <a:pt x="477220" y="1011084"/>
                  </a:lnTo>
                  <a:lnTo>
                    <a:pt x="493683" y="1157876"/>
                  </a:lnTo>
                  <a:lnTo>
                    <a:pt x="493683" y="1223727"/>
                  </a:lnTo>
                  <a:lnTo>
                    <a:pt x="493683" y="1271743"/>
                  </a:lnTo>
                  <a:lnTo>
                    <a:pt x="427832" y="1370519"/>
                  </a:lnTo>
                  <a:lnTo>
                    <a:pt x="411369" y="1484386"/>
                  </a:lnTo>
                  <a:lnTo>
                    <a:pt x="361981" y="1565327"/>
                  </a:lnTo>
                  <a:lnTo>
                    <a:pt x="346890" y="1598253"/>
                  </a:lnTo>
                  <a:lnTo>
                    <a:pt x="330427" y="1614715"/>
                  </a:lnTo>
                  <a:lnTo>
                    <a:pt x="281039" y="1647641"/>
                  </a:lnTo>
                  <a:lnTo>
                    <a:pt x="248114" y="1662732"/>
                  </a:lnTo>
                  <a:lnTo>
                    <a:pt x="264577" y="1794433"/>
                  </a:lnTo>
                  <a:lnTo>
                    <a:pt x="264577" y="1941225"/>
                  </a:lnTo>
                  <a:lnTo>
                    <a:pt x="313965" y="2201884"/>
                  </a:lnTo>
                  <a:lnTo>
                    <a:pt x="361981" y="2479006"/>
                  </a:lnTo>
                  <a:lnTo>
                    <a:pt x="411369" y="2967399"/>
                  </a:lnTo>
                  <a:lnTo>
                    <a:pt x="394907" y="2967399"/>
                  </a:lnTo>
                  <a:lnTo>
                    <a:pt x="444295" y="3114191"/>
                  </a:lnTo>
                  <a:lnTo>
                    <a:pt x="477220" y="3212967"/>
                  </a:lnTo>
                  <a:lnTo>
                    <a:pt x="477220" y="3277446"/>
                  </a:lnTo>
                  <a:lnTo>
                    <a:pt x="558162" y="3620419"/>
                  </a:lnTo>
                  <a:lnTo>
                    <a:pt x="672028" y="3994945"/>
                  </a:lnTo>
                  <a:lnTo>
                    <a:pt x="704954" y="4060796"/>
                  </a:lnTo>
                  <a:lnTo>
                    <a:pt x="835284" y="4354380"/>
                  </a:lnTo>
                  <a:lnTo>
                    <a:pt x="884672" y="4354380"/>
                  </a:lnTo>
                  <a:lnTo>
                    <a:pt x="901134" y="4370843"/>
                  </a:lnTo>
                  <a:lnTo>
                    <a:pt x="917597" y="4387306"/>
                  </a:lnTo>
                  <a:lnTo>
                    <a:pt x="917597" y="4402397"/>
                  </a:lnTo>
                  <a:lnTo>
                    <a:pt x="949150" y="4451785"/>
                  </a:lnTo>
                  <a:lnTo>
                    <a:pt x="982075" y="4468247"/>
                  </a:lnTo>
                  <a:lnTo>
                    <a:pt x="982075" y="4484710"/>
                  </a:lnTo>
                  <a:lnTo>
                    <a:pt x="998538" y="4517635"/>
                  </a:lnTo>
                  <a:lnTo>
                    <a:pt x="982075" y="4534098"/>
                  </a:lnTo>
                  <a:lnTo>
                    <a:pt x="965613" y="4549189"/>
                  </a:lnTo>
                  <a:lnTo>
                    <a:pt x="868209" y="4549189"/>
                  </a:lnTo>
                  <a:lnTo>
                    <a:pt x="785896" y="4549189"/>
                  </a:lnTo>
                  <a:lnTo>
                    <a:pt x="770804" y="4549189"/>
                  </a:lnTo>
                  <a:lnTo>
                    <a:pt x="754342" y="4534098"/>
                  </a:lnTo>
                  <a:lnTo>
                    <a:pt x="721416" y="4451785"/>
                  </a:lnTo>
                  <a:lnTo>
                    <a:pt x="704954" y="4418859"/>
                  </a:lnTo>
                  <a:lnTo>
                    <a:pt x="655566" y="4354380"/>
                  </a:lnTo>
                  <a:lnTo>
                    <a:pt x="640475" y="4321455"/>
                  </a:lnTo>
                  <a:lnTo>
                    <a:pt x="624013" y="4321455"/>
                  </a:lnTo>
                  <a:lnTo>
                    <a:pt x="607550" y="4354380"/>
                  </a:lnTo>
                  <a:lnTo>
                    <a:pt x="624013" y="4468247"/>
                  </a:lnTo>
                  <a:lnTo>
                    <a:pt x="574625" y="4451785"/>
                  </a:lnTo>
                  <a:lnTo>
                    <a:pt x="558162" y="4354380"/>
                  </a:lnTo>
                  <a:lnTo>
                    <a:pt x="525236" y="4288529"/>
                  </a:lnTo>
                  <a:lnTo>
                    <a:pt x="508773" y="4240514"/>
                  </a:lnTo>
                  <a:lnTo>
                    <a:pt x="493683" y="4224051"/>
                  </a:lnTo>
                  <a:lnTo>
                    <a:pt x="508773" y="4207588"/>
                  </a:lnTo>
                  <a:lnTo>
                    <a:pt x="525236" y="4207588"/>
                  </a:lnTo>
                  <a:lnTo>
                    <a:pt x="525236" y="4158200"/>
                  </a:lnTo>
                  <a:lnTo>
                    <a:pt x="525236" y="4125275"/>
                  </a:lnTo>
                  <a:lnTo>
                    <a:pt x="558162" y="4110184"/>
                  </a:lnTo>
                  <a:lnTo>
                    <a:pt x="558162" y="4093721"/>
                  </a:lnTo>
                  <a:lnTo>
                    <a:pt x="558162" y="4077258"/>
                  </a:lnTo>
                  <a:lnTo>
                    <a:pt x="541698" y="4044333"/>
                  </a:lnTo>
                  <a:lnTo>
                    <a:pt x="394907" y="3767211"/>
                  </a:lnTo>
                  <a:lnTo>
                    <a:pt x="297502" y="3571031"/>
                  </a:lnTo>
                  <a:lnTo>
                    <a:pt x="248114" y="3457164"/>
                  </a:lnTo>
                  <a:lnTo>
                    <a:pt x="248114" y="3359759"/>
                  </a:lnTo>
                  <a:lnTo>
                    <a:pt x="231651" y="3326834"/>
                  </a:lnTo>
                  <a:lnTo>
                    <a:pt x="150710" y="3180042"/>
                  </a:lnTo>
                  <a:lnTo>
                    <a:pt x="101322" y="3082638"/>
                  </a:lnTo>
                  <a:lnTo>
                    <a:pt x="101322" y="3033249"/>
                  </a:lnTo>
                  <a:lnTo>
                    <a:pt x="101322" y="3000324"/>
                  </a:lnTo>
                  <a:lnTo>
                    <a:pt x="0" y="3000324"/>
                  </a:lnTo>
                  <a:lnTo>
                    <a:pt x="0" y="2563071"/>
                  </a:lnTo>
                  <a:lnTo>
                    <a:pt x="3917" y="2543485"/>
                  </a:lnTo>
                  <a:lnTo>
                    <a:pt x="36843" y="2446081"/>
                  </a:lnTo>
                  <a:lnTo>
                    <a:pt x="84859" y="2332214"/>
                  </a:lnTo>
                  <a:lnTo>
                    <a:pt x="167173" y="2119571"/>
                  </a:lnTo>
                  <a:lnTo>
                    <a:pt x="101322" y="2185421"/>
                  </a:lnTo>
                  <a:lnTo>
                    <a:pt x="69768" y="2234809"/>
                  </a:lnTo>
                  <a:lnTo>
                    <a:pt x="53305" y="2282826"/>
                  </a:lnTo>
                  <a:lnTo>
                    <a:pt x="3917" y="2413155"/>
                  </a:lnTo>
                  <a:lnTo>
                    <a:pt x="0" y="2424907"/>
                  </a:lnTo>
                  <a:lnTo>
                    <a:pt x="0" y="1976855"/>
                  </a:lnTo>
                  <a:lnTo>
                    <a:pt x="20380" y="1972779"/>
                  </a:lnTo>
                  <a:lnTo>
                    <a:pt x="215189" y="1941225"/>
                  </a:lnTo>
                  <a:lnTo>
                    <a:pt x="20380" y="1941225"/>
                  </a:lnTo>
                  <a:lnTo>
                    <a:pt x="0" y="1941225"/>
                  </a:lnTo>
                  <a:lnTo>
                    <a:pt x="0" y="1670674"/>
                  </a:lnTo>
                  <a:lnTo>
                    <a:pt x="36843" y="1662732"/>
                  </a:lnTo>
                  <a:lnTo>
                    <a:pt x="183635" y="1647641"/>
                  </a:lnTo>
                  <a:lnTo>
                    <a:pt x="36844" y="1647641"/>
                  </a:lnTo>
                  <a:lnTo>
                    <a:pt x="0" y="1650875"/>
                  </a:lnTo>
                  <a:lnTo>
                    <a:pt x="0" y="1397945"/>
                  </a:lnTo>
                  <a:lnTo>
                    <a:pt x="53306" y="1402072"/>
                  </a:lnTo>
                  <a:lnTo>
                    <a:pt x="53306" y="1402073"/>
                  </a:lnTo>
                  <a:lnTo>
                    <a:pt x="231651" y="1385610"/>
                  </a:lnTo>
                  <a:lnTo>
                    <a:pt x="264577" y="1238817"/>
                  </a:lnTo>
                  <a:lnTo>
                    <a:pt x="281039" y="1207264"/>
                  </a:lnTo>
                  <a:lnTo>
                    <a:pt x="297502" y="1141414"/>
                  </a:lnTo>
                  <a:lnTo>
                    <a:pt x="313965" y="1011084"/>
                  </a:lnTo>
                  <a:lnTo>
                    <a:pt x="330427" y="913680"/>
                  </a:lnTo>
                  <a:lnTo>
                    <a:pt x="297502" y="978158"/>
                  </a:lnTo>
                  <a:lnTo>
                    <a:pt x="281039" y="1027546"/>
                  </a:lnTo>
                  <a:lnTo>
                    <a:pt x="281039" y="1060472"/>
                  </a:lnTo>
                  <a:lnTo>
                    <a:pt x="297502" y="1108488"/>
                  </a:lnTo>
                  <a:lnTo>
                    <a:pt x="281039" y="1141414"/>
                  </a:lnTo>
                  <a:lnTo>
                    <a:pt x="248114" y="1207264"/>
                  </a:lnTo>
                  <a:lnTo>
                    <a:pt x="215189" y="1271743"/>
                  </a:lnTo>
                  <a:lnTo>
                    <a:pt x="200098" y="1354056"/>
                  </a:lnTo>
                  <a:lnTo>
                    <a:pt x="150710" y="1354056"/>
                  </a:lnTo>
                  <a:lnTo>
                    <a:pt x="101322" y="1354056"/>
                  </a:lnTo>
                  <a:lnTo>
                    <a:pt x="84859" y="1370519"/>
                  </a:lnTo>
                  <a:lnTo>
                    <a:pt x="53306" y="1385609"/>
                  </a:lnTo>
                  <a:lnTo>
                    <a:pt x="53305" y="1385610"/>
                  </a:lnTo>
                  <a:lnTo>
                    <a:pt x="53305" y="1385609"/>
                  </a:lnTo>
                  <a:lnTo>
                    <a:pt x="0" y="1385609"/>
                  </a:lnTo>
                  <a:lnTo>
                    <a:pt x="0" y="990628"/>
                  </a:lnTo>
                  <a:lnTo>
                    <a:pt x="84859" y="913679"/>
                  </a:lnTo>
                  <a:lnTo>
                    <a:pt x="101322" y="897217"/>
                  </a:lnTo>
                  <a:lnTo>
                    <a:pt x="134247" y="864292"/>
                  </a:lnTo>
                  <a:lnTo>
                    <a:pt x="134247" y="814904"/>
                  </a:lnTo>
                  <a:lnTo>
                    <a:pt x="134247" y="783350"/>
                  </a:lnTo>
                  <a:lnTo>
                    <a:pt x="101322" y="733962"/>
                  </a:lnTo>
                  <a:lnTo>
                    <a:pt x="89433" y="757738"/>
                  </a:lnTo>
                  <a:lnTo>
                    <a:pt x="91459" y="710556"/>
                  </a:lnTo>
                  <a:lnTo>
                    <a:pt x="117785" y="97406"/>
                  </a:lnTo>
                  <a:lnTo>
                    <a:pt x="117784" y="97407"/>
                  </a:lnTo>
                  <a:lnTo>
                    <a:pt x="91459" y="710556"/>
                  </a:lnTo>
                  <a:lnTo>
                    <a:pt x="89433" y="757738"/>
                  </a:lnTo>
                  <a:lnTo>
                    <a:pt x="88070" y="789505"/>
                  </a:lnTo>
                  <a:lnTo>
                    <a:pt x="88070" y="789504"/>
                  </a:lnTo>
                  <a:lnTo>
                    <a:pt x="86851" y="817893"/>
                  </a:lnTo>
                  <a:lnTo>
                    <a:pt x="85632" y="846282"/>
                  </a:lnTo>
                  <a:lnTo>
                    <a:pt x="84859" y="864292"/>
                  </a:lnTo>
                  <a:lnTo>
                    <a:pt x="84859" y="864281"/>
                  </a:lnTo>
                  <a:lnTo>
                    <a:pt x="84859" y="864292"/>
                  </a:lnTo>
                  <a:lnTo>
                    <a:pt x="20380" y="897217"/>
                  </a:lnTo>
                  <a:lnTo>
                    <a:pt x="0" y="917031"/>
                  </a:lnTo>
                  <a:close/>
                </a:path>
              </a:pathLst>
            </a:custGeom>
            <a:solidFill>
              <a:schemeClr val="accent1"/>
            </a:solidFill>
            <a:ln>
              <a:noFill/>
            </a:ln>
          </p:spPr>
          <p:txBody>
            <a:bodyPr vert="horz" wrap="square" lIns="121920" tIns="60960" rIns="121920" bIns="60960" numCol="1" anchor="t" anchorCtr="0" compatLnSpc="1">
              <a:noAutofit/>
            </a:bodyPr>
            <a:lstStyle/>
            <a:p>
              <a:endParaRPr lang="en-AU" sz="2400"/>
            </a:p>
          </p:txBody>
        </p:sp>
        <p:sp>
          <p:nvSpPr>
            <p:cNvPr id="11" name="Freeform 10"/>
            <p:cNvSpPr/>
            <p:nvPr/>
          </p:nvSpPr>
          <p:spPr bwMode="auto">
            <a:xfrm>
              <a:off x="7018338" y="1674638"/>
              <a:ext cx="1284288" cy="4615039"/>
            </a:xfrm>
            <a:custGeom>
              <a:avLst/>
              <a:gdLst>
                <a:gd name="connsiteX0" fmla="*/ 504857 w 1284288"/>
                <a:gd name="connsiteY0" fmla="*/ 1500849 h 4615039"/>
                <a:gd name="connsiteX1" fmla="*/ 717499 w 1284288"/>
                <a:gd name="connsiteY1" fmla="*/ 1565327 h 4615039"/>
                <a:gd name="connsiteX2" fmla="*/ 814904 w 1284288"/>
                <a:gd name="connsiteY2" fmla="*/ 1598253 h 4615039"/>
                <a:gd name="connsiteX3" fmla="*/ 831366 w 1284288"/>
                <a:gd name="connsiteY3" fmla="*/ 1598253 h 4615039"/>
                <a:gd name="connsiteX4" fmla="*/ 847829 w 1284288"/>
                <a:gd name="connsiteY4" fmla="*/ 1581790 h 4615039"/>
                <a:gd name="connsiteX5" fmla="*/ 847829 w 1284288"/>
                <a:gd name="connsiteY5" fmla="*/ 1565327 h 4615039"/>
                <a:gd name="connsiteX6" fmla="*/ 847829 w 1284288"/>
                <a:gd name="connsiteY6" fmla="*/ 1548864 h 4615039"/>
                <a:gd name="connsiteX7" fmla="*/ 733962 w 1284288"/>
                <a:gd name="connsiteY7" fmla="*/ 1548864 h 4615039"/>
                <a:gd name="connsiteX8" fmla="*/ 913680 w 1284288"/>
                <a:gd name="connsiteY8" fmla="*/ 1044009 h 4615039"/>
                <a:gd name="connsiteX9" fmla="*/ 897217 w 1284288"/>
                <a:gd name="connsiteY9" fmla="*/ 1157875 h 4615039"/>
                <a:gd name="connsiteX10" fmla="*/ 913680 w 1284288"/>
                <a:gd name="connsiteY10" fmla="*/ 1255280 h 4615039"/>
                <a:gd name="connsiteX11" fmla="*/ 928770 w 1284288"/>
                <a:gd name="connsiteY11" fmla="*/ 1288205 h 4615039"/>
                <a:gd name="connsiteX12" fmla="*/ 961696 w 1284288"/>
                <a:gd name="connsiteY12" fmla="*/ 1337593 h 4615039"/>
                <a:gd name="connsiteX13" fmla="*/ 961696 w 1284288"/>
                <a:gd name="connsiteY13" fmla="*/ 1337594 h 4615039"/>
                <a:gd name="connsiteX14" fmla="*/ 978158 w 1284288"/>
                <a:gd name="connsiteY14" fmla="*/ 1370519 h 4615039"/>
                <a:gd name="connsiteX15" fmla="*/ 1044009 w 1284288"/>
                <a:gd name="connsiteY15" fmla="*/ 1370519 h 4615039"/>
                <a:gd name="connsiteX16" fmla="*/ 1027546 w 1284288"/>
                <a:gd name="connsiteY16" fmla="*/ 1354056 h 4615039"/>
                <a:gd name="connsiteX17" fmla="*/ 978158 w 1284288"/>
                <a:gd name="connsiteY17" fmla="*/ 1288205 h 4615039"/>
                <a:gd name="connsiteX18" fmla="*/ 978158 w 1284288"/>
                <a:gd name="connsiteY18" fmla="*/ 1288205 h 4615039"/>
                <a:gd name="connsiteX19" fmla="*/ 945233 w 1284288"/>
                <a:gd name="connsiteY19" fmla="*/ 1238817 h 4615039"/>
                <a:gd name="connsiteX20" fmla="*/ 928770 w 1284288"/>
                <a:gd name="connsiteY20" fmla="*/ 1190801 h 4615039"/>
                <a:gd name="connsiteX21" fmla="*/ 913680 w 1284288"/>
                <a:gd name="connsiteY21" fmla="*/ 1076934 h 4615039"/>
                <a:gd name="connsiteX22" fmla="*/ 897216 w 1284288"/>
                <a:gd name="connsiteY22" fmla="*/ 798440 h 4615039"/>
                <a:gd name="connsiteX23" fmla="*/ 897216 w 1284288"/>
                <a:gd name="connsiteY23" fmla="*/ 831366 h 4615039"/>
                <a:gd name="connsiteX24" fmla="*/ 880754 w 1284288"/>
                <a:gd name="connsiteY24" fmla="*/ 814903 h 4615039"/>
                <a:gd name="connsiteX25" fmla="*/ 227734 w 1284288"/>
                <a:gd name="connsiteY25" fmla="*/ 636557 h 4615039"/>
                <a:gd name="connsiteX26" fmla="*/ 260659 w 1284288"/>
                <a:gd name="connsiteY26" fmla="*/ 636557 h 4615039"/>
                <a:gd name="connsiteX27" fmla="*/ 277122 w 1284288"/>
                <a:gd name="connsiteY27" fmla="*/ 1271743 h 4615039"/>
                <a:gd name="connsiteX28" fmla="*/ 212643 w 1284288"/>
                <a:gd name="connsiteY28" fmla="*/ 1354056 h 4615039"/>
                <a:gd name="connsiteX29" fmla="*/ 179717 w 1284288"/>
                <a:gd name="connsiteY29" fmla="*/ 1321131 h 4615039"/>
                <a:gd name="connsiteX30" fmla="*/ 146792 w 1284288"/>
                <a:gd name="connsiteY30" fmla="*/ 1190801 h 4615039"/>
                <a:gd name="connsiteX31" fmla="*/ 130329 w 1284288"/>
                <a:gd name="connsiteY31" fmla="*/ 1174338 h 4615039"/>
                <a:gd name="connsiteX32" fmla="*/ 113867 w 1284288"/>
                <a:gd name="connsiteY32" fmla="*/ 1157875 h 4615039"/>
                <a:gd name="connsiteX33" fmla="*/ 97404 w 1284288"/>
                <a:gd name="connsiteY33" fmla="*/ 1157875 h 4615039"/>
                <a:gd name="connsiteX34" fmla="*/ 80941 w 1284288"/>
                <a:gd name="connsiteY34" fmla="*/ 1174338 h 4615039"/>
                <a:gd name="connsiteX35" fmla="*/ 80941 w 1284288"/>
                <a:gd name="connsiteY35" fmla="*/ 1190801 h 4615039"/>
                <a:gd name="connsiteX36" fmla="*/ 113867 w 1284288"/>
                <a:gd name="connsiteY36" fmla="*/ 1223726 h 4615039"/>
                <a:gd name="connsiteX37" fmla="*/ 130329 w 1284288"/>
                <a:gd name="connsiteY37" fmla="*/ 1238817 h 4615039"/>
                <a:gd name="connsiteX38" fmla="*/ 163255 w 1284288"/>
                <a:gd name="connsiteY38" fmla="*/ 1321131 h 4615039"/>
                <a:gd name="connsiteX39" fmla="*/ 179717 w 1284288"/>
                <a:gd name="connsiteY39" fmla="*/ 1370519 h 4615039"/>
                <a:gd name="connsiteX40" fmla="*/ 97404 w 1284288"/>
                <a:gd name="connsiteY40" fmla="*/ 1451460 h 4615039"/>
                <a:gd name="connsiteX41" fmla="*/ 80941 w 1284288"/>
                <a:gd name="connsiteY41" fmla="*/ 1385609 h 4615039"/>
                <a:gd name="connsiteX42" fmla="*/ 49388 w 1284288"/>
                <a:gd name="connsiteY42" fmla="*/ 1385609 h 4615039"/>
                <a:gd name="connsiteX43" fmla="*/ 0 w 1284288"/>
                <a:gd name="connsiteY43" fmla="*/ 684574 h 4615039"/>
                <a:gd name="connsiteX44" fmla="*/ 1174339 w 1284288"/>
                <a:gd name="connsiteY44" fmla="*/ 0 h 4615039"/>
                <a:gd name="connsiteX45" fmla="*/ 1284288 w 1284288"/>
                <a:gd name="connsiteY45" fmla="*/ 0 h 4615039"/>
                <a:gd name="connsiteX46" fmla="*/ 1284288 w 1284288"/>
                <a:gd name="connsiteY46" fmla="*/ 917031 h 4615039"/>
                <a:gd name="connsiteX47" fmla="*/ 1255280 w 1284288"/>
                <a:gd name="connsiteY47" fmla="*/ 945233 h 4615039"/>
                <a:gd name="connsiteX48" fmla="*/ 1222355 w 1284288"/>
                <a:gd name="connsiteY48" fmla="*/ 1011084 h 4615039"/>
                <a:gd name="connsiteX49" fmla="*/ 1124950 w 1284288"/>
                <a:gd name="connsiteY49" fmla="*/ 897217 h 4615039"/>
                <a:gd name="connsiteX50" fmla="*/ 1124951 w 1284288"/>
                <a:gd name="connsiteY50" fmla="*/ 897216 h 4615039"/>
                <a:gd name="connsiteX51" fmla="*/ 1108488 w 1284288"/>
                <a:gd name="connsiteY51" fmla="*/ 880754 h 4615039"/>
                <a:gd name="connsiteX52" fmla="*/ 1092026 w 1284288"/>
                <a:gd name="connsiteY52" fmla="*/ 847828 h 4615039"/>
                <a:gd name="connsiteX53" fmla="*/ 1092026 w 1284288"/>
                <a:gd name="connsiteY53" fmla="*/ 798440 h 4615039"/>
                <a:gd name="connsiteX54" fmla="*/ 1124951 w 1284288"/>
                <a:gd name="connsiteY54" fmla="*/ 733962 h 4615039"/>
                <a:gd name="connsiteX55" fmla="*/ 1157876 w 1284288"/>
                <a:gd name="connsiteY55" fmla="*/ 651648 h 4615039"/>
                <a:gd name="connsiteX56" fmla="*/ 1124951 w 1284288"/>
                <a:gd name="connsiteY56" fmla="*/ 701036 h 4615039"/>
                <a:gd name="connsiteX57" fmla="*/ 1075563 w 1284288"/>
                <a:gd name="connsiteY57" fmla="*/ 750424 h 4615039"/>
                <a:gd name="connsiteX58" fmla="*/ 1060473 w 1284288"/>
                <a:gd name="connsiteY58" fmla="*/ 814903 h 4615039"/>
                <a:gd name="connsiteX59" fmla="*/ 1060473 w 1284288"/>
                <a:gd name="connsiteY59" fmla="*/ 847828 h 4615039"/>
                <a:gd name="connsiteX60" fmla="*/ 1060473 w 1284288"/>
                <a:gd name="connsiteY60" fmla="*/ 880754 h 4615039"/>
                <a:gd name="connsiteX61" fmla="*/ 1092026 w 1284288"/>
                <a:gd name="connsiteY61" fmla="*/ 945233 h 4615039"/>
                <a:gd name="connsiteX62" fmla="*/ 1207264 w 1284288"/>
                <a:gd name="connsiteY62" fmla="*/ 1060472 h 4615039"/>
                <a:gd name="connsiteX63" fmla="*/ 1284288 w 1284288"/>
                <a:gd name="connsiteY63" fmla="*/ 990628 h 4615039"/>
                <a:gd name="connsiteX64" fmla="*/ 1284288 w 1284288"/>
                <a:gd name="connsiteY64" fmla="*/ 1385609 h 4615039"/>
                <a:gd name="connsiteX65" fmla="*/ 1207264 w 1284288"/>
                <a:gd name="connsiteY65" fmla="*/ 1385609 h 4615039"/>
                <a:gd name="connsiteX66" fmla="*/ 1124951 w 1284288"/>
                <a:gd name="connsiteY66" fmla="*/ 1385609 h 4615039"/>
                <a:gd name="connsiteX67" fmla="*/ 1284288 w 1284288"/>
                <a:gd name="connsiteY67" fmla="*/ 1397945 h 4615039"/>
                <a:gd name="connsiteX68" fmla="*/ 1284288 w 1284288"/>
                <a:gd name="connsiteY68" fmla="*/ 1650875 h 4615039"/>
                <a:gd name="connsiteX69" fmla="*/ 961696 w 1284288"/>
                <a:gd name="connsiteY69" fmla="*/ 1679194 h 4615039"/>
                <a:gd name="connsiteX70" fmla="*/ 961696 w 1284288"/>
                <a:gd name="connsiteY70" fmla="*/ 1532402 h 4615039"/>
                <a:gd name="connsiteX71" fmla="*/ 928770 w 1284288"/>
                <a:gd name="connsiteY71" fmla="*/ 1712120 h 4615039"/>
                <a:gd name="connsiteX72" fmla="*/ 978158 w 1284288"/>
                <a:gd name="connsiteY72" fmla="*/ 1712120 h 4615039"/>
                <a:gd name="connsiteX73" fmla="*/ 1027546 w 1284288"/>
                <a:gd name="connsiteY73" fmla="*/ 1712120 h 4615039"/>
                <a:gd name="connsiteX74" fmla="*/ 1092026 w 1284288"/>
                <a:gd name="connsiteY74" fmla="*/ 1712120 h 4615039"/>
                <a:gd name="connsiteX75" fmla="*/ 1284288 w 1284288"/>
                <a:gd name="connsiteY75" fmla="*/ 1670674 h 4615039"/>
                <a:gd name="connsiteX76" fmla="*/ 1284288 w 1284288"/>
                <a:gd name="connsiteY76" fmla="*/ 1941225 h 4615039"/>
                <a:gd name="connsiteX77" fmla="*/ 1238818 w 1284288"/>
                <a:gd name="connsiteY77" fmla="*/ 1941225 h 4615039"/>
                <a:gd name="connsiteX78" fmla="*/ 1157876 w 1284288"/>
                <a:gd name="connsiteY78" fmla="*/ 1941225 h 4615039"/>
                <a:gd name="connsiteX79" fmla="*/ 978158 w 1284288"/>
                <a:gd name="connsiteY79" fmla="*/ 1908300 h 4615039"/>
                <a:gd name="connsiteX80" fmla="*/ 783350 w 1284288"/>
                <a:gd name="connsiteY80" fmla="*/ 1842449 h 4615039"/>
                <a:gd name="connsiteX81" fmla="*/ 978158 w 1284288"/>
                <a:gd name="connsiteY81" fmla="*/ 1941225 h 4615039"/>
                <a:gd name="connsiteX82" fmla="*/ 1222355 w 1284288"/>
                <a:gd name="connsiteY82" fmla="*/ 1989242 h 4615039"/>
                <a:gd name="connsiteX83" fmla="*/ 1284288 w 1284288"/>
                <a:gd name="connsiteY83" fmla="*/ 1976855 h 4615039"/>
                <a:gd name="connsiteX84" fmla="*/ 1284288 w 1284288"/>
                <a:gd name="connsiteY84" fmla="*/ 2424906 h 4615039"/>
                <a:gd name="connsiteX85" fmla="*/ 1255280 w 1284288"/>
                <a:gd name="connsiteY85" fmla="*/ 2511931 h 4615039"/>
                <a:gd name="connsiteX86" fmla="*/ 1207264 w 1284288"/>
                <a:gd name="connsiteY86" fmla="*/ 2935846 h 4615039"/>
                <a:gd name="connsiteX87" fmla="*/ 1238817 w 1284288"/>
                <a:gd name="connsiteY87" fmla="*/ 2902920 h 4615039"/>
                <a:gd name="connsiteX88" fmla="*/ 1255280 w 1284288"/>
                <a:gd name="connsiteY88" fmla="*/ 2886458 h 4615039"/>
                <a:gd name="connsiteX89" fmla="*/ 1255280 w 1284288"/>
                <a:gd name="connsiteY89" fmla="*/ 2853532 h 4615039"/>
                <a:gd name="connsiteX90" fmla="*/ 1271743 w 1284288"/>
                <a:gd name="connsiteY90" fmla="*/ 2625799 h 4615039"/>
                <a:gd name="connsiteX91" fmla="*/ 1284288 w 1284288"/>
                <a:gd name="connsiteY91" fmla="*/ 2563070 h 4615039"/>
                <a:gd name="connsiteX92" fmla="*/ 1284288 w 1284288"/>
                <a:gd name="connsiteY92" fmla="*/ 3000324 h 4615039"/>
                <a:gd name="connsiteX93" fmla="*/ 1255280 w 1284288"/>
                <a:gd name="connsiteY93" fmla="*/ 3000324 h 4615039"/>
                <a:gd name="connsiteX94" fmla="*/ 1207264 w 1284288"/>
                <a:gd name="connsiteY94" fmla="*/ 3000324 h 4615039"/>
                <a:gd name="connsiteX95" fmla="*/ 1190802 w 1284288"/>
                <a:gd name="connsiteY95" fmla="*/ 3066175 h 4615039"/>
                <a:gd name="connsiteX96" fmla="*/ 1108488 w 1284288"/>
                <a:gd name="connsiteY96" fmla="*/ 3016787 h 4615039"/>
                <a:gd name="connsiteX97" fmla="*/ 1108488 w 1284288"/>
                <a:gd name="connsiteY97" fmla="*/ 3114191 h 4615039"/>
                <a:gd name="connsiteX98" fmla="*/ 1092026 w 1284288"/>
                <a:gd name="connsiteY98" fmla="*/ 3260983 h 4615039"/>
                <a:gd name="connsiteX99" fmla="*/ 1092026 w 1284288"/>
                <a:gd name="connsiteY99" fmla="*/ 3424239 h 4615039"/>
                <a:gd name="connsiteX100" fmla="*/ 1075563 w 1284288"/>
                <a:gd name="connsiteY100" fmla="*/ 3684898 h 4615039"/>
                <a:gd name="connsiteX101" fmla="*/ 1075563 w 1284288"/>
                <a:gd name="connsiteY101" fmla="*/ 4027870 h 4615039"/>
                <a:gd name="connsiteX102" fmla="*/ 1092026 w 1284288"/>
                <a:gd name="connsiteY102" fmla="*/ 4060796 h 4615039"/>
                <a:gd name="connsiteX103" fmla="*/ 1108488 w 1284288"/>
                <a:gd name="connsiteY103" fmla="*/ 4093721 h 4615039"/>
                <a:gd name="connsiteX104" fmla="*/ 1108488 w 1284288"/>
                <a:gd name="connsiteY104" fmla="*/ 4125275 h 4615039"/>
                <a:gd name="connsiteX105" fmla="*/ 1124951 w 1284288"/>
                <a:gd name="connsiteY105" fmla="*/ 4272067 h 4615039"/>
                <a:gd name="connsiteX106" fmla="*/ 1157876 w 1284288"/>
                <a:gd name="connsiteY106" fmla="*/ 4402397 h 4615039"/>
                <a:gd name="connsiteX107" fmla="*/ 1174339 w 1284288"/>
                <a:gd name="connsiteY107" fmla="*/ 4418859 h 4615039"/>
                <a:gd name="connsiteX108" fmla="*/ 1174339 w 1284288"/>
                <a:gd name="connsiteY108" fmla="*/ 4484710 h 4615039"/>
                <a:gd name="connsiteX109" fmla="*/ 1190802 w 1284288"/>
                <a:gd name="connsiteY109" fmla="*/ 4534098 h 4615039"/>
                <a:gd name="connsiteX110" fmla="*/ 1207264 w 1284288"/>
                <a:gd name="connsiteY110" fmla="*/ 4565651 h 4615039"/>
                <a:gd name="connsiteX111" fmla="*/ 1190802 w 1284288"/>
                <a:gd name="connsiteY111" fmla="*/ 4582114 h 4615039"/>
                <a:gd name="connsiteX112" fmla="*/ 1157876 w 1284288"/>
                <a:gd name="connsiteY112" fmla="*/ 4615039 h 4615039"/>
                <a:gd name="connsiteX113" fmla="*/ 1075563 w 1284288"/>
                <a:gd name="connsiteY113" fmla="*/ 4615039 h 4615039"/>
                <a:gd name="connsiteX114" fmla="*/ 1027546 w 1284288"/>
                <a:gd name="connsiteY114" fmla="*/ 4582114 h 4615039"/>
                <a:gd name="connsiteX115" fmla="*/ 978158 w 1284288"/>
                <a:gd name="connsiteY115" fmla="*/ 4549189 h 4615039"/>
                <a:gd name="connsiteX116" fmla="*/ 961696 w 1284288"/>
                <a:gd name="connsiteY116" fmla="*/ 4501173 h 4615039"/>
                <a:gd name="connsiteX117" fmla="*/ 945233 w 1284288"/>
                <a:gd name="connsiteY117" fmla="*/ 4224051 h 4615039"/>
                <a:gd name="connsiteX118" fmla="*/ 961696 w 1284288"/>
                <a:gd name="connsiteY118" fmla="*/ 4060796 h 4615039"/>
                <a:gd name="connsiteX119" fmla="*/ 880754 w 1284288"/>
                <a:gd name="connsiteY119" fmla="*/ 3831689 h 4615039"/>
                <a:gd name="connsiteX120" fmla="*/ 814903 w 1284288"/>
                <a:gd name="connsiteY120" fmla="*/ 3554568 h 4615039"/>
                <a:gd name="connsiteX121" fmla="*/ 798440 w 1284288"/>
                <a:gd name="connsiteY121" fmla="*/ 3473627 h 4615039"/>
                <a:gd name="connsiteX122" fmla="*/ 798440 w 1284288"/>
                <a:gd name="connsiteY122" fmla="*/ 3391313 h 4615039"/>
                <a:gd name="connsiteX123" fmla="*/ 814903 w 1284288"/>
                <a:gd name="connsiteY123" fmla="*/ 3212967 h 4615039"/>
                <a:gd name="connsiteX124" fmla="*/ 798440 w 1284288"/>
                <a:gd name="connsiteY124" fmla="*/ 2952308 h 4615039"/>
                <a:gd name="connsiteX125" fmla="*/ 537781 w 1284288"/>
                <a:gd name="connsiteY125" fmla="*/ 2869995 h 4615039"/>
                <a:gd name="connsiteX126" fmla="*/ 603632 w 1284288"/>
                <a:gd name="connsiteY126" fmla="*/ 2527022 h 4615039"/>
                <a:gd name="connsiteX127" fmla="*/ 651648 w 1284288"/>
                <a:gd name="connsiteY127" fmla="*/ 2201884 h 4615039"/>
                <a:gd name="connsiteX128" fmla="*/ 651648 w 1284288"/>
                <a:gd name="connsiteY128" fmla="*/ 2201882 h 4615039"/>
                <a:gd name="connsiteX129" fmla="*/ 668111 w 1284288"/>
                <a:gd name="connsiteY129" fmla="*/ 2103108 h 4615039"/>
                <a:gd name="connsiteX130" fmla="*/ 701036 w 1284288"/>
                <a:gd name="connsiteY130" fmla="*/ 1941225 h 4615039"/>
                <a:gd name="connsiteX131" fmla="*/ 717499 w 1284288"/>
                <a:gd name="connsiteY131" fmla="*/ 1825986 h 4615039"/>
                <a:gd name="connsiteX132" fmla="*/ 798440 w 1284288"/>
                <a:gd name="connsiteY132" fmla="*/ 1712120 h 4615039"/>
                <a:gd name="connsiteX133" fmla="*/ 374527 w 1284288"/>
                <a:gd name="connsiteY133" fmla="*/ 1695657 h 4615039"/>
                <a:gd name="connsiteX134" fmla="*/ 358064 w 1284288"/>
                <a:gd name="connsiteY134" fmla="*/ 1662732 h 4615039"/>
                <a:gd name="connsiteX135" fmla="*/ 326510 w 1284288"/>
                <a:gd name="connsiteY135" fmla="*/ 1565328 h 4615039"/>
                <a:gd name="connsiteX136" fmla="*/ 293585 w 1284288"/>
                <a:gd name="connsiteY136" fmla="*/ 1532402 h 4615039"/>
                <a:gd name="connsiteX137" fmla="*/ 212644 w 1284288"/>
                <a:gd name="connsiteY137" fmla="*/ 1515939 h 4615039"/>
                <a:gd name="connsiteX138" fmla="*/ 113868 w 1284288"/>
                <a:gd name="connsiteY138" fmla="*/ 1467923 h 4615039"/>
                <a:gd name="connsiteX139" fmla="*/ 97405 w 1284288"/>
                <a:gd name="connsiteY139" fmla="*/ 1467923 h 4615039"/>
                <a:gd name="connsiteX140" fmla="*/ 97405 w 1284288"/>
                <a:gd name="connsiteY140" fmla="*/ 1451461 h 4615039"/>
                <a:gd name="connsiteX141" fmla="*/ 179718 w 1284288"/>
                <a:gd name="connsiteY141" fmla="*/ 1370519 h 4615039"/>
                <a:gd name="connsiteX142" fmla="*/ 227734 w 1284288"/>
                <a:gd name="connsiteY142" fmla="*/ 1418535 h 4615039"/>
                <a:gd name="connsiteX143" fmla="*/ 260659 w 1284288"/>
                <a:gd name="connsiteY143" fmla="*/ 1418535 h 4615039"/>
                <a:gd name="connsiteX144" fmla="*/ 277122 w 1284288"/>
                <a:gd name="connsiteY144" fmla="*/ 1434998 h 4615039"/>
                <a:gd name="connsiteX145" fmla="*/ 277122 w 1284288"/>
                <a:gd name="connsiteY145" fmla="*/ 1418535 h 4615039"/>
                <a:gd name="connsiteX146" fmla="*/ 277122 w 1284288"/>
                <a:gd name="connsiteY146" fmla="*/ 1402073 h 4615039"/>
                <a:gd name="connsiteX147" fmla="*/ 212644 w 1284288"/>
                <a:gd name="connsiteY147" fmla="*/ 1354056 h 4615039"/>
                <a:gd name="connsiteX148" fmla="*/ 277122 w 1284288"/>
                <a:gd name="connsiteY148" fmla="*/ 1271743 h 4615039"/>
                <a:gd name="connsiteX149" fmla="*/ 277122 w 1284288"/>
                <a:gd name="connsiteY149" fmla="*/ 1337593 h 4615039"/>
                <a:gd name="connsiteX150" fmla="*/ 587170 w 1284288"/>
                <a:gd name="connsiteY150" fmla="*/ 1402073 h 4615039"/>
                <a:gd name="connsiteX151" fmla="*/ 620094 w 1284288"/>
                <a:gd name="connsiteY151" fmla="*/ 1385611 h 4615039"/>
                <a:gd name="connsiteX152" fmla="*/ 620095 w 1284288"/>
                <a:gd name="connsiteY152" fmla="*/ 1385610 h 4615039"/>
                <a:gd name="connsiteX153" fmla="*/ 684574 w 1284288"/>
                <a:gd name="connsiteY153" fmla="*/ 1370519 h 4615039"/>
                <a:gd name="connsiteX154" fmla="*/ 717499 w 1284288"/>
                <a:gd name="connsiteY154" fmla="*/ 1354056 h 4615039"/>
                <a:gd name="connsiteX155" fmla="*/ 750425 w 1284288"/>
                <a:gd name="connsiteY155" fmla="*/ 1354056 h 4615039"/>
                <a:gd name="connsiteX156" fmla="*/ 798440 w 1284288"/>
                <a:gd name="connsiteY156" fmla="*/ 1370519 h 4615039"/>
                <a:gd name="connsiteX157" fmla="*/ 766887 w 1284288"/>
                <a:gd name="connsiteY157" fmla="*/ 1027546 h 4615039"/>
                <a:gd name="connsiteX158" fmla="*/ 766887 w 1284288"/>
                <a:gd name="connsiteY158" fmla="*/ 994621 h 4615039"/>
                <a:gd name="connsiteX159" fmla="*/ 783350 w 1284288"/>
                <a:gd name="connsiteY159" fmla="*/ 930142 h 4615039"/>
                <a:gd name="connsiteX160" fmla="*/ 847829 w 1284288"/>
                <a:gd name="connsiteY160" fmla="*/ 880754 h 4615039"/>
                <a:gd name="connsiteX161" fmla="*/ 913680 w 1284288"/>
                <a:gd name="connsiteY161" fmla="*/ 847828 h 4615039"/>
                <a:gd name="connsiteX162" fmla="*/ 1060473 w 1284288"/>
                <a:gd name="connsiteY162" fmla="*/ 717499 h 4615039"/>
                <a:gd name="connsiteX163" fmla="*/ 1092026 w 1284288"/>
                <a:gd name="connsiteY163" fmla="*/ 668111 h 4615039"/>
                <a:gd name="connsiteX164" fmla="*/ 1124951 w 1284288"/>
                <a:gd name="connsiteY164" fmla="*/ 636557 h 4615039"/>
                <a:gd name="connsiteX165" fmla="*/ 1124951 w 1284288"/>
                <a:gd name="connsiteY165" fmla="*/ 620094 h 4615039"/>
                <a:gd name="connsiteX166" fmla="*/ 1141414 w 1284288"/>
                <a:gd name="connsiteY166" fmla="*/ 603632 h 4615039"/>
                <a:gd name="connsiteX167" fmla="*/ 1124951 w 1284288"/>
                <a:gd name="connsiteY167" fmla="*/ 570706 h 4615039"/>
                <a:gd name="connsiteX168" fmla="*/ 1108488 w 1284288"/>
                <a:gd name="connsiteY168" fmla="*/ 521318 h 4615039"/>
                <a:gd name="connsiteX169" fmla="*/ 1075563 w 1284288"/>
                <a:gd name="connsiteY169" fmla="*/ 504856 h 4615039"/>
                <a:gd name="connsiteX170" fmla="*/ 1075563 w 1284288"/>
                <a:gd name="connsiteY170" fmla="*/ 537781 h 4615039"/>
                <a:gd name="connsiteX171" fmla="*/ 1060473 w 1284288"/>
                <a:gd name="connsiteY171" fmla="*/ 570706 h 4615039"/>
                <a:gd name="connsiteX172" fmla="*/ 1060473 w 1284288"/>
                <a:gd name="connsiteY172" fmla="*/ 620094 h 4615039"/>
                <a:gd name="connsiteX173" fmla="*/ 1060473 w 1284288"/>
                <a:gd name="connsiteY173" fmla="*/ 684574 h 4615039"/>
                <a:gd name="connsiteX174" fmla="*/ 1027547 w 1284288"/>
                <a:gd name="connsiteY174" fmla="*/ 717499 h 4615039"/>
                <a:gd name="connsiteX175" fmla="*/ 994622 w 1284288"/>
                <a:gd name="connsiteY175" fmla="*/ 750424 h 4615039"/>
                <a:gd name="connsiteX176" fmla="*/ 945233 w 1284288"/>
                <a:gd name="connsiteY176" fmla="*/ 783350 h 4615039"/>
                <a:gd name="connsiteX177" fmla="*/ 897217 w 1284288"/>
                <a:gd name="connsiteY177" fmla="*/ 798440 h 4615039"/>
                <a:gd name="connsiteX178" fmla="*/ 880755 w 1284288"/>
                <a:gd name="connsiteY178" fmla="*/ 668111 h 4615039"/>
                <a:gd name="connsiteX179" fmla="*/ 897217 w 1284288"/>
                <a:gd name="connsiteY179" fmla="*/ 603632 h 4615039"/>
                <a:gd name="connsiteX180" fmla="*/ 913680 w 1284288"/>
                <a:gd name="connsiteY180" fmla="*/ 570706 h 4615039"/>
                <a:gd name="connsiteX181" fmla="*/ 945233 w 1284288"/>
                <a:gd name="connsiteY181" fmla="*/ 554244 h 4615039"/>
                <a:gd name="connsiteX182" fmla="*/ 978159 w 1284288"/>
                <a:gd name="connsiteY182" fmla="*/ 521318 h 4615039"/>
                <a:gd name="connsiteX183" fmla="*/ 978159 w 1284288"/>
                <a:gd name="connsiteY183" fmla="*/ 489765 h 4615039"/>
                <a:gd name="connsiteX184" fmla="*/ 945233 w 1284288"/>
                <a:gd name="connsiteY184" fmla="*/ 473303 h 4615039"/>
                <a:gd name="connsiteX185" fmla="*/ 928770 w 1284288"/>
                <a:gd name="connsiteY185" fmla="*/ 504856 h 4615039"/>
                <a:gd name="connsiteX186" fmla="*/ 913680 w 1284288"/>
                <a:gd name="connsiteY186" fmla="*/ 456840 h 4615039"/>
                <a:gd name="connsiteX187" fmla="*/ 913680 w 1284288"/>
                <a:gd name="connsiteY187" fmla="*/ 374527 h 4615039"/>
                <a:gd name="connsiteX188" fmla="*/ 913680 w 1284288"/>
                <a:gd name="connsiteY188" fmla="*/ 326510 h 4615039"/>
                <a:gd name="connsiteX189" fmla="*/ 880755 w 1284288"/>
                <a:gd name="connsiteY189" fmla="*/ 359435 h 4615039"/>
                <a:gd name="connsiteX190" fmla="*/ 847829 w 1284288"/>
                <a:gd name="connsiteY190" fmla="*/ 390989 h 4615039"/>
                <a:gd name="connsiteX191" fmla="*/ 814904 w 1284288"/>
                <a:gd name="connsiteY191" fmla="*/ 440377 h 4615039"/>
                <a:gd name="connsiteX192" fmla="*/ 847829 w 1284288"/>
                <a:gd name="connsiteY192" fmla="*/ 359435 h 4615039"/>
                <a:gd name="connsiteX193" fmla="*/ 880755 w 1284288"/>
                <a:gd name="connsiteY193" fmla="*/ 260659 h 4615039"/>
                <a:gd name="connsiteX194" fmla="*/ 897217 w 1284288"/>
                <a:gd name="connsiteY194" fmla="*/ 227734 h 4615039"/>
                <a:gd name="connsiteX195" fmla="*/ 913680 w 1284288"/>
                <a:gd name="connsiteY195" fmla="*/ 212644 h 4615039"/>
                <a:gd name="connsiteX196" fmla="*/ 913680 w 1284288"/>
                <a:gd name="connsiteY196" fmla="*/ 196181 h 4615039"/>
                <a:gd name="connsiteX197" fmla="*/ 897217 w 1284288"/>
                <a:gd name="connsiteY197" fmla="*/ 196181 h 4615039"/>
                <a:gd name="connsiteX198" fmla="*/ 847829 w 1284288"/>
                <a:gd name="connsiteY198" fmla="*/ 196181 h 4615039"/>
                <a:gd name="connsiteX199" fmla="*/ 897217 w 1284288"/>
                <a:gd name="connsiteY199" fmla="*/ 163256 h 4615039"/>
                <a:gd name="connsiteX200" fmla="*/ 945233 w 1284288"/>
                <a:gd name="connsiteY200" fmla="*/ 146793 h 4615039"/>
                <a:gd name="connsiteX201" fmla="*/ 978159 w 1284288"/>
                <a:gd name="connsiteY201" fmla="*/ 146793 h 4615039"/>
                <a:gd name="connsiteX202" fmla="*/ 1011085 w 1284288"/>
                <a:gd name="connsiteY202" fmla="*/ 179718 h 4615039"/>
                <a:gd name="connsiteX203" fmla="*/ 1060473 w 1284288"/>
                <a:gd name="connsiteY203" fmla="*/ 97405 h 4615039"/>
                <a:gd name="connsiteX204" fmla="*/ 1108488 w 1284288"/>
                <a:gd name="connsiteY204" fmla="*/ 65851 h 4615039"/>
                <a:gd name="connsiteX205" fmla="*/ 1157876 w 1284288"/>
                <a:gd name="connsiteY205" fmla="*/ 49388 h 4615039"/>
                <a:gd name="connsiteX206" fmla="*/ 1174339 w 1284288"/>
                <a:gd name="connsiteY206" fmla="*/ 32926 h 461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1284288" h="4615039">
                  <a:moveTo>
                    <a:pt x="504857" y="1500849"/>
                  </a:moveTo>
                  <a:lnTo>
                    <a:pt x="717499" y="1565327"/>
                  </a:lnTo>
                  <a:lnTo>
                    <a:pt x="814904" y="1598253"/>
                  </a:lnTo>
                  <a:lnTo>
                    <a:pt x="831366" y="1598253"/>
                  </a:lnTo>
                  <a:lnTo>
                    <a:pt x="847829" y="1581790"/>
                  </a:lnTo>
                  <a:lnTo>
                    <a:pt x="847829" y="1565327"/>
                  </a:lnTo>
                  <a:lnTo>
                    <a:pt x="847829" y="1548864"/>
                  </a:lnTo>
                  <a:lnTo>
                    <a:pt x="733962" y="1548864"/>
                  </a:lnTo>
                  <a:close/>
                  <a:moveTo>
                    <a:pt x="913680" y="1044009"/>
                  </a:moveTo>
                  <a:lnTo>
                    <a:pt x="897217" y="1157875"/>
                  </a:lnTo>
                  <a:lnTo>
                    <a:pt x="913680" y="1255280"/>
                  </a:lnTo>
                  <a:lnTo>
                    <a:pt x="928770" y="1288205"/>
                  </a:lnTo>
                  <a:lnTo>
                    <a:pt x="961696" y="1337593"/>
                  </a:lnTo>
                  <a:lnTo>
                    <a:pt x="961696" y="1337594"/>
                  </a:lnTo>
                  <a:lnTo>
                    <a:pt x="978158" y="1370519"/>
                  </a:lnTo>
                  <a:lnTo>
                    <a:pt x="1044009" y="1370519"/>
                  </a:lnTo>
                  <a:lnTo>
                    <a:pt x="1027546" y="1354056"/>
                  </a:lnTo>
                  <a:lnTo>
                    <a:pt x="978158" y="1288205"/>
                  </a:lnTo>
                  <a:lnTo>
                    <a:pt x="978158" y="1288205"/>
                  </a:lnTo>
                  <a:lnTo>
                    <a:pt x="945233" y="1238817"/>
                  </a:lnTo>
                  <a:lnTo>
                    <a:pt x="928770" y="1190801"/>
                  </a:lnTo>
                  <a:lnTo>
                    <a:pt x="913680" y="1076934"/>
                  </a:lnTo>
                  <a:close/>
                  <a:moveTo>
                    <a:pt x="897216" y="798440"/>
                  </a:moveTo>
                  <a:lnTo>
                    <a:pt x="897216" y="831366"/>
                  </a:lnTo>
                  <a:lnTo>
                    <a:pt x="880754" y="814903"/>
                  </a:lnTo>
                  <a:close/>
                  <a:moveTo>
                    <a:pt x="227734" y="636557"/>
                  </a:moveTo>
                  <a:lnTo>
                    <a:pt x="260659" y="636557"/>
                  </a:lnTo>
                  <a:lnTo>
                    <a:pt x="277122" y="1271743"/>
                  </a:lnTo>
                  <a:lnTo>
                    <a:pt x="212643" y="1354056"/>
                  </a:lnTo>
                  <a:lnTo>
                    <a:pt x="179717" y="1321131"/>
                  </a:lnTo>
                  <a:lnTo>
                    <a:pt x="146792" y="1190801"/>
                  </a:lnTo>
                  <a:lnTo>
                    <a:pt x="130329" y="1174338"/>
                  </a:lnTo>
                  <a:lnTo>
                    <a:pt x="113867" y="1157875"/>
                  </a:lnTo>
                  <a:lnTo>
                    <a:pt x="97404" y="1157875"/>
                  </a:lnTo>
                  <a:lnTo>
                    <a:pt x="80941" y="1174338"/>
                  </a:lnTo>
                  <a:lnTo>
                    <a:pt x="80941" y="1190801"/>
                  </a:lnTo>
                  <a:lnTo>
                    <a:pt x="113867" y="1223726"/>
                  </a:lnTo>
                  <a:lnTo>
                    <a:pt x="130329" y="1238817"/>
                  </a:lnTo>
                  <a:lnTo>
                    <a:pt x="163255" y="1321131"/>
                  </a:lnTo>
                  <a:lnTo>
                    <a:pt x="179717" y="1370519"/>
                  </a:lnTo>
                  <a:lnTo>
                    <a:pt x="97404" y="1451460"/>
                  </a:lnTo>
                  <a:lnTo>
                    <a:pt x="80941" y="1385609"/>
                  </a:lnTo>
                  <a:lnTo>
                    <a:pt x="49388" y="1385609"/>
                  </a:lnTo>
                  <a:lnTo>
                    <a:pt x="0" y="684574"/>
                  </a:lnTo>
                  <a:close/>
                  <a:moveTo>
                    <a:pt x="1174339" y="0"/>
                  </a:moveTo>
                  <a:lnTo>
                    <a:pt x="1284288" y="0"/>
                  </a:lnTo>
                  <a:lnTo>
                    <a:pt x="1284288" y="917031"/>
                  </a:lnTo>
                  <a:lnTo>
                    <a:pt x="1255280" y="945233"/>
                  </a:lnTo>
                  <a:lnTo>
                    <a:pt x="1222355" y="1011084"/>
                  </a:lnTo>
                  <a:lnTo>
                    <a:pt x="1124950" y="897217"/>
                  </a:lnTo>
                  <a:lnTo>
                    <a:pt x="1124951" y="897216"/>
                  </a:lnTo>
                  <a:lnTo>
                    <a:pt x="1108488" y="880754"/>
                  </a:lnTo>
                  <a:lnTo>
                    <a:pt x="1092026" y="847828"/>
                  </a:lnTo>
                  <a:lnTo>
                    <a:pt x="1092026" y="798440"/>
                  </a:lnTo>
                  <a:lnTo>
                    <a:pt x="1124951" y="733962"/>
                  </a:lnTo>
                  <a:lnTo>
                    <a:pt x="1157876" y="651648"/>
                  </a:lnTo>
                  <a:lnTo>
                    <a:pt x="1124951" y="701036"/>
                  </a:lnTo>
                  <a:lnTo>
                    <a:pt x="1075563" y="750424"/>
                  </a:lnTo>
                  <a:lnTo>
                    <a:pt x="1060473" y="814903"/>
                  </a:lnTo>
                  <a:lnTo>
                    <a:pt x="1060473" y="847828"/>
                  </a:lnTo>
                  <a:lnTo>
                    <a:pt x="1060473" y="880754"/>
                  </a:lnTo>
                  <a:lnTo>
                    <a:pt x="1092026" y="945233"/>
                  </a:lnTo>
                  <a:lnTo>
                    <a:pt x="1207264" y="1060472"/>
                  </a:lnTo>
                  <a:lnTo>
                    <a:pt x="1284288" y="990628"/>
                  </a:lnTo>
                  <a:lnTo>
                    <a:pt x="1284288" y="1385609"/>
                  </a:lnTo>
                  <a:lnTo>
                    <a:pt x="1207264" y="1385609"/>
                  </a:lnTo>
                  <a:lnTo>
                    <a:pt x="1124951" y="1385609"/>
                  </a:lnTo>
                  <a:lnTo>
                    <a:pt x="1284288" y="1397945"/>
                  </a:lnTo>
                  <a:lnTo>
                    <a:pt x="1284288" y="1650875"/>
                  </a:lnTo>
                  <a:lnTo>
                    <a:pt x="961696" y="1679194"/>
                  </a:lnTo>
                  <a:lnTo>
                    <a:pt x="961696" y="1532402"/>
                  </a:lnTo>
                  <a:lnTo>
                    <a:pt x="928770" y="1712120"/>
                  </a:lnTo>
                  <a:lnTo>
                    <a:pt x="978158" y="1712120"/>
                  </a:lnTo>
                  <a:lnTo>
                    <a:pt x="1027546" y="1712120"/>
                  </a:lnTo>
                  <a:lnTo>
                    <a:pt x="1092026" y="1712120"/>
                  </a:lnTo>
                  <a:lnTo>
                    <a:pt x="1284288" y="1670674"/>
                  </a:lnTo>
                  <a:lnTo>
                    <a:pt x="1284288" y="1941225"/>
                  </a:lnTo>
                  <a:lnTo>
                    <a:pt x="1238818" y="1941225"/>
                  </a:lnTo>
                  <a:lnTo>
                    <a:pt x="1157876" y="1941225"/>
                  </a:lnTo>
                  <a:lnTo>
                    <a:pt x="978158" y="1908300"/>
                  </a:lnTo>
                  <a:lnTo>
                    <a:pt x="783350" y="1842449"/>
                  </a:lnTo>
                  <a:lnTo>
                    <a:pt x="978158" y="1941225"/>
                  </a:lnTo>
                  <a:lnTo>
                    <a:pt x="1222355" y="1989242"/>
                  </a:lnTo>
                  <a:lnTo>
                    <a:pt x="1284288" y="1976855"/>
                  </a:lnTo>
                  <a:lnTo>
                    <a:pt x="1284288" y="2424906"/>
                  </a:lnTo>
                  <a:lnTo>
                    <a:pt x="1255280" y="2511931"/>
                  </a:lnTo>
                  <a:lnTo>
                    <a:pt x="1207264" y="2935846"/>
                  </a:lnTo>
                  <a:lnTo>
                    <a:pt x="1238817" y="2902920"/>
                  </a:lnTo>
                  <a:lnTo>
                    <a:pt x="1255280" y="2886458"/>
                  </a:lnTo>
                  <a:lnTo>
                    <a:pt x="1255280" y="2853532"/>
                  </a:lnTo>
                  <a:lnTo>
                    <a:pt x="1271743" y="2625799"/>
                  </a:lnTo>
                  <a:lnTo>
                    <a:pt x="1284288" y="2563070"/>
                  </a:lnTo>
                  <a:lnTo>
                    <a:pt x="1284288" y="3000324"/>
                  </a:lnTo>
                  <a:lnTo>
                    <a:pt x="1255280" y="3000324"/>
                  </a:lnTo>
                  <a:lnTo>
                    <a:pt x="1207264" y="3000324"/>
                  </a:lnTo>
                  <a:lnTo>
                    <a:pt x="1190802" y="3066175"/>
                  </a:lnTo>
                  <a:lnTo>
                    <a:pt x="1108488" y="3016787"/>
                  </a:lnTo>
                  <a:lnTo>
                    <a:pt x="1108488" y="3114191"/>
                  </a:lnTo>
                  <a:lnTo>
                    <a:pt x="1092026" y="3260983"/>
                  </a:lnTo>
                  <a:lnTo>
                    <a:pt x="1092026" y="3424239"/>
                  </a:lnTo>
                  <a:lnTo>
                    <a:pt x="1075563" y="3684898"/>
                  </a:lnTo>
                  <a:lnTo>
                    <a:pt x="1075563" y="4027870"/>
                  </a:lnTo>
                  <a:lnTo>
                    <a:pt x="1092026" y="4060796"/>
                  </a:lnTo>
                  <a:lnTo>
                    <a:pt x="1108488" y="4093721"/>
                  </a:lnTo>
                  <a:lnTo>
                    <a:pt x="1108488" y="4125275"/>
                  </a:lnTo>
                  <a:lnTo>
                    <a:pt x="1124951" y="4272067"/>
                  </a:lnTo>
                  <a:lnTo>
                    <a:pt x="1157876" y="4402397"/>
                  </a:lnTo>
                  <a:lnTo>
                    <a:pt x="1174339" y="4418859"/>
                  </a:lnTo>
                  <a:lnTo>
                    <a:pt x="1174339" y="4484710"/>
                  </a:lnTo>
                  <a:lnTo>
                    <a:pt x="1190802" y="4534098"/>
                  </a:lnTo>
                  <a:lnTo>
                    <a:pt x="1207264" y="4565651"/>
                  </a:lnTo>
                  <a:lnTo>
                    <a:pt x="1190802" y="4582114"/>
                  </a:lnTo>
                  <a:lnTo>
                    <a:pt x="1157876" y="4615039"/>
                  </a:lnTo>
                  <a:lnTo>
                    <a:pt x="1075563" y="4615039"/>
                  </a:lnTo>
                  <a:lnTo>
                    <a:pt x="1027546" y="4582114"/>
                  </a:lnTo>
                  <a:lnTo>
                    <a:pt x="978158" y="4549189"/>
                  </a:lnTo>
                  <a:lnTo>
                    <a:pt x="961696" y="4501173"/>
                  </a:lnTo>
                  <a:lnTo>
                    <a:pt x="945233" y="4224051"/>
                  </a:lnTo>
                  <a:lnTo>
                    <a:pt x="961696" y="4060796"/>
                  </a:lnTo>
                  <a:lnTo>
                    <a:pt x="880754" y="3831689"/>
                  </a:lnTo>
                  <a:lnTo>
                    <a:pt x="814903" y="3554568"/>
                  </a:lnTo>
                  <a:lnTo>
                    <a:pt x="798440" y="3473627"/>
                  </a:lnTo>
                  <a:lnTo>
                    <a:pt x="798440" y="3391313"/>
                  </a:lnTo>
                  <a:lnTo>
                    <a:pt x="814903" y="3212967"/>
                  </a:lnTo>
                  <a:lnTo>
                    <a:pt x="798440" y="2952308"/>
                  </a:lnTo>
                  <a:lnTo>
                    <a:pt x="537781" y="2869995"/>
                  </a:lnTo>
                  <a:lnTo>
                    <a:pt x="603632" y="2527022"/>
                  </a:lnTo>
                  <a:lnTo>
                    <a:pt x="651648" y="2201884"/>
                  </a:lnTo>
                  <a:lnTo>
                    <a:pt x="651648" y="2201882"/>
                  </a:lnTo>
                  <a:lnTo>
                    <a:pt x="668111" y="2103108"/>
                  </a:lnTo>
                  <a:lnTo>
                    <a:pt x="701036" y="1941225"/>
                  </a:lnTo>
                  <a:lnTo>
                    <a:pt x="717499" y="1825986"/>
                  </a:lnTo>
                  <a:lnTo>
                    <a:pt x="798440" y="1712120"/>
                  </a:lnTo>
                  <a:lnTo>
                    <a:pt x="374527" y="1695657"/>
                  </a:lnTo>
                  <a:lnTo>
                    <a:pt x="358064" y="1662732"/>
                  </a:lnTo>
                  <a:lnTo>
                    <a:pt x="326510" y="1565328"/>
                  </a:lnTo>
                  <a:lnTo>
                    <a:pt x="293585" y="1532402"/>
                  </a:lnTo>
                  <a:lnTo>
                    <a:pt x="212644" y="1515939"/>
                  </a:lnTo>
                  <a:lnTo>
                    <a:pt x="113868" y="1467923"/>
                  </a:lnTo>
                  <a:lnTo>
                    <a:pt x="97405" y="1467923"/>
                  </a:lnTo>
                  <a:lnTo>
                    <a:pt x="97405" y="1451461"/>
                  </a:lnTo>
                  <a:lnTo>
                    <a:pt x="179718" y="1370519"/>
                  </a:lnTo>
                  <a:lnTo>
                    <a:pt x="227734" y="1418535"/>
                  </a:lnTo>
                  <a:lnTo>
                    <a:pt x="260659" y="1418535"/>
                  </a:lnTo>
                  <a:lnTo>
                    <a:pt x="277122" y="1434998"/>
                  </a:lnTo>
                  <a:lnTo>
                    <a:pt x="277122" y="1418535"/>
                  </a:lnTo>
                  <a:lnTo>
                    <a:pt x="277122" y="1402073"/>
                  </a:lnTo>
                  <a:lnTo>
                    <a:pt x="212644" y="1354056"/>
                  </a:lnTo>
                  <a:lnTo>
                    <a:pt x="277122" y="1271743"/>
                  </a:lnTo>
                  <a:lnTo>
                    <a:pt x="277122" y="1337593"/>
                  </a:lnTo>
                  <a:lnTo>
                    <a:pt x="587170" y="1402073"/>
                  </a:lnTo>
                  <a:lnTo>
                    <a:pt x="620094" y="1385611"/>
                  </a:lnTo>
                  <a:lnTo>
                    <a:pt x="620095" y="1385610"/>
                  </a:lnTo>
                  <a:lnTo>
                    <a:pt x="684574" y="1370519"/>
                  </a:lnTo>
                  <a:lnTo>
                    <a:pt x="717499" y="1354056"/>
                  </a:lnTo>
                  <a:lnTo>
                    <a:pt x="750425" y="1354056"/>
                  </a:lnTo>
                  <a:lnTo>
                    <a:pt x="798440" y="1370519"/>
                  </a:lnTo>
                  <a:lnTo>
                    <a:pt x="766887" y="1027546"/>
                  </a:lnTo>
                  <a:lnTo>
                    <a:pt x="766887" y="994621"/>
                  </a:lnTo>
                  <a:lnTo>
                    <a:pt x="783350" y="930142"/>
                  </a:lnTo>
                  <a:lnTo>
                    <a:pt x="847829" y="880754"/>
                  </a:lnTo>
                  <a:lnTo>
                    <a:pt x="913680" y="847828"/>
                  </a:lnTo>
                  <a:lnTo>
                    <a:pt x="1060473" y="717499"/>
                  </a:lnTo>
                  <a:lnTo>
                    <a:pt x="1092026" y="668111"/>
                  </a:lnTo>
                  <a:lnTo>
                    <a:pt x="1124951" y="636557"/>
                  </a:lnTo>
                  <a:lnTo>
                    <a:pt x="1124951" y="620094"/>
                  </a:lnTo>
                  <a:lnTo>
                    <a:pt x="1141414" y="603632"/>
                  </a:lnTo>
                  <a:lnTo>
                    <a:pt x="1124951" y="570706"/>
                  </a:lnTo>
                  <a:lnTo>
                    <a:pt x="1108488" y="521318"/>
                  </a:lnTo>
                  <a:lnTo>
                    <a:pt x="1075563" y="504856"/>
                  </a:lnTo>
                  <a:lnTo>
                    <a:pt x="1075563" y="537781"/>
                  </a:lnTo>
                  <a:lnTo>
                    <a:pt x="1060473" y="570706"/>
                  </a:lnTo>
                  <a:lnTo>
                    <a:pt x="1060473" y="620094"/>
                  </a:lnTo>
                  <a:lnTo>
                    <a:pt x="1060473" y="684574"/>
                  </a:lnTo>
                  <a:lnTo>
                    <a:pt x="1027547" y="717499"/>
                  </a:lnTo>
                  <a:lnTo>
                    <a:pt x="994622" y="750424"/>
                  </a:lnTo>
                  <a:lnTo>
                    <a:pt x="945233" y="783350"/>
                  </a:lnTo>
                  <a:lnTo>
                    <a:pt x="897217" y="798440"/>
                  </a:lnTo>
                  <a:lnTo>
                    <a:pt x="880755" y="668111"/>
                  </a:lnTo>
                  <a:lnTo>
                    <a:pt x="897217" y="603632"/>
                  </a:lnTo>
                  <a:lnTo>
                    <a:pt x="913680" y="570706"/>
                  </a:lnTo>
                  <a:lnTo>
                    <a:pt x="945233" y="554244"/>
                  </a:lnTo>
                  <a:lnTo>
                    <a:pt x="978159" y="521318"/>
                  </a:lnTo>
                  <a:lnTo>
                    <a:pt x="978159" y="489765"/>
                  </a:lnTo>
                  <a:lnTo>
                    <a:pt x="945233" y="473303"/>
                  </a:lnTo>
                  <a:lnTo>
                    <a:pt x="928770" y="504856"/>
                  </a:lnTo>
                  <a:lnTo>
                    <a:pt x="913680" y="456840"/>
                  </a:lnTo>
                  <a:lnTo>
                    <a:pt x="913680" y="374527"/>
                  </a:lnTo>
                  <a:lnTo>
                    <a:pt x="913680" y="326510"/>
                  </a:lnTo>
                  <a:lnTo>
                    <a:pt x="880755" y="359435"/>
                  </a:lnTo>
                  <a:lnTo>
                    <a:pt x="847829" y="390989"/>
                  </a:lnTo>
                  <a:lnTo>
                    <a:pt x="814904" y="440377"/>
                  </a:lnTo>
                  <a:lnTo>
                    <a:pt x="847829" y="359435"/>
                  </a:lnTo>
                  <a:lnTo>
                    <a:pt x="880755" y="260659"/>
                  </a:lnTo>
                  <a:lnTo>
                    <a:pt x="897217" y="227734"/>
                  </a:lnTo>
                  <a:lnTo>
                    <a:pt x="913680" y="212644"/>
                  </a:lnTo>
                  <a:lnTo>
                    <a:pt x="913680" y="196181"/>
                  </a:lnTo>
                  <a:lnTo>
                    <a:pt x="897217" y="196181"/>
                  </a:lnTo>
                  <a:lnTo>
                    <a:pt x="847829" y="196181"/>
                  </a:lnTo>
                  <a:lnTo>
                    <a:pt x="897217" y="163256"/>
                  </a:lnTo>
                  <a:lnTo>
                    <a:pt x="945233" y="146793"/>
                  </a:lnTo>
                  <a:lnTo>
                    <a:pt x="978159" y="146793"/>
                  </a:lnTo>
                  <a:lnTo>
                    <a:pt x="1011085" y="179718"/>
                  </a:lnTo>
                  <a:lnTo>
                    <a:pt x="1060473" y="97405"/>
                  </a:lnTo>
                  <a:lnTo>
                    <a:pt x="1108488" y="65851"/>
                  </a:lnTo>
                  <a:lnTo>
                    <a:pt x="1157876" y="49388"/>
                  </a:lnTo>
                  <a:lnTo>
                    <a:pt x="1174339" y="32926"/>
                  </a:lnTo>
                  <a:close/>
                </a:path>
              </a:pathLst>
            </a:custGeom>
            <a:solidFill>
              <a:schemeClr val="accent1">
                <a:lumMod val="75000"/>
              </a:schemeClr>
            </a:solidFill>
            <a:ln>
              <a:noFill/>
            </a:ln>
          </p:spPr>
          <p:txBody>
            <a:bodyPr vert="horz" wrap="square" lIns="121920" tIns="60960" rIns="121920" bIns="60960" numCol="1" anchor="t" anchorCtr="0" compatLnSpc="1">
              <a:noAutofit/>
            </a:bodyPr>
            <a:lstStyle/>
            <a:p>
              <a:endParaRPr lang="en-AU" sz="2400"/>
            </a:p>
          </p:txBody>
        </p:sp>
      </p:grpSp>
      <p:grpSp>
        <p:nvGrpSpPr>
          <p:cNvPr id="12" name="Group 11"/>
          <p:cNvGrpSpPr/>
          <p:nvPr/>
        </p:nvGrpSpPr>
        <p:grpSpPr>
          <a:xfrm>
            <a:off x="4329088" y="1583103"/>
            <a:ext cx="1293649" cy="4252687"/>
            <a:chOff x="7897842" y="1905789"/>
            <a:chExt cx="1293649" cy="4252686"/>
          </a:xfrm>
        </p:grpSpPr>
        <p:sp>
          <p:nvSpPr>
            <p:cNvPr id="13" name="Freeform 12"/>
            <p:cNvSpPr/>
            <p:nvPr/>
          </p:nvSpPr>
          <p:spPr bwMode="auto">
            <a:xfrm>
              <a:off x="8544666" y="1920659"/>
              <a:ext cx="646825" cy="4237816"/>
            </a:xfrm>
            <a:custGeom>
              <a:avLst/>
              <a:gdLst>
                <a:gd name="connsiteX0" fmla="*/ 498130 w 646825"/>
                <a:gd name="connsiteY0" fmla="*/ 907041 h 4237816"/>
                <a:gd name="connsiteX1" fmla="*/ 483260 w 646825"/>
                <a:gd name="connsiteY1" fmla="*/ 936780 h 4237816"/>
                <a:gd name="connsiteX2" fmla="*/ 468391 w 646825"/>
                <a:gd name="connsiteY2" fmla="*/ 981389 h 4237816"/>
                <a:gd name="connsiteX3" fmla="*/ 455872 w 646825"/>
                <a:gd name="connsiteY3" fmla="*/ 1031477 h 4237816"/>
                <a:gd name="connsiteX4" fmla="*/ 453521 w 646825"/>
                <a:gd name="connsiteY4" fmla="*/ 1085476 h 4237816"/>
                <a:gd name="connsiteX5" fmla="*/ 438652 w 646825"/>
                <a:gd name="connsiteY5" fmla="*/ 1085476 h 4237816"/>
                <a:gd name="connsiteX6" fmla="*/ 423782 w 646825"/>
                <a:gd name="connsiteY6" fmla="*/ 1144954 h 4237816"/>
                <a:gd name="connsiteX7" fmla="*/ 394043 w 646825"/>
                <a:gd name="connsiteY7" fmla="*/ 1234171 h 4237816"/>
                <a:gd name="connsiteX8" fmla="*/ 364304 w 646825"/>
                <a:gd name="connsiteY8" fmla="*/ 1353127 h 4237816"/>
                <a:gd name="connsiteX9" fmla="*/ 394043 w 646825"/>
                <a:gd name="connsiteY9" fmla="*/ 1724865 h 4237816"/>
                <a:gd name="connsiteX10" fmla="*/ 394043 w 646825"/>
                <a:gd name="connsiteY10" fmla="*/ 2066865 h 4237816"/>
                <a:gd name="connsiteX11" fmla="*/ 408912 w 646825"/>
                <a:gd name="connsiteY11" fmla="*/ 2081734 h 4237816"/>
                <a:gd name="connsiteX12" fmla="*/ 423782 w 646825"/>
                <a:gd name="connsiteY12" fmla="*/ 2126343 h 4237816"/>
                <a:gd name="connsiteX13" fmla="*/ 438652 w 646825"/>
                <a:gd name="connsiteY13" fmla="*/ 1784343 h 4237816"/>
                <a:gd name="connsiteX14" fmla="*/ 319695 w 646825"/>
                <a:gd name="connsiteY14" fmla="*/ 728607 h 4237816"/>
                <a:gd name="connsiteX15" fmla="*/ 334565 w 646825"/>
                <a:gd name="connsiteY15" fmla="*/ 788085 h 4237816"/>
                <a:gd name="connsiteX16" fmla="*/ 349434 w 646825"/>
                <a:gd name="connsiteY16" fmla="*/ 788085 h 4237816"/>
                <a:gd name="connsiteX17" fmla="*/ 334565 w 646825"/>
                <a:gd name="connsiteY17" fmla="*/ 802954 h 4237816"/>
                <a:gd name="connsiteX18" fmla="*/ 289956 w 646825"/>
                <a:gd name="connsiteY18" fmla="*/ 802954 h 4237816"/>
                <a:gd name="connsiteX19" fmla="*/ 319695 w 646825"/>
                <a:gd name="connsiteY19" fmla="*/ 847563 h 4237816"/>
                <a:gd name="connsiteX20" fmla="*/ 364304 w 646825"/>
                <a:gd name="connsiteY20" fmla="*/ 892172 h 4237816"/>
                <a:gd name="connsiteX21" fmla="*/ 304826 w 646825"/>
                <a:gd name="connsiteY21" fmla="*/ 966519 h 4237816"/>
                <a:gd name="connsiteX22" fmla="*/ 141261 w 646825"/>
                <a:gd name="connsiteY22" fmla="*/ 1204432 h 4237816"/>
                <a:gd name="connsiteX23" fmla="*/ 185870 w 646825"/>
                <a:gd name="connsiteY23" fmla="*/ 1159823 h 4237816"/>
                <a:gd name="connsiteX24" fmla="*/ 275087 w 646825"/>
                <a:gd name="connsiteY24" fmla="*/ 1070606 h 4237816"/>
                <a:gd name="connsiteX25" fmla="*/ 394043 w 646825"/>
                <a:gd name="connsiteY25" fmla="*/ 921911 h 4237816"/>
                <a:gd name="connsiteX26" fmla="*/ 364304 w 646825"/>
                <a:gd name="connsiteY26" fmla="*/ 832693 h 4237816"/>
                <a:gd name="connsiteX27" fmla="*/ 394043 w 646825"/>
                <a:gd name="connsiteY27" fmla="*/ 788085 h 4237816"/>
                <a:gd name="connsiteX28" fmla="*/ 349434 w 646825"/>
                <a:gd name="connsiteY28" fmla="*/ 743476 h 4237816"/>
                <a:gd name="connsiteX29" fmla="*/ 141261 w 646825"/>
                <a:gd name="connsiteY29" fmla="*/ 594781 h 4237816"/>
                <a:gd name="connsiteX30" fmla="*/ 126392 w 646825"/>
                <a:gd name="connsiteY30" fmla="*/ 624520 h 4237816"/>
                <a:gd name="connsiteX31" fmla="*/ 81783 w 646825"/>
                <a:gd name="connsiteY31" fmla="*/ 654259 h 4237816"/>
                <a:gd name="connsiteX32" fmla="*/ 37174 w 646825"/>
                <a:gd name="connsiteY32" fmla="*/ 698868 h 4237816"/>
                <a:gd name="connsiteX33" fmla="*/ 96652 w 646825"/>
                <a:gd name="connsiteY33" fmla="*/ 788085 h 4237816"/>
                <a:gd name="connsiteX34" fmla="*/ 66913 w 646825"/>
                <a:gd name="connsiteY34" fmla="*/ 1293649 h 4237816"/>
                <a:gd name="connsiteX35" fmla="*/ 96652 w 646825"/>
                <a:gd name="connsiteY35" fmla="*/ 1501822 h 4237816"/>
                <a:gd name="connsiteX36" fmla="*/ 126392 w 646825"/>
                <a:gd name="connsiteY36" fmla="*/ 1739735 h 4237816"/>
                <a:gd name="connsiteX37" fmla="*/ 126392 w 646825"/>
                <a:gd name="connsiteY37" fmla="*/ 1799213 h 4237816"/>
                <a:gd name="connsiteX38" fmla="*/ 185870 w 646825"/>
                <a:gd name="connsiteY38" fmla="*/ 2215560 h 4237816"/>
                <a:gd name="connsiteX39" fmla="*/ 275087 w 646825"/>
                <a:gd name="connsiteY39" fmla="*/ 2334516 h 4237816"/>
                <a:gd name="connsiteX40" fmla="*/ 245348 w 646825"/>
                <a:gd name="connsiteY40" fmla="*/ 2230429 h 4237816"/>
                <a:gd name="connsiteX41" fmla="*/ 200739 w 646825"/>
                <a:gd name="connsiteY41" fmla="*/ 2037126 h 4237816"/>
                <a:gd name="connsiteX42" fmla="*/ 171000 w 646825"/>
                <a:gd name="connsiteY42" fmla="*/ 1769474 h 4237816"/>
                <a:gd name="connsiteX43" fmla="*/ 156131 w 646825"/>
                <a:gd name="connsiteY43" fmla="*/ 1650518 h 4237816"/>
                <a:gd name="connsiteX44" fmla="*/ 141261 w 646825"/>
                <a:gd name="connsiteY44" fmla="*/ 1472083 h 4237816"/>
                <a:gd name="connsiteX45" fmla="*/ 111522 w 646825"/>
                <a:gd name="connsiteY45" fmla="*/ 1308518 h 4237816"/>
                <a:gd name="connsiteX46" fmla="*/ 111522 w 646825"/>
                <a:gd name="connsiteY46" fmla="*/ 1144954 h 4237816"/>
                <a:gd name="connsiteX47" fmla="*/ 111522 w 646825"/>
                <a:gd name="connsiteY47" fmla="*/ 907041 h 4237816"/>
                <a:gd name="connsiteX48" fmla="*/ 0 w 646825"/>
                <a:gd name="connsiteY48" fmla="*/ 0 h 4237816"/>
                <a:gd name="connsiteX49" fmla="*/ 7435 w 646825"/>
                <a:gd name="connsiteY49" fmla="*/ 0 h 4237816"/>
                <a:gd name="connsiteX50" fmla="*/ 52044 w 646825"/>
                <a:gd name="connsiteY50" fmla="*/ 29739 h 4237816"/>
                <a:gd name="connsiteX51" fmla="*/ 111522 w 646825"/>
                <a:gd name="connsiteY51" fmla="*/ 89217 h 4237816"/>
                <a:gd name="connsiteX52" fmla="*/ 141261 w 646825"/>
                <a:gd name="connsiteY52" fmla="*/ 237912 h 4237816"/>
                <a:gd name="connsiteX53" fmla="*/ 141261 w 646825"/>
                <a:gd name="connsiteY53" fmla="*/ 282521 h 4237816"/>
                <a:gd name="connsiteX54" fmla="*/ 156131 w 646825"/>
                <a:gd name="connsiteY54" fmla="*/ 282521 h 4237816"/>
                <a:gd name="connsiteX55" fmla="*/ 156131 w 646825"/>
                <a:gd name="connsiteY55" fmla="*/ 297390 h 4237816"/>
                <a:gd name="connsiteX56" fmla="*/ 156131 w 646825"/>
                <a:gd name="connsiteY56" fmla="*/ 356868 h 4237816"/>
                <a:gd name="connsiteX57" fmla="*/ 156131 w 646825"/>
                <a:gd name="connsiteY57" fmla="*/ 401477 h 4237816"/>
                <a:gd name="connsiteX58" fmla="*/ 141261 w 646825"/>
                <a:gd name="connsiteY58" fmla="*/ 416347 h 4237816"/>
                <a:gd name="connsiteX59" fmla="*/ 111522 w 646825"/>
                <a:gd name="connsiteY59" fmla="*/ 431216 h 4237816"/>
                <a:gd name="connsiteX60" fmla="*/ 111522 w 646825"/>
                <a:gd name="connsiteY60" fmla="*/ 490694 h 4237816"/>
                <a:gd name="connsiteX61" fmla="*/ 111522 w 646825"/>
                <a:gd name="connsiteY61" fmla="*/ 550172 h 4237816"/>
                <a:gd name="connsiteX62" fmla="*/ 141261 w 646825"/>
                <a:gd name="connsiteY62" fmla="*/ 565042 h 4237816"/>
                <a:gd name="connsiteX63" fmla="*/ 275087 w 646825"/>
                <a:gd name="connsiteY63" fmla="*/ 669129 h 4237816"/>
                <a:gd name="connsiteX64" fmla="*/ 364304 w 646825"/>
                <a:gd name="connsiteY64" fmla="*/ 698868 h 4237816"/>
                <a:gd name="connsiteX65" fmla="*/ 468391 w 646825"/>
                <a:gd name="connsiteY65" fmla="*/ 743476 h 4237816"/>
                <a:gd name="connsiteX66" fmla="*/ 572477 w 646825"/>
                <a:gd name="connsiteY66" fmla="*/ 788085 h 4237816"/>
                <a:gd name="connsiteX67" fmla="*/ 572477 w 646825"/>
                <a:gd name="connsiteY67" fmla="*/ 1011128 h 4237816"/>
                <a:gd name="connsiteX68" fmla="*/ 602216 w 646825"/>
                <a:gd name="connsiteY68" fmla="*/ 1040867 h 4237816"/>
                <a:gd name="connsiteX69" fmla="*/ 617086 w 646825"/>
                <a:gd name="connsiteY69" fmla="*/ 1353127 h 4237816"/>
                <a:gd name="connsiteX70" fmla="*/ 646825 w 646825"/>
                <a:gd name="connsiteY70" fmla="*/ 1665387 h 4237816"/>
                <a:gd name="connsiteX71" fmla="*/ 646825 w 646825"/>
                <a:gd name="connsiteY71" fmla="*/ 2170951 h 4237816"/>
                <a:gd name="connsiteX72" fmla="*/ 602216 w 646825"/>
                <a:gd name="connsiteY72" fmla="*/ 2170951 h 4237816"/>
                <a:gd name="connsiteX73" fmla="*/ 557608 w 646825"/>
                <a:gd name="connsiteY73" fmla="*/ 2215560 h 4237816"/>
                <a:gd name="connsiteX74" fmla="*/ 557608 w 646825"/>
                <a:gd name="connsiteY74" fmla="*/ 2260168 h 4237816"/>
                <a:gd name="connsiteX75" fmla="*/ 542738 w 646825"/>
                <a:gd name="connsiteY75" fmla="*/ 2304777 h 4237816"/>
                <a:gd name="connsiteX76" fmla="*/ 527869 w 646825"/>
                <a:gd name="connsiteY76" fmla="*/ 2334516 h 4237816"/>
                <a:gd name="connsiteX77" fmla="*/ 498130 w 646825"/>
                <a:gd name="connsiteY77" fmla="*/ 2379125 h 4237816"/>
                <a:gd name="connsiteX78" fmla="*/ 468391 w 646825"/>
                <a:gd name="connsiteY78" fmla="*/ 2393994 h 4237816"/>
                <a:gd name="connsiteX79" fmla="*/ 438652 w 646825"/>
                <a:gd name="connsiteY79" fmla="*/ 2393994 h 4237816"/>
                <a:gd name="connsiteX80" fmla="*/ 394043 w 646825"/>
                <a:gd name="connsiteY80" fmla="*/ 2393994 h 4237816"/>
                <a:gd name="connsiteX81" fmla="*/ 349434 w 646825"/>
                <a:gd name="connsiteY81" fmla="*/ 2453472 h 4237816"/>
                <a:gd name="connsiteX82" fmla="*/ 349434 w 646825"/>
                <a:gd name="connsiteY82" fmla="*/ 2617037 h 4237816"/>
                <a:gd name="connsiteX83" fmla="*/ 304826 w 646825"/>
                <a:gd name="connsiteY83" fmla="*/ 2914428 h 4237816"/>
                <a:gd name="connsiteX84" fmla="*/ 260217 w 646825"/>
                <a:gd name="connsiteY84" fmla="*/ 3315905 h 4237816"/>
                <a:gd name="connsiteX85" fmla="*/ 245348 w 646825"/>
                <a:gd name="connsiteY85" fmla="*/ 3330775 h 4237816"/>
                <a:gd name="connsiteX86" fmla="*/ 230478 w 646825"/>
                <a:gd name="connsiteY86" fmla="*/ 3419992 h 4237816"/>
                <a:gd name="connsiteX87" fmla="*/ 215609 w 646825"/>
                <a:gd name="connsiteY87" fmla="*/ 3613296 h 4237816"/>
                <a:gd name="connsiteX88" fmla="*/ 200739 w 646825"/>
                <a:gd name="connsiteY88" fmla="*/ 3866078 h 4237816"/>
                <a:gd name="connsiteX89" fmla="*/ 141261 w 646825"/>
                <a:gd name="connsiteY89" fmla="*/ 4059382 h 4237816"/>
                <a:gd name="connsiteX90" fmla="*/ 96652 w 646825"/>
                <a:gd name="connsiteY90" fmla="*/ 4089121 h 4237816"/>
                <a:gd name="connsiteX91" fmla="*/ 126392 w 646825"/>
                <a:gd name="connsiteY91" fmla="*/ 4193208 h 4237816"/>
                <a:gd name="connsiteX92" fmla="*/ 66913 w 646825"/>
                <a:gd name="connsiteY92" fmla="*/ 4237816 h 4237816"/>
                <a:gd name="connsiteX93" fmla="*/ 0 w 646825"/>
                <a:gd name="connsiteY93" fmla="*/ 4237816 h 4237816"/>
                <a:gd name="connsiteX94" fmla="*/ 0 w 646825"/>
                <a:gd name="connsiteY94" fmla="*/ 2743429 h 4237816"/>
                <a:gd name="connsiteX95" fmla="*/ 7435 w 646825"/>
                <a:gd name="connsiteY95" fmla="*/ 2721124 h 4237816"/>
                <a:gd name="connsiteX96" fmla="*/ 22305 w 646825"/>
                <a:gd name="connsiteY96" fmla="*/ 2631907 h 4237816"/>
                <a:gd name="connsiteX97" fmla="*/ 22305 w 646825"/>
                <a:gd name="connsiteY97" fmla="*/ 2527820 h 4237816"/>
                <a:gd name="connsiteX98" fmla="*/ 7435 w 646825"/>
                <a:gd name="connsiteY98" fmla="*/ 2349386 h 4237816"/>
                <a:gd name="connsiteX99" fmla="*/ 7435 w 646825"/>
                <a:gd name="connsiteY99" fmla="*/ 2304777 h 4237816"/>
                <a:gd name="connsiteX100" fmla="*/ 22305 w 646825"/>
                <a:gd name="connsiteY100" fmla="*/ 2289908 h 4237816"/>
                <a:gd name="connsiteX101" fmla="*/ 52044 w 646825"/>
                <a:gd name="connsiteY101" fmla="*/ 2260168 h 4237816"/>
                <a:gd name="connsiteX102" fmla="*/ 81783 w 646825"/>
                <a:gd name="connsiteY102" fmla="*/ 2245299 h 4237816"/>
                <a:gd name="connsiteX103" fmla="*/ 96652 w 646825"/>
                <a:gd name="connsiteY103" fmla="*/ 2260168 h 4237816"/>
                <a:gd name="connsiteX104" fmla="*/ 171000 w 646825"/>
                <a:gd name="connsiteY104" fmla="*/ 2260168 h 4237816"/>
                <a:gd name="connsiteX105" fmla="*/ 171000 w 646825"/>
                <a:gd name="connsiteY105" fmla="*/ 2230429 h 4237816"/>
                <a:gd name="connsiteX106" fmla="*/ 156131 w 646825"/>
                <a:gd name="connsiteY106" fmla="*/ 2215560 h 4237816"/>
                <a:gd name="connsiteX107" fmla="*/ 126392 w 646825"/>
                <a:gd name="connsiteY107" fmla="*/ 2200690 h 4237816"/>
                <a:gd name="connsiteX108" fmla="*/ 37174 w 646825"/>
                <a:gd name="connsiteY108" fmla="*/ 2230429 h 4237816"/>
                <a:gd name="connsiteX109" fmla="*/ 0 w 646825"/>
                <a:gd name="connsiteY109" fmla="*/ 2249016 h 4237816"/>
                <a:gd name="connsiteX110" fmla="*/ 0 w 646825"/>
                <a:gd name="connsiteY110" fmla="*/ 669129 h 4237816"/>
                <a:gd name="connsiteX111" fmla="*/ 7435 w 646825"/>
                <a:gd name="connsiteY111" fmla="*/ 669129 h 4237816"/>
                <a:gd name="connsiteX112" fmla="*/ 37174 w 646825"/>
                <a:gd name="connsiteY112" fmla="*/ 639390 h 4237816"/>
                <a:gd name="connsiteX113" fmla="*/ 66913 w 646825"/>
                <a:gd name="connsiteY113" fmla="*/ 609650 h 4237816"/>
                <a:gd name="connsiteX114" fmla="*/ 96652 w 646825"/>
                <a:gd name="connsiteY114" fmla="*/ 579911 h 4237816"/>
                <a:gd name="connsiteX115" fmla="*/ 66913 w 646825"/>
                <a:gd name="connsiteY115" fmla="*/ 535303 h 4237816"/>
                <a:gd name="connsiteX116" fmla="*/ 52044 w 646825"/>
                <a:gd name="connsiteY116" fmla="*/ 565042 h 4237816"/>
                <a:gd name="connsiteX117" fmla="*/ 22305 w 646825"/>
                <a:gd name="connsiteY117" fmla="*/ 594781 h 4237816"/>
                <a:gd name="connsiteX118" fmla="*/ 0 w 646825"/>
                <a:gd name="connsiteY118" fmla="*/ 605933 h 423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46825" h="4237816">
                  <a:moveTo>
                    <a:pt x="498130" y="907041"/>
                  </a:moveTo>
                  <a:lnTo>
                    <a:pt x="483260" y="936780"/>
                  </a:lnTo>
                  <a:lnTo>
                    <a:pt x="468391" y="981389"/>
                  </a:lnTo>
                  <a:lnTo>
                    <a:pt x="455872" y="1031477"/>
                  </a:lnTo>
                  <a:lnTo>
                    <a:pt x="453521" y="1085476"/>
                  </a:lnTo>
                  <a:lnTo>
                    <a:pt x="438652" y="1085476"/>
                  </a:lnTo>
                  <a:lnTo>
                    <a:pt x="423782" y="1144954"/>
                  </a:lnTo>
                  <a:lnTo>
                    <a:pt x="394043" y="1234171"/>
                  </a:lnTo>
                  <a:lnTo>
                    <a:pt x="364304" y="1353127"/>
                  </a:lnTo>
                  <a:lnTo>
                    <a:pt x="394043" y="1724865"/>
                  </a:lnTo>
                  <a:lnTo>
                    <a:pt x="394043" y="2066865"/>
                  </a:lnTo>
                  <a:lnTo>
                    <a:pt x="408912" y="2081734"/>
                  </a:lnTo>
                  <a:lnTo>
                    <a:pt x="423782" y="2126343"/>
                  </a:lnTo>
                  <a:lnTo>
                    <a:pt x="438652" y="1784343"/>
                  </a:lnTo>
                  <a:close/>
                  <a:moveTo>
                    <a:pt x="319695" y="728607"/>
                  </a:moveTo>
                  <a:lnTo>
                    <a:pt x="334565" y="788085"/>
                  </a:lnTo>
                  <a:lnTo>
                    <a:pt x="349434" y="788085"/>
                  </a:lnTo>
                  <a:lnTo>
                    <a:pt x="334565" y="802954"/>
                  </a:lnTo>
                  <a:lnTo>
                    <a:pt x="289956" y="802954"/>
                  </a:lnTo>
                  <a:lnTo>
                    <a:pt x="319695" y="847563"/>
                  </a:lnTo>
                  <a:lnTo>
                    <a:pt x="364304" y="892172"/>
                  </a:lnTo>
                  <a:lnTo>
                    <a:pt x="304826" y="966519"/>
                  </a:lnTo>
                  <a:lnTo>
                    <a:pt x="141261" y="1204432"/>
                  </a:lnTo>
                  <a:lnTo>
                    <a:pt x="185870" y="1159823"/>
                  </a:lnTo>
                  <a:lnTo>
                    <a:pt x="275087" y="1070606"/>
                  </a:lnTo>
                  <a:lnTo>
                    <a:pt x="394043" y="921911"/>
                  </a:lnTo>
                  <a:lnTo>
                    <a:pt x="364304" y="832693"/>
                  </a:lnTo>
                  <a:lnTo>
                    <a:pt x="394043" y="788085"/>
                  </a:lnTo>
                  <a:lnTo>
                    <a:pt x="349434" y="743476"/>
                  </a:lnTo>
                  <a:close/>
                  <a:moveTo>
                    <a:pt x="141261" y="594781"/>
                  </a:moveTo>
                  <a:lnTo>
                    <a:pt x="126392" y="624520"/>
                  </a:lnTo>
                  <a:lnTo>
                    <a:pt x="81783" y="654259"/>
                  </a:lnTo>
                  <a:lnTo>
                    <a:pt x="37174" y="698868"/>
                  </a:lnTo>
                  <a:lnTo>
                    <a:pt x="96652" y="788085"/>
                  </a:lnTo>
                  <a:lnTo>
                    <a:pt x="66913" y="1293649"/>
                  </a:lnTo>
                  <a:lnTo>
                    <a:pt x="96652" y="1501822"/>
                  </a:lnTo>
                  <a:lnTo>
                    <a:pt x="126392" y="1739735"/>
                  </a:lnTo>
                  <a:lnTo>
                    <a:pt x="126392" y="1799213"/>
                  </a:lnTo>
                  <a:lnTo>
                    <a:pt x="185870" y="2215560"/>
                  </a:lnTo>
                  <a:lnTo>
                    <a:pt x="275087" y="2334516"/>
                  </a:lnTo>
                  <a:lnTo>
                    <a:pt x="245348" y="2230429"/>
                  </a:lnTo>
                  <a:lnTo>
                    <a:pt x="200739" y="2037126"/>
                  </a:lnTo>
                  <a:lnTo>
                    <a:pt x="171000" y="1769474"/>
                  </a:lnTo>
                  <a:lnTo>
                    <a:pt x="156131" y="1650518"/>
                  </a:lnTo>
                  <a:lnTo>
                    <a:pt x="141261" y="1472083"/>
                  </a:lnTo>
                  <a:lnTo>
                    <a:pt x="111522" y="1308518"/>
                  </a:lnTo>
                  <a:lnTo>
                    <a:pt x="111522" y="1144954"/>
                  </a:lnTo>
                  <a:lnTo>
                    <a:pt x="111522" y="907041"/>
                  </a:lnTo>
                  <a:close/>
                  <a:moveTo>
                    <a:pt x="0" y="0"/>
                  </a:moveTo>
                  <a:lnTo>
                    <a:pt x="7435" y="0"/>
                  </a:lnTo>
                  <a:lnTo>
                    <a:pt x="52044" y="29739"/>
                  </a:lnTo>
                  <a:lnTo>
                    <a:pt x="111522" y="89217"/>
                  </a:lnTo>
                  <a:lnTo>
                    <a:pt x="141261" y="237912"/>
                  </a:lnTo>
                  <a:lnTo>
                    <a:pt x="141261" y="282521"/>
                  </a:lnTo>
                  <a:lnTo>
                    <a:pt x="156131" y="282521"/>
                  </a:lnTo>
                  <a:lnTo>
                    <a:pt x="156131" y="297390"/>
                  </a:lnTo>
                  <a:lnTo>
                    <a:pt x="156131" y="356868"/>
                  </a:lnTo>
                  <a:lnTo>
                    <a:pt x="156131" y="401477"/>
                  </a:lnTo>
                  <a:lnTo>
                    <a:pt x="141261" y="416347"/>
                  </a:lnTo>
                  <a:lnTo>
                    <a:pt x="111522" y="431216"/>
                  </a:lnTo>
                  <a:lnTo>
                    <a:pt x="111522" y="490694"/>
                  </a:lnTo>
                  <a:lnTo>
                    <a:pt x="111522" y="550172"/>
                  </a:lnTo>
                  <a:lnTo>
                    <a:pt x="141261" y="565042"/>
                  </a:lnTo>
                  <a:lnTo>
                    <a:pt x="275087" y="669129"/>
                  </a:lnTo>
                  <a:lnTo>
                    <a:pt x="364304" y="698868"/>
                  </a:lnTo>
                  <a:lnTo>
                    <a:pt x="468391" y="743476"/>
                  </a:lnTo>
                  <a:lnTo>
                    <a:pt x="572477" y="788085"/>
                  </a:lnTo>
                  <a:lnTo>
                    <a:pt x="572477" y="1011128"/>
                  </a:lnTo>
                  <a:lnTo>
                    <a:pt x="602216" y="1040867"/>
                  </a:lnTo>
                  <a:lnTo>
                    <a:pt x="617086" y="1353127"/>
                  </a:lnTo>
                  <a:lnTo>
                    <a:pt x="646825" y="1665387"/>
                  </a:lnTo>
                  <a:lnTo>
                    <a:pt x="646825" y="2170951"/>
                  </a:lnTo>
                  <a:lnTo>
                    <a:pt x="602216" y="2170951"/>
                  </a:lnTo>
                  <a:lnTo>
                    <a:pt x="557608" y="2215560"/>
                  </a:lnTo>
                  <a:lnTo>
                    <a:pt x="557608" y="2260168"/>
                  </a:lnTo>
                  <a:lnTo>
                    <a:pt x="542738" y="2304777"/>
                  </a:lnTo>
                  <a:lnTo>
                    <a:pt x="527869" y="2334516"/>
                  </a:lnTo>
                  <a:lnTo>
                    <a:pt x="498130" y="2379125"/>
                  </a:lnTo>
                  <a:lnTo>
                    <a:pt x="468391" y="2393994"/>
                  </a:lnTo>
                  <a:lnTo>
                    <a:pt x="438652" y="2393994"/>
                  </a:lnTo>
                  <a:lnTo>
                    <a:pt x="394043" y="2393994"/>
                  </a:lnTo>
                  <a:lnTo>
                    <a:pt x="349434" y="2453472"/>
                  </a:lnTo>
                  <a:lnTo>
                    <a:pt x="349434" y="2617037"/>
                  </a:lnTo>
                  <a:lnTo>
                    <a:pt x="304826" y="2914428"/>
                  </a:lnTo>
                  <a:lnTo>
                    <a:pt x="260217" y="3315905"/>
                  </a:lnTo>
                  <a:lnTo>
                    <a:pt x="245348" y="3330775"/>
                  </a:lnTo>
                  <a:lnTo>
                    <a:pt x="230478" y="3419992"/>
                  </a:lnTo>
                  <a:lnTo>
                    <a:pt x="215609" y="3613296"/>
                  </a:lnTo>
                  <a:lnTo>
                    <a:pt x="200739" y="3866078"/>
                  </a:lnTo>
                  <a:lnTo>
                    <a:pt x="141261" y="4059382"/>
                  </a:lnTo>
                  <a:lnTo>
                    <a:pt x="96652" y="4089121"/>
                  </a:lnTo>
                  <a:lnTo>
                    <a:pt x="126392" y="4193208"/>
                  </a:lnTo>
                  <a:lnTo>
                    <a:pt x="66913" y="4237816"/>
                  </a:lnTo>
                  <a:lnTo>
                    <a:pt x="0" y="4237816"/>
                  </a:lnTo>
                  <a:lnTo>
                    <a:pt x="0" y="2743429"/>
                  </a:lnTo>
                  <a:lnTo>
                    <a:pt x="7435" y="2721124"/>
                  </a:lnTo>
                  <a:lnTo>
                    <a:pt x="22305" y="2631907"/>
                  </a:lnTo>
                  <a:lnTo>
                    <a:pt x="22305" y="2527820"/>
                  </a:lnTo>
                  <a:lnTo>
                    <a:pt x="7435" y="2349386"/>
                  </a:lnTo>
                  <a:lnTo>
                    <a:pt x="7435" y="2304777"/>
                  </a:lnTo>
                  <a:lnTo>
                    <a:pt x="22305" y="2289908"/>
                  </a:lnTo>
                  <a:lnTo>
                    <a:pt x="52044" y="2260168"/>
                  </a:lnTo>
                  <a:lnTo>
                    <a:pt x="81783" y="2245299"/>
                  </a:lnTo>
                  <a:lnTo>
                    <a:pt x="96652" y="2260168"/>
                  </a:lnTo>
                  <a:lnTo>
                    <a:pt x="171000" y="2260168"/>
                  </a:lnTo>
                  <a:lnTo>
                    <a:pt x="171000" y="2230429"/>
                  </a:lnTo>
                  <a:lnTo>
                    <a:pt x="156131" y="2215560"/>
                  </a:lnTo>
                  <a:lnTo>
                    <a:pt x="126392" y="2200690"/>
                  </a:lnTo>
                  <a:lnTo>
                    <a:pt x="37174" y="2230429"/>
                  </a:lnTo>
                  <a:lnTo>
                    <a:pt x="0" y="2249016"/>
                  </a:lnTo>
                  <a:lnTo>
                    <a:pt x="0" y="669129"/>
                  </a:lnTo>
                  <a:lnTo>
                    <a:pt x="7435" y="669129"/>
                  </a:lnTo>
                  <a:lnTo>
                    <a:pt x="37174" y="639390"/>
                  </a:lnTo>
                  <a:lnTo>
                    <a:pt x="66913" y="609650"/>
                  </a:lnTo>
                  <a:lnTo>
                    <a:pt x="96652" y="579911"/>
                  </a:lnTo>
                  <a:lnTo>
                    <a:pt x="66913" y="535303"/>
                  </a:lnTo>
                  <a:lnTo>
                    <a:pt x="52044" y="565042"/>
                  </a:lnTo>
                  <a:lnTo>
                    <a:pt x="22305" y="594781"/>
                  </a:lnTo>
                  <a:lnTo>
                    <a:pt x="0" y="605933"/>
                  </a:lnTo>
                  <a:close/>
                </a:path>
              </a:pathLst>
            </a:custGeom>
            <a:solidFill>
              <a:schemeClr val="accent2"/>
            </a:solidFill>
            <a:ln>
              <a:noFill/>
            </a:ln>
          </p:spPr>
          <p:txBody>
            <a:bodyPr vert="horz" wrap="square" lIns="121920" tIns="60960" rIns="121920" bIns="60960" numCol="1" anchor="t" anchorCtr="0" compatLnSpc="1">
              <a:noAutofit/>
            </a:bodyPr>
            <a:lstStyle/>
            <a:p>
              <a:endParaRPr lang="en-AU" sz="2400"/>
            </a:p>
          </p:txBody>
        </p:sp>
        <p:sp>
          <p:nvSpPr>
            <p:cNvPr id="14" name="Freeform 13"/>
            <p:cNvSpPr/>
            <p:nvPr/>
          </p:nvSpPr>
          <p:spPr bwMode="auto">
            <a:xfrm>
              <a:off x="7897842" y="1905789"/>
              <a:ext cx="646824" cy="4252686"/>
            </a:xfrm>
            <a:custGeom>
              <a:avLst/>
              <a:gdLst>
                <a:gd name="connsiteX0" fmla="*/ 208174 w 646824"/>
                <a:gd name="connsiteY0" fmla="*/ 1070606 h 4252686"/>
                <a:gd name="connsiteX1" fmla="*/ 193304 w 646824"/>
                <a:gd name="connsiteY1" fmla="*/ 1427475 h 4252686"/>
                <a:gd name="connsiteX2" fmla="*/ 133826 w 646824"/>
                <a:gd name="connsiteY2" fmla="*/ 1486953 h 4252686"/>
                <a:gd name="connsiteX3" fmla="*/ 193304 w 646824"/>
                <a:gd name="connsiteY3" fmla="*/ 1561301 h 4252686"/>
                <a:gd name="connsiteX4" fmla="*/ 208174 w 646824"/>
                <a:gd name="connsiteY4" fmla="*/ 1605910 h 4252686"/>
                <a:gd name="connsiteX5" fmla="*/ 223043 w 646824"/>
                <a:gd name="connsiteY5" fmla="*/ 1620779 h 4252686"/>
                <a:gd name="connsiteX6" fmla="*/ 223043 w 646824"/>
                <a:gd name="connsiteY6" fmla="*/ 1605910 h 4252686"/>
                <a:gd name="connsiteX7" fmla="*/ 237913 w 646824"/>
                <a:gd name="connsiteY7" fmla="*/ 1546431 h 4252686"/>
                <a:gd name="connsiteX8" fmla="*/ 237913 w 646824"/>
                <a:gd name="connsiteY8" fmla="*/ 1472084 h 4252686"/>
                <a:gd name="connsiteX9" fmla="*/ 223043 w 646824"/>
                <a:gd name="connsiteY9" fmla="*/ 1204432 h 4252686"/>
                <a:gd name="connsiteX10" fmla="*/ 446086 w 646824"/>
                <a:gd name="connsiteY10" fmla="*/ 654260 h 4252686"/>
                <a:gd name="connsiteX11" fmla="*/ 297391 w 646824"/>
                <a:gd name="connsiteY11" fmla="*/ 802955 h 4252686"/>
                <a:gd name="connsiteX12" fmla="*/ 371738 w 646824"/>
                <a:gd name="connsiteY12" fmla="*/ 847563 h 4252686"/>
                <a:gd name="connsiteX13" fmla="*/ 297391 w 646824"/>
                <a:gd name="connsiteY13" fmla="*/ 907042 h 4252686"/>
                <a:gd name="connsiteX14" fmla="*/ 401478 w 646824"/>
                <a:gd name="connsiteY14" fmla="*/ 1115215 h 4252686"/>
                <a:gd name="connsiteX15" fmla="*/ 505564 w 646824"/>
                <a:gd name="connsiteY15" fmla="*/ 1308519 h 4252686"/>
                <a:gd name="connsiteX16" fmla="*/ 490695 w 646824"/>
                <a:gd name="connsiteY16" fmla="*/ 1412606 h 4252686"/>
                <a:gd name="connsiteX17" fmla="*/ 475825 w 646824"/>
                <a:gd name="connsiteY17" fmla="*/ 1472084 h 4252686"/>
                <a:gd name="connsiteX18" fmla="*/ 446086 w 646824"/>
                <a:gd name="connsiteY18" fmla="*/ 1516692 h 4252686"/>
                <a:gd name="connsiteX19" fmla="*/ 446086 w 646824"/>
                <a:gd name="connsiteY19" fmla="*/ 1576171 h 4252686"/>
                <a:gd name="connsiteX20" fmla="*/ 446086 w 646824"/>
                <a:gd name="connsiteY20" fmla="*/ 1695127 h 4252686"/>
                <a:gd name="connsiteX21" fmla="*/ 446086 w 646824"/>
                <a:gd name="connsiteY21" fmla="*/ 1873561 h 4252686"/>
                <a:gd name="connsiteX22" fmla="*/ 416347 w 646824"/>
                <a:gd name="connsiteY22" fmla="*/ 1947909 h 4252686"/>
                <a:gd name="connsiteX23" fmla="*/ 401478 w 646824"/>
                <a:gd name="connsiteY23" fmla="*/ 2037126 h 4252686"/>
                <a:gd name="connsiteX24" fmla="*/ 401478 w 646824"/>
                <a:gd name="connsiteY24" fmla="*/ 2141213 h 4252686"/>
                <a:gd name="connsiteX25" fmla="*/ 386608 w 646824"/>
                <a:gd name="connsiteY25" fmla="*/ 2245299 h 4252686"/>
                <a:gd name="connsiteX26" fmla="*/ 297391 w 646824"/>
                <a:gd name="connsiteY26" fmla="*/ 2438603 h 4252686"/>
                <a:gd name="connsiteX27" fmla="*/ 356869 w 646824"/>
                <a:gd name="connsiteY27" fmla="*/ 2408864 h 4252686"/>
                <a:gd name="connsiteX28" fmla="*/ 371738 w 646824"/>
                <a:gd name="connsiteY28" fmla="*/ 2393995 h 4252686"/>
                <a:gd name="connsiteX29" fmla="*/ 386608 w 646824"/>
                <a:gd name="connsiteY29" fmla="*/ 2364256 h 4252686"/>
                <a:gd name="connsiteX30" fmla="*/ 416347 w 646824"/>
                <a:gd name="connsiteY30" fmla="*/ 2245299 h 4252686"/>
                <a:gd name="connsiteX31" fmla="*/ 475825 w 646824"/>
                <a:gd name="connsiteY31" fmla="*/ 1888431 h 4252686"/>
                <a:gd name="connsiteX32" fmla="*/ 520434 w 646824"/>
                <a:gd name="connsiteY32" fmla="*/ 1397736 h 4252686"/>
                <a:gd name="connsiteX33" fmla="*/ 565042 w 646824"/>
                <a:gd name="connsiteY33" fmla="*/ 817824 h 4252686"/>
                <a:gd name="connsiteX34" fmla="*/ 594781 w 646824"/>
                <a:gd name="connsiteY34" fmla="*/ 713738 h 4252686"/>
                <a:gd name="connsiteX35" fmla="*/ 520434 w 646824"/>
                <a:gd name="connsiteY35" fmla="*/ 669129 h 4252686"/>
                <a:gd name="connsiteX36" fmla="*/ 550173 w 646824"/>
                <a:gd name="connsiteY36" fmla="*/ 758346 h 4252686"/>
                <a:gd name="connsiteX37" fmla="*/ 535303 w 646824"/>
                <a:gd name="connsiteY37" fmla="*/ 847563 h 4252686"/>
                <a:gd name="connsiteX38" fmla="*/ 520434 w 646824"/>
                <a:gd name="connsiteY38" fmla="*/ 981389 h 4252686"/>
                <a:gd name="connsiteX39" fmla="*/ 520434 w 646824"/>
                <a:gd name="connsiteY39" fmla="*/ 1040867 h 4252686"/>
                <a:gd name="connsiteX40" fmla="*/ 520434 w 646824"/>
                <a:gd name="connsiteY40" fmla="*/ 1115215 h 4252686"/>
                <a:gd name="connsiteX41" fmla="*/ 505564 w 646824"/>
                <a:gd name="connsiteY41" fmla="*/ 1219302 h 4252686"/>
                <a:gd name="connsiteX42" fmla="*/ 431217 w 646824"/>
                <a:gd name="connsiteY42" fmla="*/ 1070606 h 4252686"/>
                <a:gd name="connsiteX43" fmla="*/ 356869 w 646824"/>
                <a:gd name="connsiteY43" fmla="*/ 921911 h 4252686"/>
                <a:gd name="connsiteX44" fmla="*/ 386608 w 646824"/>
                <a:gd name="connsiteY44" fmla="*/ 877303 h 4252686"/>
                <a:gd name="connsiteX45" fmla="*/ 416347 w 646824"/>
                <a:gd name="connsiteY45" fmla="*/ 847563 h 4252686"/>
                <a:gd name="connsiteX46" fmla="*/ 416347 w 646824"/>
                <a:gd name="connsiteY46" fmla="*/ 832694 h 4252686"/>
                <a:gd name="connsiteX47" fmla="*/ 386608 w 646824"/>
                <a:gd name="connsiteY47" fmla="*/ 802955 h 4252686"/>
                <a:gd name="connsiteX48" fmla="*/ 371738 w 646824"/>
                <a:gd name="connsiteY48" fmla="*/ 773216 h 4252686"/>
                <a:gd name="connsiteX49" fmla="*/ 520434 w 646824"/>
                <a:gd name="connsiteY49" fmla="*/ 0 h 4252686"/>
                <a:gd name="connsiteX50" fmla="*/ 550173 w 646824"/>
                <a:gd name="connsiteY50" fmla="*/ 0 h 4252686"/>
                <a:gd name="connsiteX51" fmla="*/ 609651 w 646824"/>
                <a:gd name="connsiteY51" fmla="*/ 14870 h 4252686"/>
                <a:gd name="connsiteX52" fmla="*/ 646824 w 646824"/>
                <a:gd name="connsiteY52" fmla="*/ 14870 h 4252686"/>
                <a:gd name="connsiteX53" fmla="*/ 646824 w 646824"/>
                <a:gd name="connsiteY53" fmla="*/ 620803 h 4252686"/>
                <a:gd name="connsiteX54" fmla="*/ 639390 w 646824"/>
                <a:gd name="connsiteY54" fmla="*/ 624520 h 4252686"/>
                <a:gd name="connsiteX55" fmla="*/ 579912 w 646824"/>
                <a:gd name="connsiteY55" fmla="*/ 639390 h 4252686"/>
                <a:gd name="connsiteX56" fmla="*/ 550173 w 646824"/>
                <a:gd name="connsiteY56" fmla="*/ 639390 h 4252686"/>
                <a:gd name="connsiteX57" fmla="*/ 505564 w 646824"/>
                <a:gd name="connsiteY57" fmla="*/ 609651 h 4252686"/>
                <a:gd name="connsiteX58" fmla="*/ 550173 w 646824"/>
                <a:gd name="connsiteY58" fmla="*/ 654260 h 4252686"/>
                <a:gd name="connsiteX59" fmla="*/ 579912 w 646824"/>
                <a:gd name="connsiteY59" fmla="*/ 669129 h 4252686"/>
                <a:gd name="connsiteX60" fmla="*/ 609651 w 646824"/>
                <a:gd name="connsiteY60" fmla="*/ 683999 h 4252686"/>
                <a:gd name="connsiteX61" fmla="*/ 646824 w 646824"/>
                <a:gd name="connsiteY61" fmla="*/ 683999 h 4252686"/>
                <a:gd name="connsiteX62" fmla="*/ 646824 w 646824"/>
                <a:gd name="connsiteY62" fmla="*/ 2263886 h 4252686"/>
                <a:gd name="connsiteX63" fmla="*/ 624520 w 646824"/>
                <a:gd name="connsiteY63" fmla="*/ 2275038 h 4252686"/>
                <a:gd name="connsiteX64" fmla="*/ 550173 w 646824"/>
                <a:gd name="connsiteY64" fmla="*/ 2230430 h 4252686"/>
                <a:gd name="connsiteX65" fmla="*/ 609651 w 646824"/>
                <a:gd name="connsiteY65" fmla="*/ 2334517 h 4252686"/>
                <a:gd name="connsiteX66" fmla="*/ 609651 w 646824"/>
                <a:gd name="connsiteY66" fmla="*/ 2572429 h 4252686"/>
                <a:gd name="connsiteX67" fmla="*/ 609651 w 646824"/>
                <a:gd name="connsiteY67" fmla="*/ 2587299 h 4252686"/>
                <a:gd name="connsiteX68" fmla="*/ 609651 w 646824"/>
                <a:gd name="connsiteY68" fmla="*/ 2631907 h 4252686"/>
                <a:gd name="connsiteX69" fmla="*/ 594781 w 646824"/>
                <a:gd name="connsiteY69" fmla="*/ 2691385 h 4252686"/>
                <a:gd name="connsiteX70" fmla="*/ 565042 w 646824"/>
                <a:gd name="connsiteY70" fmla="*/ 2750863 h 4252686"/>
                <a:gd name="connsiteX71" fmla="*/ 535303 w 646824"/>
                <a:gd name="connsiteY71" fmla="*/ 2780603 h 4252686"/>
                <a:gd name="connsiteX72" fmla="*/ 535303 w 646824"/>
                <a:gd name="connsiteY72" fmla="*/ 2825211 h 4252686"/>
                <a:gd name="connsiteX73" fmla="*/ 535303 w 646824"/>
                <a:gd name="connsiteY73" fmla="*/ 2884689 h 4252686"/>
                <a:gd name="connsiteX74" fmla="*/ 535303 w 646824"/>
                <a:gd name="connsiteY74" fmla="*/ 2914428 h 4252686"/>
                <a:gd name="connsiteX75" fmla="*/ 579912 w 646824"/>
                <a:gd name="connsiteY75" fmla="*/ 3048254 h 4252686"/>
                <a:gd name="connsiteX76" fmla="*/ 579912 w 646824"/>
                <a:gd name="connsiteY76" fmla="*/ 3137471 h 4252686"/>
                <a:gd name="connsiteX77" fmla="*/ 579912 w 646824"/>
                <a:gd name="connsiteY77" fmla="*/ 3286167 h 4252686"/>
                <a:gd name="connsiteX78" fmla="*/ 550173 w 646824"/>
                <a:gd name="connsiteY78" fmla="*/ 3449731 h 4252686"/>
                <a:gd name="connsiteX79" fmla="*/ 639390 w 646824"/>
                <a:gd name="connsiteY79" fmla="*/ 3196949 h 4252686"/>
                <a:gd name="connsiteX80" fmla="*/ 624520 w 646824"/>
                <a:gd name="connsiteY80" fmla="*/ 3018515 h 4252686"/>
                <a:gd name="connsiteX81" fmla="*/ 624520 w 646824"/>
                <a:gd name="connsiteY81" fmla="*/ 2914428 h 4252686"/>
                <a:gd name="connsiteX82" fmla="*/ 624520 w 646824"/>
                <a:gd name="connsiteY82" fmla="*/ 2825211 h 4252686"/>
                <a:gd name="connsiteX83" fmla="*/ 646824 w 646824"/>
                <a:gd name="connsiteY83" fmla="*/ 2758299 h 4252686"/>
                <a:gd name="connsiteX84" fmla="*/ 646824 w 646824"/>
                <a:gd name="connsiteY84" fmla="*/ 4252686 h 4252686"/>
                <a:gd name="connsiteX85" fmla="*/ 624520 w 646824"/>
                <a:gd name="connsiteY85" fmla="*/ 4252686 h 4252686"/>
                <a:gd name="connsiteX86" fmla="*/ 565042 w 646824"/>
                <a:gd name="connsiteY86" fmla="*/ 4237817 h 4252686"/>
                <a:gd name="connsiteX87" fmla="*/ 520434 w 646824"/>
                <a:gd name="connsiteY87" fmla="*/ 4222947 h 4252686"/>
                <a:gd name="connsiteX88" fmla="*/ 505564 w 646824"/>
                <a:gd name="connsiteY88" fmla="*/ 4208078 h 4252686"/>
                <a:gd name="connsiteX89" fmla="*/ 535303 w 646824"/>
                <a:gd name="connsiteY89" fmla="*/ 4133730 h 4252686"/>
                <a:gd name="connsiteX90" fmla="*/ 535303 w 646824"/>
                <a:gd name="connsiteY90" fmla="*/ 4089121 h 4252686"/>
                <a:gd name="connsiteX91" fmla="*/ 535303 w 646824"/>
                <a:gd name="connsiteY91" fmla="*/ 4074252 h 4252686"/>
                <a:gd name="connsiteX92" fmla="*/ 520434 w 646824"/>
                <a:gd name="connsiteY92" fmla="*/ 4044513 h 4252686"/>
                <a:gd name="connsiteX93" fmla="*/ 490695 w 646824"/>
                <a:gd name="connsiteY93" fmla="*/ 3970165 h 4252686"/>
                <a:gd name="connsiteX94" fmla="*/ 475825 w 646824"/>
                <a:gd name="connsiteY94" fmla="*/ 3895817 h 4252686"/>
                <a:gd name="connsiteX95" fmla="*/ 520434 w 646824"/>
                <a:gd name="connsiteY95" fmla="*/ 3643035 h 4252686"/>
                <a:gd name="connsiteX96" fmla="*/ 490695 w 646824"/>
                <a:gd name="connsiteY96" fmla="*/ 3568688 h 4252686"/>
                <a:gd name="connsiteX97" fmla="*/ 475825 w 646824"/>
                <a:gd name="connsiteY97" fmla="*/ 3449731 h 4252686"/>
                <a:gd name="connsiteX98" fmla="*/ 446086 w 646824"/>
                <a:gd name="connsiteY98" fmla="*/ 3390253 h 4252686"/>
                <a:gd name="connsiteX99" fmla="*/ 401478 w 646824"/>
                <a:gd name="connsiteY99" fmla="*/ 3286167 h 4252686"/>
                <a:gd name="connsiteX100" fmla="*/ 371738 w 646824"/>
                <a:gd name="connsiteY100" fmla="*/ 3167210 h 4252686"/>
                <a:gd name="connsiteX101" fmla="*/ 341999 w 646824"/>
                <a:gd name="connsiteY101" fmla="*/ 3063124 h 4252686"/>
                <a:gd name="connsiteX102" fmla="*/ 312260 w 646824"/>
                <a:gd name="connsiteY102" fmla="*/ 3003645 h 4252686"/>
                <a:gd name="connsiteX103" fmla="*/ 297391 w 646824"/>
                <a:gd name="connsiteY103" fmla="*/ 2988776 h 4252686"/>
                <a:gd name="connsiteX104" fmla="*/ 282521 w 646824"/>
                <a:gd name="connsiteY104" fmla="*/ 2944167 h 4252686"/>
                <a:gd name="connsiteX105" fmla="*/ 267652 w 646824"/>
                <a:gd name="connsiteY105" fmla="*/ 2825211 h 4252686"/>
                <a:gd name="connsiteX106" fmla="*/ 267652 w 646824"/>
                <a:gd name="connsiteY106" fmla="*/ 2676516 h 4252686"/>
                <a:gd name="connsiteX107" fmla="*/ 223043 w 646824"/>
                <a:gd name="connsiteY107" fmla="*/ 2423734 h 4252686"/>
                <a:gd name="connsiteX108" fmla="*/ 223043 w 646824"/>
                <a:gd name="connsiteY108" fmla="*/ 2408864 h 4252686"/>
                <a:gd name="connsiteX109" fmla="*/ 148696 w 646824"/>
                <a:gd name="connsiteY109" fmla="*/ 2364256 h 4252686"/>
                <a:gd name="connsiteX110" fmla="*/ 118956 w 646824"/>
                <a:gd name="connsiteY110" fmla="*/ 2319647 h 4252686"/>
                <a:gd name="connsiteX111" fmla="*/ 89217 w 646824"/>
                <a:gd name="connsiteY111" fmla="*/ 2275038 h 4252686"/>
                <a:gd name="connsiteX112" fmla="*/ 89217 w 646824"/>
                <a:gd name="connsiteY112" fmla="*/ 2200691 h 4252686"/>
                <a:gd name="connsiteX113" fmla="*/ 44609 w 646824"/>
                <a:gd name="connsiteY113" fmla="*/ 2200691 h 4252686"/>
                <a:gd name="connsiteX114" fmla="*/ 29739 w 646824"/>
                <a:gd name="connsiteY114" fmla="*/ 1918170 h 4252686"/>
                <a:gd name="connsiteX115" fmla="*/ 0 w 646824"/>
                <a:gd name="connsiteY115" fmla="*/ 1680257 h 4252686"/>
                <a:gd name="connsiteX116" fmla="*/ 14870 w 646824"/>
                <a:gd name="connsiteY116" fmla="*/ 1620779 h 4252686"/>
                <a:gd name="connsiteX117" fmla="*/ 29739 w 646824"/>
                <a:gd name="connsiteY117" fmla="*/ 1531562 h 4252686"/>
                <a:gd name="connsiteX118" fmla="*/ 14870 w 646824"/>
                <a:gd name="connsiteY118" fmla="*/ 1412606 h 4252686"/>
                <a:gd name="connsiteX119" fmla="*/ 14870 w 646824"/>
                <a:gd name="connsiteY119" fmla="*/ 1338258 h 4252686"/>
                <a:gd name="connsiteX120" fmla="*/ 14870 w 646824"/>
                <a:gd name="connsiteY120" fmla="*/ 1249041 h 4252686"/>
                <a:gd name="connsiteX121" fmla="*/ 44609 w 646824"/>
                <a:gd name="connsiteY121" fmla="*/ 1040867 h 4252686"/>
                <a:gd name="connsiteX122" fmla="*/ 74348 w 646824"/>
                <a:gd name="connsiteY122" fmla="*/ 788085 h 4252686"/>
                <a:gd name="connsiteX123" fmla="*/ 386608 w 646824"/>
                <a:gd name="connsiteY123" fmla="*/ 669129 h 4252686"/>
                <a:gd name="connsiteX124" fmla="*/ 490695 w 646824"/>
                <a:gd name="connsiteY124" fmla="*/ 594781 h 4252686"/>
                <a:gd name="connsiteX125" fmla="*/ 490695 w 646824"/>
                <a:gd name="connsiteY125" fmla="*/ 579912 h 4252686"/>
                <a:gd name="connsiteX126" fmla="*/ 490695 w 646824"/>
                <a:gd name="connsiteY126" fmla="*/ 565042 h 4252686"/>
                <a:gd name="connsiteX127" fmla="*/ 460956 w 646824"/>
                <a:gd name="connsiteY127" fmla="*/ 520434 h 4252686"/>
                <a:gd name="connsiteX128" fmla="*/ 431217 w 646824"/>
                <a:gd name="connsiteY128" fmla="*/ 475825 h 4252686"/>
                <a:gd name="connsiteX129" fmla="*/ 416347 w 646824"/>
                <a:gd name="connsiteY129" fmla="*/ 460956 h 4252686"/>
                <a:gd name="connsiteX130" fmla="*/ 401478 w 646824"/>
                <a:gd name="connsiteY130" fmla="*/ 460956 h 4252686"/>
                <a:gd name="connsiteX131" fmla="*/ 386608 w 646824"/>
                <a:gd name="connsiteY131" fmla="*/ 416347 h 4252686"/>
                <a:gd name="connsiteX132" fmla="*/ 356869 w 646824"/>
                <a:gd name="connsiteY132" fmla="*/ 356869 h 4252686"/>
                <a:gd name="connsiteX133" fmla="*/ 386608 w 646824"/>
                <a:gd name="connsiteY133" fmla="*/ 341999 h 4252686"/>
                <a:gd name="connsiteX134" fmla="*/ 401478 w 646824"/>
                <a:gd name="connsiteY134" fmla="*/ 341999 h 4252686"/>
                <a:gd name="connsiteX135" fmla="*/ 386608 w 646824"/>
                <a:gd name="connsiteY135" fmla="*/ 327130 h 4252686"/>
                <a:gd name="connsiteX136" fmla="*/ 371738 w 646824"/>
                <a:gd name="connsiteY136" fmla="*/ 327130 h 4252686"/>
                <a:gd name="connsiteX137" fmla="*/ 371738 w 646824"/>
                <a:gd name="connsiteY137" fmla="*/ 297391 h 4252686"/>
                <a:gd name="connsiteX138" fmla="*/ 371738 w 646824"/>
                <a:gd name="connsiteY138" fmla="*/ 223043 h 4252686"/>
                <a:gd name="connsiteX139" fmla="*/ 371738 w 646824"/>
                <a:gd name="connsiteY139" fmla="*/ 133826 h 4252686"/>
                <a:gd name="connsiteX140" fmla="*/ 416347 w 646824"/>
                <a:gd name="connsiteY140" fmla="*/ 74348 h 4252686"/>
                <a:gd name="connsiteX141" fmla="*/ 490695 w 646824"/>
                <a:gd name="connsiteY141" fmla="*/ 14870 h 425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46824" h="4252686">
                  <a:moveTo>
                    <a:pt x="208174" y="1070606"/>
                  </a:moveTo>
                  <a:lnTo>
                    <a:pt x="193304" y="1427475"/>
                  </a:lnTo>
                  <a:lnTo>
                    <a:pt x="133826" y="1486953"/>
                  </a:lnTo>
                  <a:lnTo>
                    <a:pt x="193304" y="1561301"/>
                  </a:lnTo>
                  <a:lnTo>
                    <a:pt x="208174" y="1605910"/>
                  </a:lnTo>
                  <a:lnTo>
                    <a:pt x="223043" y="1620779"/>
                  </a:lnTo>
                  <a:lnTo>
                    <a:pt x="223043" y="1605910"/>
                  </a:lnTo>
                  <a:lnTo>
                    <a:pt x="237913" y="1546431"/>
                  </a:lnTo>
                  <a:lnTo>
                    <a:pt x="237913" y="1472084"/>
                  </a:lnTo>
                  <a:lnTo>
                    <a:pt x="223043" y="1204432"/>
                  </a:lnTo>
                  <a:close/>
                  <a:moveTo>
                    <a:pt x="446086" y="654260"/>
                  </a:moveTo>
                  <a:lnTo>
                    <a:pt x="297391" y="802955"/>
                  </a:lnTo>
                  <a:lnTo>
                    <a:pt x="371738" y="847563"/>
                  </a:lnTo>
                  <a:lnTo>
                    <a:pt x="297391" y="907042"/>
                  </a:lnTo>
                  <a:lnTo>
                    <a:pt x="401478" y="1115215"/>
                  </a:lnTo>
                  <a:lnTo>
                    <a:pt x="505564" y="1308519"/>
                  </a:lnTo>
                  <a:lnTo>
                    <a:pt x="490695" y="1412606"/>
                  </a:lnTo>
                  <a:lnTo>
                    <a:pt x="475825" y="1472084"/>
                  </a:lnTo>
                  <a:lnTo>
                    <a:pt x="446086" y="1516692"/>
                  </a:lnTo>
                  <a:lnTo>
                    <a:pt x="446086" y="1576171"/>
                  </a:lnTo>
                  <a:lnTo>
                    <a:pt x="446086" y="1695127"/>
                  </a:lnTo>
                  <a:lnTo>
                    <a:pt x="446086" y="1873561"/>
                  </a:lnTo>
                  <a:lnTo>
                    <a:pt x="416347" y="1947909"/>
                  </a:lnTo>
                  <a:lnTo>
                    <a:pt x="401478" y="2037126"/>
                  </a:lnTo>
                  <a:lnTo>
                    <a:pt x="401478" y="2141213"/>
                  </a:lnTo>
                  <a:lnTo>
                    <a:pt x="386608" y="2245299"/>
                  </a:lnTo>
                  <a:lnTo>
                    <a:pt x="297391" y="2438603"/>
                  </a:lnTo>
                  <a:lnTo>
                    <a:pt x="356869" y="2408864"/>
                  </a:lnTo>
                  <a:lnTo>
                    <a:pt x="371738" y="2393995"/>
                  </a:lnTo>
                  <a:lnTo>
                    <a:pt x="386608" y="2364256"/>
                  </a:lnTo>
                  <a:lnTo>
                    <a:pt x="416347" y="2245299"/>
                  </a:lnTo>
                  <a:lnTo>
                    <a:pt x="475825" y="1888431"/>
                  </a:lnTo>
                  <a:lnTo>
                    <a:pt x="520434" y="1397736"/>
                  </a:lnTo>
                  <a:lnTo>
                    <a:pt x="565042" y="817824"/>
                  </a:lnTo>
                  <a:lnTo>
                    <a:pt x="594781" y="713738"/>
                  </a:lnTo>
                  <a:lnTo>
                    <a:pt x="520434" y="669129"/>
                  </a:lnTo>
                  <a:lnTo>
                    <a:pt x="550173" y="758346"/>
                  </a:lnTo>
                  <a:lnTo>
                    <a:pt x="535303" y="847563"/>
                  </a:lnTo>
                  <a:lnTo>
                    <a:pt x="520434" y="981389"/>
                  </a:lnTo>
                  <a:lnTo>
                    <a:pt x="520434" y="1040867"/>
                  </a:lnTo>
                  <a:lnTo>
                    <a:pt x="520434" y="1115215"/>
                  </a:lnTo>
                  <a:lnTo>
                    <a:pt x="505564" y="1219302"/>
                  </a:lnTo>
                  <a:lnTo>
                    <a:pt x="431217" y="1070606"/>
                  </a:lnTo>
                  <a:lnTo>
                    <a:pt x="356869" y="921911"/>
                  </a:lnTo>
                  <a:lnTo>
                    <a:pt x="386608" y="877303"/>
                  </a:lnTo>
                  <a:lnTo>
                    <a:pt x="416347" y="847563"/>
                  </a:lnTo>
                  <a:lnTo>
                    <a:pt x="416347" y="832694"/>
                  </a:lnTo>
                  <a:lnTo>
                    <a:pt x="386608" y="802955"/>
                  </a:lnTo>
                  <a:lnTo>
                    <a:pt x="371738" y="773216"/>
                  </a:lnTo>
                  <a:close/>
                  <a:moveTo>
                    <a:pt x="520434" y="0"/>
                  </a:moveTo>
                  <a:lnTo>
                    <a:pt x="550173" y="0"/>
                  </a:lnTo>
                  <a:lnTo>
                    <a:pt x="609651" y="14870"/>
                  </a:lnTo>
                  <a:lnTo>
                    <a:pt x="646824" y="14870"/>
                  </a:lnTo>
                  <a:lnTo>
                    <a:pt x="646824" y="620803"/>
                  </a:lnTo>
                  <a:lnTo>
                    <a:pt x="639390" y="624520"/>
                  </a:lnTo>
                  <a:lnTo>
                    <a:pt x="579912" y="639390"/>
                  </a:lnTo>
                  <a:lnTo>
                    <a:pt x="550173" y="639390"/>
                  </a:lnTo>
                  <a:lnTo>
                    <a:pt x="505564" y="609651"/>
                  </a:lnTo>
                  <a:lnTo>
                    <a:pt x="550173" y="654260"/>
                  </a:lnTo>
                  <a:lnTo>
                    <a:pt x="579912" y="669129"/>
                  </a:lnTo>
                  <a:lnTo>
                    <a:pt x="609651" y="683999"/>
                  </a:lnTo>
                  <a:lnTo>
                    <a:pt x="646824" y="683999"/>
                  </a:lnTo>
                  <a:lnTo>
                    <a:pt x="646824" y="2263886"/>
                  </a:lnTo>
                  <a:lnTo>
                    <a:pt x="624520" y="2275038"/>
                  </a:lnTo>
                  <a:lnTo>
                    <a:pt x="550173" y="2230430"/>
                  </a:lnTo>
                  <a:lnTo>
                    <a:pt x="609651" y="2334517"/>
                  </a:lnTo>
                  <a:lnTo>
                    <a:pt x="609651" y="2572429"/>
                  </a:lnTo>
                  <a:lnTo>
                    <a:pt x="609651" y="2587299"/>
                  </a:lnTo>
                  <a:lnTo>
                    <a:pt x="609651" y="2631907"/>
                  </a:lnTo>
                  <a:lnTo>
                    <a:pt x="594781" y="2691385"/>
                  </a:lnTo>
                  <a:lnTo>
                    <a:pt x="565042" y="2750863"/>
                  </a:lnTo>
                  <a:lnTo>
                    <a:pt x="535303" y="2780603"/>
                  </a:lnTo>
                  <a:lnTo>
                    <a:pt x="535303" y="2825211"/>
                  </a:lnTo>
                  <a:lnTo>
                    <a:pt x="535303" y="2884689"/>
                  </a:lnTo>
                  <a:lnTo>
                    <a:pt x="535303" y="2914428"/>
                  </a:lnTo>
                  <a:lnTo>
                    <a:pt x="579912" y="3048254"/>
                  </a:lnTo>
                  <a:lnTo>
                    <a:pt x="579912" y="3137471"/>
                  </a:lnTo>
                  <a:lnTo>
                    <a:pt x="579912" y="3286167"/>
                  </a:lnTo>
                  <a:lnTo>
                    <a:pt x="550173" y="3449731"/>
                  </a:lnTo>
                  <a:lnTo>
                    <a:pt x="639390" y="3196949"/>
                  </a:lnTo>
                  <a:lnTo>
                    <a:pt x="624520" y="3018515"/>
                  </a:lnTo>
                  <a:lnTo>
                    <a:pt x="624520" y="2914428"/>
                  </a:lnTo>
                  <a:lnTo>
                    <a:pt x="624520" y="2825211"/>
                  </a:lnTo>
                  <a:lnTo>
                    <a:pt x="646824" y="2758299"/>
                  </a:lnTo>
                  <a:lnTo>
                    <a:pt x="646824" y="4252686"/>
                  </a:lnTo>
                  <a:lnTo>
                    <a:pt x="624520" y="4252686"/>
                  </a:lnTo>
                  <a:lnTo>
                    <a:pt x="565042" y="4237817"/>
                  </a:lnTo>
                  <a:lnTo>
                    <a:pt x="520434" y="4222947"/>
                  </a:lnTo>
                  <a:lnTo>
                    <a:pt x="505564" y="4208078"/>
                  </a:lnTo>
                  <a:lnTo>
                    <a:pt x="535303" y="4133730"/>
                  </a:lnTo>
                  <a:lnTo>
                    <a:pt x="535303" y="4089121"/>
                  </a:lnTo>
                  <a:lnTo>
                    <a:pt x="535303" y="4074252"/>
                  </a:lnTo>
                  <a:lnTo>
                    <a:pt x="520434" y="4044513"/>
                  </a:lnTo>
                  <a:lnTo>
                    <a:pt x="490695" y="3970165"/>
                  </a:lnTo>
                  <a:lnTo>
                    <a:pt x="475825" y="3895817"/>
                  </a:lnTo>
                  <a:lnTo>
                    <a:pt x="520434" y="3643035"/>
                  </a:lnTo>
                  <a:lnTo>
                    <a:pt x="490695" y="3568688"/>
                  </a:lnTo>
                  <a:lnTo>
                    <a:pt x="475825" y="3449731"/>
                  </a:lnTo>
                  <a:lnTo>
                    <a:pt x="446086" y="3390253"/>
                  </a:lnTo>
                  <a:lnTo>
                    <a:pt x="401478" y="3286167"/>
                  </a:lnTo>
                  <a:lnTo>
                    <a:pt x="371738" y="3167210"/>
                  </a:lnTo>
                  <a:lnTo>
                    <a:pt x="341999" y="3063124"/>
                  </a:lnTo>
                  <a:lnTo>
                    <a:pt x="312260" y="3003645"/>
                  </a:lnTo>
                  <a:lnTo>
                    <a:pt x="297391" y="2988776"/>
                  </a:lnTo>
                  <a:lnTo>
                    <a:pt x="282521" y="2944167"/>
                  </a:lnTo>
                  <a:lnTo>
                    <a:pt x="267652" y="2825211"/>
                  </a:lnTo>
                  <a:lnTo>
                    <a:pt x="267652" y="2676516"/>
                  </a:lnTo>
                  <a:lnTo>
                    <a:pt x="223043" y="2423734"/>
                  </a:lnTo>
                  <a:lnTo>
                    <a:pt x="223043" y="2408864"/>
                  </a:lnTo>
                  <a:lnTo>
                    <a:pt x="148696" y="2364256"/>
                  </a:lnTo>
                  <a:lnTo>
                    <a:pt x="118956" y="2319647"/>
                  </a:lnTo>
                  <a:lnTo>
                    <a:pt x="89217" y="2275038"/>
                  </a:lnTo>
                  <a:lnTo>
                    <a:pt x="89217" y="2200691"/>
                  </a:lnTo>
                  <a:lnTo>
                    <a:pt x="44609" y="2200691"/>
                  </a:lnTo>
                  <a:lnTo>
                    <a:pt x="29739" y="1918170"/>
                  </a:lnTo>
                  <a:lnTo>
                    <a:pt x="0" y="1680257"/>
                  </a:lnTo>
                  <a:lnTo>
                    <a:pt x="14870" y="1620779"/>
                  </a:lnTo>
                  <a:lnTo>
                    <a:pt x="29739" y="1531562"/>
                  </a:lnTo>
                  <a:lnTo>
                    <a:pt x="14870" y="1412606"/>
                  </a:lnTo>
                  <a:lnTo>
                    <a:pt x="14870" y="1338258"/>
                  </a:lnTo>
                  <a:lnTo>
                    <a:pt x="14870" y="1249041"/>
                  </a:lnTo>
                  <a:lnTo>
                    <a:pt x="44609" y="1040867"/>
                  </a:lnTo>
                  <a:lnTo>
                    <a:pt x="74348" y="788085"/>
                  </a:lnTo>
                  <a:lnTo>
                    <a:pt x="386608" y="669129"/>
                  </a:lnTo>
                  <a:lnTo>
                    <a:pt x="490695" y="594781"/>
                  </a:lnTo>
                  <a:lnTo>
                    <a:pt x="490695" y="579912"/>
                  </a:lnTo>
                  <a:lnTo>
                    <a:pt x="490695" y="565042"/>
                  </a:lnTo>
                  <a:lnTo>
                    <a:pt x="460956" y="520434"/>
                  </a:lnTo>
                  <a:lnTo>
                    <a:pt x="431217" y="475825"/>
                  </a:lnTo>
                  <a:lnTo>
                    <a:pt x="416347" y="460956"/>
                  </a:lnTo>
                  <a:lnTo>
                    <a:pt x="401478" y="460956"/>
                  </a:lnTo>
                  <a:lnTo>
                    <a:pt x="386608" y="416347"/>
                  </a:lnTo>
                  <a:lnTo>
                    <a:pt x="356869" y="356869"/>
                  </a:lnTo>
                  <a:lnTo>
                    <a:pt x="386608" y="341999"/>
                  </a:lnTo>
                  <a:lnTo>
                    <a:pt x="401478" y="341999"/>
                  </a:lnTo>
                  <a:lnTo>
                    <a:pt x="386608" y="327130"/>
                  </a:lnTo>
                  <a:lnTo>
                    <a:pt x="371738" y="327130"/>
                  </a:lnTo>
                  <a:lnTo>
                    <a:pt x="371738" y="297391"/>
                  </a:lnTo>
                  <a:lnTo>
                    <a:pt x="371738" y="223043"/>
                  </a:lnTo>
                  <a:lnTo>
                    <a:pt x="371738" y="133826"/>
                  </a:lnTo>
                  <a:lnTo>
                    <a:pt x="416347" y="74348"/>
                  </a:lnTo>
                  <a:lnTo>
                    <a:pt x="490695" y="14870"/>
                  </a:lnTo>
                  <a:close/>
                </a:path>
              </a:pathLst>
            </a:custGeom>
            <a:solidFill>
              <a:schemeClr val="accent2">
                <a:lumMod val="75000"/>
              </a:schemeClr>
            </a:solidFill>
            <a:ln>
              <a:noFill/>
            </a:ln>
          </p:spPr>
          <p:txBody>
            <a:bodyPr vert="horz" wrap="square" lIns="121920" tIns="60960" rIns="121920" bIns="60960" numCol="1" anchor="t" anchorCtr="0" compatLnSpc="1">
              <a:noAutofit/>
            </a:bodyPr>
            <a:lstStyle/>
            <a:p>
              <a:endParaRPr lang="en-AU" sz="2400"/>
            </a:p>
          </p:txBody>
        </p:sp>
      </p:grpSp>
      <p:grpSp>
        <p:nvGrpSpPr>
          <p:cNvPr id="21" name="Group 20"/>
          <p:cNvGrpSpPr/>
          <p:nvPr/>
        </p:nvGrpSpPr>
        <p:grpSpPr>
          <a:xfrm>
            <a:off x="8866227" y="3305990"/>
            <a:ext cx="901768" cy="901768"/>
            <a:chOff x="7644430" y="3691775"/>
            <a:chExt cx="901768" cy="901768"/>
          </a:xfrm>
        </p:grpSpPr>
        <p:sp>
          <p:nvSpPr>
            <p:cNvPr id="22" name="Oval 21"/>
            <p:cNvSpPr/>
            <p:nvPr/>
          </p:nvSpPr>
          <p:spPr>
            <a:xfrm>
              <a:off x="7644430" y="3691775"/>
              <a:ext cx="901768" cy="9017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grpSp>
          <p:nvGrpSpPr>
            <p:cNvPr id="23" name="Group 22"/>
            <p:cNvGrpSpPr/>
            <p:nvPr/>
          </p:nvGrpSpPr>
          <p:grpSpPr>
            <a:xfrm>
              <a:off x="7907783" y="3967092"/>
              <a:ext cx="375061" cy="374912"/>
              <a:chOff x="0" y="1588"/>
              <a:chExt cx="4016375" cy="4014787"/>
            </a:xfrm>
            <a:solidFill>
              <a:schemeClr val="bg1"/>
            </a:solidFill>
          </p:grpSpPr>
          <p:sp>
            <p:nvSpPr>
              <p:cNvPr id="24"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25"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grpSp>
      <p:grpSp>
        <p:nvGrpSpPr>
          <p:cNvPr id="34" name="Group 33"/>
          <p:cNvGrpSpPr/>
          <p:nvPr/>
        </p:nvGrpSpPr>
        <p:grpSpPr>
          <a:xfrm>
            <a:off x="9846413" y="2000362"/>
            <a:ext cx="1847113" cy="878391"/>
            <a:chOff x="8624616" y="2386149"/>
            <a:chExt cx="1847113" cy="878391"/>
          </a:xfrm>
        </p:grpSpPr>
        <p:sp>
          <p:nvSpPr>
            <p:cNvPr id="35" name="TextBox 34"/>
            <p:cNvSpPr txBox="1"/>
            <p:nvPr/>
          </p:nvSpPr>
          <p:spPr>
            <a:xfrm>
              <a:off x="8624616" y="2386149"/>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8624616" y="2679572"/>
              <a:ext cx="1847113" cy="584968"/>
            </a:xfrm>
            <a:prstGeom prst="rect">
              <a:avLst/>
            </a:prstGeom>
            <a:noFill/>
          </p:spPr>
          <p:txBody>
            <a:bodyPr wrap="square" rtlCol="0">
              <a:spAutoFit/>
            </a:bodyPr>
            <a:lstStyle/>
            <a:p>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37" name="Group 36"/>
          <p:cNvGrpSpPr/>
          <p:nvPr/>
        </p:nvGrpSpPr>
        <p:grpSpPr>
          <a:xfrm>
            <a:off x="9846413" y="3467938"/>
            <a:ext cx="1847113" cy="878391"/>
            <a:chOff x="8624616" y="3853724"/>
            <a:chExt cx="1847113" cy="878391"/>
          </a:xfrm>
        </p:grpSpPr>
        <p:sp>
          <p:nvSpPr>
            <p:cNvPr id="38" name="TextBox 37"/>
            <p:cNvSpPr txBox="1"/>
            <p:nvPr/>
          </p:nvSpPr>
          <p:spPr>
            <a:xfrm>
              <a:off x="8624616" y="3853724"/>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8624616" y="4147147"/>
              <a:ext cx="1847113" cy="584968"/>
            </a:xfrm>
            <a:prstGeom prst="rect">
              <a:avLst/>
            </a:prstGeom>
            <a:noFill/>
          </p:spPr>
          <p:txBody>
            <a:bodyPr wrap="square" rtlCol="0">
              <a:spAutoFit/>
            </a:bodyPr>
            <a:lstStyle/>
            <a:p>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40" name="Group 39"/>
          <p:cNvGrpSpPr/>
          <p:nvPr/>
        </p:nvGrpSpPr>
        <p:grpSpPr>
          <a:xfrm>
            <a:off x="9846413" y="4885017"/>
            <a:ext cx="1847113" cy="878391"/>
            <a:chOff x="8624616" y="5270803"/>
            <a:chExt cx="1847113" cy="878391"/>
          </a:xfrm>
        </p:grpSpPr>
        <p:sp>
          <p:nvSpPr>
            <p:cNvPr id="41" name="TextBox 40"/>
            <p:cNvSpPr txBox="1"/>
            <p:nvPr/>
          </p:nvSpPr>
          <p:spPr>
            <a:xfrm>
              <a:off x="8624616" y="5270803"/>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8624616" y="5564226"/>
              <a:ext cx="1847113" cy="584968"/>
            </a:xfrm>
            <a:prstGeom prst="rect">
              <a:avLst/>
            </a:prstGeom>
            <a:noFill/>
          </p:spPr>
          <p:txBody>
            <a:bodyPr wrap="square" rtlCol="0">
              <a:spAutoFit/>
            </a:bodyPr>
            <a:lstStyle/>
            <a:p>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43" name="Group 42"/>
          <p:cNvGrpSpPr/>
          <p:nvPr/>
        </p:nvGrpSpPr>
        <p:grpSpPr>
          <a:xfrm>
            <a:off x="746886" y="2052911"/>
            <a:ext cx="1847113" cy="878391"/>
            <a:chOff x="2019206" y="2386149"/>
            <a:chExt cx="1847113" cy="878391"/>
          </a:xfrm>
        </p:grpSpPr>
        <p:sp>
          <p:nvSpPr>
            <p:cNvPr id="44" name="TextBox 43"/>
            <p:cNvSpPr txBox="1"/>
            <p:nvPr/>
          </p:nvSpPr>
          <p:spPr>
            <a:xfrm>
              <a:off x="2817234" y="2386149"/>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019206" y="2679572"/>
              <a:ext cx="1847113" cy="584968"/>
            </a:xfrm>
            <a:prstGeom prst="rect">
              <a:avLst/>
            </a:prstGeom>
            <a:noFill/>
          </p:spPr>
          <p:txBody>
            <a:bodyPr wrap="square" rtlCol="0">
              <a:spAutoFit/>
            </a:bodyPr>
            <a:lstStyle/>
            <a:p>
              <a:pPr algn="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46" name="Group 45"/>
          <p:cNvGrpSpPr/>
          <p:nvPr/>
        </p:nvGrpSpPr>
        <p:grpSpPr>
          <a:xfrm>
            <a:off x="746885" y="3520486"/>
            <a:ext cx="1847112" cy="878391"/>
            <a:chOff x="2019206" y="3853724"/>
            <a:chExt cx="1847111" cy="878391"/>
          </a:xfrm>
        </p:grpSpPr>
        <p:sp>
          <p:nvSpPr>
            <p:cNvPr id="47" name="TextBox 46"/>
            <p:cNvSpPr txBox="1"/>
            <p:nvPr/>
          </p:nvSpPr>
          <p:spPr>
            <a:xfrm>
              <a:off x="2816059" y="3853724"/>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019206" y="4147147"/>
              <a:ext cx="1847111" cy="584968"/>
            </a:xfrm>
            <a:prstGeom prst="rect">
              <a:avLst/>
            </a:prstGeom>
            <a:noFill/>
          </p:spPr>
          <p:txBody>
            <a:bodyPr wrap="square" rtlCol="0">
              <a:spAutoFit/>
            </a:bodyPr>
            <a:lstStyle/>
            <a:p>
              <a:pPr algn="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49" name="Group 48"/>
          <p:cNvGrpSpPr/>
          <p:nvPr/>
        </p:nvGrpSpPr>
        <p:grpSpPr>
          <a:xfrm>
            <a:off x="746884" y="4937566"/>
            <a:ext cx="1847113" cy="878391"/>
            <a:chOff x="2019206" y="5270803"/>
            <a:chExt cx="1847113" cy="878391"/>
          </a:xfrm>
        </p:grpSpPr>
        <p:sp>
          <p:nvSpPr>
            <p:cNvPr id="50" name="TextBox 49"/>
            <p:cNvSpPr txBox="1"/>
            <p:nvPr/>
          </p:nvSpPr>
          <p:spPr>
            <a:xfrm>
              <a:off x="2821386" y="5270803"/>
              <a:ext cx="1005403" cy="338554"/>
            </a:xfrm>
            <a:prstGeom prst="rect">
              <a:avLst/>
            </a:prstGeom>
            <a:noFill/>
          </p:spPr>
          <p:txBody>
            <a:bodyPr wrap="non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019206" y="5564226"/>
              <a:ext cx="1847113" cy="584968"/>
            </a:xfrm>
            <a:prstGeom prst="rect">
              <a:avLst/>
            </a:prstGeom>
            <a:noFill/>
          </p:spPr>
          <p:txBody>
            <a:bodyPr wrap="square" rtlCol="0">
              <a:spAutoFit/>
            </a:bodyPr>
            <a:lstStyle/>
            <a:p>
              <a:pPr algn="r"/>
              <a:r>
                <a:rPr lang="zh-CN" altLang="en-US" sz="106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grpSp>
        <p:nvGrpSpPr>
          <p:cNvPr id="52" name="Group 51"/>
          <p:cNvGrpSpPr/>
          <p:nvPr/>
        </p:nvGrpSpPr>
        <p:grpSpPr>
          <a:xfrm>
            <a:off x="2670537" y="4793166"/>
            <a:ext cx="901768" cy="901768"/>
            <a:chOff x="3942860" y="5126403"/>
            <a:chExt cx="901768" cy="901768"/>
          </a:xfrm>
        </p:grpSpPr>
        <p:sp>
          <p:nvSpPr>
            <p:cNvPr id="53" name="Oval 52"/>
            <p:cNvSpPr/>
            <p:nvPr/>
          </p:nvSpPr>
          <p:spPr>
            <a:xfrm>
              <a:off x="3942860" y="5126403"/>
              <a:ext cx="901768" cy="9017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grpSp>
          <p:nvGrpSpPr>
            <p:cNvPr id="54" name="Group 53"/>
            <p:cNvGrpSpPr/>
            <p:nvPr/>
          </p:nvGrpSpPr>
          <p:grpSpPr>
            <a:xfrm>
              <a:off x="4157569" y="5352357"/>
              <a:ext cx="451851" cy="449859"/>
              <a:chOff x="-365126" y="-2462213"/>
              <a:chExt cx="4321176" cy="4302126"/>
            </a:xfrm>
            <a:solidFill>
              <a:schemeClr val="bg1"/>
            </a:solidFill>
          </p:grpSpPr>
          <p:sp>
            <p:nvSpPr>
              <p:cNvPr id="55"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6"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7"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8"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59"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60"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grpSp>
      <p:grpSp>
        <p:nvGrpSpPr>
          <p:cNvPr id="61" name="Group 60"/>
          <p:cNvGrpSpPr/>
          <p:nvPr/>
        </p:nvGrpSpPr>
        <p:grpSpPr>
          <a:xfrm>
            <a:off x="8866227" y="4740618"/>
            <a:ext cx="901768" cy="901768"/>
            <a:chOff x="7644430" y="5126403"/>
            <a:chExt cx="901768" cy="901768"/>
          </a:xfrm>
        </p:grpSpPr>
        <p:sp>
          <p:nvSpPr>
            <p:cNvPr id="62" name="Oval 61"/>
            <p:cNvSpPr/>
            <p:nvPr/>
          </p:nvSpPr>
          <p:spPr>
            <a:xfrm>
              <a:off x="7644430" y="5126403"/>
              <a:ext cx="901768" cy="9017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63" name="Freeform 14"/>
            <p:cNvSpPr>
              <a:spLocks noEditPoints="1"/>
            </p:cNvSpPr>
            <p:nvPr/>
          </p:nvSpPr>
          <p:spPr bwMode="auto">
            <a:xfrm>
              <a:off x="7919646" y="5350076"/>
              <a:ext cx="426462" cy="426201"/>
            </a:xfrm>
            <a:custGeom>
              <a:avLst/>
              <a:gdLst>
                <a:gd name="T0" fmla="*/ 434 w 688"/>
                <a:gd name="T1" fmla="*/ 77 h 688"/>
                <a:gd name="T2" fmla="*/ 284 w 688"/>
                <a:gd name="T3" fmla="*/ 194 h 688"/>
                <a:gd name="T4" fmla="*/ 175 w 688"/>
                <a:gd name="T5" fmla="*/ 194 h 688"/>
                <a:gd name="T6" fmla="*/ 0 w 688"/>
                <a:gd name="T7" fmla="*/ 301 h 688"/>
                <a:gd name="T8" fmla="*/ 129 w 688"/>
                <a:gd name="T9" fmla="*/ 452 h 688"/>
                <a:gd name="T10" fmla="*/ 172 w 688"/>
                <a:gd name="T11" fmla="*/ 688 h 688"/>
                <a:gd name="T12" fmla="*/ 301 w 688"/>
                <a:gd name="T13" fmla="*/ 645 h 688"/>
                <a:gd name="T14" fmla="*/ 279 w 688"/>
                <a:gd name="T15" fmla="*/ 581 h 688"/>
                <a:gd name="T16" fmla="*/ 280 w 688"/>
                <a:gd name="T17" fmla="*/ 429 h 688"/>
                <a:gd name="T18" fmla="*/ 283 w 688"/>
                <a:gd name="T19" fmla="*/ 418 h 688"/>
                <a:gd name="T20" fmla="*/ 290 w 688"/>
                <a:gd name="T21" fmla="*/ 412 h 688"/>
                <a:gd name="T22" fmla="*/ 296 w 688"/>
                <a:gd name="T23" fmla="*/ 410 h 688"/>
                <a:gd name="T24" fmla="*/ 434 w 688"/>
                <a:gd name="T25" fmla="*/ 525 h 688"/>
                <a:gd name="T26" fmla="*/ 688 w 688"/>
                <a:gd name="T27" fmla="*/ 301 h 688"/>
                <a:gd name="T28" fmla="*/ 430 w 688"/>
                <a:gd name="T29" fmla="*/ 301 h 688"/>
                <a:gd name="T30" fmla="*/ 495 w 688"/>
                <a:gd name="T31" fmla="*/ 237 h 688"/>
                <a:gd name="T32" fmla="*/ 495 w 688"/>
                <a:gd name="T33" fmla="*/ 366 h 688"/>
                <a:gd name="T34" fmla="*/ 430 w 688"/>
                <a:gd name="T35" fmla="*/ 301 h 688"/>
                <a:gd name="T36" fmla="*/ 86 w 688"/>
                <a:gd name="T37" fmla="*/ 237 h 688"/>
                <a:gd name="T38" fmla="*/ 215 w 688"/>
                <a:gd name="T39" fmla="*/ 301 h 688"/>
                <a:gd name="T40" fmla="*/ 86 w 688"/>
                <a:gd name="T41" fmla="*/ 366 h 688"/>
                <a:gd name="T42" fmla="*/ 258 w 688"/>
                <a:gd name="T43" fmla="*/ 645 h 688"/>
                <a:gd name="T44" fmla="*/ 172 w 688"/>
                <a:gd name="T45" fmla="*/ 452 h 688"/>
                <a:gd name="T46" fmla="*/ 175 w 688"/>
                <a:gd name="T47" fmla="*/ 409 h 688"/>
                <a:gd name="T48" fmla="*/ 240 w 688"/>
                <a:gd name="T49" fmla="*/ 409 h 688"/>
                <a:gd name="T50" fmla="*/ 236 w 688"/>
                <a:gd name="T51" fmla="*/ 581 h 688"/>
                <a:gd name="T52" fmla="*/ 258 w 688"/>
                <a:gd name="T53" fmla="*/ 627 h 688"/>
                <a:gd name="T54" fmla="*/ 284 w 688"/>
                <a:gd name="T55" fmla="*/ 366 h 688"/>
                <a:gd name="T56" fmla="*/ 280 w 688"/>
                <a:gd name="T57" fmla="*/ 366 h 688"/>
                <a:gd name="T58" fmla="*/ 280 w 688"/>
                <a:gd name="T59" fmla="*/ 237 h 688"/>
                <a:gd name="T60" fmla="*/ 396 w 688"/>
                <a:gd name="T61" fmla="*/ 193 h 688"/>
                <a:gd name="T62" fmla="*/ 396 w 688"/>
                <a:gd name="T63" fmla="*/ 409 h 688"/>
                <a:gd name="T64" fmla="*/ 538 w 688"/>
                <a:gd name="T65" fmla="*/ 559 h 688"/>
                <a:gd name="T66" fmla="*/ 495 w 688"/>
                <a:gd name="T67" fmla="*/ 409 h 688"/>
                <a:gd name="T68" fmla="*/ 495 w 688"/>
                <a:gd name="T69" fmla="*/ 194 h 688"/>
                <a:gd name="T70" fmla="*/ 538 w 688"/>
                <a:gd name="T71" fmla="*/ 43 h 688"/>
                <a:gd name="T72" fmla="*/ 538 w 688"/>
                <a:gd name="T73" fmla="*/ 55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8" h="688">
                  <a:moveTo>
                    <a:pt x="538" y="0"/>
                  </a:moveTo>
                  <a:cubicBezTo>
                    <a:pt x="493" y="0"/>
                    <a:pt x="459" y="30"/>
                    <a:pt x="434" y="77"/>
                  </a:cubicBezTo>
                  <a:cubicBezTo>
                    <a:pt x="433" y="77"/>
                    <a:pt x="433" y="77"/>
                    <a:pt x="433" y="77"/>
                  </a:cubicBezTo>
                  <a:cubicBezTo>
                    <a:pt x="397" y="148"/>
                    <a:pt x="343" y="194"/>
                    <a:pt x="284" y="194"/>
                  </a:cubicBezTo>
                  <a:cubicBezTo>
                    <a:pt x="270" y="194"/>
                    <a:pt x="270" y="194"/>
                    <a:pt x="270" y="194"/>
                  </a:cubicBezTo>
                  <a:cubicBezTo>
                    <a:pt x="175" y="194"/>
                    <a:pt x="175" y="194"/>
                    <a:pt x="175" y="194"/>
                  </a:cubicBezTo>
                  <a:cubicBezTo>
                    <a:pt x="86" y="194"/>
                    <a:pt x="86" y="194"/>
                    <a:pt x="86" y="194"/>
                  </a:cubicBezTo>
                  <a:cubicBezTo>
                    <a:pt x="38" y="194"/>
                    <a:pt x="0" y="241"/>
                    <a:pt x="0" y="301"/>
                  </a:cubicBezTo>
                  <a:cubicBezTo>
                    <a:pt x="0" y="361"/>
                    <a:pt x="38" y="409"/>
                    <a:pt x="86" y="409"/>
                  </a:cubicBezTo>
                  <a:cubicBezTo>
                    <a:pt x="110" y="409"/>
                    <a:pt x="129" y="428"/>
                    <a:pt x="129" y="452"/>
                  </a:cubicBezTo>
                  <a:cubicBezTo>
                    <a:pt x="129" y="645"/>
                    <a:pt x="129" y="645"/>
                    <a:pt x="129" y="645"/>
                  </a:cubicBezTo>
                  <a:cubicBezTo>
                    <a:pt x="129" y="669"/>
                    <a:pt x="148" y="688"/>
                    <a:pt x="172" y="688"/>
                  </a:cubicBezTo>
                  <a:cubicBezTo>
                    <a:pt x="258" y="688"/>
                    <a:pt x="258" y="688"/>
                    <a:pt x="258" y="688"/>
                  </a:cubicBezTo>
                  <a:cubicBezTo>
                    <a:pt x="282" y="688"/>
                    <a:pt x="301" y="669"/>
                    <a:pt x="301" y="645"/>
                  </a:cubicBezTo>
                  <a:cubicBezTo>
                    <a:pt x="301" y="624"/>
                    <a:pt x="301" y="624"/>
                    <a:pt x="301" y="624"/>
                  </a:cubicBezTo>
                  <a:cubicBezTo>
                    <a:pt x="301" y="602"/>
                    <a:pt x="279" y="592"/>
                    <a:pt x="279" y="581"/>
                  </a:cubicBezTo>
                  <a:cubicBezTo>
                    <a:pt x="279" y="430"/>
                    <a:pt x="279" y="430"/>
                    <a:pt x="279" y="430"/>
                  </a:cubicBezTo>
                  <a:cubicBezTo>
                    <a:pt x="279" y="429"/>
                    <a:pt x="280" y="429"/>
                    <a:pt x="280" y="429"/>
                  </a:cubicBezTo>
                  <a:cubicBezTo>
                    <a:pt x="280" y="426"/>
                    <a:pt x="281" y="423"/>
                    <a:pt x="282" y="420"/>
                  </a:cubicBezTo>
                  <a:cubicBezTo>
                    <a:pt x="283" y="419"/>
                    <a:pt x="283" y="419"/>
                    <a:pt x="283" y="418"/>
                  </a:cubicBezTo>
                  <a:cubicBezTo>
                    <a:pt x="285" y="416"/>
                    <a:pt x="287" y="414"/>
                    <a:pt x="290" y="412"/>
                  </a:cubicBezTo>
                  <a:cubicBezTo>
                    <a:pt x="290" y="412"/>
                    <a:pt x="290" y="412"/>
                    <a:pt x="290" y="412"/>
                  </a:cubicBezTo>
                  <a:cubicBezTo>
                    <a:pt x="290" y="412"/>
                    <a:pt x="290" y="412"/>
                    <a:pt x="291" y="412"/>
                  </a:cubicBezTo>
                  <a:cubicBezTo>
                    <a:pt x="292" y="411"/>
                    <a:pt x="294" y="410"/>
                    <a:pt x="296" y="410"/>
                  </a:cubicBezTo>
                  <a:cubicBezTo>
                    <a:pt x="350" y="416"/>
                    <a:pt x="400" y="459"/>
                    <a:pt x="433" y="525"/>
                  </a:cubicBezTo>
                  <a:cubicBezTo>
                    <a:pt x="434" y="525"/>
                    <a:pt x="434" y="525"/>
                    <a:pt x="434" y="525"/>
                  </a:cubicBezTo>
                  <a:cubicBezTo>
                    <a:pt x="459" y="572"/>
                    <a:pt x="493" y="602"/>
                    <a:pt x="538" y="602"/>
                  </a:cubicBezTo>
                  <a:cubicBezTo>
                    <a:pt x="636" y="602"/>
                    <a:pt x="688" y="451"/>
                    <a:pt x="688" y="301"/>
                  </a:cubicBezTo>
                  <a:cubicBezTo>
                    <a:pt x="688" y="151"/>
                    <a:pt x="636" y="0"/>
                    <a:pt x="538" y="0"/>
                  </a:cubicBezTo>
                  <a:close/>
                  <a:moveTo>
                    <a:pt x="430" y="301"/>
                  </a:moveTo>
                  <a:cubicBezTo>
                    <a:pt x="430" y="279"/>
                    <a:pt x="431" y="257"/>
                    <a:pt x="434" y="237"/>
                  </a:cubicBezTo>
                  <a:cubicBezTo>
                    <a:pt x="495" y="237"/>
                    <a:pt x="495" y="237"/>
                    <a:pt x="495" y="237"/>
                  </a:cubicBezTo>
                  <a:cubicBezTo>
                    <a:pt x="518" y="237"/>
                    <a:pt x="538" y="265"/>
                    <a:pt x="538" y="301"/>
                  </a:cubicBezTo>
                  <a:cubicBezTo>
                    <a:pt x="538" y="337"/>
                    <a:pt x="518" y="366"/>
                    <a:pt x="495" y="366"/>
                  </a:cubicBezTo>
                  <a:cubicBezTo>
                    <a:pt x="434" y="366"/>
                    <a:pt x="434" y="366"/>
                    <a:pt x="434" y="366"/>
                  </a:cubicBezTo>
                  <a:cubicBezTo>
                    <a:pt x="431" y="345"/>
                    <a:pt x="430" y="323"/>
                    <a:pt x="430" y="301"/>
                  </a:cubicBezTo>
                  <a:close/>
                  <a:moveTo>
                    <a:pt x="43" y="301"/>
                  </a:moveTo>
                  <a:cubicBezTo>
                    <a:pt x="43" y="265"/>
                    <a:pt x="62" y="237"/>
                    <a:pt x="86" y="237"/>
                  </a:cubicBezTo>
                  <a:cubicBezTo>
                    <a:pt x="237" y="237"/>
                    <a:pt x="237" y="237"/>
                    <a:pt x="237" y="237"/>
                  </a:cubicBezTo>
                  <a:cubicBezTo>
                    <a:pt x="223" y="252"/>
                    <a:pt x="215" y="275"/>
                    <a:pt x="215" y="301"/>
                  </a:cubicBezTo>
                  <a:cubicBezTo>
                    <a:pt x="215" y="327"/>
                    <a:pt x="223" y="350"/>
                    <a:pt x="237" y="366"/>
                  </a:cubicBezTo>
                  <a:cubicBezTo>
                    <a:pt x="86" y="366"/>
                    <a:pt x="86" y="366"/>
                    <a:pt x="86" y="366"/>
                  </a:cubicBezTo>
                  <a:cubicBezTo>
                    <a:pt x="62" y="366"/>
                    <a:pt x="43" y="337"/>
                    <a:pt x="43" y="301"/>
                  </a:cubicBezTo>
                  <a:close/>
                  <a:moveTo>
                    <a:pt x="258" y="645"/>
                  </a:moveTo>
                  <a:cubicBezTo>
                    <a:pt x="172" y="645"/>
                    <a:pt x="172" y="645"/>
                    <a:pt x="172" y="645"/>
                  </a:cubicBezTo>
                  <a:cubicBezTo>
                    <a:pt x="172" y="452"/>
                    <a:pt x="172" y="452"/>
                    <a:pt x="172" y="452"/>
                  </a:cubicBezTo>
                  <a:cubicBezTo>
                    <a:pt x="172" y="436"/>
                    <a:pt x="168" y="421"/>
                    <a:pt x="160" y="409"/>
                  </a:cubicBezTo>
                  <a:cubicBezTo>
                    <a:pt x="175" y="409"/>
                    <a:pt x="175" y="409"/>
                    <a:pt x="175" y="409"/>
                  </a:cubicBezTo>
                  <a:cubicBezTo>
                    <a:pt x="175" y="409"/>
                    <a:pt x="175" y="409"/>
                    <a:pt x="175" y="409"/>
                  </a:cubicBezTo>
                  <a:cubicBezTo>
                    <a:pt x="240" y="409"/>
                    <a:pt x="240" y="409"/>
                    <a:pt x="240" y="409"/>
                  </a:cubicBezTo>
                  <a:cubicBezTo>
                    <a:pt x="238" y="415"/>
                    <a:pt x="236" y="423"/>
                    <a:pt x="236" y="430"/>
                  </a:cubicBezTo>
                  <a:cubicBezTo>
                    <a:pt x="236" y="581"/>
                    <a:pt x="236" y="581"/>
                    <a:pt x="236" y="581"/>
                  </a:cubicBezTo>
                  <a:cubicBezTo>
                    <a:pt x="236" y="601"/>
                    <a:pt x="248" y="615"/>
                    <a:pt x="255" y="623"/>
                  </a:cubicBezTo>
                  <a:cubicBezTo>
                    <a:pt x="256" y="624"/>
                    <a:pt x="257" y="626"/>
                    <a:pt x="258" y="627"/>
                  </a:cubicBezTo>
                  <a:lnTo>
                    <a:pt x="258" y="645"/>
                  </a:lnTo>
                  <a:close/>
                  <a:moveTo>
                    <a:pt x="284" y="366"/>
                  </a:moveTo>
                  <a:cubicBezTo>
                    <a:pt x="280" y="366"/>
                    <a:pt x="280" y="366"/>
                    <a:pt x="280" y="366"/>
                  </a:cubicBezTo>
                  <a:cubicBezTo>
                    <a:pt x="280" y="366"/>
                    <a:pt x="280" y="366"/>
                    <a:pt x="280" y="366"/>
                  </a:cubicBezTo>
                  <a:cubicBezTo>
                    <a:pt x="256" y="366"/>
                    <a:pt x="237" y="337"/>
                    <a:pt x="237" y="301"/>
                  </a:cubicBezTo>
                  <a:cubicBezTo>
                    <a:pt x="237" y="265"/>
                    <a:pt x="256" y="237"/>
                    <a:pt x="280" y="237"/>
                  </a:cubicBezTo>
                  <a:cubicBezTo>
                    <a:pt x="284" y="237"/>
                    <a:pt x="284" y="237"/>
                    <a:pt x="284" y="237"/>
                  </a:cubicBezTo>
                  <a:cubicBezTo>
                    <a:pt x="325" y="237"/>
                    <a:pt x="363" y="221"/>
                    <a:pt x="396" y="193"/>
                  </a:cubicBezTo>
                  <a:cubicBezTo>
                    <a:pt x="390" y="228"/>
                    <a:pt x="387" y="264"/>
                    <a:pt x="387" y="301"/>
                  </a:cubicBezTo>
                  <a:cubicBezTo>
                    <a:pt x="387" y="338"/>
                    <a:pt x="390" y="375"/>
                    <a:pt x="396" y="409"/>
                  </a:cubicBezTo>
                  <a:cubicBezTo>
                    <a:pt x="363" y="382"/>
                    <a:pt x="325" y="366"/>
                    <a:pt x="284" y="366"/>
                  </a:cubicBezTo>
                  <a:close/>
                  <a:moveTo>
                    <a:pt x="538" y="559"/>
                  </a:moveTo>
                  <a:cubicBezTo>
                    <a:pt x="494" y="559"/>
                    <a:pt x="457" y="497"/>
                    <a:pt x="440" y="409"/>
                  </a:cubicBezTo>
                  <a:cubicBezTo>
                    <a:pt x="495" y="409"/>
                    <a:pt x="495" y="409"/>
                    <a:pt x="495" y="409"/>
                  </a:cubicBezTo>
                  <a:cubicBezTo>
                    <a:pt x="543" y="409"/>
                    <a:pt x="581" y="361"/>
                    <a:pt x="581" y="301"/>
                  </a:cubicBezTo>
                  <a:cubicBezTo>
                    <a:pt x="581" y="241"/>
                    <a:pt x="543" y="194"/>
                    <a:pt x="495" y="194"/>
                  </a:cubicBezTo>
                  <a:cubicBezTo>
                    <a:pt x="440" y="194"/>
                    <a:pt x="440" y="194"/>
                    <a:pt x="440" y="194"/>
                  </a:cubicBezTo>
                  <a:cubicBezTo>
                    <a:pt x="457" y="105"/>
                    <a:pt x="494" y="43"/>
                    <a:pt x="538" y="43"/>
                  </a:cubicBezTo>
                  <a:cubicBezTo>
                    <a:pt x="597" y="43"/>
                    <a:pt x="645" y="159"/>
                    <a:pt x="645" y="301"/>
                  </a:cubicBezTo>
                  <a:cubicBezTo>
                    <a:pt x="645" y="443"/>
                    <a:pt x="597" y="559"/>
                    <a:pt x="538" y="559"/>
                  </a:cubicBezTo>
                  <a:close/>
                </a:path>
              </a:pathLst>
            </a:custGeom>
            <a:solidFill>
              <a:schemeClr val="bg1"/>
            </a:solidFill>
            <a:ln>
              <a:noFill/>
            </a:ln>
          </p:spPr>
          <p:txBody>
            <a:bodyPr vert="horz" wrap="square" lIns="121920" tIns="60960" rIns="121920" bIns="60960" numCol="1" anchor="t" anchorCtr="0" compatLnSpc="1"/>
            <a:lstStyle/>
            <a:p>
              <a:endParaRPr lang="id-ID" sz="2400"/>
            </a:p>
          </p:txBody>
        </p:sp>
      </p:grpSp>
      <p:cxnSp>
        <p:nvCxnSpPr>
          <p:cNvPr id="64" name="Straight Connector 63"/>
          <p:cNvCxnSpPr/>
          <p:nvPr/>
        </p:nvCxnSpPr>
        <p:spPr>
          <a:xfrm>
            <a:off x="3642203" y="2378523"/>
            <a:ext cx="582543"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211126" y="2325974"/>
            <a:ext cx="582543"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642203" y="3824422"/>
            <a:ext cx="582543"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8211126" y="3771874"/>
            <a:ext cx="582543"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642203" y="5265133"/>
            <a:ext cx="582543"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8211126" y="5212583"/>
            <a:ext cx="582543" cy="0"/>
          </a:xfrm>
          <a:prstGeom prst="line">
            <a:avLst/>
          </a:prstGeom>
          <a:ln w="12700">
            <a:solidFill>
              <a:schemeClr val="bg1">
                <a:lumMod val="7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2670537" y="1923910"/>
            <a:ext cx="901768" cy="901768"/>
            <a:chOff x="2670537" y="2209359"/>
            <a:chExt cx="901768" cy="901768"/>
          </a:xfrm>
        </p:grpSpPr>
        <p:sp>
          <p:nvSpPr>
            <p:cNvPr id="27" name="Oval 26"/>
            <p:cNvSpPr/>
            <p:nvPr/>
          </p:nvSpPr>
          <p:spPr>
            <a:xfrm>
              <a:off x="2670537" y="2209359"/>
              <a:ext cx="901768" cy="9017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grpSp>
          <p:nvGrpSpPr>
            <p:cNvPr id="18" name="Group 17"/>
            <p:cNvGrpSpPr/>
            <p:nvPr/>
          </p:nvGrpSpPr>
          <p:grpSpPr>
            <a:xfrm>
              <a:off x="2939009" y="2416653"/>
              <a:ext cx="344442" cy="500499"/>
              <a:chOff x="-1587" y="-1587"/>
              <a:chExt cx="4211637" cy="6119812"/>
            </a:xfrm>
            <a:solidFill>
              <a:schemeClr val="bg1"/>
            </a:solidFill>
          </p:grpSpPr>
          <p:sp>
            <p:nvSpPr>
              <p:cNvPr id="19"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20"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grpSp>
      <p:grpSp>
        <p:nvGrpSpPr>
          <p:cNvPr id="5" name="Group 4"/>
          <p:cNvGrpSpPr/>
          <p:nvPr/>
        </p:nvGrpSpPr>
        <p:grpSpPr>
          <a:xfrm>
            <a:off x="2670537" y="3358538"/>
            <a:ext cx="901768" cy="901768"/>
            <a:chOff x="2670537" y="3643987"/>
            <a:chExt cx="901768" cy="901768"/>
          </a:xfrm>
        </p:grpSpPr>
        <p:sp>
          <p:nvSpPr>
            <p:cNvPr id="32" name="Oval 31"/>
            <p:cNvSpPr/>
            <p:nvPr/>
          </p:nvSpPr>
          <p:spPr>
            <a:xfrm>
              <a:off x="2670537" y="3643987"/>
              <a:ext cx="901768" cy="9017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sp>
          <p:nvSpPr>
            <p:cNvPr id="70" name="Freeform 37"/>
            <p:cNvSpPr>
              <a:spLocks noEditPoints="1"/>
            </p:cNvSpPr>
            <p:nvPr/>
          </p:nvSpPr>
          <p:spPr bwMode="auto">
            <a:xfrm>
              <a:off x="2933962" y="3908360"/>
              <a:ext cx="369725" cy="367162"/>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62560" tIns="81280" rIns="162560" bIns="81280" numCol="1" anchor="t" anchorCtr="0" compatLnSpc="1"/>
            <a:lstStyle/>
            <a:p>
              <a:endParaRPr lang="en-US" sz="2400"/>
            </a:p>
          </p:txBody>
        </p:sp>
      </p:grpSp>
      <p:grpSp>
        <p:nvGrpSpPr>
          <p:cNvPr id="6" name="Group 5"/>
          <p:cNvGrpSpPr/>
          <p:nvPr/>
        </p:nvGrpSpPr>
        <p:grpSpPr>
          <a:xfrm>
            <a:off x="8866227" y="1871362"/>
            <a:ext cx="901768" cy="901768"/>
            <a:chOff x="8866226" y="2156810"/>
            <a:chExt cx="901768" cy="901768"/>
          </a:xfrm>
        </p:grpSpPr>
        <p:sp>
          <p:nvSpPr>
            <p:cNvPr id="17" name="Oval 16"/>
            <p:cNvSpPr/>
            <p:nvPr/>
          </p:nvSpPr>
          <p:spPr>
            <a:xfrm>
              <a:off x="8866226" y="2156810"/>
              <a:ext cx="901768" cy="9017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grpSp>
          <p:nvGrpSpPr>
            <p:cNvPr id="71" name="Group 70"/>
            <p:cNvGrpSpPr/>
            <p:nvPr/>
          </p:nvGrpSpPr>
          <p:grpSpPr>
            <a:xfrm>
              <a:off x="9112432" y="2451311"/>
              <a:ext cx="409353" cy="331061"/>
              <a:chOff x="312738" y="3205163"/>
              <a:chExt cx="290513" cy="234950"/>
            </a:xfrm>
            <a:solidFill>
              <a:schemeClr val="bg1"/>
            </a:solidFill>
          </p:grpSpPr>
          <p:sp>
            <p:nvSpPr>
              <p:cNvPr id="72"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73"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sp>
            <p:nvSpPr>
              <p:cNvPr id="74"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wipe(right)">
                                      <p:cBhvr>
                                        <p:cTn id="19" dur="500"/>
                                        <p:tgtEl>
                                          <p:spTgt spid="6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22" presetClass="entr" presetSubtype="8" fill="hold" nodeType="with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left)">
                                      <p:cBhvr>
                                        <p:cTn id="28" dur="500"/>
                                        <p:tgtEl>
                                          <p:spTgt spid="65"/>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500"/>
                            </p:stCondLst>
                            <p:childTnLst>
                              <p:par>
                                <p:cTn id="36" presetID="22" presetClass="entr" presetSubtype="2" fill="hold"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wipe(right)">
                                      <p:cBhvr>
                                        <p:cTn id="38" dur="500"/>
                                        <p:tgtEl>
                                          <p:spTgt spid="66"/>
                                        </p:tgtEl>
                                      </p:cBhvr>
                                    </p:animEffect>
                                  </p:childTnLst>
                                </p:cTn>
                              </p:par>
                              <p:par>
                                <p:cTn id="39" presetID="10"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wipe(left)">
                                      <p:cBhvr>
                                        <p:cTn id="48" dur="500"/>
                                        <p:tgtEl>
                                          <p:spTgt spid="67"/>
                                        </p:tgtEl>
                                      </p:cBhvr>
                                    </p:animEffect>
                                  </p:childTnLst>
                                </p:cTn>
                              </p:par>
                              <p:par>
                                <p:cTn id="49" presetID="10"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par>
                          <p:cTn id="55" fill="hold">
                            <p:stCondLst>
                              <p:cond delay="2500"/>
                            </p:stCondLst>
                            <p:childTnLst>
                              <p:par>
                                <p:cTn id="56" presetID="22" presetClass="entr" presetSubtype="2" fill="hold" nodeType="after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wipe(right)">
                                      <p:cBhvr>
                                        <p:cTn id="58" dur="500"/>
                                        <p:tgtEl>
                                          <p:spTgt spid="68"/>
                                        </p:tgtEl>
                                      </p:cBhvr>
                                    </p:animEffect>
                                  </p:childTnLst>
                                </p:cTn>
                              </p:par>
                              <p:par>
                                <p:cTn id="59" presetID="10" presetClass="entr" presetSubtype="0"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childTnLst>
                          </p:cTn>
                        </p:par>
                        <p:par>
                          <p:cTn id="65" fill="hold">
                            <p:stCondLst>
                              <p:cond delay="3000"/>
                            </p:stCondLst>
                            <p:childTnLst>
                              <p:par>
                                <p:cTn id="66" presetID="22" presetClass="entr" presetSubtype="8"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par>
                                <p:cTn id="69" presetID="10" presetClass="entr" presetSubtype="0"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par>
                                <p:cTn id="72" presetID="10" presetClass="entr" presetSubtype="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14994" y="2499770"/>
            <a:ext cx="4995940" cy="995401"/>
          </a:xfrm>
          <a:prstGeom prst="rect">
            <a:avLst/>
          </a:prstGeom>
        </p:spPr>
        <p:txBody>
          <a:bodyPr wrap="square" lIns="91440" tIns="45720" rIns="91440" bIns="45720">
            <a:spAutoFit/>
          </a:bodyPr>
          <a:lstStyle/>
          <a:p>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AutoShape 66"/>
          <p:cNvSpPr>
            <a:spLocks noChangeAspect="1"/>
          </p:cNvSpPr>
          <p:nvPr/>
        </p:nvSpPr>
        <p:spPr bwMode="auto">
          <a:xfrm>
            <a:off x="8916295" y="3721781"/>
            <a:ext cx="348736" cy="348827"/>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3"/>
          </a:solidFill>
          <a:ln>
            <a:noFill/>
          </a:ln>
          <a:effectLst/>
        </p:spPr>
        <p:txBody>
          <a:bodyPr lIns="50789" tIns="50789" rIns="50789" bIns="50789" anchor="ctr"/>
          <a:lstStyle/>
          <a:p>
            <a:pPr defTabSz="456565">
              <a:defRPr/>
            </a:pPr>
            <a:endParaRPr lang="es-ES" sz="3600" dirty="0">
              <a:solidFill>
                <a:schemeClr val="tx1">
                  <a:lumMod val="75000"/>
                  <a:lumOff val="25000"/>
                </a:schemeClr>
              </a:solidFill>
              <a:effectLst>
                <a:outerShdw blurRad="38100" dist="38100" dir="2700000" algn="tl">
                  <a:srgbClr val="000000"/>
                </a:outerShdw>
              </a:effectLst>
              <a:latin typeface="Gill Sans" charset="0"/>
              <a:cs typeface="Gill Sans" charset="0"/>
              <a:sym typeface="Gill Sans" charset="0"/>
            </a:endParaRPr>
          </a:p>
        </p:txBody>
      </p:sp>
      <p:sp>
        <p:nvSpPr>
          <p:cNvPr id="13" name="Freeform 12"/>
          <p:cNvSpPr>
            <a:spLocks noChangeAspect="1" noChangeArrowheads="1"/>
          </p:cNvSpPr>
          <p:nvPr/>
        </p:nvSpPr>
        <p:spPr bwMode="auto">
          <a:xfrm>
            <a:off x="7717342" y="3688017"/>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2"/>
          </a:solidFill>
          <a:ln>
            <a:noFill/>
          </a:ln>
          <a:effectLst/>
        </p:spPr>
        <p:txBody>
          <a:bodyPr wrap="none" lIns="182843" tIns="91423" rIns="182843" bIns="91423" anchor="ctr"/>
          <a:lstStyle/>
          <a:p>
            <a:pPr>
              <a:defRPr/>
            </a:pPr>
            <a:endParaRPr lang="en-US" sz="2400" dirty="0">
              <a:solidFill>
                <a:schemeClr val="tx1">
                  <a:lumMod val="75000"/>
                  <a:lumOff val="25000"/>
                </a:schemeClr>
              </a:solidFill>
              <a:ea typeface="宋体" panose="02010600030101010101" pitchFamily="2" charset="-122"/>
            </a:endParaRPr>
          </a:p>
        </p:txBody>
      </p:sp>
      <p:sp>
        <p:nvSpPr>
          <p:cNvPr id="14" name="Freeform 266"/>
          <p:cNvSpPr>
            <a:spLocks noChangeAspect="1" noChangeArrowheads="1"/>
          </p:cNvSpPr>
          <p:nvPr/>
        </p:nvSpPr>
        <p:spPr bwMode="auto">
          <a:xfrm>
            <a:off x="10122215" y="3682807"/>
            <a:ext cx="376536" cy="415067"/>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accent4"/>
          </a:solidFill>
          <a:ln>
            <a:noFill/>
          </a:ln>
          <a:effectLst/>
        </p:spPr>
        <p:txBody>
          <a:bodyPr wrap="none" lIns="182843" tIns="91423" rIns="182843" bIns="91423" anchor="ctr"/>
          <a:lstStyle/>
          <a:p>
            <a:pPr>
              <a:defRPr/>
            </a:pPr>
            <a:endParaRPr lang="en-US" sz="2400" dirty="0">
              <a:solidFill>
                <a:schemeClr val="tx1">
                  <a:lumMod val="75000"/>
                  <a:lumOff val="25000"/>
                </a:schemeClr>
              </a:solidFill>
              <a:ea typeface="宋体" panose="02010600030101010101" pitchFamily="2" charset="-122"/>
            </a:endParaRPr>
          </a:p>
        </p:txBody>
      </p:sp>
      <p:sp>
        <p:nvSpPr>
          <p:cNvPr id="15" name="Freeform 14"/>
          <p:cNvSpPr>
            <a:spLocks noChangeAspect="1" noChangeArrowheads="1"/>
          </p:cNvSpPr>
          <p:nvPr/>
        </p:nvSpPr>
        <p:spPr bwMode="auto">
          <a:xfrm>
            <a:off x="6473853" y="3728473"/>
            <a:ext cx="377799" cy="334107"/>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solidFill>
                <a:schemeClr val="tx1">
                  <a:lumMod val="75000"/>
                  <a:lumOff val="25000"/>
                </a:schemeClr>
              </a:solidFill>
              <a:ea typeface="宋体" panose="02010600030101010101" pitchFamily="2" charset="-122"/>
            </a:endParaRPr>
          </a:p>
        </p:txBody>
      </p:sp>
      <p:sp>
        <p:nvSpPr>
          <p:cNvPr id="16" name="TextBox 15"/>
          <p:cNvSpPr txBox="1"/>
          <p:nvPr/>
        </p:nvSpPr>
        <p:spPr>
          <a:xfrm>
            <a:off x="6134654" y="4372879"/>
            <a:ext cx="1005403" cy="338554"/>
          </a:xfrm>
          <a:prstGeom prst="rect">
            <a:avLst/>
          </a:prstGeom>
          <a:noFill/>
        </p:spPr>
        <p:txBody>
          <a:bodyPr wrap="none" lIns="91440" tIns="45720" rIns="91440" bIns="45720"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356839" y="4372879"/>
            <a:ext cx="1005403" cy="338554"/>
          </a:xfrm>
          <a:prstGeom prst="rect">
            <a:avLst/>
          </a:prstGeom>
          <a:noFill/>
        </p:spPr>
        <p:txBody>
          <a:bodyPr wrap="none" lIns="91440" tIns="45720" rIns="91440" bIns="45720"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8567693" y="4372879"/>
            <a:ext cx="1005403" cy="338554"/>
          </a:xfrm>
          <a:prstGeom prst="rect">
            <a:avLst/>
          </a:prstGeom>
          <a:noFill/>
        </p:spPr>
        <p:txBody>
          <a:bodyPr wrap="none" lIns="91440" tIns="45720" rIns="91440" bIns="45720"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9799402" y="4372879"/>
            <a:ext cx="1005403" cy="338554"/>
          </a:xfrm>
          <a:prstGeom prst="rect">
            <a:avLst/>
          </a:prstGeom>
          <a:noFill/>
        </p:spPr>
        <p:txBody>
          <a:bodyPr wrap="none" lIns="91440" tIns="45720" rIns="91440" bIns="45720"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21"/>
          <p:cNvSpPr/>
          <p:nvPr/>
        </p:nvSpPr>
        <p:spPr>
          <a:xfrm>
            <a:off x="6014993" y="5020883"/>
            <a:ext cx="4922752" cy="995401"/>
          </a:xfrm>
          <a:prstGeom prst="rect">
            <a:avLst/>
          </a:prstGeom>
        </p:spPr>
        <p:txBody>
          <a:bodyPr wrap="square" lIns="91440" tIns="45720" rIns="91440" bIns="45720">
            <a:spAutoFit/>
          </a:bodyPr>
          <a:lstStyle/>
          <a:p>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23"/>
          <p:cNvSpPr>
            <a:spLocks noEditPoints="1"/>
          </p:cNvSpPr>
          <p:nvPr/>
        </p:nvSpPr>
        <p:spPr bwMode="auto">
          <a:xfrm>
            <a:off x="6244264" y="3497430"/>
            <a:ext cx="782853" cy="78285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1"/>
          </a:solidFill>
          <a:ln>
            <a:noFill/>
          </a:ln>
        </p:spPr>
        <p:txBody>
          <a:bodyPr vert="horz" wrap="square" lIns="121920" tIns="60960" rIns="121920" bIns="60960" numCol="1" anchor="t" anchorCtr="0" compatLnSpc="1"/>
          <a:lstStyle/>
          <a:p>
            <a:endParaRPr lang="en-US" sz="2400" dirty="0">
              <a:solidFill>
                <a:schemeClr val="tx1">
                  <a:lumMod val="75000"/>
                  <a:lumOff val="25000"/>
                </a:schemeClr>
              </a:solidFill>
            </a:endParaRPr>
          </a:p>
        </p:txBody>
      </p:sp>
      <p:sp>
        <p:nvSpPr>
          <p:cNvPr id="27" name="Freeform 23"/>
          <p:cNvSpPr>
            <a:spLocks noEditPoints="1"/>
          </p:cNvSpPr>
          <p:nvPr/>
        </p:nvSpPr>
        <p:spPr bwMode="auto">
          <a:xfrm>
            <a:off x="7460176" y="3509840"/>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121920" tIns="60960" rIns="121920" bIns="60960" numCol="1" anchor="t" anchorCtr="0" compatLnSpc="1"/>
          <a:lstStyle/>
          <a:p>
            <a:endParaRPr lang="en-US" sz="2400" dirty="0">
              <a:solidFill>
                <a:schemeClr val="tx1">
                  <a:lumMod val="75000"/>
                  <a:lumOff val="25000"/>
                </a:schemeClr>
              </a:solidFill>
            </a:endParaRPr>
          </a:p>
        </p:txBody>
      </p:sp>
      <p:sp>
        <p:nvSpPr>
          <p:cNvPr id="28" name="Freeform 27"/>
          <p:cNvSpPr>
            <a:spLocks noEditPoints="1"/>
          </p:cNvSpPr>
          <p:nvPr/>
        </p:nvSpPr>
        <p:spPr bwMode="auto">
          <a:xfrm>
            <a:off x="8690246" y="3509840"/>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chemeClr val="tx1">
                  <a:lumMod val="75000"/>
                  <a:lumOff val="25000"/>
                </a:schemeClr>
              </a:solidFill>
            </a:endParaRPr>
          </a:p>
        </p:txBody>
      </p:sp>
      <p:sp>
        <p:nvSpPr>
          <p:cNvPr id="29" name="Freeform 23"/>
          <p:cNvSpPr>
            <a:spLocks noEditPoints="1"/>
          </p:cNvSpPr>
          <p:nvPr/>
        </p:nvSpPr>
        <p:spPr bwMode="auto">
          <a:xfrm>
            <a:off x="9920315" y="3514044"/>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chemeClr val="tx1">
                  <a:lumMod val="75000"/>
                  <a:lumOff val="25000"/>
                </a:schemeClr>
              </a:solidFill>
            </a:endParaRPr>
          </a:p>
        </p:txBody>
      </p:sp>
      <p:pic>
        <p:nvPicPr>
          <p:cNvPr id="21" name="Picture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560" y="1406101"/>
            <a:ext cx="6610663" cy="66106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p:bldP spid="18" grpId="0"/>
      <p:bldP spid="19" grpId="0"/>
      <p:bldP spid="20" grpId="0"/>
      <p:bldP spid="22" grpId="0"/>
      <p:bldP spid="26" grpId="0" animBg="1"/>
      <p:bldP spid="27" grpId="0" animBg="1"/>
      <p:bldP spid="28" grpId="0" animBg="1"/>
      <p:bldP spid="2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 Placeholder 67"/>
          <p:cNvSpPr>
            <a:spLocks noGrp="1"/>
          </p:cNvSpPr>
          <p:nvPr>
            <p:ph type="body" sz="quarter" idx="4294967295"/>
          </p:nvPr>
        </p:nvSpPr>
        <p:spPr>
          <a:xfrm>
            <a:off x="0" y="1993900"/>
            <a:ext cx="3467100" cy="290513"/>
          </a:xfrm>
          <a:prstGeom prst="rect">
            <a:avLst/>
          </a:prstGeom>
        </p:spPr>
        <p:txBody>
          <a:bodyPr>
            <a:normAutofit fontScale="62500" lnSpcReduction="20000"/>
          </a:bodyPr>
          <a:lstStyle/>
          <a:p>
            <a:pPr marL="0" indent="0" algn="r">
              <a:buNone/>
            </a:pPr>
            <a:r>
              <a:rPr lang="zh-CN" altLang="en-US" b="1" dirty="0">
                <a:solidFill>
                  <a:schemeClr val="tx2"/>
                </a:solidFill>
                <a:latin typeface="微软雅黑" panose="020B0503020204020204" pitchFamily="34" charset="-122"/>
                <a:ea typeface="微软雅黑" panose="020B0503020204020204" pitchFamily="34" charset="-122"/>
              </a:rPr>
              <a:t>添加标题</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69" name="Text Placeholder 68"/>
          <p:cNvSpPr>
            <a:spLocks noGrp="1"/>
          </p:cNvSpPr>
          <p:nvPr>
            <p:ph type="body" sz="quarter" idx="4294967295"/>
          </p:nvPr>
        </p:nvSpPr>
        <p:spPr>
          <a:xfrm>
            <a:off x="0" y="2284413"/>
            <a:ext cx="3471863" cy="871537"/>
          </a:xfrm>
          <a:prstGeom prst="rect">
            <a:avLst/>
          </a:prstGeom>
        </p:spPr>
        <p:txBody>
          <a:bodyPr>
            <a:normAutofit/>
          </a:bodyPr>
          <a:lstStyle/>
          <a:p>
            <a:pPr marL="0" indent="0" algn="r">
              <a:buNone/>
            </a:pPr>
            <a:r>
              <a:rPr lang="zh-CN" altLang="en-US" sz="133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335" b="1" dirty="0">
              <a:solidFill>
                <a:schemeClr val="tx2"/>
              </a:solidFill>
              <a:latin typeface="微软雅黑" panose="020B0503020204020204" pitchFamily="34" charset="-122"/>
              <a:ea typeface="微软雅黑" panose="020B0503020204020204" pitchFamily="34" charset="-122"/>
            </a:endParaRPr>
          </a:p>
        </p:txBody>
      </p:sp>
      <p:grpSp>
        <p:nvGrpSpPr>
          <p:cNvPr id="5" name="Group 4"/>
          <p:cNvGrpSpPr/>
          <p:nvPr/>
        </p:nvGrpSpPr>
        <p:grpSpPr>
          <a:xfrm>
            <a:off x="4216817" y="1664098"/>
            <a:ext cx="3603041" cy="2517401"/>
            <a:chOff x="1499925" y="2282855"/>
            <a:chExt cx="4233109" cy="2957622"/>
          </a:xfrm>
        </p:grpSpPr>
        <p:grpSp>
          <p:nvGrpSpPr>
            <p:cNvPr id="6" name="Group 5"/>
            <p:cNvGrpSpPr/>
            <p:nvPr/>
          </p:nvGrpSpPr>
          <p:grpSpPr>
            <a:xfrm>
              <a:off x="1499925" y="2282855"/>
              <a:ext cx="4233109" cy="2648131"/>
              <a:chOff x="1195126" y="2598116"/>
              <a:chExt cx="4008596" cy="2507681"/>
            </a:xfrm>
          </p:grpSpPr>
          <p:grpSp>
            <p:nvGrpSpPr>
              <p:cNvPr id="17" name="Group 16"/>
              <p:cNvGrpSpPr/>
              <p:nvPr/>
            </p:nvGrpSpPr>
            <p:grpSpPr>
              <a:xfrm>
                <a:off x="3855348" y="2921035"/>
                <a:ext cx="1348374" cy="2031983"/>
                <a:chOff x="6715507" y="4165434"/>
                <a:chExt cx="1348374" cy="2031983"/>
              </a:xfrm>
            </p:grpSpPr>
            <p:sp>
              <p:nvSpPr>
                <p:cNvPr id="54" name="AutoShape 141"/>
                <p:cNvSpPr/>
                <p:nvPr/>
              </p:nvSpPr>
              <p:spPr bwMode="auto">
                <a:xfrm>
                  <a:off x="6715507" y="5397302"/>
                  <a:ext cx="1348374" cy="800115"/>
                </a:xfrm>
                <a:custGeom>
                  <a:avLst/>
                  <a:gdLst/>
                  <a:ahLst/>
                  <a:cxnLst/>
                  <a:rect l="0" t="0" r="r" b="b"/>
                  <a:pathLst>
                    <a:path w="21600" h="21557">
                      <a:moveTo>
                        <a:pt x="3729" y="4260"/>
                      </a:moveTo>
                      <a:cubicBezTo>
                        <a:pt x="1865" y="6296"/>
                        <a:pt x="1093" y="10671"/>
                        <a:pt x="0" y="15851"/>
                      </a:cubicBezTo>
                      <a:cubicBezTo>
                        <a:pt x="3064" y="19447"/>
                        <a:pt x="6789" y="21557"/>
                        <a:pt x="10808" y="21557"/>
                      </a:cubicBezTo>
                      <a:cubicBezTo>
                        <a:pt x="14820" y="21557"/>
                        <a:pt x="18539" y="19454"/>
                        <a:pt x="21600" y="15869"/>
                      </a:cubicBezTo>
                      <a:cubicBezTo>
                        <a:pt x="20509" y="10663"/>
                        <a:pt x="19750" y="6247"/>
                        <a:pt x="17864" y="4260"/>
                      </a:cubicBezTo>
                      <a:cubicBezTo>
                        <a:pt x="14637" y="860"/>
                        <a:pt x="12694" y="45"/>
                        <a:pt x="10790" y="2"/>
                      </a:cubicBezTo>
                      <a:cubicBezTo>
                        <a:pt x="8842" y="-43"/>
                        <a:pt x="6933" y="760"/>
                        <a:pt x="3729" y="4260"/>
                      </a:cubicBezTo>
                      <a:close/>
                      <a:moveTo>
                        <a:pt x="3729" y="4260"/>
                      </a:moveTo>
                    </a:path>
                  </a:pathLst>
                </a:custGeom>
                <a:solidFill>
                  <a:srgbClr val="484848"/>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5" name="Rectangle 142"/>
                <p:cNvSpPr/>
                <p:nvPr/>
              </p:nvSpPr>
              <p:spPr bwMode="auto">
                <a:xfrm>
                  <a:off x="7181527" y="5412722"/>
                  <a:ext cx="474587" cy="527699"/>
                </a:xfrm>
                <a:prstGeom prst="rect">
                  <a:avLst/>
                </a:prstGeom>
                <a:solidFill>
                  <a:srgbClr val="4B4B4B"/>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6" name="AutoShape 143"/>
                <p:cNvSpPr/>
                <p:nvPr/>
              </p:nvSpPr>
              <p:spPr bwMode="auto">
                <a:xfrm>
                  <a:off x="7222646" y="4905583"/>
                  <a:ext cx="332382" cy="611651"/>
                </a:xfrm>
                <a:custGeom>
                  <a:avLst/>
                  <a:gdLst/>
                  <a:ahLst/>
                  <a:cxnLst/>
                  <a:rect l="0" t="0" r="r" b="b"/>
                  <a:pathLst>
                    <a:path w="21600" h="19898">
                      <a:moveTo>
                        <a:pt x="0" y="0"/>
                      </a:moveTo>
                      <a:lnTo>
                        <a:pt x="21600" y="0"/>
                      </a:lnTo>
                      <a:lnTo>
                        <a:pt x="21600" y="15694"/>
                      </a:lnTo>
                      <a:cubicBezTo>
                        <a:pt x="21600" y="20991"/>
                        <a:pt x="0" y="21600"/>
                        <a:pt x="0" y="15694"/>
                      </a:cubicBezTo>
                      <a:lnTo>
                        <a:pt x="0" y="0"/>
                      </a:lnTo>
                      <a:close/>
                      <a:moveTo>
                        <a:pt x="0"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7" name="AutoShape 144"/>
                <p:cNvSpPr/>
                <p:nvPr/>
              </p:nvSpPr>
              <p:spPr bwMode="auto">
                <a:xfrm>
                  <a:off x="7222646" y="5193419"/>
                  <a:ext cx="332382" cy="226157"/>
                </a:xfrm>
                <a:custGeom>
                  <a:avLst/>
                  <a:gdLst/>
                  <a:ahLst/>
                  <a:cxnLst/>
                  <a:rect l="0" t="0" r="r" b="b"/>
                  <a:pathLst>
                    <a:path w="21600" h="21600">
                      <a:moveTo>
                        <a:pt x="21600" y="5865"/>
                      </a:moveTo>
                      <a:lnTo>
                        <a:pt x="21600" y="0"/>
                      </a:lnTo>
                      <a:lnTo>
                        <a:pt x="0" y="0"/>
                      </a:lnTo>
                      <a:lnTo>
                        <a:pt x="0" y="21600"/>
                      </a:lnTo>
                      <a:close/>
                      <a:moveTo>
                        <a:pt x="21600" y="5865"/>
                      </a:moveTo>
                    </a:path>
                  </a:pathLst>
                </a:custGeom>
                <a:solidFill>
                  <a:srgbClr val="CCCCCC"/>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8" name="AutoShape 145"/>
                <p:cNvSpPr/>
                <p:nvPr/>
              </p:nvSpPr>
              <p:spPr bwMode="auto">
                <a:xfrm>
                  <a:off x="6962223" y="4343618"/>
                  <a:ext cx="858368" cy="932039"/>
                </a:xfrm>
                <a:custGeom>
                  <a:avLst/>
                  <a:gdLst/>
                  <a:ahLst/>
                  <a:cxnLst/>
                  <a:rect l="0" t="0" r="r" b="b"/>
                  <a:pathLst>
                    <a:path w="13119" h="21600">
                      <a:moveTo>
                        <a:pt x="6559" y="0"/>
                      </a:moveTo>
                      <a:cubicBezTo>
                        <a:pt x="17359" y="0"/>
                        <a:pt x="12981" y="21600"/>
                        <a:pt x="6559" y="21600"/>
                      </a:cubicBezTo>
                      <a:cubicBezTo>
                        <a:pt x="137" y="21600"/>
                        <a:pt x="-4241" y="0"/>
                        <a:pt x="6559" y="0"/>
                      </a:cubicBezTo>
                      <a:close/>
                      <a:moveTo>
                        <a:pt x="6559" y="0"/>
                      </a:moveTo>
                    </a:path>
                  </a:pathLst>
                </a:custGeom>
                <a:solidFill>
                  <a:srgbClr val="F7C2AB"/>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9" name="AutoShape 146"/>
                <p:cNvSpPr/>
                <p:nvPr/>
              </p:nvSpPr>
              <p:spPr bwMode="auto">
                <a:xfrm>
                  <a:off x="7400831" y="4343618"/>
                  <a:ext cx="428327" cy="932039"/>
                </a:xfrm>
                <a:custGeom>
                  <a:avLst/>
                  <a:gdLst/>
                  <a:ahLst/>
                  <a:cxnLst/>
                  <a:rect l="0" t="0" r="r" b="b"/>
                  <a:pathLst>
                    <a:path w="13119" h="21600">
                      <a:moveTo>
                        <a:pt x="0" y="0"/>
                      </a:moveTo>
                      <a:cubicBezTo>
                        <a:pt x="21600" y="0"/>
                        <a:pt x="12844" y="21600"/>
                        <a:pt x="0" y="21600"/>
                      </a:cubicBezTo>
                      <a:lnTo>
                        <a:pt x="0" y="0"/>
                      </a:lnTo>
                      <a:close/>
                      <a:moveTo>
                        <a:pt x="0" y="0"/>
                      </a:moveTo>
                    </a:path>
                  </a:pathLst>
                </a:custGeom>
                <a:solidFill>
                  <a:srgbClr val="FAD9CA"/>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60" name="AutoShape 147"/>
                <p:cNvSpPr/>
                <p:nvPr/>
              </p:nvSpPr>
              <p:spPr bwMode="auto">
                <a:xfrm>
                  <a:off x="6934811" y="4165434"/>
                  <a:ext cx="926900" cy="692176"/>
                </a:xfrm>
                <a:custGeom>
                  <a:avLst/>
                  <a:gdLst/>
                  <a:ahLst/>
                  <a:cxnLst/>
                  <a:rect l="0" t="0" r="r" b="b"/>
                  <a:pathLst>
                    <a:path w="19849" h="19707">
                      <a:moveTo>
                        <a:pt x="14146" y="7541"/>
                      </a:moveTo>
                      <a:cubicBezTo>
                        <a:pt x="16594" y="8924"/>
                        <a:pt x="17591" y="13095"/>
                        <a:pt x="18158" y="15906"/>
                      </a:cubicBezTo>
                      <a:cubicBezTo>
                        <a:pt x="18981" y="19990"/>
                        <a:pt x="18517" y="19639"/>
                        <a:pt x="19615" y="16528"/>
                      </a:cubicBezTo>
                      <a:cubicBezTo>
                        <a:pt x="20712" y="13417"/>
                        <a:pt x="18024" y="0"/>
                        <a:pt x="10175" y="0"/>
                      </a:cubicBezTo>
                      <a:cubicBezTo>
                        <a:pt x="2325" y="0"/>
                        <a:pt x="-888" y="10322"/>
                        <a:pt x="209" y="15961"/>
                      </a:cubicBezTo>
                      <a:cubicBezTo>
                        <a:pt x="1307" y="21600"/>
                        <a:pt x="1307" y="20260"/>
                        <a:pt x="1993" y="15983"/>
                      </a:cubicBezTo>
                      <a:cubicBezTo>
                        <a:pt x="3757" y="4980"/>
                        <a:pt x="9969" y="9797"/>
                        <a:pt x="14146" y="7541"/>
                      </a:cubicBezTo>
                      <a:close/>
                      <a:moveTo>
                        <a:pt x="14146" y="7541"/>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nvGrpSpPr>
                <p:cNvPr id="61" name="Group 150"/>
                <p:cNvGrpSpPr/>
                <p:nvPr/>
              </p:nvGrpSpPr>
              <p:grpSpPr bwMode="auto">
                <a:xfrm>
                  <a:off x="6907398" y="4658867"/>
                  <a:ext cx="968019" cy="215877"/>
                  <a:chOff x="0" y="0"/>
                  <a:chExt cx="565" cy="126"/>
                </a:xfrm>
                <a:solidFill>
                  <a:srgbClr val="FAD9CA"/>
                </a:solidFill>
              </p:grpSpPr>
              <p:sp>
                <p:nvSpPr>
                  <p:cNvPr id="65" name="AutoShape 148"/>
                  <p:cNvSpPr/>
                  <p:nvPr/>
                </p:nvSpPr>
                <p:spPr bwMode="auto">
                  <a:xfrm>
                    <a:off x="504" y="0"/>
                    <a:ext cx="61" cy="126"/>
                  </a:xfrm>
                  <a:custGeom>
                    <a:avLst/>
                    <a:gdLst/>
                    <a:ahLst/>
                    <a:cxnLst/>
                    <a:rect l="0" t="0" r="r" b="b"/>
                    <a:pathLst>
                      <a:path w="21587" h="21561">
                        <a:moveTo>
                          <a:pt x="15736" y="50"/>
                        </a:moveTo>
                        <a:cubicBezTo>
                          <a:pt x="15097" y="-19"/>
                          <a:pt x="14424" y="-16"/>
                          <a:pt x="13738" y="58"/>
                        </a:cubicBezTo>
                        <a:cubicBezTo>
                          <a:pt x="13053" y="132"/>
                          <a:pt x="12355" y="275"/>
                          <a:pt x="11665" y="479"/>
                        </a:cubicBezTo>
                        <a:cubicBezTo>
                          <a:pt x="10976" y="682"/>
                          <a:pt x="10294" y="946"/>
                          <a:pt x="9638" y="1254"/>
                        </a:cubicBezTo>
                        <a:cubicBezTo>
                          <a:pt x="8982" y="1563"/>
                          <a:pt x="8350" y="1916"/>
                          <a:pt x="7755" y="2299"/>
                        </a:cubicBezTo>
                        <a:cubicBezTo>
                          <a:pt x="7160" y="2681"/>
                          <a:pt x="6601" y="3092"/>
                          <a:pt x="6083" y="3517"/>
                        </a:cubicBezTo>
                        <a:cubicBezTo>
                          <a:pt x="5565" y="3942"/>
                          <a:pt x="5088" y="4381"/>
                          <a:pt x="4653" y="4821"/>
                        </a:cubicBezTo>
                        <a:cubicBezTo>
                          <a:pt x="4218" y="5261"/>
                          <a:pt x="3824" y="5703"/>
                          <a:pt x="3470" y="6139"/>
                        </a:cubicBezTo>
                        <a:cubicBezTo>
                          <a:pt x="3115" y="6574"/>
                          <a:pt x="2799" y="7003"/>
                          <a:pt x="2517" y="7419"/>
                        </a:cubicBezTo>
                        <a:cubicBezTo>
                          <a:pt x="2236" y="7835"/>
                          <a:pt x="1988" y="8240"/>
                          <a:pt x="1770" y="8629"/>
                        </a:cubicBezTo>
                        <a:cubicBezTo>
                          <a:pt x="1552" y="9018"/>
                          <a:pt x="1363" y="9392"/>
                          <a:pt x="1198" y="9749"/>
                        </a:cubicBezTo>
                        <a:cubicBezTo>
                          <a:pt x="1034" y="10107"/>
                          <a:pt x="877" y="10484"/>
                          <a:pt x="733" y="10882"/>
                        </a:cubicBezTo>
                        <a:cubicBezTo>
                          <a:pt x="589" y="11279"/>
                          <a:pt x="458" y="11695"/>
                          <a:pt x="348" y="12130"/>
                        </a:cubicBezTo>
                        <a:cubicBezTo>
                          <a:pt x="237" y="12565"/>
                          <a:pt x="147" y="13018"/>
                          <a:pt x="86" y="13485"/>
                        </a:cubicBezTo>
                        <a:cubicBezTo>
                          <a:pt x="26" y="13952"/>
                          <a:pt x="-6" y="14433"/>
                          <a:pt x="2" y="14921"/>
                        </a:cubicBezTo>
                        <a:cubicBezTo>
                          <a:pt x="9" y="15409"/>
                          <a:pt x="56" y="15903"/>
                          <a:pt x="152" y="16394"/>
                        </a:cubicBezTo>
                        <a:cubicBezTo>
                          <a:pt x="248" y="16885"/>
                          <a:pt x="394" y="17372"/>
                          <a:pt x="598" y="17840"/>
                        </a:cubicBezTo>
                        <a:cubicBezTo>
                          <a:pt x="801" y="18309"/>
                          <a:pt x="1062" y="18758"/>
                          <a:pt x="1386" y="19172"/>
                        </a:cubicBezTo>
                        <a:cubicBezTo>
                          <a:pt x="1709" y="19586"/>
                          <a:pt x="2095" y="19964"/>
                          <a:pt x="2541" y="20290"/>
                        </a:cubicBezTo>
                        <a:cubicBezTo>
                          <a:pt x="2987" y="20616"/>
                          <a:pt x="3493" y="20888"/>
                          <a:pt x="4050" y="21095"/>
                        </a:cubicBezTo>
                        <a:cubicBezTo>
                          <a:pt x="4606" y="21302"/>
                          <a:pt x="5212" y="21443"/>
                          <a:pt x="5852" y="21512"/>
                        </a:cubicBezTo>
                        <a:cubicBezTo>
                          <a:pt x="6491" y="21581"/>
                          <a:pt x="7164" y="21578"/>
                          <a:pt x="7850" y="21504"/>
                        </a:cubicBezTo>
                        <a:cubicBezTo>
                          <a:pt x="8535" y="21430"/>
                          <a:pt x="9233" y="21287"/>
                          <a:pt x="9923" y="21083"/>
                        </a:cubicBezTo>
                        <a:cubicBezTo>
                          <a:pt x="10612" y="20880"/>
                          <a:pt x="11294" y="20616"/>
                          <a:pt x="11950" y="20308"/>
                        </a:cubicBezTo>
                        <a:cubicBezTo>
                          <a:pt x="12606" y="19999"/>
                          <a:pt x="13238" y="19646"/>
                          <a:pt x="13833" y="19263"/>
                        </a:cubicBezTo>
                        <a:cubicBezTo>
                          <a:pt x="14428" y="18881"/>
                          <a:pt x="14987" y="18470"/>
                          <a:pt x="15505" y="18045"/>
                        </a:cubicBezTo>
                        <a:cubicBezTo>
                          <a:pt x="16023" y="17620"/>
                          <a:pt x="16500" y="17181"/>
                          <a:pt x="16935" y="16741"/>
                        </a:cubicBezTo>
                        <a:cubicBezTo>
                          <a:pt x="17370" y="16301"/>
                          <a:pt x="17764" y="15859"/>
                          <a:pt x="18118" y="15423"/>
                        </a:cubicBezTo>
                        <a:cubicBezTo>
                          <a:pt x="18473" y="14988"/>
                          <a:pt x="18789" y="14559"/>
                          <a:pt x="19071" y="14143"/>
                        </a:cubicBezTo>
                        <a:cubicBezTo>
                          <a:pt x="19352" y="13727"/>
                          <a:pt x="19600" y="13322"/>
                          <a:pt x="19818" y="12933"/>
                        </a:cubicBezTo>
                        <a:cubicBezTo>
                          <a:pt x="20036" y="12544"/>
                          <a:pt x="20225" y="12170"/>
                          <a:pt x="20390" y="11813"/>
                        </a:cubicBezTo>
                        <a:cubicBezTo>
                          <a:pt x="20554" y="11455"/>
                          <a:pt x="20711" y="11078"/>
                          <a:pt x="20855" y="10680"/>
                        </a:cubicBezTo>
                        <a:cubicBezTo>
                          <a:pt x="20999" y="10283"/>
                          <a:pt x="21130" y="9867"/>
                          <a:pt x="21240" y="9432"/>
                        </a:cubicBezTo>
                        <a:cubicBezTo>
                          <a:pt x="21351" y="8997"/>
                          <a:pt x="21441" y="8544"/>
                          <a:pt x="21502" y="8077"/>
                        </a:cubicBezTo>
                        <a:cubicBezTo>
                          <a:pt x="21562" y="7610"/>
                          <a:pt x="21594" y="7129"/>
                          <a:pt x="21586" y="6641"/>
                        </a:cubicBezTo>
                        <a:cubicBezTo>
                          <a:pt x="21579" y="6153"/>
                          <a:pt x="21532" y="5659"/>
                          <a:pt x="21436" y="5168"/>
                        </a:cubicBezTo>
                        <a:cubicBezTo>
                          <a:pt x="21340" y="4677"/>
                          <a:pt x="21194" y="4190"/>
                          <a:pt x="20990" y="3722"/>
                        </a:cubicBezTo>
                        <a:cubicBezTo>
                          <a:pt x="20787" y="3253"/>
                          <a:pt x="20526" y="2804"/>
                          <a:pt x="20202" y="2390"/>
                        </a:cubicBezTo>
                        <a:cubicBezTo>
                          <a:pt x="19879" y="1976"/>
                          <a:pt x="19493" y="1598"/>
                          <a:pt x="19047" y="1272"/>
                        </a:cubicBezTo>
                        <a:cubicBezTo>
                          <a:pt x="18601" y="946"/>
                          <a:pt x="18095" y="674"/>
                          <a:pt x="17538" y="467"/>
                        </a:cubicBezTo>
                        <a:cubicBezTo>
                          <a:pt x="16982" y="260"/>
                          <a:pt x="16376" y="119"/>
                          <a:pt x="15736" y="50"/>
                        </a:cubicBezTo>
                        <a:close/>
                        <a:moveTo>
                          <a:pt x="15736" y="5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66" name="AutoShape 149"/>
                  <p:cNvSpPr/>
                  <p:nvPr/>
                </p:nvSpPr>
                <p:spPr bwMode="auto">
                  <a:xfrm>
                    <a:off x="0" y="0"/>
                    <a:ext cx="61" cy="126"/>
                  </a:xfrm>
                  <a:custGeom>
                    <a:avLst/>
                    <a:gdLst/>
                    <a:ahLst/>
                    <a:cxnLst/>
                    <a:rect l="0" t="0" r="r" b="b"/>
                    <a:pathLst>
                      <a:path w="21587" h="21561">
                        <a:moveTo>
                          <a:pt x="5851" y="50"/>
                        </a:moveTo>
                        <a:cubicBezTo>
                          <a:pt x="5211" y="119"/>
                          <a:pt x="4605" y="259"/>
                          <a:pt x="4048" y="467"/>
                        </a:cubicBezTo>
                        <a:cubicBezTo>
                          <a:pt x="3492" y="674"/>
                          <a:pt x="2986" y="946"/>
                          <a:pt x="2540" y="1272"/>
                        </a:cubicBezTo>
                        <a:cubicBezTo>
                          <a:pt x="2094" y="1598"/>
                          <a:pt x="1709" y="1976"/>
                          <a:pt x="1385" y="2390"/>
                        </a:cubicBezTo>
                        <a:cubicBezTo>
                          <a:pt x="1062" y="2804"/>
                          <a:pt x="800" y="3253"/>
                          <a:pt x="597" y="3721"/>
                        </a:cubicBezTo>
                        <a:cubicBezTo>
                          <a:pt x="394" y="4190"/>
                          <a:pt x="248" y="4677"/>
                          <a:pt x="152" y="5167"/>
                        </a:cubicBezTo>
                        <a:cubicBezTo>
                          <a:pt x="56" y="5658"/>
                          <a:pt x="9" y="6153"/>
                          <a:pt x="2" y="6641"/>
                        </a:cubicBezTo>
                        <a:cubicBezTo>
                          <a:pt x="-6" y="7129"/>
                          <a:pt x="26" y="7610"/>
                          <a:pt x="87" y="8077"/>
                        </a:cubicBezTo>
                        <a:cubicBezTo>
                          <a:pt x="147" y="8544"/>
                          <a:pt x="237" y="8997"/>
                          <a:pt x="348" y="9432"/>
                        </a:cubicBezTo>
                        <a:cubicBezTo>
                          <a:pt x="458" y="9866"/>
                          <a:pt x="589" y="10283"/>
                          <a:pt x="733" y="10680"/>
                        </a:cubicBezTo>
                        <a:cubicBezTo>
                          <a:pt x="877" y="11077"/>
                          <a:pt x="1034" y="11455"/>
                          <a:pt x="1199" y="11812"/>
                        </a:cubicBezTo>
                        <a:cubicBezTo>
                          <a:pt x="1364" y="12170"/>
                          <a:pt x="1553" y="12544"/>
                          <a:pt x="1771" y="12933"/>
                        </a:cubicBezTo>
                        <a:cubicBezTo>
                          <a:pt x="1989" y="13322"/>
                          <a:pt x="2236" y="13726"/>
                          <a:pt x="2518" y="14143"/>
                        </a:cubicBezTo>
                        <a:cubicBezTo>
                          <a:pt x="2800" y="14559"/>
                          <a:pt x="3116" y="14988"/>
                          <a:pt x="3471" y="15423"/>
                        </a:cubicBezTo>
                        <a:cubicBezTo>
                          <a:pt x="3825" y="15858"/>
                          <a:pt x="4219" y="16300"/>
                          <a:pt x="4654" y="16741"/>
                        </a:cubicBezTo>
                        <a:cubicBezTo>
                          <a:pt x="5089" y="17181"/>
                          <a:pt x="5566" y="17620"/>
                          <a:pt x="6084" y="18045"/>
                        </a:cubicBezTo>
                        <a:cubicBezTo>
                          <a:pt x="6602" y="18470"/>
                          <a:pt x="7161" y="18881"/>
                          <a:pt x="7756" y="19263"/>
                        </a:cubicBezTo>
                        <a:cubicBezTo>
                          <a:pt x="8352" y="19645"/>
                          <a:pt x="8983" y="19999"/>
                          <a:pt x="9639" y="20308"/>
                        </a:cubicBezTo>
                        <a:cubicBezTo>
                          <a:pt x="10296" y="20616"/>
                          <a:pt x="10977" y="20880"/>
                          <a:pt x="11667" y="21083"/>
                        </a:cubicBezTo>
                        <a:cubicBezTo>
                          <a:pt x="12356" y="21287"/>
                          <a:pt x="13054" y="21430"/>
                          <a:pt x="13740" y="21504"/>
                        </a:cubicBezTo>
                        <a:cubicBezTo>
                          <a:pt x="14425" y="21578"/>
                          <a:pt x="15098" y="21581"/>
                          <a:pt x="15737" y="21512"/>
                        </a:cubicBezTo>
                        <a:cubicBezTo>
                          <a:pt x="16377" y="21443"/>
                          <a:pt x="16983" y="21303"/>
                          <a:pt x="17540" y="21095"/>
                        </a:cubicBezTo>
                        <a:cubicBezTo>
                          <a:pt x="18096" y="20888"/>
                          <a:pt x="18602" y="20616"/>
                          <a:pt x="19048" y="20290"/>
                        </a:cubicBezTo>
                        <a:cubicBezTo>
                          <a:pt x="19494" y="19964"/>
                          <a:pt x="19879" y="19586"/>
                          <a:pt x="20203" y="19172"/>
                        </a:cubicBezTo>
                        <a:cubicBezTo>
                          <a:pt x="20526" y="18758"/>
                          <a:pt x="20788" y="18309"/>
                          <a:pt x="20991" y="17841"/>
                        </a:cubicBezTo>
                        <a:cubicBezTo>
                          <a:pt x="21194" y="17372"/>
                          <a:pt x="21340" y="16885"/>
                          <a:pt x="21436" y="16395"/>
                        </a:cubicBezTo>
                        <a:cubicBezTo>
                          <a:pt x="21532" y="15904"/>
                          <a:pt x="21579" y="15409"/>
                          <a:pt x="21586" y="14921"/>
                        </a:cubicBezTo>
                        <a:cubicBezTo>
                          <a:pt x="21594" y="14433"/>
                          <a:pt x="21562" y="13952"/>
                          <a:pt x="21501" y="13485"/>
                        </a:cubicBezTo>
                        <a:cubicBezTo>
                          <a:pt x="21441" y="13018"/>
                          <a:pt x="21351" y="12565"/>
                          <a:pt x="21240" y="12130"/>
                        </a:cubicBezTo>
                        <a:cubicBezTo>
                          <a:pt x="21130" y="11696"/>
                          <a:pt x="20999" y="11279"/>
                          <a:pt x="20855" y="10882"/>
                        </a:cubicBezTo>
                        <a:cubicBezTo>
                          <a:pt x="20711" y="10485"/>
                          <a:pt x="20554" y="10107"/>
                          <a:pt x="20389" y="9750"/>
                        </a:cubicBezTo>
                        <a:cubicBezTo>
                          <a:pt x="20224" y="9392"/>
                          <a:pt x="20035" y="9018"/>
                          <a:pt x="19817" y="8629"/>
                        </a:cubicBezTo>
                        <a:cubicBezTo>
                          <a:pt x="19599" y="8240"/>
                          <a:pt x="19352" y="7836"/>
                          <a:pt x="19070" y="7419"/>
                        </a:cubicBezTo>
                        <a:cubicBezTo>
                          <a:pt x="18788" y="7003"/>
                          <a:pt x="18472" y="6574"/>
                          <a:pt x="18117" y="6139"/>
                        </a:cubicBezTo>
                        <a:cubicBezTo>
                          <a:pt x="17763" y="5704"/>
                          <a:pt x="17369" y="5262"/>
                          <a:pt x="16934" y="4821"/>
                        </a:cubicBezTo>
                        <a:cubicBezTo>
                          <a:pt x="16499" y="4381"/>
                          <a:pt x="16022" y="3942"/>
                          <a:pt x="15504" y="3517"/>
                        </a:cubicBezTo>
                        <a:cubicBezTo>
                          <a:pt x="14986" y="3092"/>
                          <a:pt x="14427" y="2681"/>
                          <a:pt x="13832" y="2299"/>
                        </a:cubicBezTo>
                        <a:cubicBezTo>
                          <a:pt x="13236" y="1917"/>
                          <a:pt x="12605" y="1563"/>
                          <a:pt x="11949" y="1254"/>
                        </a:cubicBezTo>
                        <a:cubicBezTo>
                          <a:pt x="11292" y="946"/>
                          <a:pt x="10611" y="682"/>
                          <a:pt x="9921" y="479"/>
                        </a:cubicBezTo>
                        <a:cubicBezTo>
                          <a:pt x="9232" y="275"/>
                          <a:pt x="8534" y="132"/>
                          <a:pt x="7848" y="58"/>
                        </a:cubicBezTo>
                        <a:cubicBezTo>
                          <a:pt x="7163" y="-16"/>
                          <a:pt x="6490" y="-19"/>
                          <a:pt x="5851" y="50"/>
                        </a:cubicBezTo>
                        <a:close/>
                        <a:moveTo>
                          <a:pt x="5851" y="5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sp>
              <p:nvSpPr>
                <p:cNvPr id="62" name="AutoShape 151"/>
                <p:cNvSpPr/>
                <p:nvPr/>
              </p:nvSpPr>
              <p:spPr bwMode="auto">
                <a:xfrm>
                  <a:off x="7236353" y="5399016"/>
                  <a:ext cx="306682" cy="788122"/>
                </a:xfrm>
                <a:custGeom>
                  <a:avLst/>
                  <a:gdLst/>
                  <a:ahLst/>
                  <a:cxnLst/>
                  <a:rect l="0" t="0" r="r" b="b"/>
                  <a:pathLst>
                    <a:path w="21600" h="21584">
                      <a:moveTo>
                        <a:pt x="8256" y="7759"/>
                      </a:moveTo>
                      <a:lnTo>
                        <a:pt x="5749" y="21522"/>
                      </a:lnTo>
                      <a:cubicBezTo>
                        <a:pt x="7431" y="21562"/>
                        <a:pt x="9125" y="21584"/>
                        <a:pt x="10831" y="21584"/>
                      </a:cubicBezTo>
                      <a:cubicBezTo>
                        <a:pt x="12517" y="21584"/>
                        <a:pt x="14187" y="21562"/>
                        <a:pt x="15848" y="21524"/>
                      </a:cubicBezTo>
                      <a:lnTo>
                        <a:pt x="13341" y="7760"/>
                      </a:lnTo>
                      <a:lnTo>
                        <a:pt x="21600" y="38"/>
                      </a:lnTo>
                      <a:cubicBezTo>
                        <a:pt x="13868" y="-16"/>
                        <a:pt x="7680" y="-10"/>
                        <a:pt x="0" y="38"/>
                      </a:cubicBezTo>
                      <a:lnTo>
                        <a:pt x="8256" y="7759"/>
                      </a:lnTo>
                      <a:close/>
                      <a:moveTo>
                        <a:pt x="8256" y="7759"/>
                      </a:moveTo>
                    </a:path>
                  </a:pathLst>
                </a:custGeom>
                <a:solidFill>
                  <a:srgbClr val="BFBFB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63" name="AutoShape 152"/>
                <p:cNvSpPr/>
                <p:nvPr/>
              </p:nvSpPr>
              <p:spPr bwMode="auto">
                <a:xfrm>
                  <a:off x="7099288" y="5303070"/>
                  <a:ext cx="286123" cy="311822"/>
                </a:xfrm>
                <a:custGeom>
                  <a:avLst/>
                  <a:gdLst/>
                  <a:ahLst/>
                  <a:cxnLst/>
                  <a:rect l="0" t="0" r="r" b="b"/>
                  <a:pathLst>
                    <a:path w="21600" h="21600">
                      <a:moveTo>
                        <a:pt x="9350" y="0"/>
                      </a:moveTo>
                      <a:lnTo>
                        <a:pt x="1446" y="7210"/>
                      </a:lnTo>
                      <a:lnTo>
                        <a:pt x="0" y="21600"/>
                      </a:lnTo>
                      <a:lnTo>
                        <a:pt x="21600" y="6897"/>
                      </a:lnTo>
                      <a:close/>
                      <a:moveTo>
                        <a:pt x="9350" y="0"/>
                      </a:moveTo>
                    </a:path>
                  </a:pathLst>
                </a:custGeom>
                <a:solidFill>
                  <a:srgbClr val="5E5E5E"/>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64" name="AutoShape 153"/>
                <p:cNvSpPr/>
                <p:nvPr/>
              </p:nvSpPr>
              <p:spPr bwMode="auto">
                <a:xfrm>
                  <a:off x="7400831" y="5303070"/>
                  <a:ext cx="286123" cy="311822"/>
                </a:xfrm>
                <a:custGeom>
                  <a:avLst/>
                  <a:gdLst/>
                  <a:ahLst/>
                  <a:cxnLst/>
                  <a:rect l="0" t="0" r="r" b="b"/>
                  <a:pathLst>
                    <a:path w="21600" h="21600">
                      <a:moveTo>
                        <a:pt x="12251" y="0"/>
                      </a:moveTo>
                      <a:lnTo>
                        <a:pt x="20153" y="7210"/>
                      </a:lnTo>
                      <a:lnTo>
                        <a:pt x="21600" y="21600"/>
                      </a:lnTo>
                      <a:lnTo>
                        <a:pt x="0" y="6897"/>
                      </a:lnTo>
                      <a:close/>
                      <a:moveTo>
                        <a:pt x="12251" y="0"/>
                      </a:moveTo>
                    </a:path>
                  </a:pathLst>
                </a:custGeom>
                <a:solidFill>
                  <a:srgbClr val="5E5E5E"/>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grpSp>
            <p:nvGrpSpPr>
              <p:cNvPr id="18" name="Group 17"/>
              <p:cNvGrpSpPr/>
              <p:nvPr/>
            </p:nvGrpSpPr>
            <p:grpSpPr>
              <a:xfrm>
                <a:off x="1195126" y="2901460"/>
                <a:ext cx="1386427" cy="2062911"/>
                <a:chOff x="4055285" y="4145859"/>
                <a:chExt cx="1386427" cy="2062911"/>
              </a:xfrm>
            </p:grpSpPr>
            <p:sp>
              <p:nvSpPr>
                <p:cNvPr id="39" name="AutoShape 168"/>
                <p:cNvSpPr/>
                <p:nvPr/>
              </p:nvSpPr>
              <p:spPr bwMode="auto">
                <a:xfrm>
                  <a:off x="4055285" y="5386072"/>
                  <a:ext cx="1386427" cy="822698"/>
                </a:xfrm>
                <a:custGeom>
                  <a:avLst/>
                  <a:gdLst/>
                  <a:ahLst/>
                  <a:cxnLst/>
                  <a:rect l="0" t="0" r="r" b="b"/>
                  <a:pathLst>
                    <a:path w="21600" h="21557">
                      <a:moveTo>
                        <a:pt x="3718" y="4260"/>
                      </a:moveTo>
                      <a:cubicBezTo>
                        <a:pt x="1861" y="6289"/>
                        <a:pt x="1088" y="10641"/>
                        <a:pt x="0" y="15799"/>
                      </a:cubicBezTo>
                      <a:cubicBezTo>
                        <a:pt x="3072" y="19426"/>
                        <a:pt x="6814" y="21557"/>
                        <a:pt x="10852" y="21557"/>
                      </a:cubicBezTo>
                      <a:cubicBezTo>
                        <a:pt x="14844" y="21557"/>
                        <a:pt x="18548" y="19473"/>
                        <a:pt x="21600" y="15920"/>
                      </a:cubicBezTo>
                      <a:cubicBezTo>
                        <a:pt x="20504" y="10692"/>
                        <a:pt x="19746" y="6254"/>
                        <a:pt x="17853" y="4260"/>
                      </a:cubicBezTo>
                      <a:cubicBezTo>
                        <a:pt x="14626" y="859"/>
                        <a:pt x="12684" y="45"/>
                        <a:pt x="10779" y="1"/>
                      </a:cubicBezTo>
                      <a:cubicBezTo>
                        <a:pt x="8831" y="-43"/>
                        <a:pt x="6922" y="760"/>
                        <a:pt x="3718" y="4260"/>
                      </a:cubicBezTo>
                      <a:close/>
                      <a:moveTo>
                        <a:pt x="3718" y="4260"/>
                      </a:moveTo>
                    </a:path>
                  </a:pathLst>
                </a:custGeom>
                <a:solidFill>
                  <a:srgbClr val="484848"/>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0" name="AutoShape 169"/>
                <p:cNvSpPr/>
                <p:nvPr/>
              </p:nvSpPr>
              <p:spPr bwMode="auto">
                <a:xfrm>
                  <a:off x="4534457" y="5162340"/>
                  <a:ext cx="417514" cy="593681"/>
                </a:xfrm>
                <a:custGeom>
                  <a:avLst/>
                  <a:gdLst/>
                  <a:ahLst/>
                  <a:cxnLst/>
                  <a:rect l="0" t="0" r="r" b="b"/>
                  <a:pathLst>
                    <a:path w="17930" h="18584">
                      <a:moveTo>
                        <a:pt x="200" y="7960"/>
                      </a:moveTo>
                      <a:cubicBezTo>
                        <a:pt x="2107" y="15837"/>
                        <a:pt x="4879" y="17388"/>
                        <a:pt x="8026" y="18584"/>
                      </a:cubicBezTo>
                      <a:lnTo>
                        <a:pt x="9920" y="18584"/>
                      </a:lnTo>
                      <a:cubicBezTo>
                        <a:pt x="13613" y="16633"/>
                        <a:pt x="17155" y="13481"/>
                        <a:pt x="17860" y="8075"/>
                      </a:cubicBezTo>
                      <a:cubicBezTo>
                        <a:pt x="19310" y="-3016"/>
                        <a:pt x="-2290" y="-2326"/>
                        <a:pt x="200" y="7960"/>
                      </a:cubicBezTo>
                      <a:close/>
                      <a:moveTo>
                        <a:pt x="200" y="7960"/>
                      </a:moveTo>
                    </a:path>
                  </a:pathLst>
                </a:custGeom>
                <a:solidFill>
                  <a:schemeClr val="bg1">
                    <a:lumMod val="85000"/>
                  </a:schemeClr>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1" name="AutoShape 170"/>
                <p:cNvSpPr/>
                <p:nvPr/>
              </p:nvSpPr>
              <p:spPr bwMode="auto">
                <a:xfrm>
                  <a:off x="4576737" y="4936847"/>
                  <a:ext cx="341762" cy="628915"/>
                </a:xfrm>
                <a:custGeom>
                  <a:avLst/>
                  <a:gdLst/>
                  <a:ahLst/>
                  <a:cxnLst/>
                  <a:rect l="0" t="0" r="r" b="b"/>
                  <a:pathLst>
                    <a:path w="21600" h="19898">
                      <a:moveTo>
                        <a:pt x="0" y="0"/>
                      </a:moveTo>
                      <a:lnTo>
                        <a:pt x="21600" y="0"/>
                      </a:lnTo>
                      <a:lnTo>
                        <a:pt x="21600" y="15694"/>
                      </a:lnTo>
                      <a:cubicBezTo>
                        <a:pt x="21600" y="20991"/>
                        <a:pt x="0" y="21600"/>
                        <a:pt x="0" y="15694"/>
                      </a:cubicBezTo>
                      <a:lnTo>
                        <a:pt x="0" y="0"/>
                      </a:lnTo>
                      <a:close/>
                      <a:moveTo>
                        <a:pt x="0"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2" name="AutoShape 171"/>
                <p:cNvSpPr/>
                <p:nvPr/>
              </p:nvSpPr>
              <p:spPr bwMode="auto">
                <a:xfrm>
                  <a:off x="4576737" y="5176434"/>
                  <a:ext cx="341762" cy="232540"/>
                </a:xfrm>
                <a:custGeom>
                  <a:avLst/>
                  <a:gdLst/>
                  <a:ahLst/>
                  <a:cxnLst/>
                  <a:rect l="0" t="0" r="r" b="b"/>
                  <a:pathLst>
                    <a:path w="21600" h="21600">
                      <a:moveTo>
                        <a:pt x="21600" y="5867"/>
                      </a:moveTo>
                      <a:lnTo>
                        <a:pt x="21600" y="0"/>
                      </a:lnTo>
                      <a:lnTo>
                        <a:pt x="0" y="0"/>
                      </a:lnTo>
                      <a:lnTo>
                        <a:pt x="0" y="21600"/>
                      </a:lnTo>
                      <a:close/>
                      <a:moveTo>
                        <a:pt x="21600" y="5867"/>
                      </a:moveTo>
                    </a:path>
                  </a:pathLst>
                </a:custGeom>
                <a:solidFill>
                  <a:srgbClr val="CCCCCC"/>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3" name="AutoShape 172"/>
                <p:cNvSpPr/>
                <p:nvPr/>
              </p:nvSpPr>
              <p:spPr bwMode="auto">
                <a:xfrm>
                  <a:off x="4308964" y="4302647"/>
                  <a:ext cx="882592" cy="958346"/>
                </a:xfrm>
                <a:custGeom>
                  <a:avLst/>
                  <a:gdLst/>
                  <a:ahLst/>
                  <a:cxnLst/>
                  <a:rect l="0" t="0" r="r" b="b"/>
                  <a:pathLst>
                    <a:path w="13119" h="21600">
                      <a:moveTo>
                        <a:pt x="6559" y="0"/>
                      </a:moveTo>
                      <a:cubicBezTo>
                        <a:pt x="17359" y="0"/>
                        <a:pt x="12981" y="21600"/>
                        <a:pt x="6559" y="21600"/>
                      </a:cubicBezTo>
                      <a:cubicBezTo>
                        <a:pt x="137" y="21600"/>
                        <a:pt x="-4241" y="0"/>
                        <a:pt x="6559" y="0"/>
                      </a:cubicBezTo>
                      <a:close/>
                      <a:moveTo>
                        <a:pt x="6559" y="0"/>
                      </a:moveTo>
                    </a:path>
                  </a:pathLst>
                </a:custGeom>
                <a:solidFill>
                  <a:srgbClr val="F7C2AB"/>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4" name="AutoShape 173"/>
                <p:cNvSpPr/>
                <p:nvPr/>
              </p:nvSpPr>
              <p:spPr bwMode="auto">
                <a:xfrm>
                  <a:off x="4745856" y="4302647"/>
                  <a:ext cx="440415" cy="958346"/>
                </a:xfrm>
                <a:custGeom>
                  <a:avLst/>
                  <a:gdLst/>
                  <a:ahLst/>
                  <a:cxnLst/>
                  <a:rect l="0" t="0" r="r" b="b"/>
                  <a:pathLst>
                    <a:path w="13119" h="21600">
                      <a:moveTo>
                        <a:pt x="0" y="0"/>
                      </a:moveTo>
                      <a:cubicBezTo>
                        <a:pt x="21600" y="0"/>
                        <a:pt x="12844" y="21600"/>
                        <a:pt x="0" y="21600"/>
                      </a:cubicBezTo>
                      <a:lnTo>
                        <a:pt x="0" y="0"/>
                      </a:lnTo>
                      <a:close/>
                      <a:moveTo>
                        <a:pt x="0" y="0"/>
                      </a:moveTo>
                    </a:path>
                  </a:pathLst>
                </a:custGeom>
                <a:solidFill>
                  <a:srgbClr val="FAD9CA"/>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5" name="AutoShape 174"/>
                <p:cNvSpPr/>
                <p:nvPr/>
              </p:nvSpPr>
              <p:spPr bwMode="auto">
                <a:xfrm>
                  <a:off x="4576737" y="5416020"/>
                  <a:ext cx="341762" cy="350572"/>
                </a:xfrm>
                <a:custGeom>
                  <a:avLst/>
                  <a:gdLst/>
                  <a:ahLst/>
                  <a:cxnLst/>
                  <a:rect l="0" t="0" r="r" b="b"/>
                  <a:pathLst>
                    <a:path w="21600" h="21600">
                      <a:moveTo>
                        <a:pt x="0" y="0"/>
                      </a:moveTo>
                      <a:cubicBezTo>
                        <a:pt x="0" y="10906"/>
                        <a:pt x="9409" y="6781"/>
                        <a:pt x="9409" y="21600"/>
                      </a:cubicBezTo>
                      <a:lnTo>
                        <a:pt x="12191" y="21600"/>
                      </a:lnTo>
                      <a:cubicBezTo>
                        <a:pt x="12191" y="6782"/>
                        <a:pt x="21600" y="10906"/>
                        <a:pt x="21600" y="0"/>
                      </a:cubicBezTo>
                      <a:lnTo>
                        <a:pt x="0" y="0"/>
                      </a:lnTo>
                      <a:close/>
                      <a:moveTo>
                        <a:pt x="0"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6" name="AutoShape 175"/>
                <p:cNvSpPr/>
                <p:nvPr/>
              </p:nvSpPr>
              <p:spPr bwMode="auto">
                <a:xfrm>
                  <a:off x="4294871" y="4359021"/>
                  <a:ext cx="910779" cy="419277"/>
                </a:xfrm>
                <a:custGeom>
                  <a:avLst/>
                  <a:gdLst/>
                  <a:ahLst/>
                  <a:cxnLst/>
                  <a:rect l="0" t="0" r="r" b="b"/>
                  <a:pathLst>
                    <a:path w="21339" h="19952">
                      <a:moveTo>
                        <a:pt x="16213" y="4995"/>
                      </a:moveTo>
                      <a:cubicBezTo>
                        <a:pt x="14681" y="6345"/>
                        <a:pt x="9351" y="13230"/>
                        <a:pt x="7153" y="13365"/>
                      </a:cubicBezTo>
                      <a:cubicBezTo>
                        <a:pt x="4954" y="13500"/>
                        <a:pt x="7553" y="12555"/>
                        <a:pt x="8152" y="11205"/>
                      </a:cubicBezTo>
                      <a:cubicBezTo>
                        <a:pt x="8752" y="9855"/>
                        <a:pt x="3955" y="14310"/>
                        <a:pt x="2822" y="14445"/>
                      </a:cubicBezTo>
                      <a:cubicBezTo>
                        <a:pt x="1689" y="14580"/>
                        <a:pt x="2822" y="14175"/>
                        <a:pt x="3355" y="12689"/>
                      </a:cubicBezTo>
                      <a:cubicBezTo>
                        <a:pt x="3888" y="11204"/>
                        <a:pt x="1423" y="13499"/>
                        <a:pt x="1822" y="17549"/>
                      </a:cubicBezTo>
                      <a:cubicBezTo>
                        <a:pt x="2222" y="21600"/>
                        <a:pt x="173" y="20083"/>
                        <a:pt x="40" y="16304"/>
                      </a:cubicBezTo>
                      <a:cubicBezTo>
                        <a:pt x="-93" y="12524"/>
                        <a:pt x="90" y="11880"/>
                        <a:pt x="823" y="8370"/>
                      </a:cubicBezTo>
                      <a:cubicBezTo>
                        <a:pt x="1556" y="4860"/>
                        <a:pt x="11216" y="0"/>
                        <a:pt x="14281" y="0"/>
                      </a:cubicBezTo>
                      <a:cubicBezTo>
                        <a:pt x="17346" y="0"/>
                        <a:pt x="19878" y="6210"/>
                        <a:pt x="20611" y="8910"/>
                      </a:cubicBezTo>
                      <a:cubicBezTo>
                        <a:pt x="21344" y="11610"/>
                        <a:pt x="21507" y="14536"/>
                        <a:pt x="21174" y="16965"/>
                      </a:cubicBezTo>
                      <a:cubicBezTo>
                        <a:pt x="20840" y="19395"/>
                        <a:pt x="19811" y="20520"/>
                        <a:pt x="19811" y="17415"/>
                      </a:cubicBezTo>
                      <a:cubicBezTo>
                        <a:pt x="19811" y="14310"/>
                        <a:pt x="17346" y="10665"/>
                        <a:pt x="16213" y="4995"/>
                      </a:cubicBezTo>
                      <a:close/>
                      <a:moveTo>
                        <a:pt x="16213" y="4995"/>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nvGrpSpPr>
                <p:cNvPr id="47" name="Group 178"/>
                <p:cNvGrpSpPr/>
                <p:nvPr/>
              </p:nvGrpSpPr>
              <p:grpSpPr bwMode="auto">
                <a:xfrm>
                  <a:off x="4252591" y="4625032"/>
                  <a:ext cx="995338" cy="223732"/>
                  <a:chOff x="0" y="0"/>
                  <a:chExt cx="565" cy="126"/>
                </a:xfrm>
                <a:solidFill>
                  <a:srgbClr val="FAD9CA"/>
                </a:solidFill>
              </p:grpSpPr>
              <p:sp>
                <p:nvSpPr>
                  <p:cNvPr id="52" name="AutoShape 176"/>
                  <p:cNvSpPr/>
                  <p:nvPr/>
                </p:nvSpPr>
                <p:spPr bwMode="auto">
                  <a:xfrm>
                    <a:off x="504" y="0"/>
                    <a:ext cx="61" cy="126"/>
                  </a:xfrm>
                  <a:custGeom>
                    <a:avLst/>
                    <a:gdLst/>
                    <a:ahLst/>
                    <a:cxnLst/>
                    <a:rect l="0" t="0" r="r" b="b"/>
                    <a:pathLst>
                      <a:path w="21587" h="21561">
                        <a:moveTo>
                          <a:pt x="15736" y="50"/>
                        </a:moveTo>
                        <a:cubicBezTo>
                          <a:pt x="15096" y="-19"/>
                          <a:pt x="14423" y="-15"/>
                          <a:pt x="13738" y="58"/>
                        </a:cubicBezTo>
                        <a:cubicBezTo>
                          <a:pt x="13052" y="132"/>
                          <a:pt x="12354" y="275"/>
                          <a:pt x="11665" y="479"/>
                        </a:cubicBezTo>
                        <a:cubicBezTo>
                          <a:pt x="10975" y="682"/>
                          <a:pt x="10294" y="946"/>
                          <a:pt x="9637" y="1255"/>
                        </a:cubicBezTo>
                        <a:cubicBezTo>
                          <a:pt x="8981" y="1563"/>
                          <a:pt x="8350" y="1917"/>
                          <a:pt x="7755" y="2299"/>
                        </a:cubicBezTo>
                        <a:cubicBezTo>
                          <a:pt x="7159" y="2682"/>
                          <a:pt x="6600" y="3093"/>
                          <a:pt x="6082" y="3518"/>
                        </a:cubicBezTo>
                        <a:cubicBezTo>
                          <a:pt x="5564" y="3943"/>
                          <a:pt x="5088" y="4381"/>
                          <a:pt x="4652" y="4821"/>
                        </a:cubicBezTo>
                        <a:cubicBezTo>
                          <a:pt x="4217" y="5262"/>
                          <a:pt x="3824" y="5704"/>
                          <a:pt x="3469" y="6139"/>
                        </a:cubicBezTo>
                        <a:cubicBezTo>
                          <a:pt x="3114" y="6575"/>
                          <a:pt x="2798" y="7003"/>
                          <a:pt x="2517" y="7420"/>
                        </a:cubicBezTo>
                        <a:cubicBezTo>
                          <a:pt x="2235" y="7836"/>
                          <a:pt x="1988" y="8240"/>
                          <a:pt x="1770" y="8629"/>
                        </a:cubicBezTo>
                        <a:cubicBezTo>
                          <a:pt x="1552" y="9018"/>
                          <a:pt x="1363" y="9392"/>
                          <a:pt x="1198" y="9750"/>
                        </a:cubicBezTo>
                        <a:cubicBezTo>
                          <a:pt x="1033" y="10108"/>
                          <a:pt x="876" y="10485"/>
                          <a:pt x="732" y="10882"/>
                        </a:cubicBezTo>
                        <a:cubicBezTo>
                          <a:pt x="589" y="11279"/>
                          <a:pt x="458" y="11696"/>
                          <a:pt x="347" y="12131"/>
                        </a:cubicBezTo>
                        <a:cubicBezTo>
                          <a:pt x="237" y="12566"/>
                          <a:pt x="147" y="13019"/>
                          <a:pt x="86" y="13485"/>
                        </a:cubicBezTo>
                        <a:cubicBezTo>
                          <a:pt x="26" y="13952"/>
                          <a:pt x="-6" y="14433"/>
                          <a:pt x="2" y="14921"/>
                        </a:cubicBezTo>
                        <a:cubicBezTo>
                          <a:pt x="9" y="15409"/>
                          <a:pt x="56" y="15904"/>
                          <a:pt x="152" y="16395"/>
                        </a:cubicBezTo>
                        <a:cubicBezTo>
                          <a:pt x="249" y="16886"/>
                          <a:pt x="394" y="17373"/>
                          <a:pt x="598" y="17841"/>
                        </a:cubicBezTo>
                        <a:cubicBezTo>
                          <a:pt x="801" y="18309"/>
                          <a:pt x="1063" y="18759"/>
                          <a:pt x="1386" y="19173"/>
                        </a:cubicBezTo>
                        <a:cubicBezTo>
                          <a:pt x="1710" y="19587"/>
                          <a:pt x="2096" y="19965"/>
                          <a:pt x="2542" y="20290"/>
                        </a:cubicBezTo>
                        <a:cubicBezTo>
                          <a:pt x="2988" y="20616"/>
                          <a:pt x="3494" y="20889"/>
                          <a:pt x="4050" y="21095"/>
                        </a:cubicBezTo>
                        <a:cubicBezTo>
                          <a:pt x="4606" y="21303"/>
                          <a:pt x="5213" y="21444"/>
                          <a:pt x="5852" y="21512"/>
                        </a:cubicBezTo>
                        <a:cubicBezTo>
                          <a:pt x="6492" y="21581"/>
                          <a:pt x="7165" y="21577"/>
                          <a:pt x="7850" y="21504"/>
                        </a:cubicBezTo>
                        <a:cubicBezTo>
                          <a:pt x="8536" y="21430"/>
                          <a:pt x="9234" y="21287"/>
                          <a:pt x="9923" y="21083"/>
                        </a:cubicBezTo>
                        <a:cubicBezTo>
                          <a:pt x="10613" y="20880"/>
                          <a:pt x="11294" y="20616"/>
                          <a:pt x="11951" y="20307"/>
                        </a:cubicBezTo>
                        <a:cubicBezTo>
                          <a:pt x="12607" y="19999"/>
                          <a:pt x="13238" y="19645"/>
                          <a:pt x="13833" y="19263"/>
                        </a:cubicBezTo>
                        <a:cubicBezTo>
                          <a:pt x="14429" y="18880"/>
                          <a:pt x="14988" y="18469"/>
                          <a:pt x="15506" y="18044"/>
                        </a:cubicBezTo>
                        <a:cubicBezTo>
                          <a:pt x="16024" y="17619"/>
                          <a:pt x="16500" y="17181"/>
                          <a:pt x="16936" y="16741"/>
                        </a:cubicBezTo>
                        <a:cubicBezTo>
                          <a:pt x="17371" y="16300"/>
                          <a:pt x="17764" y="15858"/>
                          <a:pt x="18119" y="15423"/>
                        </a:cubicBezTo>
                        <a:cubicBezTo>
                          <a:pt x="18474" y="14987"/>
                          <a:pt x="18790" y="14559"/>
                          <a:pt x="19071" y="14142"/>
                        </a:cubicBezTo>
                        <a:cubicBezTo>
                          <a:pt x="19353" y="13726"/>
                          <a:pt x="19600" y="13322"/>
                          <a:pt x="19818" y="12933"/>
                        </a:cubicBezTo>
                        <a:cubicBezTo>
                          <a:pt x="20036" y="12544"/>
                          <a:pt x="20225" y="12170"/>
                          <a:pt x="20390" y="11812"/>
                        </a:cubicBezTo>
                        <a:cubicBezTo>
                          <a:pt x="20555" y="11454"/>
                          <a:pt x="20712" y="11077"/>
                          <a:pt x="20856" y="10680"/>
                        </a:cubicBezTo>
                        <a:cubicBezTo>
                          <a:pt x="20999" y="10283"/>
                          <a:pt x="21130" y="9866"/>
                          <a:pt x="21241" y="9431"/>
                        </a:cubicBezTo>
                        <a:cubicBezTo>
                          <a:pt x="21351" y="8996"/>
                          <a:pt x="21441" y="8543"/>
                          <a:pt x="21502" y="8077"/>
                        </a:cubicBezTo>
                        <a:cubicBezTo>
                          <a:pt x="21562" y="7610"/>
                          <a:pt x="21594" y="7129"/>
                          <a:pt x="21586" y="6641"/>
                        </a:cubicBezTo>
                        <a:cubicBezTo>
                          <a:pt x="21579" y="6153"/>
                          <a:pt x="21532" y="5658"/>
                          <a:pt x="21436" y="5167"/>
                        </a:cubicBezTo>
                        <a:cubicBezTo>
                          <a:pt x="21339" y="4676"/>
                          <a:pt x="21194" y="4189"/>
                          <a:pt x="20990" y="3721"/>
                        </a:cubicBezTo>
                        <a:cubicBezTo>
                          <a:pt x="20787" y="3253"/>
                          <a:pt x="20525" y="2803"/>
                          <a:pt x="20202" y="2389"/>
                        </a:cubicBezTo>
                        <a:cubicBezTo>
                          <a:pt x="19878" y="1975"/>
                          <a:pt x="19492" y="1597"/>
                          <a:pt x="19046" y="1272"/>
                        </a:cubicBezTo>
                        <a:cubicBezTo>
                          <a:pt x="18600" y="946"/>
                          <a:pt x="18094" y="673"/>
                          <a:pt x="17538" y="467"/>
                        </a:cubicBezTo>
                        <a:cubicBezTo>
                          <a:pt x="16982" y="259"/>
                          <a:pt x="16375" y="118"/>
                          <a:pt x="15736" y="50"/>
                        </a:cubicBezTo>
                        <a:close/>
                        <a:moveTo>
                          <a:pt x="15736" y="5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3" name="AutoShape 177"/>
                  <p:cNvSpPr/>
                  <p:nvPr/>
                </p:nvSpPr>
                <p:spPr bwMode="auto">
                  <a:xfrm>
                    <a:off x="0" y="0"/>
                    <a:ext cx="61" cy="126"/>
                  </a:xfrm>
                  <a:custGeom>
                    <a:avLst/>
                    <a:gdLst/>
                    <a:ahLst/>
                    <a:cxnLst/>
                    <a:rect l="0" t="0" r="r" b="b"/>
                    <a:pathLst>
                      <a:path w="21587" h="21561">
                        <a:moveTo>
                          <a:pt x="5851" y="50"/>
                        </a:moveTo>
                        <a:cubicBezTo>
                          <a:pt x="5211" y="119"/>
                          <a:pt x="4605" y="259"/>
                          <a:pt x="4048" y="467"/>
                        </a:cubicBezTo>
                        <a:cubicBezTo>
                          <a:pt x="3492" y="674"/>
                          <a:pt x="2986" y="946"/>
                          <a:pt x="2540" y="1272"/>
                        </a:cubicBezTo>
                        <a:cubicBezTo>
                          <a:pt x="2094" y="1598"/>
                          <a:pt x="1709" y="1976"/>
                          <a:pt x="1385" y="2390"/>
                        </a:cubicBezTo>
                        <a:cubicBezTo>
                          <a:pt x="1062" y="2804"/>
                          <a:pt x="800" y="3253"/>
                          <a:pt x="597" y="3721"/>
                        </a:cubicBezTo>
                        <a:cubicBezTo>
                          <a:pt x="394" y="4190"/>
                          <a:pt x="248" y="4677"/>
                          <a:pt x="152" y="5167"/>
                        </a:cubicBezTo>
                        <a:cubicBezTo>
                          <a:pt x="56" y="5658"/>
                          <a:pt x="9" y="6153"/>
                          <a:pt x="2" y="6641"/>
                        </a:cubicBezTo>
                        <a:cubicBezTo>
                          <a:pt x="-6" y="7129"/>
                          <a:pt x="26" y="7610"/>
                          <a:pt x="87" y="8077"/>
                        </a:cubicBezTo>
                        <a:cubicBezTo>
                          <a:pt x="147" y="8544"/>
                          <a:pt x="237" y="8997"/>
                          <a:pt x="348" y="9432"/>
                        </a:cubicBezTo>
                        <a:cubicBezTo>
                          <a:pt x="458" y="9866"/>
                          <a:pt x="589" y="10283"/>
                          <a:pt x="733" y="10680"/>
                        </a:cubicBezTo>
                        <a:cubicBezTo>
                          <a:pt x="877" y="11077"/>
                          <a:pt x="1034" y="11455"/>
                          <a:pt x="1199" y="11812"/>
                        </a:cubicBezTo>
                        <a:cubicBezTo>
                          <a:pt x="1364" y="12170"/>
                          <a:pt x="1553" y="12544"/>
                          <a:pt x="1771" y="12933"/>
                        </a:cubicBezTo>
                        <a:cubicBezTo>
                          <a:pt x="1989" y="13322"/>
                          <a:pt x="2236" y="13726"/>
                          <a:pt x="2518" y="14143"/>
                        </a:cubicBezTo>
                        <a:cubicBezTo>
                          <a:pt x="2800" y="14559"/>
                          <a:pt x="3116" y="14988"/>
                          <a:pt x="3471" y="15423"/>
                        </a:cubicBezTo>
                        <a:cubicBezTo>
                          <a:pt x="3825" y="15858"/>
                          <a:pt x="4219" y="16300"/>
                          <a:pt x="4654" y="16741"/>
                        </a:cubicBezTo>
                        <a:cubicBezTo>
                          <a:pt x="5089" y="17181"/>
                          <a:pt x="5566" y="17620"/>
                          <a:pt x="6084" y="18045"/>
                        </a:cubicBezTo>
                        <a:cubicBezTo>
                          <a:pt x="6602" y="18470"/>
                          <a:pt x="7161" y="18881"/>
                          <a:pt x="7756" y="19263"/>
                        </a:cubicBezTo>
                        <a:cubicBezTo>
                          <a:pt x="8352" y="19645"/>
                          <a:pt x="8983" y="19999"/>
                          <a:pt x="9639" y="20308"/>
                        </a:cubicBezTo>
                        <a:cubicBezTo>
                          <a:pt x="10296" y="20616"/>
                          <a:pt x="10977" y="20880"/>
                          <a:pt x="11667" y="21083"/>
                        </a:cubicBezTo>
                        <a:cubicBezTo>
                          <a:pt x="12356" y="21287"/>
                          <a:pt x="13054" y="21430"/>
                          <a:pt x="13740" y="21504"/>
                        </a:cubicBezTo>
                        <a:cubicBezTo>
                          <a:pt x="14425" y="21578"/>
                          <a:pt x="15098" y="21581"/>
                          <a:pt x="15737" y="21512"/>
                        </a:cubicBezTo>
                        <a:cubicBezTo>
                          <a:pt x="16377" y="21443"/>
                          <a:pt x="16983" y="21303"/>
                          <a:pt x="17540" y="21095"/>
                        </a:cubicBezTo>
                        <a:cubicBezTo>
                          <a:pt x="18096" y="20888"/>
                          <a:pt x="18602" y="20616"/>
                          <a:pt x="19048" y="20290"/>
                        </a:cubicBezTo>
                        <a:cubicBezTo>
                          <a:pt x="19494" y="19964"/>
                          <a:pt x="19879" y="19586"/>
                          <a:pt x="20203" y="19172"/>
                        </a:cubicBezTo>
                        <a:cubicBezTo>
                          <a:pt x="20526" y="18758"/>
                          <a:pt x="20788" y="18309"/>
                          <a:pt x="20991" y="17841"/>
                        </a:cubicBezTo>
                        <a:cubicBezTo>
                          <a:pt x="21194" y="17372"/>
                          <a:pt x="21340" y="16885"/>
                          <a:pt x="21436" y="16395"/>
                        </a:cubicBezTo>
                        <a:cubicBezTo>
                          <a:pt x="21532" y="15904"/>
                          <a:pt x="21579" y="15409"/>
                          <a:pt x="21586" y="14921"/>
                        </a:cubicBezTo>
                        <a:cubicBezTo>
                          <a:pt x="21594" y="14433"/>
                          <a:pt x="21562" y="13952"/>
                          <a:pt x="21501" y="13485"/>
                        </a:cubicBezTo>
                        <a:cubicBezTo>
                          <a:pt x="21441" y="13018"/>
                          <a:pt x="21351" y="12565"/>
                          <a:pt x="21240" y="12130"/>
                        </a:cubicBezTo>
                        <a:cubicBezTo>
                          <a:pt x="21130" y="11696"/>
                          <a:pt x="20999" y="11279"/>
                          <a:pt x="20855" y="10882"/>
                        </a:cubicBezTo>
                        <a:cubicBezTo>
                          <a:pt x="20711" y="10485"/>
                          <a:pt x="20554" y="10107"/>
                          <a:pt x="20389" y="9750"/>
                        </a:cubicBezTo>
                        <a:cubicBezTo>
                          <a:pt x="20224" y="9392"/>
                          <a:pt x="20035" y="9018"/>
                          <a:pt x="19817" y="8629"/>
                        </a:cubicBezTo>
                        <a:cubicBezTo>
                          <a:pt x="19599" y="8240"/>
                          <a:pt x="19352" y="7836"/>
                          <a:pt x="19070" y="7419"/>
                        </a:cubicBezTo>
                        <a:cubicBezTo>
                          <a:pt x="18788" y="7003"/>
                          <a:pt x="18472" y="6574"/>
                          <a:pt x="18117" y="6139"/>
                        </a:cubicBezTo>
                        <a:cubicBezTo>
                          <a:pt x="17763" y="5704"/>
                          <a:pt x="17369" y="5262"/>
                          <a:pt x="16934" y="4821"/>
                        </a:cubicBezTo>
                        <a:cubicBezTo>
                          <a:pt x="16499" y="4381"/>
                          <a:pt x="16022" y="3942"/>
                          <a:pt x="15504" y="3517"/>
                        </a:cubicBezTo>
                        <a:cubicBezTo>
                          <a:pt x="14986" y="3092"/>
                          <a:pt x="14427" y="2681"/>
                          <a:pt x="13832" y="2299"/>
                        </a:cubicBezTo>
                        <a:cubicBezTo>
                          <a:pt x="13236" y="1917"/>
                          <a:pt x="12605" y="1563"/>
                          <a:pt x="11949" y="1254"/>
                        </a:cubicBezTo>
                        <a:cubicBezTo>
                          <a:pt x="11292" y="946"/>
                          <a:pt x="10611" y="682"/>
                          <a:pt x="9921" y="479"/>
                        </a:cubicBezTo>
                        <a:cubicBezTo>
                          <a:pt x="9232" y="275"/>
                          <a:pt x="8534" y="132"/>
                          <a:pt x="7848" y="58"/>
                        </a:cubicBezTo>
                        <a:cubicBezTo>
                          <a:pt x="7163" y="-16"/>
                          <a:pt x="6490" y="-19"/>
                          <a:pt x="5851" y="50"/>
                        </a:cubicBezTo>
                        <a:close/>
                        <a:moveTo>
                          <a:pt x="5851" y="5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sp>
              <p:nvSpPr>
                <p:cNvPr id="48" name="AutoShape 179"/>
                <p:cNvSpPr/>
                <p:nvPr/>
              </p:nvSpPr>
              <p:spPr bwMode="auto">
                <a:xfrm>
                  <a:off x="4280778" y="4145859"/>
                  <a:ext cx="917825" cy="491505"/>
                </a:xfrm>
                <a:custGeom>
                  <a:avLst/>
                  <a:gdLst/>
                  <a:ahLst/>
                  <a:cxnLst/>
                  <a:rect l="0" t="0" r="r" b="b"/>
                  <a:pathLst>
                    <a:path w="21600" h="17379">
                      <a:moveTo>
                        <a:pt x="0" y="17132"/>
                      </a:moveTo>
                      <a:cubicBezTo>
                        <a:pt x="1001" y="-763"/>
                        <a:pt x="13216" y="-4221"/>
                        <a:pt x="16889" y="4809"/>
                      </a:cubicBezTo>
                      <a:cubicBezTo>
                        <a:pt x="21291" y="6500"/>
                        <a:pt x="21472" y="15790"/>
                        <a:pt x="21600" y="17379"/>
                      </a:cubicBezTo>
                      <a:cubicBezTo>
                        <a:pt x="21533" y="17145"/>
                        <a:pt x="17377" y="11337"/>
                        <a:pt x="16508" y="9542"/>
                      </a:cubicBezTo>
                      <a:lnTo>
                        <a:pt x="10875" y="12007"/>
                      </a:lnTo>
                      <a:cubicBezTo>
                        <a:pt x="10875" y="12008"/>
                        <a:pt x="4427" y="14786"/>
                        <a:pt x="0" y="17132"/>
                      </a:cubicBezTo>
                      <a:close/>
                      <a:moveTo>
                        <a:pt x="0" y="17132"/>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49" name="AutoShape 180"/>
                <p:cNvSpPr/>
                <p:nvPr/>
              </p:nvSpPr>
              <p:spPr bwMode="auto">
                <a:xfrm>
                  <a:off x="4731763" y="5754260"/>
                  <a:ext cx="33472" cy="447463"/>
                </a:xfrm>
                <a:custGeom>
                  <a:avLst/>
                  <a:gdLst/>
                  <a:ahLst/>
                  <a:cxnLst/>
                  <a:rect l="0" t="0" r="r" b="b"/>
                  <a:pathLst>
                    <a:path w="14966" h="21600">
                      <a:moveTo>
                        <a:pt x="9521" y="21600"/>
                      </a:moveTo>
                      <a:cubicBezTo>
                        <a:pt x="-938" y="15476"/>
                        <a:pt x="-4474" y="8595"/>
                        <a:pt x="7666" y="0"/>
                      </a:cubicBezTo>
                      <a:cubicBezTo>
                        <a:pt x="16996" y="8595"/>
                        <a:pt x="17126" y="15476"/>
                        <a:pt x="9521" y="21600"/>
                      </a:cubicBezTo>
                      <a:close/>
                      <a:moveTo>
                        <a:pt x="9521" y="21600"/>
                      </a:moveTo>
                    </a:path>
                  </a:pathLst>
                </a:custGeom>
                <a:solidFill>
                  <a:schemeClr val="bg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0" name="AutoShape 181"/>
                <p:cNvSpPr/>
                <p:nvPr/>
              </p:nvSpPr>
              <p:spPr bwMode="auto">
                <a:xfrm>
                  <a:off x="4224404" y="5683794"/>
                  <a:ext cx="151503" cy="461557"/>
                </a:xfrm>
                <a:custGeom>
                  <a:avLst/>
                  <a:gdLst/>
                  <a:ahLst/>
                  <a:cxnLst/>
                  <a:rect l="0" t="0" r="r" b="b"/>
                  <a:pathLst>
                    <a:path w="18282" h="21600">
                      <a:moveTo>
                        <a:pt x="17275" y="21600"/>
                      </a:moveTo>
                      <a:cubicBezTo>
                        <a:pt x="18185" y="13279"/>
                        <a:pt x="8637" y="3364"/>
                        <a:pt x="0" y="0"/>
                      </a:cubicBezTo>
                      <a:cubicBezTo>
                        <a:pt x="11283" y="2745"/>
                        <a:pt x="21600" y="12480"/>
                        <a:pt x="17275" y="21600"/>
                      </a:cubicBezTo>
                      <a:close/>
                      <a:moveTo>
                        <a:pt x="17275" y="21600"/>
                      </a:moveTo>
                    </a:path>
                  </a:pathLst>
                </a:custGeom>
                <a:solidFill>
                  <a:schemeClr val="bg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51" name="AutoShape 182"/>
                <p:cNvSpPr/>
                <p:nvPr/>
              </p:nvSpPr>
              <p:spPr bwMode="auto">
                <a:xfrm>
                  <a:off x="5112281" y="5683794"/>
                  <a:ext cx="151503" cy="461557"/>
                </a:xfrm>
                <a:custGeom>
                  <a:avLst/>
                  <a:gdLst/>
                  <a:ahLst/>
                  <a:cxnLst/>
                  <a:rect l="0" t="0" r="r" b="b"/>
                  <a:pathLst>
                    <a:path w="18283" h="21600">
                      <a:moveTo>
                        <a:pt x="1007" y="21600"/>
                      </a:moveTo>
                      <a:cubicBezTo>
                        <a:pt x="98" y="13279"/>
                        <a:pt x="9646" y="3364"/>
                        <a:pt x="18283" y="0"/>
                      </a:cubicBezTo>
                      <a:cubicBezTo>
                        <a:pt x="6998" y="2745"/>
                        <a:pt x="-3317" y="12480"/>
                        <a:pt x="1007" y="21600"/>
                      </a:cubicBezTo>
                      <a:close/>
                      <a:moveTo>
                        <a:pt x="1007" y="21600"/>
                      </a:moveTo>
                    </a:path>
                  </a:pathLst>
                </a:custGeom>
                <a:solidFill>
                  <a:schemeClr val="bg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grpSp>
            <p:nvGrpSpPr>
              <p:cNvPr id="19" name="Group 18"/>
              <p:cNvGrpSpPr/>
              <p:nvPr/>
            </p:nvGrpSpPr>
            <p:grpSpPr>
              <a:xfrm>
                <a:off x="2420271" y="2598116"/>
                <a:ext cx="1661233" cy="2507681"/>
                <a:chOff x="5280430" y="3842515"/>
                <a:chExt cx="1661233" cy="2507681"/>
              </a:xfrm>
            </p:grpSpPr>
            <p:sp>
              <p:nvSpPr>
                <p:cNvPr id="20" name="AutoShape 94"/>
                <p:cNvSpPr/>
                <p:nvPr/>
              </p:nvSpPr>
              <p:spPr bwMode="auto">
                <a:xfrm>
                  <a:off x="5449297" y="4197137"/>
                  <a:ext cx="958322" cy="2011633"/>
                </a:xfrm>
                <a:custGeom>
                  <a:avLst/>
                  <a:gdLst/>
                  <a:ahLst/>
                  <a:cxnLst/>
                  <a:rect l="0" t="0" r="r" b="b"/>
                  <a:pathLst>
                    <a:path w="19088" h="19496">
                      <a:moveTo>
                        <a:pt x="2661" y="62"/>
                      </a:moveTo>
                      <a:cubicBezTo>
                        <a:pt x="1024" y="1534"/>
                        <a:pt x="-2264" y="10266"/>
                        <a:pt x="2395" y="15296"/>
                      </a:cubicBezTo>
                      <a:cubicBezTo>
                        <a:pt x="7055" y="20326"/>
                        <a:pt x="18832" y="20496"/>
                        <a:pt x="19084" y="17613"/>
                      </a:cubicBezTo>
                      <a:cubicBezTo>
                        <a:pt x="19336" y="14730"/>
                        <a:pt x="5809" y="-1104"/>
                        <a:pt x="2661" y="62"/>
                      </a:cubicBezTo>
                      <a:close/>
                      <a:moveTo>
                        <a:pt x="2661" y="62"/>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1" name="AutoShape 95"/>
                <p:cNvSpPr/>
                <p:nvPr/>
              </p:nvSpPr>
              <p:spPr bwMode="auto">
                <a:xfrm>
                  <a:off x="5787032" y="4197137"/>
                  <a:ext cx="954101" cy="1992635"/>
                </a:xfrm>
                <a:custGeom>
                  <a:avLst/>
                  <a:gdLst/>
                  <a:ahLst/>
                  <a:cxnLst/>
                  <a:rect l="0" t="0" r="r" b="b"/>
                  <a:pathLst>
                    <a:path w="19148" h="19304">
                      <a:moveTo>
                        <a:pt x="16626" y="61"/>
                      </a:moveTo>
                      <a:cubicBezTo>
                        <a:pt x="18275" y="1533"/>
                        <a:pt x="21350" y="9727"/>
                        <a:pt x="16656" y="14756"/>
                      </a:cubicBezTo>
                      <a:cubicBezTo>
                        <a:pt x="11963" y="19786"/>
                        <a:pt x="258" y="20496"/>
                        <a:pt x="4" y="17614"/>
                      </a:cubicBezTo>
                      <a:cubicBezTo>
                        <a:pt x="-250" y="14731"/>
                        <a:pt x="13454" y="-1104"/>
                        <a:pt x="16626" y="61"/>
                      </a:cubicBezTo>
                      <a:close/>
                      <a:moveTo>
                        <a:pt x="16626" y="61"/>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2" name="AutoShape 96"/>
                <p:cNvSpPr/>
                <p:nvPr/>
              </p:nvSpPr>
              <p:spPr bwMode="auto">
                <a:xfrm>
                  <a:off x="5280430" y="5362322"/>
                  <a:ext cx="1661233" cy="983653"/>
                </a:xfrm>
                <a:custGeom>
                  <a:avLst/>
                  <a:gdLst/>
                  <a:ahLst/>
                  <a:cxnLst/>
                  <a:rect l="0" t="0" r="r" b="b"/>
                  <a:pathLst>
                    <a:path w="21600" h="21557">
                      <a:moveTo>
                        <a:pt x="3729" y="4260"/>
                      </a:moveTo>
                      <a:cubicBezTo>
                        <a:pt x="1865" y="6296"/>
                        <a:pt x="1093" y="10671"/>
                        <a:pt x="0" y="15851"/>
                      </a:cubicBezTo>
                      <a:cubicBezTo>
                        <a:pt x="3064" y="19446"/>
                        <a:pt x="6789" y="21557"/>
                        <a:pt x="10808" y="21557"/>
                      </a:cubicBezTo>
                      <a:cubicBezTo>
                        <a:pt x="14820" y="21557"/>
                        <a:pt x="18539" y="19453"/>
                        <a:pt x="21600" y="15869"/>
                      </a:cubicBezTo>
                      <a:cubicBezTo>
                        <a:pt x="20510" y="10663"/>
                        <a:pt x="19750" y="6247"/>
                        <a:pt x="17864" y="4260"/>
                      </a:cubicBezTo>
                      <a:cubicBezTo>
                        <a:pt x="14637" y="860"/>
                        <a:pt x="12694" y="46"/>
                        <a:pt x="10790" y="2"/>
                      </a:cubicBezTo>
                      <a:cubicBezTo>
                        <a:pt x="8842" y="-43"/>
                        <a:pt x="6933" y="760"/>
                        <a:pt x="3729" y="4260"/>
                      </a:cubicBezTo>
                      <a:close/>
                      <a:moveTo>
                        <a:pt x="3729" y="4260"/>
                      </a:moveTo>
                    </a:path>
                  </a:pathLst>
                </a:custGeom>
                <a:solidFill>
                  <a:srgbClr val="484848"/>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3" name="AutoShape 97"/>
                <p:cNvSpPr/>
                <p:nvPr/>
              </p:nvSpPr>
              <p:spPr bwMode="auto">
                <a:xfrm>
                  <a:off x="5905239" y="4805059"/>
                  <a:ext cx="409503" cy="753571"/>
                </a:xfrm>
                <a:custGeom>
                  <a:avLst/>
                  <a:gdLst/>
                  <a:ahLst/>
                  <a:cxnLst/>
                  <a:rect l="0" t="0" r="r" b="b"/>
                  <a:pathLst>
                    <a:path w="21600" h="19898">
                      <a:moveTo>
                        <a:pt x="0" y="0"/>
                      </a:moveTo>
                      <a:lnTo>
                        <a:pt x="21600" y="0"/>
                      </a:lnTo>
                      <a:lnTo>
                        <a:pt x="21600" y="15694"/>
                      </a:lnTo>
                      <a:cubicBezTo>
                        <a:pt x="21600" y="20991"/>
                        <a:pt x="0" y="21600"/>
                        <a:pt x="0" y="15694"/>
                      </a:cubicBezTo>
                      <a:lnTo>
                        <a:pt x="0" y="0"/>
                      </a:lnTo>
                      <a:close/>
                      <a:moveTo>
                        <a:pt x="0"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4" name="AutoShape 98"/>
                <p:cNvSpPr/>
                <p:nvPr/>
              </p:nvSpPr>
              <p:spPr bwMode="auto">
                <a:xfrm>
                  <a:off x="5905239" y="5109021"/>
                  <a:ext cx="409503" cy="278631"/>
                </a:xfrm>
                <a:custGeom>
                  <a:avLst/>
                  <a:gdLst/>
                  <a:ahLst/>
                  <a:cxnLst/>
                  <a:rect l="0" t="0" r="r" b="b"/>
                  <a:pathLst>
                    <a:path w="21600" h="21600">
                      <a:moveTo>
                        <a:pt x="21600" y="5865"/>
                      </a:moveTo>
                      <a:lnTo>
                        <a:pt x="21600" y="0"/>
                      </a:lnTo>
                      <a:lnTo>
                        <a:pt x="0" y="0"/>
                      </a:lnTo>
                      <a:lnTo>
                        <a:pt x="0" y="21600"/>
                      </a:lnTo>
                      <a:close/>
                      <a:moveTo>
                        <a:pt x="21600" y="5865"/>
                      </a:moveTo>
                    </a:path>
                  </a:pathLst>
                </a:custGeom>
                <a:solidFill>
                  <a:srgbClr val="CCCCCC"/>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5" name="AutoShape 99"/>
                <p:cNvSpPr/>
                <p:nvPr/>
              </p:nvSpPr>
              <p:spPr bwMode="auto">
                <a:xfrm>
                  <a:off x="5582280" y="4062043"/>
                  <a:ext cx="1059643" cy="1148298"/>
                </a:xfrm>
                <a:custGeom>
                  <a:avLst/>
                  <a:gdLst/>
                  <a:ahLst/>
                  <a:cxnLst/>
                  <a:rect l="0" t="0" r="r" b="b"/>
                  <a:pathLst>
                    <a:path w="13119" h="21600">
                      <a:moveTo>
                        <a:pt x="6559" y="0"/>
                      </a:moveTo>
                      <a:cubicBezTo>
                        <a:pt x="17359" y="0"/>
                        <a:pt x="12981" y="21600"/>
                        <a:pt x="6559" y="21600"/>
                      </a:cubicBezTo>
                      <a:cubicBezTo>
                        <a:pt x="137" y="21600"/>
                        <a:pt x="-4241" y="0"/>
                        <a:pt x="6559" y="0"/>
                      </a:cubicBezTo>
                      <a:close/>
                      <a:moveTo>
                        <a:pt x="6559" y="0"/>
                      </a:moveTo>
                    </a:path>
                  </a:pathLst>
                </a:custGeom>
                <a:solidFill>
                  <a:srgbClr val="FAD9CA"/>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6" name="AutoShape 100"/>
                <p:cNvSpPr/>
                <p:nvPr/>
              </p:nvSpPr>
              <p:spPr bwMode="auto">
                <a:xfrm>
                  <a:off x="6107880" y="4062043"/>
                  <a:ext cx="527711" cy="1148298"/>
                </a:xfrm>
                <a:custGeom>
                  <a:avLst/>
                  <a:gdLst/>
                  <a:ahLst/>
                  <a:cxnLst/>
                  <a:rect l="0" t="0" r="r" b="b"/>
                  <a:pathLst>
                    <a:path w="13119" h="21600">
                      <a:moveTo>
                        <a:pt x="0" y="0"/>
                      </a:moveTo>
                      <a:cubicBezTo>
                        <a:pt x="21600" y="0"/>
                        <a:pt x="12844" y="21600"/>
                        <a:pt x="0" y="21600"/>
                      </a:cubicBezTo>
                      <a:lnTo>
                        <a:pt x="0" y="0"/>
                      </a:lnTo>
                      <a:close/>
                      <a:moveTo>
                        <a:pt x="0" y="0"/>
                      </a:moveTo>
                    </a:path>
                  </a:pathLst>
                </a:custGeom>
                <a:solidFill>
                  <a:srgbClr val="F7C2AB"/>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7" name="AutoShape 101"/>
                <p:cNvSpPr/>
                <p:nvPr/>
              </p:nvSpPr>
              <p:spPr bwMode="auto">
                <a:xfrm>
                  <a:off x="5550618" y="3842515"/>
                  <a:ext cx="1141966" cy="844337"/>
                </a:xfrm>
                <a:custGeom>
                  <a:avLst/>
                  <a:gdLst/>
                  <a:ahLst/>
                  <a:cxnLst/>
                  <a:rect l="0" t="0" r="r" b="b"/>
                  <a:pathLst>
                    <a:path w="19849" h="19488">
                      <a:moveTo>
                        <a:pt x="12996" y="7434"/>
                      </a:moveTo>
                      <a:cubicBezTo>
                        <a:pt x="15504" y="9077"/>
                        <a:pt x="17049" y="11823"/>
                        <a:pt x="17586" y="16033"/>
                      </a:cubicBezTo>
                      <a:cubicBezTo>
                        <a:pt x="18124" y="20242"/>
                        <a:pt x="18516" y="19639"/>
                        <a:pt x="19614" y="16528"/>
                      </a:cubicBezTo>
                      <a:cubicBezTo>
                        <a:pt x="20711" y="13417"/>
                        <a:pt x="18023" y="0"/>
                        <a:pt x="10173" y="0"/>
                      </a:cubicBezTo>
                      <a:cubicBezTo>
                        <a:pt x="2324" y="0"/>
                        <a:pt x="-889" y="10322"/>
                        <a:pt x="208" y="15961"/>
                      </a:cubicBezTo>
                      <a:cubicBezTo>
                        <a:pt x="1306" y="21600"/>
                        <a:pt x="2162" y="19755"/>
                        <a:pt x="2848" y="15478"/>
                      </a:cubicBezTo>
                      <a:cubicBezTo>
                        <a:pt x="3534" y="11200"/>
                        <a:pt x="6896" y="6997"/>
                        <a:pt x="12996" y="7434"/>
                      </a:cubicBezTo>
                      <a:close/>
                      <a:moveTo>
                        <a:pt x="12996" y="7434"/>
                      </a:moveTo>
                    </a:path>
                  </a:pathLst>
                </a:custGeom>
                <a:solidFill>
                  <a:srgbClr val="75524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8" name="AutoShape 102"/>
                <p:cNvSpPr/>
                <p:nvPr/>
              </p:nvSpPr>
              <p:spPr bwMode="auto">
                <a:xfrm>
                  <a:off x="6293634" y="4180250"/>
                  <a:ext cx="363065" cy="1397378"/>
                </a:xfrm>
                <a:custGeom>
                  <a:avLst/>
                  <a:gdLst/>
                  <a:ahLst/>
                  <a:cxnLst/>
                  <a:rect l="0" t="0" r="r" b="b"/>
                  <a:pathLst>
                    <a:path w="13762" h="20991">
                      <a:moveTo>
                        <a:pt x="8735" y="20991"/>
                      </a:moveTo>
                      <a:cubicBezTo>
                        <a:pt x="18322" y="8058"/>
                        <a:pt x="3356" y="132"/>
                        <a:pt x="0" y="37"/>
                      </a:cubicBezTo>
                      <a:cubicBezTo>
                        <a:pt x="6468" y="-609"/>
                        <a:pt x="21600" y="7277"/>
                        <a:pt x="8735" y="20991"/>
                      </a:cubicBezTo>
                      <a:close/>
                      <a:moveTo>
                        <a:pt x="8735" y="20991"/>
                      </a:moveTo>
                    </a:path>
                  </a:pathLst>
                </a:custGeom>
                <a:solidFill>
                  <a:srgbClr val="AD826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29" name="AutoShape 103"/>
                <p:cNvSpPr/>
                <p:nvPr/>
              </p:nvSpPr>
              <p:spPr bwMode="auto">
                <a:xfrm>
                  <a:off x="5905239" y="5379208"/>
                  <a:ext cx="411614" cy="525600"/>
                </a:xfrm>
                <a:custGeom>
                  <a:avLst/>
                  <a:gdLst/>
                  <a:ahLst/>
                  <a:cxnLst/>
                  <a:rect l="0" t="0" r="r" b="b"/>
                  <a:pathLst>
                    <a:path w="21600" h="21600">
                      <a:moveTo>
                        <a:pt x="21600" y="64"/>
                      </a:moveTo>
                      <a:cubicBezTo>
                        <a:pt x="20599" y="8153"/>
                        <a:pt x="10804" y="15061"/>
                        <a:pt x="10804" y="21600"/>
                      </a:cubicBezTo>
                      <a:cubicBezTo>
                        <a:pt x="10804" y="15044"/>
                        <a:pt x="958" y="8133"/>
                        <a:pt x="0" y="0"/>
                      </a:cubicBezTo>
                      <a:lnTo>
                        <a:pt x="21600" y="64"/>
                      </a:lnTo>
                      <a:close/>
                      <a:moveTo>
                        <a:pt x="21600" y="64"/>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0" name="AutoShape 104"/>
                <p:cNvSpPr/>
                <p:nvPr/>
              </p:nvSpPr>
              <p:spPr bwMode="auto">
                <a:xfrm>
                  <a:off x="6124767" y="5311661"/>
                  <a:ext cx="502381" cy="531932"/>
                </a:xfrm>
                <a:custGeom>
                  <a:avLst/>
                  <a:gdLst/>
                  <a:ahLst/>
                  <a:cxnLst/>
                  <a:rect l="0" t="0" r="r" b="b"/>
                  <a:pathLst>
                    <a:path w="21517" h="21600">
                      <a:moveTo>
                        <a:pt x="1" y="21600"/>
                      </a:moveTo>
                      <a:cubicBezTo>
                        <a:pt x="3846" y="16149"/>
                        <a:pt x="7856" y="13016"/>
                        <a:pt x="12693" y="11589"/>
                      </a:cubicBezTo>
                      <a:cubicBezTo>
                        <a:pt x="15082" y="10883"/>
                        <a:pt x="19273" y="10129"/>
                        <a:pt x="21517" y="11166"/>
                      </a:cubicBezTo>
                      <a:cubicBezTo>
                        <a:pt x="17270" y="6592"/>
                        <a:pt x="12804" y="4307"/>
                        <a:pt x="8806" y="0"/>
                      </a:cubicBezTo>
                      <a:cubicBezTo>
                        <a:pt x="8760" y="12418"/>
                        <a:pt x="-83" y="14595"/>
                        <a:pt x="1" y="21600"/>
                      </a:cubicBezTo>
                      <a:close/>
                      <a:moveTo>
                        <a:pt x="1" y="21600"/>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1" name="AutoShape 105"/>
                <p:cNvSpPr/>
                <p:nvPr/>
              </p:nvSpPr>
              <p:spPr bwMode="auto">
                <a:xfrm>
                  <a:off x="6124767" y="5311661"/>
                  <a:ext cx="443277" cy="531932"/>
                </a:xfrm>
                <a:custGeom>
                  <a:avLst/>
                  <a:gdLst/>
                  <a:ahLst/>
                  <a:cxnLst/>
                  <a:rect l="0" t="0" r="r" b="b"/>
                  <a:pathLst>
                    <a:path w="21506" h="21600">
                      <a:moveTo>
                        <a:pt x="1" y="21600"/>
                      </a:moveTo>
                      <a:cubicBezTo>
                        <a:pt x="3247" y="15796"/>
                        <a:pt x="8276" y="10898"/>
                        <a:pt x="13734" y="9471"/>
                      </a:cubicBezTo>
                      <a:cubicBezTo>
                        <a:pt x="16432" y="8764"/>
                        <a:pt x="18975" y="8929"/>
                        <a:pt x="21506" y="9966"/>
                      </a:cubicBezTo>
                      <a:cubicBezTo>
                        <a:pt x="16714" y="5392"/>
                        <a:pt x="14449" y="2753"/>
                        <a:pt x="9937" y="0"/>
                      </a:cubicBezTo>
                      <a:cubicBezTo>
                        <a:pt x="9885" y="12418"/>
                        <a:pt x="-94" y="14595"/>
                        <a:pt x="1" y="21600"/>
                      </a:cubicBezTo>
                      <a:close/>
                      <a:moveTo>
                        <a:pt x="1" y="21600"/>
                      </a:moveTo>
                    </a:path>
                  </a:pathLst>
                </a:custGeom>
                <a:solidFill>
                  <a:srgbClr val="24242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2" name="AutoShape 106"/>
                <p:cNvSpPr/>
                <p:nvPr/>
              </p:nvSpPr>
              <p:spPr bwMode="auto">
                <a:xfrm>
                  <a:off x="5618165" y="5311661"/>
                  <a:ext cx="502381" cy="531932"/>
                </a:xfrm>
                <a:custGeom>
                  <a:avLst/>
                  <a:gdLst/>
                  <a:ahLst/>
                  <a:cxnLst/>
                  <a:rect l="0" t="0" r="r" b="b"/>
                  <a:pathLst>
                    <a:path w="21518" h="21600">
                      <a:moveTo>
                        <a:pt x="21518" y="21600"/>
                      </a:moveTo>
                      <a:cubicBezTo>
                        <a:pt x="17672" y="16149"/>
                        <a:pt x="13662" y="13016"/>
                        <a:pt x="8825" y="11589"/>
                      </a:cubicBezTo>
                      <a:cubicBezTo>
                        <a:pt x="6436" y="10883"/>
                        <a:pt x="2245" y="10129"/>
                        <a:pt x="0" y="11166"/>
                      </a:cubicBezTo>
                      <a:cubicBezTo>
                        <a:pt x="4247" y="6592"/>
                        <a:pt x="8714" y="4307"/>
                        <a:pt x="12712" y="0"/>
                      </a:cubicBezTo>
                      <a:cubicBezTo>
                        <a:pt x="12757" y="12418"/>
                        <a:pt x="21600" y="14595"/>
                        <a:pt x="21518" y="21600"/>
                      </a:cubicBezTo>
                      <a:close/>
                      <a:moveTo>
                        <a:pt x="21518" y="21600"/>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3" name="AutoShape 107"/>
                <p:cNvSpPr/>
                <p:nvPr/>
              </p:nvSpPr>
              <p:spPr bwMode="auto">
                <a:xfrm>
                  <a:off x="5668825" y="5311661"/>
                  <a:ext cx="443277" cy="531932"/>
                </a:xfrm>
                <a:custGeom>
                  <a:avLst/>
                  <a:gdLst/>
                  <a:ahLst/>
                  <a:cxnLst/>
                  <a:rect l="0" t="0" r="r" b="b"/>
                  <a:pathLst>
                    <a:path w="21508" h="21600">
                      <a:moveTo>
                        <a:pt x="21507" y="21600"/>
                      </a:moveTo>
                      <a:cubicBezTo>
                        <a:pt x="18261" y="15796"/>
                        <a:pt x="13231" y="10898"/>
                        <a:pt x="7773" y="9471"/>
                      </a:cubicBezTo>
                      <a:cubicBezTo>
                        <a:pt x="5075" y="8764"/>
                        <a:pt x="2532" y="8929"/>
                        <a:pt x="0" y="9966"/>
                      </a:cubicBezTo>
                      <a:cubicBezTo>
                        <a:pt x="4792" y="5392"/>
                        <a:pt x="7057" y="2753"/>
                        <a:pt x="11569" y="0"/>
                      </a:cubicBezTo>
                      <a:cubicBezTo>
                        <a:pt x="11621" y="12418"/>
                        <a:pt x="21600" y="14595"/>
                        <a:pt x="21507" y="21600"/>
                      </a:cubicBezTo>
                      <a:close/>
                      <a:moveTo>
                        <a:pt x="21507" y="21600"/>
                      </a:moveTo>
                    </a:path>
                  </a:pathLst>
                </a:custGeom>
                <a:solidFill>
                  <a:srgbClr val="24242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4" name="AutoShape 108"/>
                <p:cNvSpPr/>
                <p:nvPr/>
              </p:nvSpPr>
              <p:spPr bwMode="auto">
                <a:xfrm>
                  <a:off x="5567505" y="4078929"/>
                  <a:ext cx="740906" cy="1663344"/>
                </a:xfrm>
                <a:custGeom>
                  <a:avLst/>
                  <a:gdLst/>
                  <a:ahLst/>
                  <a:cxnLst/>
                  <a:rect l="0" t="0" r="r" b="b"/>
                  <a:pathLst>
                    <a:path w="14340" h="20017">
                      <a:moveTo>
                        <a:pt x="3316" y="20017"/>
                      </a:moveTo>
                      <a:cubicBezTo>
                        <a:pt x="-2254" y="-944"/>
                        <a:pt x="11632" y="1428"/>
                        <a:pt x="14340" y="1173"/>
                      </a:cubicBezTo>
                      <a:cubicBezTo>
                        <a:pt x="10504" y="-1380"/>
                        <a:pt x="-7260" y="-1583"/>
                        <a:pt x="3316" y="20017"/>
                      </a:cubicBezTo>
                      <a:close/>
                      <a:moveTo>
                        <a:pt x="3316" y="20017"/>
                      </a:moveTo>
                    </a:path>
                  </a:pathLst>
                </a:custGeom>
                <a:solidFill>
                  <a:srgbClr val="AD826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nvGrpSpPr>
                <p:cNvPr id="35" name="Group 112"/>
                <p:cNvGrpSpPr/>
                <p:nvPr/>
              </p:nvGrpSpPr>
              <p:grpSpPr bwMode="auto">
                <a:xfrm>
                  <a:off x="5550618" y="5497416"/>
                  <a:ext cx="1122968" cy="852780"/>
                  <a:chOff x="0" y="0"/>
                  <a:chExt cx="532" cy="404"/>
                </a:xfrm>
              </p:grpSpPr>
              <p:sp>
                <p:nvSpPr>
                  <p:cNvPr id="36" name="AutoShape 109"/>
                  <p:cNvSpPr/>
                  <p:nvPr/>
                </p:nvSpPr>
                <p:spPr bwMode="auto">
                  <a:xfrm>
                    <a:off x="0" y="0"/>
                    <a:ext cx="204" cy="397"/>
                  </a:xfrm>
                  <a:custGeom>
                    <a:avLst/>
                    <a:gdLst/>
                    <a:ahLst/>
                    <a:cxnLst/>
                    <a:rect l="0" t="0" r="r" b="b"/>
                    <a:pathLst>
                      <a:path w="21600" h="21600">
                        <a:moveTo>
                          <a:pt x="5790" y="0"/>
                        </a:moveTo>
                        <a:cubicBezTo>
                          <a:pt x="2111" y="1160"/>
                          <a:pt x="512" y="3903"/>
                          <a:pt x="0" y="6040"/>
                        </a:cubicBezTo>
                        <a:cubicBezTo>
                          <a:pt x="7284" y="5227"/>
                          <a:pt x="15393" y="7463"/>
                          <a:pt x="16767" y="8482"/>
                        </a:cubicBezTo>
                        <a:cubicBezTo>
                          <a:pt x="11294" y="10064"/>
                          <a:pt x="9746" y="11533"/>
                          <a:pt x="6723" y="13570"/>
                        </a:cubicBezTo>
                        <a:cubicBezTo>
                          <a:pt x="9318" y="15360"/>
                          <a:pt x="14794" y="18017"/>
                          <a:pt x="19656" y="21499"/>
                        </a:cubicBezTo>
                        <a:cubicBezTo>
                          <a:pt x="20301" y="21537"/>
                          <a:pt x="20949" y="21570"/>
                          <a:pt x="21600" y="21600"/>
                        </a:cubicBezTo>
                        <a:cubicBezTo>
                          <a:pt x="17238" y="17916"/>
                          <a:pt x="11943" y="15249"/>
                          <a:pt x="9250" y="13391"/>
                        </a:cubicBezTo>
                        <a:cubicBezTo>
                          <a:pt x="12273" y="11354"/>
                          <a:pt x="14422" y="10243"/>
                          <a:pt x="19895" y="8660"/>
                        </a:cubicBezTo>
                        <a:cubicBezTo>
                          <a:pt x="18521" y="7642"/>
                          <a:pt x="9088" y="3711"/>
                          <a:pt x="1803" y="4525"/>
                        </a:cubicBezTo>
                        <a:cubicBezTo>
                          <a:pt x="2558" y="2387"/>
                          <a:pt x="2954" y="1516"/>
                          <a:pt x="5790" y="0"/>
                        </a:cubicBezTo>
                        <a:close/>
                        <a:moveTo>
                          <a:pt x="5790" y="0"/>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7" name="AutoShape 110"/>
                  <p:cNvSpPr/>
                  <p:nvPr/>
                </p:nvSpPr>
                <p:spPr bwMode="auto">
                  <a:xfrm>
                    <a:off x="328" y="0"/>
                    <a:ext cx="204" cy="397"/>
                  </a:xfrm>
                  <a:custGeom>
                    <a:avLst/>
                    <a:gdLst/>
                    <a:ahLst/>
                    <a:cxnLst/>
                    <a:rect l="0" t="0" r="r" b="b"/>
                    <a:pathLst>
                      <a:path w="21600" h="21600">
                        <a:moveTo>
                          <a:pt x="15812" y="0"/>
                        </a:moveTo>
                        <a:cubicBezTo>
                          <a:pt x="19490" y="1161"/>
                          <a:pt x="21087" y="3905"/>
                          <a:pt x="21600" y="6044"/>
                        </a:cubicBezTo>
                        <a:cubicBezTo>
                          <a:pt x="14320" y="5230"/>
                          <a:pt x="6215" y="7467"/>
                          <a:pt x="4841" y="8487"/>
                        </a:cubicBezTo>
                        <a:cubicBezTo>
                          <a:pt x="10312" y="10070"/>
                          <a:pt x="11858" y="11540"/>
                          <a:pt x="14880" y="13577"/>
                        </a:cubicBezTo>
                        <a:cubicBezTo>
                          <a:pt x="12290" y="15366"/>
                          <a:pt x="6816" y="18018"/>
                          <a:pt x="1951" y="21494"/>
                        </a:cubicBezTo>
                        <a:cubicBezTo>
                          <a:pt x="1303" y="21534"/>
                          <a:pt x="652" y="21569"/>
                          <a:pt x="0" y="21600"/>
                        </a:cubicBezTo>
                        <a:cubicBezTo>
                          <a:pt x="4369" y="17920"/>
                          <a:pt x="9666" y="15255"/>
                          <a:pt x="12355" y="13398"/>
                        </a:cubicBezTo>
                        <a:cubicBezTo>
                          <a:pt x="9333" y="11360"/>
                          <a:pt x="7186" y="10248"/>
                          <a:pt x="1715" y="8664"/>
                        </a:cubicBezTo>
                        <a:cubicBezTo>
                          <a:pt x="3089" y="7645"/>
                          <a:pt x="12517" y="3712"/>
                          <a:pt x="19797" y="4527"/>
                        </a:cubicBezTo>
                        <a:cubicBezTo>
                          <a:pt x="19043" y="2388"/>
                          <a:pt x="18648" y="1517"/>
                          <a:pt x="15812" y="0"/>
                        </a:cubicBezTo>
                        <a:close/>
                        <a:moveTo>
                          <a:pt x="15812" y="0"/>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sp>
                <p:nvSpPr>
                  <p:cNvPr id="38" name="AutoShape 111"/>
                  <p:cNvSpPr/>
                  <p:nvPr/>
                </p:nvSpPr>
                <p:spPr bwMode="auto">
                  <a:xfrm>
                    <a:off x="256" y="176"/>
                    <a:ext cx="15" cy="228"/>
                  </a:xfrm>
                  <a:custGeom>
                    <a:avLst/>
                    <a:gdLst/>
                    <a:ahLst/>
                    <a:cxnLst/>
                    <a:rect l="0" t="0" r="r" b="b"/>
                    <a:pathLst>
                      <a:path w="18859" h="21600">
                        <a:moveTo>
                          <a:pt x="12880" y="21600"/>
                        </a:moveTo>
                        <a:cubicBezTo>
                          <a:pt x="11933" y="14269"/>
                          <a:pt x="13353" y="5174"/>
                          <a:pt x="18859" y="0"/>
                        </a:cubicBezTo>
                        <a:cubicBezTo>
                          <a:pt x="-801" y="5647"/>
                          <a:pt x="-2741" y="14510"/>
                          <a:pt x="2482" y="21590"/>
                        </a:cubicBezTo>
                        <a:cubicBezTo>
                          <a:pt x="5935" y="21593"/>
                          <a:pt x="9398" y="21599"/>
                          <a:pt x="12880" y="21600"/>
                        </a:cubicBezTo>
                        <a:close/>
                        <a:moveTo>
                          <a:pt x="12880" y="21600"/>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a:p>
                </p:txBody>
              </p:sp>
            </p:grpSp>
          </p:grpSp>
        </p:grpSp>
        <p:grpSp>
          <p:nvGrpSpPr>
            <p:cNvPr id="7" name="Group 6"/>
            <p:cNvGrpSpPr/>
            <p:nvPr/>
          </p:nvGrpSpPr>
          <p:grpSpPr>
            <a:xfrm>
              <a:off x="3280036" y="5031645"/>
              <a:ext cx="748498" cy="208832"/>
              <a:chOff x="2092509" y="5676231"/>
              <a:chExt cx="748498" cy="208832"/>
            </a:xfrm>
          </p:grpSpPr>
          <p:grpSp>
            <p:nvGrpSpPr>
              <p:cNvPr id="8" name="Group 7"/>
              <p:cNvGrpSpPr/>
              <p:nvPr/>
            </p:nvGrpSpPr>
            <p:grpSpPr>
              <a:xfrm>
                <a:off x="2092509" y="5676231"/>
                <a:ext cx="208832" cy="208832"/>
                <a:chOff x="2038534" y="5676231"/>
                <a:chExt cx="208832" cy="208832"/>
              </a:xfrm>
            </p:grpSpPr>
            <p:sp>
              <p:nvSpPr>
                <p:cNvPr id="15" name="Freeform 9"/>
                <p:cNvSpPr/>
                <p:nvPr/>
              </p:nvSpPr>
              <p:spPr bwMode="auto">
                <a:xfrm>
                  <a:off x="2081990" y="5720545"/>
                  <a:ext cx="128659" cy="128659"/>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lumMod val="85000"/>
                  </a:schemeClr>
                </a:solidFill>
                <a:ln>
                  <a:noFill/>
                </a:ln>
              </p:spPr>
              <p:txBody>
                <a:bodyPr vert="horz" wrap="square" lIns="121920" tIns="60960" rIns="121920" bIns="60960" numCol="1" anchor="t" anchorCtr="0" compatLnSpc="1"/>
                <a:lstStyle/>
                <a:p>
                  <a:endParaRPr lang="id-ID" sz="2400"/>
                </a:p>
              </p:txBody>
            </p:sp>
            <p:sp>
              <p:nvSpPr>
                <p:cNvPr id="16" name="Oval 15"/>
                <p:cNvSpPr/>
                <p:nvPr/>
              </p:nvSpPr>
              <p:spPr>
                <a:xfrm>
                  <a:off x="2038534" y="5676231"/>
                  <a:ext cx="208832" cy="20883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9" name="Group 8"/>
              <p:cNvGrpSpPr/>
              <p:nvPr/>
            </p:nvGrpSpPr>
            <p:grpSpPr>
              <a:xfrm>
                <a:off x="2362200" y="5676231"/>
                <a:ext cx="208832" cy="208832"/>
                <a:chOff x="2444750" y="5676231"/>
                <a:chExt cx="208832" cy="208832"/>
              </a:xfrm>
            </p:grpSpPr>
            <p:sp>
              <p:nvSpPr>
                <p:cNvPr id="13" name="Freeform 13"/>
                <p:cNvSpPr/>
                <p:nvPr/>
              </p:nvSpPr>
              <p:spPr bwMode="auto">
                <a:xfrm>
                  <a:off x="2505645" y="5720545"/>
                  <a:ext cx="90502" cy="121519"/>
                </a:xfrm>
                <a:custGeom>
                  <a:avLst/>
                  <a:gdLst>
                    <a:gd name="T0" fmla="*/ 223 w 268"/>
                    <a:gd name="T1" fmla="*/ 270 h 360"/>
                    <a:gd name="T2" fmla="*/ 134 w 268"/>
                    <a:gd name="T3" fmla="*/ 270 h 360"/>
                    <a:gd name="T4" fmla="*/ 103 w 268"/>
                    <a:gd name="T5" fmla="*/ 257 h 360"/>
                    <a:gd name="T6" fmla="*/ 90 w 268"/>
                    <a:gd name="T7" fmla="*/ 225 h 360"/>
                    <a:gd name="T8" fmla="*/ 90 w 268"/>
                    <a:gd name="T9" fmla="*/ 194 h 360"/>
                    <a:gd name="T10" fmla="*/ 216 w 268"/>
                    <a:gd name="T11" fmla="*/ 194 h 360"/>
                    <a:gd name="T12" fmla="*/ 246 w 268"/>
                    <a:gd name="T13" fmla="*/ 182 h 360"/>
                    <a:gd name="T14" fmla="*/ 258 w 268"/>
                    <a:gd name="T15" fmla="*/ 152 h 360"/>
                    <a:gd name="T16" fmla="*/ 246 w 268"/>
                    <a:gd name="T17" fmla="*/ 123 h 360"/>
                    <a:gd name="T18" fmla="*/ 216 w 268"/>
                    <a:gd name="T19" fmla="*/ 110 h 360"/>
                    <a:gd name="T20" fmla="*/ 90 w 268"/>
                    <a:gd name="T21" fmla="*/ 110 h 360"/>
                    <a:gd name="T22" fmla="*/ 90 w 268"/>
                    <a:gd name="T23" fmla="*/ 45 h 360"/>
                    <a:gd name="T24" fmla="*/ 77 w 268"/>
                    <a:gd name="T25" fmla="*/ 13 h 360"/>
                    <a:gd name="T26" fmla="*/ 45 w 268"/>
                    <a:gd name="T27" fmla="*/ 0 h 360"/>
                    <a:gd name="T28" fmla="*/ 13 w 268"/>
                    <a:gd name="T29" fmla="*/ 13 h 360"/>
                    <a:gd name="T30" fmla="*/ 0 w 268"/>
                    <a:gd name="T31" fmla="*/ 45 h 360"/>
                    <a:gd name="T32" fmla="*/ 0 w 268"/>
                    <a:gd name="T33" fmla="*/ 225 h 360"/>
                    <a:gd name="T34" fmla="*/ 39 w 268"/>
                    <a:gd name="T35" fmla="*/ 321 h 360"/>
                    <a:gd name="T36" fmla="*/ 134 w 268"/>
                    <a:gd name="T37" fmla="*/ 360 h 360"/>
                    <a:gd name="T38" fmla="*/ 223 w 268"/>
                    <a:gd name="T39" fmla="*/ 360 h 360"/>
                    <a:gd name="T40" fmla="*/ 255 w 268"/>
                    <a:gd name="T41" fmla="*/ 347 h 360"/>
                    <a:gd name="T42" fmla="*/ 268 w 268"/>
                    <a:gd name="T43" fmla="*/ 315 h 360"/>
                    <a:gd name="T44" fmla="*/ 255 w 268"/>
                    <a:gd name="T45" fmla="*/ 283 h 360"/>
                    <a:gd name="T46" fmla="*/ 223 w 268"/>
                    <a:gd name="T47" fmla="*/ 27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8" h="360">
                      <a:moveTo>
                        <a:pt x="223" y="270"/>
                      </a:moveTo>
                      <a:cubicBezTo>
                        <a:pt x="134" y="270"/>
                        <a:pt x="134" y="270"/>
                        <a:pt x="134" y="270"/>
                      </a:cubicBezTo>
                      <a:cubicBezTo>
                        <a:pt x="122" y="270"/>
                        <a:pt x="111" y="266"/>
                        <a:pt x="103" y="257"/>
                      </a:cubicBezTo>
                      <a:cubicBezTo>
                        <a:pt x="94" y="248"/>
                        <a:pt x="90" y="238"/>
                        <a:pt x="90" y="225"/>
                      </a:cubicBezTo>
                      <a:cubicBezTo>
                        <a:pt x="90" y="194"/>
                        <a:pt x="90" y="194"/>
                        <a:pt x="90" y="194"/>
                      </a:cubicBezTo>
                      <a:cubicBezTo>
                        <a:pt x="216" y="194"/>
                        <a:pt x="216" y="194"/>
                        <a:pt x="216" y="194"/>
                      </a:cubicBezTo>
                      <a:cubicBezTo>
                        <a:pt x="228" y="194"/>
                        <a:pt x="238" y="190"/>
                        <a:pt x="246" y="182"/>
                      </a:cubicBezTo>
                      <a:cubicBezTo>
                        <a:pt x="254" y="173"/>
                        <a:pt x="258" y="163"/>
                        <a:pt x="258" y="152"/>
                      </a:cubicBezTo>
                      <a:cubicBezTo>
                        <a:pt x="258" y="141"/>
                        <a:pt x="254" y="131"/>
                        <a:pt x="246" y="123"/>
                      </a:cubicBezTo>
                      <a:cubicBezTo>
                        <a:pt x="238" y="114"/>
                        <a:pt x="228" y="110"/>
                        <a:pt x="216" y="110"/>
                      </a:cubicBezTo>
                      <a:cubicBezTo>
                        <a:pt x="90" y="110"/>
                        <a:pt x="90" y="110"/>
                        <a:pt x="90" y="110"/>
                      </a:cubicBezTo>
                      <a:cubicBezTo>
                        <a:pt x="90" y="45"/>
                        <a:pt x="90" y="45"/>
                        <a:pt x="90" y="45"/>
                      </a:cubicBezTo>
                      <a:cubicBezTo>
                        <a:pt x="90" y="33"/>
                        <a:pt x="85" y="22"/>
                        <a:pt x="77" y="13"/>
                      </a:cubicBezTo>
                      <a:cubicBezTo>
                        <a:pt x="68" y="4"/>
                        <a:pt x="57" y="0"/>
                        <a:pt x="45" y="0"/>
                      </a:cubicBezTo>
                      <a:cubicBezTo>
                        <a:pt x="33" y="0"/>
                        <a:pt x="22" y="4"/>
                        <a:pt x="13" y="13"/>
                      </a:cubicBezTo>
                      <a:cubicBezTo>
                        <a:pt x="4" y="22"/>
                        <a:pt x="0" y="32"/>
                        <a:pt x="0" y="45"/>
                      </a:cubicBezTo>
                      <a:cubicBezTo>
                        <a:pt x="0" y="225"/>
                        <a:pt x="0" y="225"/>
                        <a:pt x="0" y="225"/>
                      </a:cubicBezTo>
                      <a:cubicBezTo>
                        <a:pt x="0" y="263"/>
                        <a:pt x="13" y="294"/>
                        <a:pt x="39" y="321"/>
                      </a:cubicBezTo>
                      <a:cubicBezTo>
                        <a:pt x="66" y="347"/>
                        <a:pt x="97" y="360"/>
                        <a:pt x="134" y="360"/>
                      </a:cubicBezTo>
                      <a:cubicBezTo>
                        <a:pt x="223" y="360"/>
                        <a:pt x="223" y="360"/>
                        <a:pt x="223" y="360"/>
                      </a:cubicBezTo>
                      <a:cubicBezTo>
                        <a:pt x="235" y="360"/>
                        <a:pt x="246" y="356"/>
                        <a:pt x="255" y="347"/>
                      </a:cubicBezTo>
                      <a:cubicBezTo>
                        <a:pt x="264" y="338"/>
                        <a:pt x="268" y="327"/>
                        <a:pt x="268" y="315"/>
                      </a:cubicBezTo>
                      <a:cubicBezTo>
                        <a:pt x="268" y="303"/>
                        <a:pt x="264" y="292"/>
                        <a:pt x="255" y="283"/>
                      </a:cubicBezTo>
                      <a:cubicBezTo>
                        <a:pt x="246" y="274"/>
                        <a:pt x="235" y="270"/>
                        <a:pt x="223" y="270"/>
                      </a:cubicBezTo>
                      <a:close/>
                    </a:path>
                  </a:pathLst>
                </a:custGeom>
                <a:solidFill>
                  <a:schemeClr val="bg1">
                    <a:lumMod val="85000"/>
                  </a:schemeClr>
                </a:solidFill>
                <a:ln>
                  <a:noFill/>
                </a:ln>
              </p:spPr>
              <p:txBody>
                <a:bodyPr vert="horz" wrap="square" lIns="121920" tIns="60960" rIns="121920" bIns="60960" numCol="1" anchor="t" anchorCtr="0" compatLnSpc="1"/>
                <a:lstStyle/>
                <a:p>
                  <a:endParaRPr lang="id-ID" sz="2400"/>
                </a:p>
              </p:txBody>
            </p:sp>
            <p:sp>
              <p:nvSpPr>
                <p:cNvPr id="14" name="Oval 13"/>
                <p:cNvSpPr/>
                <p:nvPr/>
              </p:nvSpPr>
              <p:spPr>
                <a:xfrm>
                  <a:off x="2444750" y="5676231"/>
                  <a:ext cx="208832" cy="20883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p:cNvGrpSpPr/>
              <p:nvPr/>
            </p:nvGrpSpPr>
            <p:grpSpPr>
              <a:xfrm>
                <a:off x="2632175" y="5676231"/>
                <a:ext cx="208832" cy="208832"/>
                <a:chOff x="2632175" y="5676231"/>
                <a:chExt cx="208832" cy="208832"/>
              </a:xfrm>
            </p:grpSpPr>
            <p:sp>
              <p:nvSpPr>
                <p:cNvPr id="11" name="Freeform 5"/>
                <p:cNvSpPr>
                  <a:spLocks noEditPoints="1"/>
                </p:cNvSpPr>
                <p:nvPr/>
              </p:nvSpPr>
              <p:spPr bwMode="auto">
                <a:xfrm>
                  <a:off x="2668578" y="5711020"/>
                  <a:ext cx="138883" cy="139046"/>
                </a:xfrm>
                <a:custGeom>
                  <a:avLst/>
                  <a:gdLst>
                    <a:gd name="T0" fmla="*/ 345 w 360"/>
                    <a:gd name="T1" fmla="*/ 206 h 360"/>
                    <a:gd name="T2" fmla="*/ 347 w 360"/>
                    <a:gd name="T3" fmla="*/ 180 h 360"/>
                    <a:gd name="T4" fmla="*/ 180 w 360"/>
                    <a:gd name="T5" fmla="*/ 13 h 360"/>
                    <a:gd name="T6" fmla="*/ 154 w 360"/>
                    <a:gd name="T7" fmla="*/ 15 h 360"/>
                    <a:gd name="T8" fmla="*/ 101 w 360"/>
                    <a:gd name="T9" fmla="*/ 0 h 360"/>
                    <a:gd name="T10" fmla="*/ 0 w 360"/>
                    <a:gd name="T11" fmla="*/ 101 h 360"/>
                    <a:gd name="T12" fmla="*/ 15 w 360"/>
                    <a:gd name="T13" fmla="*/ 154 h 360"/>
                    <a:gd name="T14" fmla="*/ 13 w 360"/>
                    <a:gd name="T15" fmla="*/ 180 h 360"/>
                    <a:gd name="T16" fmla="*/ 180 w 360"/>
                    <a:gd name="T17" fmla="*/ 347 h 360"/>
                    <a:gd name="T18" fmla="*/ 206 w 360"/>
                    <a:gd name="T19" fmla="*/ 345 h 360"/>
                    <a:gd name="T20" fmla="*/ 259 w 360"/>
                    <a:gd name="T21" fmla="*/ 360 h 360"/>
                    <a:gd name="T22" fmla="*/ 360 w 360"/>
                    <a:gd name="T23" fmla="*/ 259 h 360"/>
                    <a:gd name="T24" fmla="*/ 345 w 360"/>
                    <a:gd name="T25" fmla="*/ 206 h 360"/>
                    <a:gd name="T26" fmla="*/ 259 w 360"/>
                    <a:gd name="T27" fmla="*/ 256 h 360"/>
                    <a:gd name="T28" fmla="*/ 228 w 360"/>
                    <a:gd name="T29" fmla="*/ 280 h 360"/>
                    <a:gd name="T30" fmla="*/ 180 w 360"/>
                    <a:gd name="T31" fmla="*/ 288 h 360"/>
                    <a:gd name="T32" fmla="*/ 125 w 360"/>
                    <a:gd name="T33" fmla="*/ 277 h 360"/>
                    <a:gd name="T34" fmla="*/ 100 w 360"/>
                    <a:gd name="T35" fmla="*/ 254 h 360"/>
                    <a:gd name="T36" fmla="*/ 90 w 360"/>
                    <a:gd name="T37" fmla="*/ 227 h 360"/>
                    <a:gd name="T38" fmla="*/ 96 w 360"/>
                    <a:gd name="T39" fmla="*/ 213 h 360"/>
                    <a:gd name="T40" fmla="*/ 111 w 360"/>
                    <a:gd name="T41" fmla="*/ 207 h 360"/>
                    <a:gd name="T42" fmla="*/ 124 w 360"/>
                    <a:gd name="T43" fmla="*/ 212 h 360"/>
                    <a:gd name="T44" fmla="*/ 133 w 360"/>
                    <a:gd name="T45" fmla="*/ 225 h 360"/>
                    <a:gd name="T46" fmla="*/ 142 w 360"/>
                    <a:gd name="T47" fmla="*/ 241 h 360"/>
                    <a:gd name="T48" fmla="*/ 155 w 360"/>
                    <a:gd name="T49" fmla="*/ 252 h 360"/>
                    <a:gd name="T50" fmla="*/ 179 w 360"/>
                    <a:gd name="T51" fmla="*/ 256 h 360"/>
                    <a:gd name="T52" fmla="*/ 211 w 360"/>
                    <a:gd name="T53" fmla="*/ 247 h 360"/>
                    <a:gd name="T54" fmla="*/ 224 w 360"/>
                    <a:gd name="T55" fmla="*/ 226 h 360"/>
                    <a:gd name="T56" fmla="*/ 217 w 360"/>
                    <a:gd name="T57" fmla="*/ 210 h 360"/>
                    <a:gd name="T58" fmla="*/ 200 w 360"/>
                    <a:gd name="T59" fmla="*/ 200 h 360"/>
                    <a:gd name="T60" fmla="*/ 171 w 360"/>
                    <a:gd name="T61" fmla="*/ 193 h 360"/>
                    <a:gd name="T62" fmla="*/ 130 w 360"/>
                    <a:gd name="T63" fmla="*/ 181 h 360"/>
                    <a:gd name="T64" fmla="*/ 104 w 360"/>
                    <a:gd name="T65" fmla="*/ 161 h 360"/>
                    <a:gd name="T66" fmla="*/ 94 w 360"/>
                    <a:gd name="T67" fmla="*/ 131 h 360"/>
                    <a:gd name="T68" fmla="*/ 105 w 360"/>
                    <a:gd name="T69" fmla="*/ 100 h 360"/>
                    <a:gd name="T70" fmla="*/ 134 w 360"/>
                    <a:gd name="T71" fmla="*/ 79 h 360"/>
                    <a:gd name="T72" fmla="*/ 179 w 360"/>
                    <a:gd name="T73" fmla="*/ 72 h 360"/>
                    <a:gd name="T74" fmla="*/ 215 w 360"/>
                    <a:gd name="T75" fmla="*/ 77 h 360"/>
                    <a:gd name="T76" fmla="*/ 241 w 360"/>
                    <a:gd name="T77" fmla="*/ 89 h 360"/>
                    <a:gd name="T78" fmla="*/ 255 w 360"/>
                    <a:gd name="T79" fmla="*/ 106 h 360"/>
                    <a:gd name="T80" fmla="*/ 260 w 360"/>
                    <a:gd name="T81" fmla="*/ 123 h 360"/>
                    <a:gd name="T82" fmla="*/ 254 w 360"/>
                    <a:gd name="T83" fmla="*/ 137 h 360"/>
                    <a:gd name="T84" fmla="*/ 239 w 360"/>
                    <a:gd name="T85" fmla="*/ 144 h 360"/>
                    <a:gd name="T86" fmla="*/ 227 w 360"/>
                    <a:gd name="T87" fmla="*/ 140 h 360"/>
                    <a:gd name="T88" fmla="*/ 218 w 360"/>
                    <a:gd name="T89" fmla="*/ 128 h 360"/>
                    <a:gd name="T90" fmla="*/ 203 w 360"/>
                    <a:gd name="T91" fmla="*/ 110 h 360"/>
                    <a:gd name="T92" fmla="*/ 176 w 360"/>
                    <a:gd name="T93" fmla="*/ 103 h 360"/>
                    <a:gd name="T94" fmla="*/ 148 w 360"/>
                    <a:gd name="T95" fmla="*/ 110 h 360"/>
                    <a:gd name="T96" fmla="*/ 138 w 360"/>
                    <a:gd name="T97" fmla="*/ 127 h 360"/>
                    <a:gd name="T98" fmla="*/ 141 w 360"/>
                    <a:gd name="T99" fmla="*/ 137 h 360"/>
                    <a:gd name="T100" fmla="*/ 151 w 360"/>
                    <a:gd name="T101" fmla="*/ 145 h 360"/>
                    <a:gd name="T102" fmla="*/ 164 w 360"/>
                    <a:gd name="T103" fmla="*/ 150 h 360"/>
                    <a:gd name="T104" fmla="*/ 186 w 360"/>
                    <a:gd name="T105" fmla="*/ 155 h 360"/>
                    <a:gd name="T106" fmla="*/ 220 w 360"/>
                    <a:gd name="T107" fmla="*/ 164 h 360"/>
                    <a:gd name="T108" fmla="*/ 247 w 360"/>
                    <a:gd name="T109" fmla="*/ 176 h 360"/>
                    <a:gd name="T110" fmla="*/ 264 w 360"/>
                    <a:gd name="T111" fmla="*/ 195 h 360"/>
                    <a:gd name="T112" fmla="*/ 270 w 360"/>
                    <a:gd name="T113" fmla="*/ 222 h 360"/>
                    <a:gd name="T114" fmla="*/ 259 w 360"/>
                    <a:gd name="T115" fmla="*/ 25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0" h="360">
                      <a:moveTo>
                        <a:pt x="345" y="206"/>
                      </a:moveTo>
                      <a:cubicBezTo>
                        <a:pt x="346" y="198"/>
                        <a:pt x="347" y="189"/>
                        <a:pt x="347" y="180"/>
                      </a:cubicBezTo>
                      <a:cubicBezTo>
                        <a:pt x="347" y="88"/>
                        <a:pt x="272" y="13"/>
                        <a:pt x="180" y="13"/>
                      </a:cubicBezTo>
                      <a:cubicBezTo>
                        <a:pt x="171" y="13"/>
                        <a:pt x="162" y="14"/>
                        <a:pt x="154" y="15"/>
                      </a:cubicBezTo>
                      <a:cubicBezTo>
                        <a:pt x="139" y="6"/>
                        <a:pt x="120" y="0"/>
                        <a:pt x="101" y="0"/>
                      </a:cubicBezTo>
                      <a:cubicBezTo>
                        <a:pt x="45" y="0"/>
                        <a:pt x="0" y="45"/>
                        <a:pt x="0" y="101"/>
                      </a:cubicBezTo>
                      <a:cubicBezTo>
                        <a:pt x="0" y="120"/>
                        <a:pt x="6" y="139"/>
                        <a:pt x="15" y="154"/>
                      </a:cubicBezTo>
                      <a:cubicBezTo>
                        <a:pt x="14" y="163"/>
                        <a:pt x="13" y="171"/>
                        <a:pt x="13" y="180"/>
                      </a:cubicBezTo>
                      <a:cubicBezTo>
                        <a:pt x="13" y="272"/>
                        <a:pt x="88" y="347"/>
                        <a:pt x="180" y="347"/>
                      </a:cubicBezTo>
                      <a:cubicBezTo>
                        <a:pt x="189" y="347"/>
                        <a:pt x="198" y="346"/>
                        <a:pt x="206" y="345"/>
                      </a:cubicBezTo>
                      <a:cubicBezTo>
                        <a:pt x="221" y="355"/>
                        <a:pt x="240" y="360"/>
                        <a:pt x="259" y="360"/>
                      </a:cubicBezTo>
                      <a:cubicBezTo>
                        <a:pt x="315" y="360"/>
                        <a:pt x="360" y="315"/>
                        <a:pt x="360" y="259"/>
                      </a:cubicBezTo>
                      <a:cubicBezTo>
                        <a:pt x="360" y="240"/>
                        <a:pt x="355" y="222"/>
                        <a:pt x="345" y="206"/>
                      </a:cubicBezTo>
                      <a:close/>
                      <a:moveTo>
                        <a:pt x="259" y="256"/>
                      </a:moveTo>
                      <a:cubicBezTo>
                        <a:pt x="252" y="266"/>
                        <a:pt x="242" y="274"/>
                        <a:pt x="228" y="280"/>
                      </a:cubicBezTo>
                      <a:cubicBezTo>
                        <a:pt x="215" y="286"/>
                        <a:pt x="199" y="288"/>
                        <a:pt x="180" y="288"/>
                      </a:cubicBezTo>
                      <a:cubicBezTo>
                        <a:pt x="158" y="288"/>
                        <a:pt x="139" y="285"/>
                        <a:pt x="125" y="277"/>
                      </a:cubicBezTo>
                      <a:cubicBezTo>
                        <a:pt x="115" y="271"/>
                        <a:pt x="106" y="264"/>
                        <a:pt x="100" y="254"/>
                      </a:cubicBezTo>
                      <a:cubicBezTo>
                        <a:pt x="93" y="245"/>
                        <a:pt x="90" y="236"/>
                        <a:pt x="90" y="227"/>
                      </a:cubicBezTo>
                      <a:cubicBezTo>
                        <a:pt x="90" y="221"/>
                        <a:pt x="92" y="217"/>
                        <a:pt x="96" y="213"/>
                      </a:cubicBezTo>
                      <a:cubicBezTo>
                        <a:pt x="100" y="209"/>
                        <a:pt x="105" y="207"/>
                        <a:pt x="111" y="207"/>
                      </a:cubicBezTo>
                      <a:cubicBezTo>
                        <a:pt x="116" y="207"/>
                        <a:pt x="120" y="209"/>
                        <a:pt x="124" y="212"/>
                      </a:cubicBezTo>
                      <a:cubicBezTo>
                        <a:pt x="127" y="215"/>
                        <a:pt x="130" y="219"/>
                        <a:pt x="133" y="225"/>
                      </a:cubicBezTo>
                      <a:cubicBezTo>
                        <a:pt x="135" y="231"/>
                        <a:pt x="138" y="237"/>
                        <a:pt x="142" y="241"/>
                      </a:cubicBezTo>
                      <a:cubicBezTo>
                        <a:pt x="145" y="245"/>
                        <a:pt x="150" y="249"/>
                        <a:pt x="155" y="252"/>
                      </a:cubicBezTo>
                      <a:cubicBezTo>
                        <a:pt x="161" y="255"/>
                        <a:pt x="169" y="256"/>
                        <a:pt x="179" y="256"/>
                      </a:cubicBezTo>
                      <a:cubicBezTo>
                        <a:pt x="192" y="256"/>
                        <a:pt x="203" y="253"/>
                        <a:pt x="211" y="247"/>
                      </a:cubicBezTo>
                      <a:cubicBezTo>
                        <a:pt x="220" y="242"/>
                        <a:pt x="224" y="235"/>
                        <a:pt x="224" y="226"/>
                      </a:cubicBezTo>
                      <a:cubicBezTo>
                        <a:pt x="224" y="219"/>
                        <a:pt x="221" y="214"/>
                        <a:pt x="217" y="210"/>
                      </a:cubicBezTo>
                      <a:cubicBezTo>
                        <a:pt x="213" y="206"/>
                        <a:pt x="207" y="203"/>
                        <a:pt x="200" y="200"/>
                      </a:cubicBezTo>
                      <a:cubicBezTo>
                        <a:pt x="193" y="198"/>
                        <a:pt x="183" y="196"/>
                        <a:pt x="171" y="193"/>
                      </a:cubicBezTo>
                      <a:cubicBezTo>
                        <a:pt x="155" y="190"/>
                        <a:pt x="141" y="185"/>
                        <a:pt x="130" y="181"/>
                      </a:cubicBezTo>
                      <a:cubicBezTo>
                        <a:pt x="119" y="176"/>
                        <a:pt x="111" y="170"/>
                        <a:pt x="104" y="161"/>
                      </a:cubicBezTo>
                      <a:cubicBezTo>
                        <a:pt x="98" y="153"/>
                        <a:pt x="94" y="143"/>
                        <a:pt x="94" y="131"/>
                      </a:cubicBezTo>
                      <a:cubicBezTo>
                        <a:pt x="94" y="119"/>
                        <a:pt x="98" y="109"/>
                        <a:pt x="105" y="100"/>
                      </a:cubicBezTo>
                      <a:cubicBezTo>
                        <a:pt x="111" y="91"/>
                        <a:pt x="121" y="84"/>
                        <a:pt x="134" y="79"/>
                      </a:cubicBezTo>
                      <a:cubicBezTo>
                        <a:pt x="147" y="74"/>
                        <a:pt x="162" y="72"/>
                        <a:pt x="179" y="72"/>
                      </a:cubicBezTo>
                      <a:cubicBezTo>
                        <a:pt x="193" y="72"/>
                        <a:pt x="205" y="73"/>
                        <a:pt x="215" y="77"/>
                      </a:cubicBezTo>
                      <a:cubicBezTo>
                        <a:pt x="226" y="80"/>
                        <a:pt x="234" y="84"/>
                        <a:pt x="241" y="89"/>
                      </a:cubicBezTo>
                      <a:cubicBezTo>
                        <a:pt x="247" y="95"/>
                        <a:pt x="252" y="100"/>
                        <a:pt x="255" y="106"/>
                      </a:cubicBezTo>
                      <a:cubicBezTo>
                        <a:pt x="259" y="112"/>
                        <a:pt x="260" y="118"/>
                        <a:pt x="260" y="123"/>
                      </a:cubicBezTo>
                      <a:cubicBezTo>
                        <a:pt x="260" y="129"/>
                        <a:pt x="258" y="133"/>
                        <a:pt x="254" y="137"/>
                      </a:cubicBezTo>
                      <a:cubicBezTo>
                        <a:pt x="250" y="142"/>
                        <a:pt x="245" y="144"/>
                        <a:pt x="239" y="144"/>
                      </a:cubicBezTo>
                      <a:cubicBezTo>
                        <a:pt x="234" y="144"/>
                        <a:pt x="230" y="142"/>
                        <a:pt x="227" y="140"/>
                      </a:cubicBezTo>
                      <a:cubicBezTo>
                        <a:pt x="224" y="137"/>
                        <a:pt x="221" y="133"/>
                        <a:pt x="218" y="128"/>
                      </a:cubicBezTo>
                      <a:cubicBezTo>
                        <a:pt x="214" y="120"/>
                        <a:pt x="209" y="114"/>
                        <a:pt x="203" y="110"/>
                      </a:cubicBezTo>
                      <a:cubicBezTo>
                        <a:pt x="198" y="105"/>
                        <a:pt x="189" y="103"/>
                        <a:pt x="176" y="103"/>
                      </a:cubicBezTo>
                      <a:cubicBezTo>
                        <a:pt x="165" y="103"/>
                        <a:pt x="155" y="106"/>
                        <a:pt x="148" y="110"/>
                      </a:cubicBezTo>
                      <a:cubicBezTo>
                        <a:pt x="141" y="115"/>
                        <a:pt x="138" y="120"/>
                        <a:pt x="138" y="127"/>
                      </a:cubicBezTo>
                      <a:cubicBezTo>
                        <a:pt x="138" y="131"/>
                        <a:pt x="139" y="134"/>
                        <a:pt x="141" y="137"/>
                      </a:cubicBezTo>
                      <a:cubicBezTo>
                        <a:pt x="144" y="140"/>
                        <a:pt x="147" y="143"/>
                        <a:pt x="151" y="145"/>
                      </a:cubicBezTo>
                      <a:cubicBezTo>
                        <a:pt x="156" y="147"/>
                        <a:pt x="160" y="149"/>
                        <a:pt x="164" y="150"/>
                      </a:cubicBezTo>
                      <a:cubicBezTo>
                        <a:pt x="169" y="151"/>
                        <a:pt x="176" y="153"/>
                        <a:pt x="186" y="155"/>
                      </a:cubicBezTo>
                      <a:cubicBezTo>
                        <a:pt x="199" y="158"/>
                        <a:pt x="210" y="161"/>
                        <a:pt x="220" y="164"/>
                      </a:cubicBezTo>
                      <a:cubicBezTo>
                        <a:pt x="231" y="168"/>
                        <a:pt x="239" y="172"/>
                        <a:pt x="247" y="176"/>
                      </a:cubicBezTo>
                      <a:cubicBezTo>
                        <a:pt x="254" y="181"/>
                        <a:pt x="260" y="187"/>
                        <a:pt x="264" y="195"/>
                      </a:cubicBezTo>
                      <a:cubicBezTo>
                        <a:pt x="268" y="202"/>
                        <a:pt x="270" y="211"/>
                        <a:pt x="270" y="222"/>
                      </a:cubicBezTo>
                      <a:cubicBezTo>
                        <a:pt x="270" y="234"/>
                        <a:pt x="266" y="246"/>
                        <a:pt x="259" y="256"/>
                      </a:cubicBezTo>
                      <a:close/>
                    </a:path>
                  </a:pathLst>
                </a:custGeom>
                <a:solidFill>
                  <a:schemeClr val="bg1">
                    <a:lumMod val="85000"/>
                  </a:schemeClr>
                </a:solidFill>
                <a:ln>
                  <a:noFill/>
                </a:ln>
              </p:spPr>
              <p:txBody>
                <a:bodyPr vert="horz" wrap="square" lIns="121920" tIns="60960" rIns="121920" bIns="60960" numCol="1" anchor="t" anchorCtr="0" compatLnSpc="1"/>
                <a:lstStyle/>
                <a:p>
                  <a:endParaRPr lang="id-ID" sz="2400"/>
                </a:p>
              </p:txBody>
            </p:sp>
            <p:sp>
              <p:nvSpPr>
                <p:cNvPr id="12" name="Oval 11"/>
                <p:cNvSpPr/>
                <p:nvPr/>
              </p:nvSpPr>
              <p:spPr>
                <a:xfrm>
                  <a:off x="2632175" y="5676231"/>
                  <a:ext cx="208832" cy="208832"/>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sp>
        <p:nvSpPr>
          <p:cNvPr id="70" name="Text Placeholder 67"/>
          <p:cNvSpPr txBox="1"/>
          <p:nvPr/>
        </p:nvSpPr>
        <p:spPr>
          <a:xfrm>
            <a:off x="494195" y="3438893"/>
            <a:ext cx="3468600" cy="2905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kern="1200">
                <a:solidFill>
                  <a:schemeClr val="tx1"/>
                </a:solidFill>
                <a:latin typeface="+mj-lt"/>
                <a:ea typeface="+mn-ea"/>
                <a:cs typeface="+mn-cs"/>
              </a:defRPr>
            </a:lvl1pPr>
            <a:lvl2pPr marL="457200" indent="0" algn="l" defTabSz="914400" rtl="0" eaLnBrk="1" latinLnBrk="0" hangingPunct="1">
              <a:lnSpc>
                <a:spcPct val="90000"/>
              </a:lnSpc>
              <a:spcBef>
                <a:spcPts val="500"/>
              </a:spcBef>
              <a:buFontTx/>
              <a:buNone/>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Tx/>
              <a:buNone/>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2135" b="1" dirty="0">
                <a:solidFill>
                  <a:schemeClr val="tx2"/>
                </a:solidFill>
                <a:latin typeface="微软雅黑" panose="020B0503020204020204" pitchFamily="34" charset="-122"/>
                <a:ea typeface="微软雅黑" panose="020B0503020204020204" pitchFamily="34" charset="-122"/>
              </a:rPr>
              <a:t>添加标题</a:t>
            </a:r>
            <a:endParaRPr lang="en-US" altLang="zh-CN" sz="2135" b="1" dirty="0">
              <a:solidFill>
                <a:schemeClr val="tx2"/>
              </a:solidFill>
              <a:latin typeface="微软雅黑" panose="020B0503020204020204" pitchFamily="34" charset="-122"/>
              <a:ea typeface="微软雅黑" panose="020B0503020204020204" pitchFamily="34" charset="-122"/>
            </a:endParaRPr>
          </a:p>
        </p:txBody>
      </p:sp>
      <p:sp>
        <p:nvSpPr>
          <p:cNvPr id="71" name="Text Placeholder 68"/>
          <p:cNvSpPr txBox="1"/>
          <p:nvPr/>
        </p:nvSpPr>
        <p:spPr>
          <a:xfrm>
            <a:off x="494194" y="3729405"/>
            <a:ext cx="3472588" cy="873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33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335" b="1" dirty="0">
              <a:solidFill>
                <a:schemeClr val="tx2"/>
              </a:solidFill>
              <a:latin typeface="微软雅黑" panose="020B0503020204020204" pitchFamily="34" charset="-122"/>
              <a:ea typeface="微软雅黑" panose="020B0503020204020204" pitchFamily="34" charset="-122"/>
            </a:endParaRPr>
          </a:p>
        </p:txBody>
      </p:sp>
      <p:sp>
        <p:nvSpPr>
          <p:cNvPr id="72" name="Text Placeholder 67"/>
          <p:cNvSpPr txBox="1"/>
          <p:nvPr/>
        </p:nvSpPr>
        <p:spPr>
          <a:xfrm>
            <a:off x="8274071" y="1992898"/>
            <a:ext cx="3468600" cy="2905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kern="1200">
                <a:solidFill>
                  <a:schemeClr val="tx1"/>
                </a:solidFill>
                <a:latin typeface="+mj-lt"/>
                <a:ea typeface="+mn-ea"/>
                <a:cs typeface="+mn-cs"/>
              </a:defRPr>
            </a:lvl1pPr>
            <a:lvl2pPr marL="457200" indent="0" algn="l" defTabSz="914400" rtl="0" eaLnBrk="1" latinLnBrk="0" hangingPunct="1">
              <a:lnSpc>
                <a:spcPct val="90000"/>
              </a:lnSpc>
              <a:spcBef>
                <a:spcPts val="500"/>
              </a:spcBef>
              <a:buFontTx/>
              <a:buNone/>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Tx/>
              <a:buNone/>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135" b="1" dirty="0">
                <a:solidFill>
                  <a:schemeClr val="tx2"/>
                </a:solidFill>
                <a:latin typeface="微软雅黑" panose="020B0503020204020204" pitchFamily="34" charset="-122"/>
                <a:ea typeface="微软雅黑" panose="020B0503020204020204" pitchFamily="34" charset="-122"/>
              </a:rPr>
              <a:t>添加标题</a:t>
            </a:r>
            <a:endParaRPr lang="en-US" altLang="zh-CN" sz="2135" b="1" dirty="0">
              <a:solidFill>
                <a:schemeClr val="tx2"/>
              </a:solidFill>
              <a:latin typeface="微软雅黑" panose="020B0503020204020204" pitchFamily="34" charset="-122"/>
              <a:ea typeface="微软雅黑" panose="020B0503020204020204" pitchFamily="34" charset="-122"/>
            </a:endParaRPr>
          </a:p>
        </p:txBody>
      </p:sp>
      <p:sp>
        <p:nvSpPr>
          <p:cNvPr id="73" name="Text Placeholder 68"/>
          <p:cNvSpPr txBox="1"/>
          <p:nvPr/>
        </p:nvSpPr>
        <p:spPr>
          <a:xfrm>
            <a:off x="8274071" y="2283410"/>
            <a:ext cx="3472588" cy="873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33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335" b="1" dirty="0">
              <a:solidFill>
                <a:schemeClr val="tx2"/>
              </a:solidFill>
              <a:latin typeface="微软雅黑" panose="020B0503020204020204" pitchFamily="34" charset="-122"/>
              <a:ea typeface="微软雅黑" panose="020B0503020204020204" pitchFamily="34" charset="-122"/>
            </a:endParaRPr>
          </a:p>
        </p:txBody>
      </p:sp>
      <p:sp>
        <p:nvSpPr>
          <p:cNvPr id="74" name="Text Placeholder 67"/>
          <p:cNvSpPr txBox="1"/>
          <p:nvPr/>
        </p:nvSpPr>
        <p:spPr>
          <a:xfrm>
            <a:off x="8299400" y="3438893"/>
            <a:ext cx="3468600" cy="2905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kern="1200">
                <a:solidFill>
                  <a:schemeClr val="tx1"/>
                </a:solidFill>
                <a:latin typeface="+mj-lt"/>
                <a:ea typeface="+mn-ea"/>
                <a:cs typeface="+mn-cs"/>
              </a:defRPr>
            </a:lvl1pPr>
            <a:lvl2pPr marL="457200" indent="0" algn="l" defTabSz="914400" rtl="0" eaLnBrk="1" latinLnBrk="0" hangingPunct="1">
              <a:lnSpc>
                <a:spcPct val="90000"/>
              </a:lnSpc>
              <a:spcBef>
                <a:spcPts val="500"/>
              </a:spcBef>
              <a:buFontTx/>
              <a:buNone/>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Tx/>
              <a:buNone/>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135" b="1" dirty="0">
                <a:solidFill>
                  <a:schemeClr val="tx2"/>
                </a:solidFill>
                <a:latin typeface="微软雅黑" panose="020B0503020204020204" pitchFamily="34" charset="-122"/>
                <a:ea typeface="微软雅黑" panose="020B0503020204020204" pitchFamily="34" charset="-122"/>
              </a:rPr>
              <a:t>添加标题</a:t>
            </a:r>
            <a:endParaRPr lang="en-US" altLang="zh-CN" sz="2135" b="1" dirty="0">
              <a:solidFill>
                <a:schemeClr val="tx2"/>
              </a:solidFill>
              <a:latin typeface="微软雅黑" panose="020B0503020204020204" pitchFamily="34" charset="-122"/>
              <a:ea typeface="微软雅黑" panose="020B0503020204020204" pitchFamily="34" charset="-122"/>
            </a:endParaRPr>
          </a:p>
        </p:txBody>
      </p:sp>
      <p:sp>
        <p:nvSpPr>
          <p:cNvPr id="75" name="Text Placeholder 68"/>
          <p:cNvSpPr txBox="1"/>
          <p:nvPr/>
        </p:nvSpPr>
        <p:spPr>
          <a:xfrm>
            <a:off x="8299399" y="3729405"/>
            <a:ext cx="3472588" cy="873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335"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335" b="1" dirty="0">
              <a:solidFill>
                <a:schemeClr val="tx2"/>
              </a:solidFill>
              <a:latin typeface="微软雅黑" panose="020B0503020204020204" pitchFamily="34" charset="-122"/>
              <a:ea typeface="微软雅黑" panose="020B0503020204020204" pitchFamily="34" charset="-122"/>
            </a:endParaRPr>
          </a:p>
        </p:txBody>
      </p:sp>
      <p:sp>
        <p:nvSpPr>
          <p:cNvPr id="78" name="Rectangle 77"/>
          <p:cNvSpPr/>
          <p:nvPr/>
        </p:nvSpPr>
        <p:spPr>
          <a:xfrm>
            <a:off x="0" y="4558329"/>
            <a:ext cx="12192000" cy="14414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84" name="Rectangle 83"/>
          <p:cNvSpPr/>
          <p:nvPr/>
        </p:nvSpPr>
        <p:spPr>
          <a:xfrm>
            <a:off x="4772561" y="4879658"/>
            <a:ext cx="2646878" cy="830997"/>
          </a:xfrm>
          <a:prstGeom prst="rect">
            <a:avLst/>
          </a:prstGeom>
        </p:spPr>
        <p:txBody>
          <a:bodyPr wrap="none" lIns="91440" tIns="45720" rIns="91440" bIns="4572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添加标题</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anim calcmode="lin" valueType="num">
                                      <p:cBhvr>
                                        <p:cTn id="12" dur="1000" fill="hold"/>
                                        <p:tgtEl>
                                          <p:spTgt spid="78"/>
                                        </p:tgtEl>
                                        <p:attrNameLst>
                                          <p:attrName>ppt_x</p:attrName>
                                        </p:attrNameLst>
                                      </p:cBhvr>
                                      <p:tavLst>
                                        <p:tav tm="0">
                                          <p:val>
                                            <p:strVal val="#ppt_x"/>
                                          </p:val>
                                        </p:tav>
                                        <p:tav tm="100000">
                                          <p:val>
                                            <p:strVal val="#ppt_x"/>
                                          </p:val>
                                        </p:tav>
                                      </p:tavLst>
                                    </p:anim>
                                    <p:anim calcmode="lin" valueType="num">
                                      <p:cBhvr>
                                        <p:cTn id="13" dur="1000" fill="hold"/>
                                        <p:tgtEl>
                                          <p:spTgt spid="7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500"/>
                                        <p:tgtEl>
                                          <p:spTgt spid="84"/>
                                        </p:tgtEl>
                                      </p:cBhvr>
                                    </p:animEffect>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68">
                                            <p:txEl>
                                              <p:pRg st="0" end="0"/>
                                            </p:txEl>
                                          </p:spTgt>
                                        </p:tgtEl>
                                        <p:attrNameLst>
                                          <p:attrName>style.visibility</p:attrName>
                                        </p:attrNameLst>
                                      </p:cBhvr>
                                      <p:to>
                                        <p:strVal val="visible"/>
                                      </p:to>
                                    </p:set>
                                    <p:animEffect transition="in" filter="wipe(right)">
                                      <p:cBhvr>
                                        <p:cTn id="21" dur="500"/>
                                        <p:tgtEl>
                                          <p:spTgt spid="68">
                                            <p:txEl>
                                              <p:pRg st="0" end="0"/>
                                            </p:txEl>
                                          </p:spTgt>
                                        </p:tgtEl>
                                      </p:cBhvr>
                                    </p:animEffect>
                                  </p:childTnLst>
                                </p:cTn>
                              </p:par>
                            </p:childTnLst>
                          </p:cTn>
                        </p:par>
                        <p:par>
                          <p:cTn id="22" fill="hold">
                            <p:stCondLst>
                              <p:cond delay="2500"/>
                            </p:stCondLst>
                            <p:childTnLst>
                              <p:par>
                                <p:cTn id="23" presetID="22" presetClass="entr" presetSubtype="2" fill="hold" grpId="0" nodeType="afterEffect">
                                  <p:stCondLst>
                                    <p:cond delay="0"/>
                                  </p:stCondLst>
                                  <p:childTnLst>
                                    <p:set>
                                      <p:cBhvr>
                                        <p:cTn id="24" dur="1" fill="hold">
                                          <p:stCondLst>
                                            <p:cond delay="0"/>
                                          </p:stCondLst>
                                        </p:cTn>
                                        <p:tgtEl>
                                          <p:spTgt spid="69">
                                            <p:txEl>
                                              <p:pRg st="0" end="0"/>
                                            </p:txEl>
                                          </p:spTgt>
                                        </p:tgtEl>
                                        <p:attrNameLst>
                                          <p:attrName>style.visibility</p:attrName>
                                        </p:attrNameLst>
                                      </p:cBhvr>
                                      <p:to>
                                        <p:strVal val="visible"/>
                                      </p:to>
                                    </p:set>
                                    <p:animEffect transition="in" filter="wipe(right)">
                                      <p:cBhvr>
                                        <p:cTn id="25" dur="500"/>
                                        <p:tgtEl>
                                          <p:spTgt spid="69">
                                            <p:txEl>
                                              <p:pRg st="0" end="0"/>
                                            </p:txEl>
                                          </p:spTgt>
                                        </p:tgtEl>
                                      </p:cBhvr>
                                    </p:animEffect>
                                  </p:childTnLst>
                                </p:cTn>
                              </p:par>
                            </p:childTnLst>
                          </p:cTn>
                        </p:par>
                        <p:par>
                          <p:cTn id="26" fill="hold">
                            <p:stCondLst>
                              <p:cond delay="3000"/>
                            </p:stCondLst>
                            <p:childTnLst>
                              <p:par>
                                <p:cTn id="27" presetID="22" presetClass="entr" presetSubtype="2"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right)">
                                      <p:cBhvr>
                                        <p:cTn id="29" dur="500"/>
                                        <p:tgtEl>
                                          <p:spTgt spid="70"/>
                                        </p:tgtEl>
                                      </p:cBhvr>
                                    </p:animEffect>
                                  </p:childTnLst>
                                </p:cTn>
                              </p:par>
                            </p:childTnLst>
                          </p:cTn>
                        </p:par>
                        <p:par>
                          <p:cTn id="30" fill="hold">
                            <p:stCondLst>
                              <p:cond delay="3500"/>
                            </p:stCondLst>
                            <p:childTnLst>
                              <p:par>
                                <p:cTn id="31" presetID="22" presetClass="entr" presetSubtype="2"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right)">
                                      <p:cBhvr>
                                        <p:cTn id="33" dur="500"/>
                                        <p:tgtEl>
                                          <p:spTgt spid="71"/>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left)">
                                      <p:cBhvr>
                                        <p:cTn id="37" dur="500"/>
                                        <p:tgtEl>
                                          <p:spTgt spid="72"/>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wipe(left)">
                                      <p:cBhvr>
                                        <p:cTn id="45" dur="500"/>
                                        <p:tgtEl>
                                          <p:spTgt spid="74"/>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wipe(left)">
                                      <p:cBhvr>
                                        <p:cTn id="4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P spid="69" grpId="0" build="p"/>
      <p:bldP spid="70" grpId="0"/>
      <p:bldP spid="71" grpId="0"/>
      <p:bldP spid="72" grpId="0"/>
      <p:bldP spid="73" grpId="0"/>
      <p:bldP spid="74" grpId="0"/>
      <p:bldP spid="75" grpId="0"/>
      <p:bldP spid="78" grpId="0" animBg="1"/>
      <p:bldP spid="8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3221378">
            <a:off x="5197033" y="2186480"/>
            <a:ext cx="2051599" cy="1208033"/>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2"/>
          </a:solidFill>
          <a:ln>
            <a:noFill/>
          </a:ln>
        </p:spPr>
        <p:txBody>
          <a:bodyPr vert="horz" wrap="square" lIns="91440" tIns="45720" rIns="91440" bIns="45720" numCol="1" anchor="t" anchorCtr="0" compatLnSpc="1"/>
          <a:lstStyle/>
          <a:p>
            <a:endParaRPr lang="en-US" sz="2400"/>
          </a:p>
        </p:txBody>
      </p:sp>
      <p:sp>
        <p:nvSpPr>
          <p:cNvPr id="6" name="Freeform 5"/>
          <p:cNvSpPr/>
          <p:nvPr/>
        </p:nvSpPr>
        <p:spPr bwMode="auto">
          <a:xfrm rot="8621378">
            <a:off x="5912123" y="3157671"/>
            <a:ext cx="2051597" cy="1208033"/>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3"/>
          </a:solidFill>
          <a:ln>
            <a:noFill/>
          </a:ln>
        </p:spPr>
        <p:txBody>
          <a:bodyPr vert="horz" wrap="square" lIns="91440" tIns="45720" rIns="91440" bIns="45720" numCol="1" anchor="t" anchorCtr="0" compatLnSpc="1"/>
          <a:lstStyle/>
          <a:p>
            <a:endParaRPr lang="en-US" sz="2400"/>
          </a:p>
        </p:txBody>
      </p:sp>
      <p:sp>
        <p:nvSpPr>
          <p:cNvPr id="7" name="Freeform 5"/>
          <p:cNvSpPr/>
          <p:nvPr/>
        </p:nvSpPr>
        <p:spPr bwMode="auto">
          <a:xfrm rot="3221378">
            <a:off x="4942790" y="3871343"/>
            <a:ext cx="2051599" cy="1208033"/>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4"/>
          </a:solidFill>
          <a:ln>
            <a:noFill/>
          </a:ln>
        </p:spPr>
        <p:txBody>
          <a:bodyPr vert="horz" wrap="square" lIns="91440" tIns="45720" rIns="91440" bIns="45720" numCol="1" anchor="t" anchorCtr="0" compatLnSpc="1"/>
          <a:lstStyle/>
          <a:p>
            <a:endParaRPr lang="en-US" sz="2400"/>
          </a:p>
        </p:txBody>
      </p:sp>
      <p:sp>
        <p:nvSpPr>
          <p:cNvPr id="8" name="Freeform 7"/>
          <p:cNvSpPr/>
          <p:nvPr/>
        </p:nvSpPr>
        <p:spPr bwMode="auto">
          <a:xfrm rot="8621378">
            <a:off x="4227631" y="2898847"/>
            <a:ext cx="2051597" cy="1208033"/>
          </a:xfrm>
          <a:custGeom>
            <a:avLst/>
            <a:gdLst>
              <a:gd name="T0" fmla="*/ 178 w 872"/>
              <a:gd name="T1" fmla="*/ 512 h 512"/>
              <a:gd name="T2" fmla="*/ 158 w 872"/>
              <a:gd name="T3" fmla="*/ 374 h 512"/>
              <a:gd name="T4" fmla="*/ 153 w 872"/>
              <a:gd name="T5" fmla="*/ 317 h 512"/>
              <a:gd name="T6" fmla="*/ 148 w 872"/>
              <a:gd name="T7" fmla="*/ 309 h 512"/>
              <a:gd name="T8" fmla="*/ 140 w 872"/>
              <a:gd name="T9" fmla="*/ 312 h 512"/>
              <a:gd name="T10" fmla="*/ 47 w 872"/>
              <a:gd name="T11" fmla="*/ 327 h 512"/>
              <a:gd name="T12" fmla="*/ 5 w 872"/>
              <a:gd name="T13" fmla="*/ 246 h 512"/>
              <a:gd name="T14" fmla="*/ 71 w 872"/>
              <a:gd name="T15" fmla="*/ 178 h 512"/>
              <a:gd name="T16" fmla="*/ 139 w 872"/>
              <a:gd name="T17" fmla="*/ 199 h 512"/>
              <a:gd name="T18" fmla="*/ 149 w 872"/>
              <a:gd name="T19" fmla="*/ 204 h 512"/>
              <a:gd name="T20" fmla="*/ 154 w 872"/>
              <a:gd name="T21" fmla="*/ 193 h 512"/>
              <a:gd name="T22" fmla="*/ 179 w 872"/>
              <a:gd name="T23" fmla="*/ 6 h 512"/>
              <a:gd name="T24" fmla="*/ 180 w 872"/>
              <a:gd name="T25" fmla="*/ 0 h 512"/>
              <a:gd name="T26" fmla="*/ 221 w 872"/>
              <a:gd name="T27" fmla="*/ 8 h 512"/>
              <a:gd name="T28" fmla="*/ 374 w 872"/>
              <a:gd name="T29" fmla="*/ 27 h 512"/>
              <a:gd name="T30" fmla="*/ 384 w 872"/>
              <a:gd name="T31" fmla="*/ 31 h 512"/>
              <a:gd name="T32" fmla="*/ 380 w 872"/>
              <a:gd name="T33" fmla="*/ 41 h 512"/>
              <a:gd name="T34" fmla="*/ 365 w 872"/>
              <a:gd name="T35" fmla="*/ 132 h 512"/>
              <a:gd name="T36" fmla="*/ 448 w 872"/>
              <a:gd name="T37" fmla="*/ 175 h 512"/>
              <a:gd name="T38" fmla="*/ 514 w 872"/>
              <a:gd name="T39" fmla="*/ 111 h 512"/>
              <a:gd name="T40" fmla="*/ 491 w 872"/>
              <a:gd name="T41" fmla="*/ 39 h 512"/>
              <a:gd name="T42" fmla="*/ 488 w 872"/>
              <a:gd name="T43" fmla="*/ 32 h 512"/>
              <a:gd name="T44" fmla="*/ 496 w 872"/>
              <a:gd name="T45" fmla="*/ 27 h 512"/>
              <a:gd name="T46" fmla="*/ 593 w 872"/>
              <a:gd name="T47" fmla="*/ 17 h 512"/>
              <a:gd name="T48" fmla="*/ 691 w 872"/>
              <a:gd name="T49" fmla="*/ 1 h 512"/>
              <a:gd name="T50" fmla="*/ 697 w 872"/>
              <a:gd name="T51" fmla="*/ 25 h 512"/>
              <a:gd name="T52" fmla="*/ 719 w 872"/>
              <a:gd name="T53" fmla="*/ 196 h 512"/>
              <a:gd name="T54" fmla="*/ 723 w 872"/>
              <a:gd name="T55" fmla="*/ 203 h 512"/>
              <a:gd name="T56" fmla="*/ 732 w 872"/>
              <a:gd name="T57" fmla="*/ 200 h 512"/>
              <a:gd name="T58" fmla="*/ 816 w 872"/>
              <a:gd name="T59" fmla="*/ 182 h 512"/>
              <a:gd name="T60" fmla="*/ 868 w 872"/>
              <a:gd name="T61" fmla="*/ 251 h 512"/>
              <a:gd name="T62" fmla="*/ 799 w 872"/>
              <a:gd name="T63" fmla="*/ 334 h 512"/>
              <a:gd name="T64" fmla="*/ 732 w 872"/>
              <a:gd name="T65" fmla="*/ 312 h 512"/>
              <a:gd name="T66" fmla="*/ 723 w 872"/>
              <a:gd name="T67" fmla="*/ 309 h 512"/>
              <a:gd name="T68" fmla="*/ 718 w 872"/>
              <a:gd name="T69" fmla="*/ 318 h 512"/>
              <a:gd name="T70" fmla="*/ 693 w 872"/>
              <a:gd name="T71" fmla="*/ 506 h 512"/>
              <a:gd name="T72" fmla="*/ 691 w 872"/>
              <a:gd name="T73" fmla="*/ 512 h 512"/>
              <a:gd name="T74" fmla="*/ 641 w 872"/>
              <a:gd name="T75" fmla="*/ 503 h 512"/>
              <a:gd name="T76" fmla="*/ 498 w 872"/>
              <a:gd name="T77" fmla="*/ 486 h 512"/>
              <a:gd name="T78" fmla="*/ 488 w 872"/>
              <a:gd name="T79" fmla="*/ 481 h 512"/>
              <a:gd name="T80" fmla="*/ 492 w 872"/>
              <a:gd name="T81" fmla="*/ 471 h 512"/>
              <a:gd name="T82" fmla="*/ 492 w 872"/>
              <a:gd name="T83" fmla="*/ 360 h 512"/>
              <a:gd name="T84" fmla="*/ 380 w 872"/>
              <a:gd name="T85" fmla="*/ 360 h 512"/>
              <a:gd name="T86" fmla="*/ 380 w 872"/>
              <a:gd name="T87" fmla="*/ 471 h 512"/>
              <a:gd name="T88" fmla="*/ 384 w 872"/>
              <a:gd name="T89" fmla="*/ 481 h 512"/>
              <a:gd name="T90" fmla="*/ 375 w 872"/>
              <a:gd name="T91" fmla="*/ 486 h 512"/>
              <a:gd name="T92" fmla="*/ 189 w 872"/>
              <a:gd name="T93" fmla="*/ 511 h 512"/>
              <a:gd name="T94" fmla="*/ 178 w 872"/>
              <a:gd name="T9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2" h="512">
                <a:moveTo>
                  <a:pt x="178" y="512"/>
                </a:moveTo>
                <a:cubicBezTo>
                  <a:pt x="171" y="465"/>
                  <a:pt x="164" y="420"/>
                  <a:pt x="158" y="374"/>
                </a:cubicBezTo>
                <a:cubicBezTo>
                  <a:pt x="155" y="355"/>
                  <a:pt x="155" y="336"/>
                  <a:pt x="153" y="317"/>
                </a:cubicBezTo>
                <a:cubicBezTo>
                  <a:pt x="153" y="314"/>
                  <a:pt x="151" y="310"/>
                  <a:pt x="148" y="309"/>
                </a:cubicBezTo>
                <a:cubicBezTo>
                  <a:pt x="147" y="308"/>
                  <a:pt x="142" y="310"/>
                  <a:pt x="140" y="312"/>
                </a:cubicBezTo>
                <a:cubicBezTo>
                  <a:pt x="114" y="337"/>
                  <a:pt x="78" y="343"/>
                  <a:pt x="47" y="327"/>
                </a:cubicBezTo>
                <a:cubicBezTo>
                  <a:pt x="17" y="311"/>
                  <a:pt x="0" y="278"/>
                  <a:pt x="5" y="246"/>
                </a:cubicBezTo>
                <a:cubicBezTo>
                  <a:pt x="10" y="211"/>
                  <a:pt x="35" y="184"/>
                  <a:pt x="71" y="178"/>
                </a:cubicBezTo>
                <a:cubicBezTo>
                  <a:pt x="96" y="173"/>
                  <a:pt x="119" y="181"/>
                  <a:pt x="139" y="199"/>
                </a:cubicBezTo>
                <a:cubicBezTo>
                  <a:pt x="141" y="201"/>
                  <a:pt x="145" y="202"/>
                  <a:pt x="149" y="204"/>
                </a:cubicBezTo>
                <a:cubicBezTo>
                  <a:pt x="150" y="200"/>
                  <a:pt x="153" y="197"/>
                  <a:pt x="154" y="193"/>
                </a:cubicBezTo>
                <a:cubicBezTo>
                  <a:pt x="157" y="130"/>
                  <a:pt x="165" y="67"/>
                  <a:pt x="179" y="6"/>
                </a:cubicBezTo>
                <a:cubicBezTo>
                  <a:pt x="179" y="4"/>
                  <a:pt x="180" y="3"/>
                  <a:pt x="180" y="0"/>
                </a:cubicBezTo>
                <a:cubicBezTo>
                  <a:pt x="194" y="3"/>
                  <a:pt x="207" y="6"/>
                  <a:pt x="221" y="8"/>
                </a:cubicBezTo>
                <a:cubicBezTo>
                  <a:pt x="272" y="14"/>
                  <a:pt x="323" y="20"/>
                  <a:pt x="374" y="27"/>
                </a:cubicBezTo>
                <a:cubicBezTo>
                  <a:pt x="377" y="27"/>
                  <a:pt x="381" y="30"/>
                  <a:pt x="384" y="31"/>
                </a:cubicBezTo>
                <a:cubicBezTo>
                  <a:pt x="383" y="34"/>
                  <a:pt x="382" y="38"/>
                  <a:pt x="380" y="41"/>
                </a:cubicBezTo>
                <a:cubicBezTo>
                  <a:pt x="356" y="66"/>
                  <a:pt x="350" y="102"/>
                  <a:pt x="365" y="132"/>
                </a:cubicBezTo>
                <a:cubicBezTo>
                  <a:pt x="381" y="163"/>
                  <a:pt x="413" y="179"/>
                  <a:pt x="448" y="175"/>
                </a:cubicBezTo>
                <a:cubicBezTo>
                  <a:pt x="480" y="170"/>
                  <a:pt x="507" y="145"/>
                  <a:pt x="514" y="111"/>
                </a:cubicBezTo>
                <a:cubicBezTo>
                  <a:pt x="519" y="84"/>
                  <a:pt x="511" y="60"/>
                  <a:pt x="491" y="39"/>
                </a:cubicBezTo>
                <a:cubicBezTo>
                  <a:pt x="489" y="37"/>
                  <a:pt x="487" y="33"/>
                  <a:pt x="488" y="32"/>
                </a:cubicBezTo>
                <a:cubicBezTo>
                  <a:pt x="489" y="29"/>
                  <a:pt x="493" y="27"/>
                  <a:pt x="496" y="27"/>
                </a:cubicBezTo>
                <a:cubicBezTo>
                  <a:pt x="528" y="23"/>
                  <a:pt x="561" y="21"/>
                  <a:pt x="593" y="17"/>
                </a:cubicBezTo>
                <a:cubicBezTo>
                  <a:pt x="626" y="13"/>
                  <a:pt x="658" y="7"/>
                  <a:pt x="691" y="1"/>
                </a:cubicBezTo>
                <a:cubicBezTo>
                  <a:pt x="693" y="8"/>
                  <a:pt x="695" y="16"/>
                  <a:pt x="697" y="25"/>
                </a:cubicBezTo>
                <a:cubicBezTo>
                  <a:pt x="708" y="81"/>
                  <a:pt x="716" y="138"/>
                  <a:pt x="719" y="196"/>
                </a:cubicBezTo>
                <a:cubicBezTo>
                  <a:pt x="719" y="198"/>
                  <a:pt x="721" y="203"/>
                  <a:pt x="723" y="203"/>
                </a:cubicBezTo>
                <a:cubicBezTo>
                  <a:pt x="725" y="204"/>
                  <a:pt x="729" y="202"/>
                  <a:pt x="732" y="200"/>
                </a:cubicBezTo>
                <a:cubicBezTo>
                  <a:pt x="756" y="178"/>
                  <a:pt x="784" y="170"/>
                  <a:pt x="816" y="182"/>
                </a:cubicBezTo>
                <a:cubicBezTo>
                  <a:pt x="847" y="193"/>
                  <a:pt x="864" y="218"/>
                  <a:pt x="868" y="251"/>
                </a:cubicBezTo>
                <a:cubicBezTo>
                  <a:pt x="872" y="290"/>
                  <a:pt x="839" y="330"/>
                  <a:pt x="799" y="334"/>
                </a:cubicBezTo>
                <a:cubicBezTo>
                  <a:pt x="773" y="338"/>
                  <a:pt x="751" y="330"/>
                  <a:pt x="732" y="312"/>
                </a:cubicBezTo>
                <a:cubicBezTo>
                  <a:pt x="730" y="310"/>
                  <a:pt x="725" y="308"/>
                  <a:pt x="723" y="309"/>
                </a:cubicBezTo>
                <a:cubicBezTo>
                  <a:pt x="720" y="310"/>
                  <a:pt x="719" y="315"/>
                  <a:pt x="718" y="318"/>
                </a:cubicBezTo>
                <a:cubicBezTo>
                  <a:pt x="715" y="381"/>
                  <a:pt x="706" y="444"/>
                  <a:pt x="693" y="506"/>
                </a:cubicBezTo>
                <a:cubicBezTo>
                  <a:pt x="693" y="508"/>
                  <a:pt x="692" y="509"/>
                  <a:pt x="691" y="512"/>
                </a:cubicBezTo>
                <a:cubicBezTo>
                  <a:pt x="674" y="509"/>
                  <a:pt x="658" y="505"/>
                  <a:pt x="641" y="503"/>
                </a:cubicBezTo>
                <a:cubicBezTo>
                  <a:pt x="594" y="497"/>
                  <a:pt x="546" y="491"/>
                  <a:pt x="498" y="486"/>
                </a:cubicBezTo>
                <a:cubicBezTo>
                  <a:pt x="495" y="485"/>
                  <a:pt x="491" y="483"/>
                  <a:pt x="488" y="481"/>
                </a:cubicBezTo>
                <a:cubicBezTo>
                  <a:pt x="489" y="478"/>
                  <a:pt x="490" y="474"/>
                  <a:pt x="492" y="471"/>
                </a:cubicBezTo>
                <a:cubicBezTo>
                  <a:pt x="523" y="439"/>
                  <a:pt x="523" y="390"/>
                  <a:pt x="492" y="360"/>
                </a:cubicBezTo>
                <a:cubicBezTo>
                  <a:pt x="461" y="329"/>
                  <a:pt x="411" y="329"/>
                  <a:pt x="380" y="360"/>
                </a:cubicBezTo>
                <a:cubicBezTo>
                  <a:pt x="349" y="391"/>
                  <a:pt x="349" y="439"/>
                  <a:pt x="380" y="471"/>
                </a:cubicBezTo>
                <a:cubicBezTo>
                  <a:pt x="382" y="474"/>
                  <a:pt x="384" y="478"/>
                  <a:pt x="384" y="481"/>
                </a:cubicBezTo>
                <a:cubicBezTo>
                  <a:pt x="384" y="483"/>
                  <a:pt x="378" y="485"/>
                  <a:pt x="375" y="486"/>
                </a:cubicBezTo>
                <a:cubicBezTo>
                  <a:pt x="313" y="489"/>
                  <a:pt x="251" y="497"/>
                  <a:pt x="189" y="511"/>
                </a:cubicBezTo>
                <a:cubicBezTo>
                  <a:pt x="187" y="511"/>
                  <a:pt x="184" y="511"/>
                  <a:pt x="178" y="512"/>
                </a:cubicBezTo>
                <a:close/>
              </a:path>
            </a:pathLst>
          </a:custGeom>
          <a:solidFill>
            <a:schemeClr val="accent1"/>
          </a:solidFill>
          <a:ln>
            <a:noFill/>
          </a:ln>
        </p:spPr>
        <p:txBody>
          <a:bodyPr vert="horz" wrap="square" lIns="91440" tIns="45720" rIns="91440" bIns="45720" numCol="1" anchor="t" anchorCtr="0" compatLnSpc="1"/>
          <a:lstStyle/>
          <a:p>
            <a:endParaRPr lang="en-US" sz="2400"/>
          </a:p>
        </p:txBody>
      </p:sp>
      <p:sp>
        <p:nvSpPr>
          <p:cNvPr id="12" name="TextBox 11"/>
          <p:cNvSpPr txBox="1"/>
          <p:nvPr/>
        </p:nvSpPr>
        <p:spPr>
          <a:xfrm rot="3141781">
            <a:off x="5715103" y="2621221"/>
            <a:ext cx="1011815" cy="338554"/>
          </a:xfrm>
          <a:prstGeom prst="rect">
            <a:avLst/>
          </a:prstGeom>
          <a:noFill/>
        </p:spPr>
        <p:txBody>
          <a:bodyPr wrap="none" lIns="91440" tIns="45720" rIns="91440" bIns="45720" rtlCol="0">
            <a:spAutoFit/>
          </a:bodyPr>
          <a:lstStyle/>
          <a:p>
            <a:pPr algn="ctr"/>
            <a:r>
              <a:rPr lang="zh-CN" altLang="en-US" sz="1600" b="1" dirty="0">
                <a:solidFill>
                  <a:schemeClr val="bg1"/>
                </a:solidFill>
                <a:cs typeface="Lato Regular"/>
              </a:rPr>
              <a:t>添加标题</a:t>
            </a:r>
            <a:endParaRPr lang="id-ID" altLang="zh-CN" sz="1600" b="1" dirty="0">
              <a:solidFill>
                <a:schemeClr val="bg1"/>
              </a:solidFill>
              <a:cs typeface="Lato Regular"/>
            </a:endParaRPr>
          </a:p>
        </p:txBody>
      </p:sp>
      <p:sp>
        <p:nvSpPr>
          <p:cNvPr id="13" name="TextBox 12"/>
          <p:cNvSpPr txBox="1"/>
          <p:nvPr/>
        </p:nvSpPr>
        <p:spPr>
          <a:xfrm rot="19519074">
            <a:off x="6424199" y="3601523"/>
            <a:ext cx="1011815" cy="338554"/>
          </a:xfrm>
          <a:prstGeom prst="rect">
            <a:avLst/>
          </a:prstGeom>
          <a:noFill/>
        </p:spPr>
        <p:txBody>
          <a:bodyPr wrap="none" lIns="91440" tIns="45720" rIns="91440" bIns="45720" rtlCol="0">
            <a:spAutoFit/>
          </a:bodyPr>
          <a:lstStyle/>
          <a:p>
            <a:pPr algn="ctr"/>
            <a:r>
              <a:rPr lang="zh-CN" altLang="en-US" sz="1600" b="1" dirty="0">
                <a:solidFill>
                  <a:schemeClr val="bg1"/>
                </a:solidFill>
                <a:cs typeface="Lato Regular"/>
              </a:rPr>
              <a:t>添加标题</a:t>
            </a:r>
            <a:endParaRPr lang="id-ID" altLang="zh-CN" sz="1600" b="1" dirty="0">
              <a:solidFill>
                <a:schemeClr val="bg1"/>
              </a:solidFill>
              <a:cs typeface="Lato Regular"/>
            </a:endParaRPr>
          </a:p>
        </p:txBody>
      </p:sp>
      <p:sp>
        <p:nvSpPr>
          <p:cNvPr id="14" name="TextBox 13"/>
          <p:cNvSpPr txBox="1"/>
          <p:nvPr/>
        </p:nvSpPr>
        <p:spPr>
          <a:xfrm rot="3141781">
            <a:off x="5457648" y="4306081"/>
            <a:ext cx="1011815" cy="338554"/>
          </a:xfrm>
          <a:prstGeom prst="rect">
            <a:avLst/>
          </a:prstGeom>
          <a:noFill/>
        </p:spPr>
        <p:txBody>
          <a:bodyPr wrap="none" lIns="91440" tIns="45720" rIns="91440" bIns="45720" rtlCol="0">
            <a:spAutoFit/>
          </a:bodyPr>
          <a:lstStyle/>
          <a:p>
            <a:pPr algn="ctr"/>
            <a:r>
              <a:rPr lang="zh-CN" altLang="en-US" sz="1600" b="1" dirty="0">
                <a:solidFill>
                  <a:schemeClr val="bg1"/>
                </a:solidFill>
                <a:cs typeface="Lato Regular"/>
              </a:rPr>
              <a:t>添加标题</a:t>
            </a:r>
            <a:endParaRPr lang="id-ID" altLang="zh-CN" sz="1600" b="1" dirty="0">
              <a:solidFill>
                <a:schemeClr val="bg1"/>
              </a:solidFill>
              <a:cs typeface="Lato Regular"/>
            </a:endParaRPr>
          </a:p>
        </p:txBody>
      </p:sp>
      <p:sp>
        <p:nvSpPr>
          <p:cNvPr id="15" name="TextBox 14"/>
          <p:cNvSpPr txBox="1"/>
          <p:nvPr/>
        </p:nvSpPr>
        <p:spPr>
          <a:xfrm rot="19519074">
            <a:off x="4746630" y="3340810"/>
            <a:ext cx="1011815" cy="338554"/>
          </a:xfrm>
          <a:prstGeom prst="rect">
            <a:avLst/>
          </a:prstGeom>
          <a:noFill/>
        </p:spPr>
        <p:txBody>
          <a:bodyPr wrap="none" lIns="91440" tIns="45720" rIns="91440" bIns="45720" rtlCol="0">
            <a:spAutoFit/>
          </a:bodyPr>
          <a:lstStyle/>
          <a:p>
            <a:pPr algn="ctr"/>
            <a:r>
              <a:rPr lang="zh-CN" altLang="en-US" sz="1600" b="1" dirty="0">
                <a:solidFill>
                  <a:schemeClr val="bg1"/>
                </a:solidFill>
                <a:latin typeface="+mj-lt"/>
                <a:cs typeface="Lato Regular"/>
              </a:rPr>
              <a:t>添加标题</a:t>
            </a:r>
            <a:endParaRPr lang="id-ID" sz="1600" b="1" dirty="0">
              <a:solidFill>
                <a:schemeClr val="bg1"/>
              </a:solidFill>
              <a:latin typeface="+mj-lt"/>
              <a:cs typeface="Lato Regular"/>
            </a:endParaRPr>
          </a:p>
        </p:txBody>
      </p:sp>
      <p:cxnSp>
        <p:nvCxnSpPr>
          <p:cNvPr id="19" name="Straight Connector 18"/>
          <p:cNvCxnSpPr/>
          <p:nvPr/>
        </p:nvCxnSpPr>
        <p:spPr>
          <a:xfrm>
            <a:off x="3872365" y="2908276"/>
            <a:ext cx="1442281"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243044" y="2111778"/>
            <a:ext cx="1547643"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5" name="Title 20"/>
          <p:cNvSpPr txBox="1"/>
          <p:nvPr/>
        </p:nvSpPr>
        <p:spPr>
          <a:xfrm>
            <a:off x="9174601" y="3937185"/>
            <a:ext cx="2193492" cy="553998"/>
          </a:xfrm>
          <a:prstGeom prst="rect">
            <a:avLst/>
          </a:prstGeom>
        </p:spPr>
        <p:txBody>
          <a:bodyPr vert="horz" wrap="square" lIns="4572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6" name="Title 20"/>
          <p:cNvSpPr txBox="1"/>
          <p:nvPr/>
        </p:nvSpPr>
        <p:spPr>
          <a:xfrm>
            <a:off x="8558065" y="1834777"/>
            <a:ext cx="2193492" cy="553998"/>
          </a:xfrm>
          <a:prstGeom prst="rect">
            <a:avLst/>
          </a:prstGeom>
        </p:spPr>
        <p:txBody>
          <a:bodyPr vert="horz" wrap="square" lIns="4572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7" name="AutoShape 10"/>
          <p:cNvSpPr>
            <a:spLocks noChangeAspect="1"/>
          </p:cNvSpPr>
          <p:nvPr/>
        </p:nvSpPr>
        <p:spPr bwMode="auto">
          <a:xfrm>
            <a:off x="7962441" y="1880130"/>
            <a:ext cx="460993" cy="505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accent2"/>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28" name="Freeform 74"/>
          <p:cNvSpPr>
            <a:spLocks noChangeAspect="1" noChangeArrowheads="1"/>
          </p:cNvSpPr>
          <p:nvPr/>
        </p:nvSpPr>
        <p:spPr bwMode="auto">
          <a:xfrm>
            <a:off x="8558064" y="3974781"/>
            <a:ext cx="576419" cy="510541"/>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3"/>
          </a:solidFill>
          <a:ln>
            <a:noFill/>
          </a:ln>
          <a:effectLst/>
        </p:spPr>
        <p:txBody>
          <a:bodyPr wrap="none" lIns="91440" tIns="45720" rIns="91440" bIns="45720" anchor="ctr"/>
          <a:lstStyle/>
          <a:p>
            <a:endParaRPr lang="en-US" sz="1065" dirty="0"/>
          </a:p>
        </p:txBody>
      </p:sp>
      <p:sp>
        <p:nvSpPr>
          <p:cNvPr id="29" name="Freeform 4"/>
          <p:cNvSpPr>
            <a:spLocks noChangeAspect="1" noChangeArrowheads="1"/>
          </p:cNvSpPr>
          <p:nvPr/>
        </p:nvSpPr>
        <p:spPr bwMode="auto">
          <a:xfrm>
            <a:off x="3270213" y="2673031"/>
            <a:ext cx="474631" cy="474755"/>
          </a:xfrm>
          <a:custGeom>
            <a:avLst/>
            <a:gdLst>
              <a:gd name="T0" fmla="*/ 2374 w 2594"/>
              <a:gd name="T1" fmla="*/ 0 h 2594"/>
              <a:gd name="T2" fmla="*/ 2374 w 2594"/>
              <a:gd name="T3" fmla="*/ 0 h 2594"/>
              <a:gd name="T4" fmla="*/ 219 w 2594"/>
              <a:gd name="T5" fmla="*/ 0 h 2594"/>
              <a:gd name="T6" fmla="*/ 0 w 2594"/>
              <a:gd name="T7" fmla="*/ 219 h 2594"/>
              <a:gd name="T8" fmla="*/ 0 w 2594"/>
              <a:gd name="T9" fmla="*/ 2374 h 2594"/>
              <a:gd name="T10" fmla="*/ 219 w 2594"/>
              <a:gd name="T11" fmla="*/ 2593 h 2594"/>
              <a:gd name="T12" fmla="*/ 2374 w 2594"/>
              <a:gd name="T13" fmla="*/ 2593 h 2594"/>
              <a:gd name="T14" fmla="*/ 2593 w 2594"/>
              <a:gd name="T15" fmla="*/ 2374 h 2594"/>
              <a:gd name="T16" fmla="*/ 2593 w 2594"/>
              <a:gd name="T17" fmla="*/ 219 h 2594"/>
              <a:gd name="T18" fmla="*/ 2374 w 2594"/>
              <a:gd name="T19" fmla="*/ 0 h 2594"/>
              <a:gd name="T20" fmla="*/ 2249 w 2594"/>
              <a:gd name="T21" fmla="*/ 250 h 2594"/>
              <a:gd name="T22" fmla="*/ 2249 w 2594"/>
              <a:gd name="T23" fmla="*/ 250 h 2594"/>
              <a:gd name="T24" fmla="*/ 2343 w 2594"/>
              <a:gd name="T25" fmla="*/ 313 h 2594"/>
              <a:gd name="T26" fmla="*/ 2249 w 2594"/>
              <a:gd name="T27" fmla="*/ 407 h 2594"/>
              <a:gd name="T28" fmla="*/ 2156 w 2594"/>
              <a:gd name="T29" fmla="*/ 313 h 2594"/>
              <a:gd name="T30" fmla="*/ 2249 w 2594"/>
              <a:gd name="T31" fmla="*/ 250 h 2594"/>
              <a:gd name="T32" fmla="*/ 1937 w 2594"/>
              <a:gd name="T33" fmla="*/ 250 h 2594"/>
              <a:gd name="T34" fmla="*/ 1937 w 2594"/>
              <a:gd name="T35" fmla="*/ 250 h 2594"/>
              <a:gd name="T36" fmla="*/ 2031 w 2594"/>
              <a:gd name="T37" fmla="*/ 313 h 2594"/>
              <a:gd name="T38" fmla="*/ 1937 w 2594"/>
              <a:gd name="T39" fmla="*/ 407 h 2594"/>
              <a:gd name="T40" fmla="*/ 1843 w 2594"/>
              <a:gd name="T41" fmla="*/ 313 h 2594"/>
              <a:gd name="T42" fmla="*/ 1937 w 2594"/>
              <a:gd name="T43" fmla="*/ 250 h 2594"/>
              <a:gd name="T44" fmla="*/ 2343 w 2594"/>
              <a:gd name="T45" fmla="*/ 2343 h 2594"/>
              <a:gd name="T46" fmla="*/ 2343 w 2594"/>
              <a:gd name="T47" fmla="*/ 2343 h 2594"/>
              <a:gd name="T48" fmla="*/ 250 w 2594"/>
              <a:gd name="T49" fmla="*/ 2343 h 2594"/>
              <a:gd name="T50" fmla="*/ 250 w 2594"/>
              <a:gd name="T51" fmla="*/ 625 h 2594"/>
              <a:gd name="T52" fmla="*/ 2343 w 2594"/>
              <a:gd name="T53" fmla="*/ 625 h 2594"/>
              <a:gd name="T54" fmla="*/ 2343 w 2594"/>
              <a:gd name="T55" fmla="*/ 2343 h 2594"/>
              <a:gd name="T56" fmla="*/ 594 w 2594"/>
              <a:gd name="T57" fmla="*/ 2093 h 2594"/>
              <a:gd name="T58" fmla="*/ 594 w 2594"/>
              <a:gd name="T59" fmla="*/ 2093 h 2594"/>
              <a:gd name="T60" fmla="*/ 1999 w 2594"/>
              <a:gd name="T61" fmla="*/ 2093 h 2594"/>
              <a:gd name="T62" fmla="*/ 2031 w 2594"/>
              <a:gd name="T63" fmla="*/ 2062 h 2594"/>
              <a:gd name="T64" fmla="*/ 2031 w 2594"/>
              <a:gd name="T65" fmla="*/ 2031 h 2594"/>
              <a:gd name="T66" fmla="*/ 1343 w 2594"/>
              <a:gd name="T67" fmla="*/ 844 h 2594"/>
              <a:gd name="T68" fmla="*/ 1312 w 2594"/>
              <a:gd name="T69" fmla="*/ 813 h 2594"/>
              <a:gd name="T70" fmla="*/ 1250 w 2594"/>
              <a:gd name="T71" fmla="*/ 844 h 2594"/>
              <a:gd name="T72" fmla="*/ 563 w 2594"/>
              <a:gd name="T73" fmla="*/ 2031 h 2594"/>
              <a:gd name="T74" fmla="*/ 563 w 2594"/>
              <a:gd name="T75" fmla="*/ 2093 h 2594"/>
              <a:gd name="T76" fmla="*/ 594 w 2594"/>
              <a:gd name="T77" fmla="*/ 2093 h 2594"/>
              <a:gd name="T78" fmla="*/ 1374 w 2594"/>
              <a:gd name="T79" fmla="*/ 1937 h 2594"/>
              <a:gd name="T80" fmla="*/ 1374 w 2594"/>
              <a:gd name="T81" fmla="*/ 1937 h 2594"/>
              <a:gd name="T82" fmla="*/ 1343 w 2594"/>
              <a:gd name="T83" fmla="*/ 1968 h 2594"/>
              <a:gd name="T84" fmla="*/ 1250 w 2594"/>
              <a:gd name="T85" fmla="*/ 1968 h 2594"/>
              <a:gd name="T86" fmla="*/ 1219 w 2594"/>
              <a:gd name="T87" fmla="*/ 1937 h 2594"/>
              <a:gd name="T88" fmla="*/ 1219 w 2594"/>
              <a:gd name="T89" fmla="*/ 1843 h 2594"/>
              <a:gd name="T90" fmla="*/ 1250 w 2594"/>
              <a:gd name="T91" fmla="*/ 1812 h 2594"/>
              <a:gd name="T92" fmla="*/ 1343 w 2594"/>
              <a:gd name="T93" fmla="*/ 1812 h 2594"/>
              <a:gd name="T94" fmla="*/ 1374 w 2594"/>
              <a:gd name="T95" fmla="*/ 1843 h 2594"/>
              <a:gd name="T96" fmla="*/ 1374 w 2594"/>
              <a:gd name="T97" fmla="*/ 1937 h 2594"/>
              <a:gd name="T98" fmla="*/ 1219 w 2594"/>
              <a:gd name="T99" fmla="*/ 1125 h 2594"/>
              <a:gd name="T100" fmla="*/ 1219 w 2594"/>
              <a:gd name="T101" fmla="*/ 1125 h 2594"/>
              <a:gd name="T102" fmla="*/ 1374 w 2594"/>
              <a:gd name="T103" fmla="*/ 1125 h 2594"/>
              <a:gd name="T104" fmla="*/ 1406 w 2594"/>
              <a:gd name="T105" fmla="*/ 1157 h 2594"/>
              <a:gd name="T106" fmla="*/ 1374 w 2594"/>
              <a:gd name="T107" fmla="*/ 1718 h 2594"/>
              <a:gd name="T108" fmla="*/ 1343 w 2594"/>
              <a:gd name="T109" fmla="*/ 1749 h 2594"/>
              <a:gd name="T110" fmla="*/ 1250 w 2594"/>
              <a:gd name="T111" fmla="*/ 1749 h 2594"/>
              <a:gd name="T112" fmla="*/ 1219 w 2594"/>
              <a:gd name="T113" fmla="*/ 1718 h 2594"/>
              <a:gd name="T114" fmla="*/ 1219 w 2594"/>
              <a:gd name="T115" fmla="*/ 1157 h 2594"/>
              <a:gd name="T116" fmla="*/ 1219 w 2594"/>
              <a:gd name="T117" fmla="*/ 1125 h 2594"/>
              <a:gd name="T118" fmla="*/ 1219 w 2594"/>
              <a:gd name="T119" fmla="*/ 1125 h 2594"/>
              <a:gd name="T120" fmla="*/ 1219 w 2594"/>
              <a:gd name="T121" fmla="*/ 1125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4" h="2594">
                <a:moveTo>
                  <a:pt x="2374" y="0"/>
                </a:moveTo>
                <a:lnTo>
                  <a:pt x="2374" y="0"/>
                </a:lnTo>
                <a:cubicBezTo>
                  <a:pt x="219" y="0"/>
                  <a:pt x="219" y="0"/>
                  <a:pt x="219" y="0"/>
                </a:cubicBezTo>
                <a:cubicBezTo>
                  <a:pt x="94" y="0"/>
                  <a:pt x="0" y="94"/>
                  <a:pt x="0" y="219"/>
                </a:cubicBezTo>
                <a:cubicBezTo>
                  <a:pt x="0" y="2374"/>
                  <a:pt x="0" y="2374"/>
                  <a:pt x="0" y="2374"/>
                </a:cubicBezTo>
                <a:cubicBezTo>
                  <a:pt x="0" y="2499"/>
                  <a:pt x="94" y="2593"/>
                  <a:pt x="219" y="2593"/>
                </a:cubicBezTo>
                <a:cubicBezTo>
                  <a:pt x="2374" y="2593"/>
                  <a:pt x="2374" y="2593"/>
                  <a:pt x="2374" y="2593"/>
                </a:cubicBezTo>
                <a:cubicBezTo>
                  <a:pt x="2499" y="2593"/>
                  <a:pt x="2593" y="2499"/>
                  <a:pt x="2593" y="2374"/>
                </a:cubicBezTo>
                <a:cubicBezTo>
                  <a:pt x="2593" y="219"/>
                  <a:pt x="2593" y="219"/>
                  <a:pt x="2593" y="219"/>
                </a:cubicBezTo>
                <a:cubicBezTo>
                  <a:pt x="2593" y="94"/>
                  <a:pt x="2499" y="0"/>
                  <a:pt x="2374" y="0"/>
                </a:cubicBezTo>
                <a:close/>
                <a:moveTo>
                  <a:pt x="2249" y="250"/>
                </a:moveTo>
                <a:lnTo>
                  <a:pt x="2249" y="250"/>
                </a:lnTo>
                <a:cubicBezTo>
                  <a:pt x="2312" y="250"/>
                  <a:pt x="2343" y="282"/>
                  <a:pt x="2343" y="313"/>
                </a:cubicBezTo>
                <a:cubicBezTo>
                  <a:pt x="2343" y="375"/>
                  <a:pt x="2312" y="407"/>
                  <a:pt x="2249" y="407"/>
                </a:cubicBezTo>
                <a:cubicBezTo>
                  <a:pt x="2187" y="407"/>
                  <a:pt x="2156" y="375"/>
                  <a:pt x="2156" y="313"/>
                </a:cubicBezTo>
                <a:cubicBezTo>
                  <a:pt x="2156" y="282"/>
                  <a:pt x="2187" y="250"/>
                  <a:pt x="2249" y="250"/>
                </a:cubicBezTo>
                <a:close/>
                <a:moveTo>
                  <a:pt x="1937" y="250"/>
                </a:moveTo>
                <a:lnTo>
                  <a:pt x="1937" y="250"/>
                </a:lnTo>
                <a:cubicBezTo>
                  <a:pt x="1999" y="250"/>
                  <a:pt x="2031" y="282"/>
                  <a:pt x="2031" y="313"/>
                </a:cubicBezTo>
                <a:cubicBezTo>
                  <a:pt x="2031" y="375"/>
                  <a:pt x="1999" y="407"/>
                  <a:pt x="1937" y="407"/>
                </a:cubicBezTo>
                <a:cubicBezTo>
                  <a:pt x="1906" y="407"/>
                  <a:pt x="1843" y="375"/>
                  <a:pt x="1843" y="313"/>
                </a:cubicBezTo>
                <a:cubicBezTo>
                  <a:pt x="1843" y="282"/>
                  <a:pt x="1906" y="250"/>
                  <a:pt x="1937" y="250"/>
                </a:cubicBezTo>
                <a:close/>
                <a:moveTo>
                  <a:pt x="2343" y="2343"/>
                </a:moveTo>
                <a:lnTo>
                  <a:pt x="2343" y="2343"/>
                </a:lnTo>
                <a:cubicBezTo>
                  <a:pt x="250" y="2343"/>
                  <a:pt x="250" y="2343"/>
                  <a:pt x="250" y="2343"/>
                </a:cubicBezTo>
                <a:cubicBezTo>
                  <a:pt x="250" y="625"/>
                  <a:pt x="250" y="625"/>
                  <a:pt x="250" y="625"/>
                </a:cubicBezTo>
                <a:cubicBezTo>
                  <a:pt x="2343" y="625"/>
                  <a:pt x="2343" y="625"/>
                  <a:pt x="2343" y="625"/>
                </a:cubicBezTo>
                <a:lnTo>
                  <a:pt x="2343" y="2343"/>
                </a:lnTo>
                <a:close/>
                <a:moveTo>
                  <a:pt x="594" y="2093"/>
                </a:moveTo>
                <a:lnTo>
                  <a:pt x="594" y="2093"/>
                </a:lnTo>
                <a:cubicBezTo>
                  <a:pt x="1999" y="2093"/>
                  <a:pt x="1999" y="2093"/>
                  <a:pt x="1999" y="2093"/>
                </a:cubicBezTo>
                <a:cubicBezTo>
                  <a:pt x="2031" y="2093"/>
                  <a:pt x="2031" y="2093"/>
                  <a:pt x="2031" y="2062"/>
                </a:cubicBezTo>
                <a:lnTo>
                  <a:pt x="2031" y="2031"/>
                </a:lnTo>
                <a:cubicBezTo>
                  <a:pt x="1343" y="844"/>
                  <a:pt x="1343" y="844"/>
                  <a:pt x="1343" y="844"/>
                </a:cubicBezTo>
                <a:cubicBezTo>
                  <a:pt x="1343" y="813"/>
                  <a:pt x="1312" y="813"/>
                  <a:pt x="1312" y="813"/>
                </a:cubicBezTo>
                <a:cubicBezTo>
                  <a:pt x="1281" y="813"/>
                  <a:pt x="1281" y="813"/>
                  <a:pt x="1250" y="844"/>
                </a:cubicBezTo>
                <a:cubicBezTo>
                  <a:pt x="563" y="2031"/>
                  <a:pt x="563" y="2031"/>
                  <a:pt x="563" y="2031"/>
                </a:cubicBezTo>
                <a:cubicBezTo>
                  <a:pt x="563" y="2062"/>
                  <a:pt x="563" y="2062"/>
                  <a:pt x="563" y="2093"/>
                </a:cubicBezTo>
                <a:lnTo>
                  <a:pt x="594" y="2093"/>
                </a:lnTo>
                <a:close/>
                <a:moveTo>
                  <a:pt x="1374" y="1937"/>
                </a:moveTo>
                <a:lnTo>
                  <a:pt x="1374" y="1937"/>
                </a:lnTo>
                <a:cubicBezTo>
                  <a:pt x="1374" y="1968"/>
                  <a:pt x="1374" y="1968"/>
                  <a:pt x="1343" y="1968"/>
                </a:cubicBezTo>
                <a:cubicBezTo>
                  <a:pt x="1250" y="1968"/>
                  <a:pt x="1250" y="1968"/>
                  <a:pt x="1250" y="1968"/>
                </a:cubicBezTo>
                <a:cubicBezTo>
                  <a:pt x="1219" y="1968"/>
                  <a:pt x="1219" y="1968"/>
                  <a:pt x="1219" y="1937"/>
                </a:cubicBezTo>
                <a:cubicBezTo>
                  <a:pt x="1219" y="1843"/>
                  <a:pt x="1219" y="1843"/>
                  <a:pt x="1219" y="1843"/>
                </a:cubicBezTo>
                <a:cubicBezTo>
                  <a:pt x="1219" y="1812"/>
                  <a:pt x="1219" y="1812"/>
                  <a:pt x="1250" y="1812"/>
                </a:cubicBezTo>
                <a:cubicBezTo>
                  <a:pt x="1343" y="1812"/>
                  <a:pt x="1343" y="1812"/>
                  <a:pt x="1343" y="1812"/>
                </a:cubicBezTo>
                <a:cubicBezTo>
                  <a:pt x="1374" y="1812"/>
                  <a:pt x="1374" y="1812"/>
                  <a:pt x="1374" y="1843"/>
                </a:cubicBezTo>
                <a:lnTo>
                  <a:pt x="1374" y="1937"/>
                </a:lnTo>
                <a:close/>
                <a:moveTo>
                  <a:pt x="1219" y="1125"/>
                </a:moveTo>
                <a:lnTo>
                  <a:pt x="1219" y="1125"/>
                </a:lnTo>
                <a:cubicBezTo>
                  <a:pt x="1374" y="1125"/>
                  <a:pt x="1374" y="1125"/>
                  <a:pt x="1374" y="1125"/>
                </a:cubicBezTo>
                <a:lnTo>
                  <a:pt x="1406" y="1157"/>
                </a:lnTo>
                <a:cubicBezTo>
                  <a:pt x="1374" y="1718"/>
                  <a:pt x="1374" y="1718"/>
                  <a:pt x="1374" y="1718"/>
                </a:cubicBezTo>
                <a:cubicBezTo>
                  <a:pt x="1374" y="1749"/>
                  <a:pt x="1374" y="1749"/>
                  <a:pt x="1343" y="1749"/>
                </a:cubicBezTo>
                <a:cubicBezTo>
                  <a:pt x="1250" y="1749"/>
                  <a:pt x="1250" y="1749"/>
                  <a:pt x="1250" y="1749"/>
                </a:cubicBezTo>
                <a:cubicBezTo>
                  <a:pt x="1219" y="1749"/>
                  <a:pt x="1219" y="1749"/>
                  <a:pt x="1219" y="1718"/>
                </a:cubicBezTo>
                <a:cubicBezTo>
                  <a:pt x="1219" y="1157"/>
                  <a:pt x="1219" y="1157"/>
                  <a:pt x="1219" y="1157"/>
                </a:cubicBezTo>
                <a:lnTo>
                  <a:pt x="1219" y="1125"/>
                </a:lnTo>
                <a:close/>
                <a:moveTo>
                  <a:pt x="1219" y="1125"/>
                </a:moveTo>
                <a:lnTo>
                  <a:pt x="1219" y="1125"/>
                </a:lnTo>
                <a:close/>
              </a:path>
            </a:pathLst>
          </a:custGeom>
          <a:solidFill>
            <a:schemeClr val="accent1"/>
          </a:solidFill>
          <a:ln>
            <a:noFill/>
          </a:ln>
          <a:effectLst/>
        </p:spPr>
        <p:txBody>
          <a:bodyPr wrap="none" lIns="243797" tIns="121899" rIns="243797" bIns="121899" anchor="ctr"/>
          <a:lstStyle/>
          <a:p>
            <a:endParaRPr lang="en-US" sz="2400"/>
          </a:p>
        </p:txBody>
      </p:sp>
      <p:sp>
        <p:nvSpPr>
          <p:cNvPr id="30" name="Freeform 29"/>
          <p:cNvSpPr>
            <a:spLocks noChangeAspect="1" noChangeArrowheads="1"/>
          </p:cNvSpPr>
          <p:nvPr/>
        </p:nvSpPr>
        <p:spPr bwMode="auto">
          <a:xfrm>
            <a:off x="3720319" y="4935663"/>
            <a:ext cx="512435" cy="453171"/>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accent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ea typeface="宋体" panose="02010600030101010101" pitchFamily="2" charset="-122"/>
            </a:endParaRPr>
          </a:p>
        </p:txBody>
      </p:sp>
      <p:sp>
        <p:nvSpPr>
          <p:cNvPr id="31" name="Title 20"/>
          <p:cNvSpPr txBox="1"/>
          <p:nvPr/>
        </p:nvSpPr>
        <p:spPr>
          <a:xfrm>
            <a:off x="1328962" y="4872573"/>
            <a:ext cx="2193492" cy="553998"/>
          </a:xfrm>
          <a:prstGeom prst="rect">
            <a:avLst/>
          </a:prstGeom>
        </p:spPr>
        <p:txBody>
          <a:bodyPr vert="horz" wrap="square" lIns="4572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2" name="Title 20"/>
          <p:cNvSpPr txBox="1"/>
          <p:nvPr/>
        </p:nvSpPr>
        <p:spPr>
          <a:xfrm>
            <a:off x="873666" y="2598376"/>
            <a:ext cx="2193492" cy="553998"/>
          </a:xfrm>
          <a:prstGeom prst="rect">
            <a:avLst/>
          </a:prstGeom>
        </p:spPr>
        <p:txBody>
          <a:bodyPr vert="horz" wrap="square" lIns="4572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cxnSp>
        <p:nvCxnSpPr>
          <p:cNvPr id="33" name="Straight Connector 32"/>
          <p:cNvCxnSpPr/>
          <p:nvPr/>
        </p:nvCxnSpPr>
        <p:spPr>
          <a:xfrm>
            <a:off x="6939037" y="4230051"/>
            <a:ext cx="1442281"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354844" y="5123202"/>
            <a:ext cx="1547643"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animEffect transition="in" filter="fade">
                                      <p:cBhvr>
                                        <p:cTn id="20" dur="500"/>
                                        <p:tgtEl>
                                          <p:spTgt spid="29"/>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500"/>
                                        <p:tgtEl>
                                          <p:spTgt spid="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childTnLst>
                          </p:cTn>
                        </p:par>
                        <p:par>
                          <p:cTn id="74" fill="hold">
                            <p:stCondLst>
                              <p:cond delay="6500"/>
                            </p:stCondLst>
                            <p:childTnLst>
                              <p:par>
                                <p:cTn id="75" presetID="22" presetClass="entr" presetSubtype="2"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right)">
                                      <p:cBhvr>
                                        <p:cTn id="77" dur="500"/>
                                        <p:tgtEl>
                                          <p:spTgt spid="35"/>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p:bldP spid="14" grpId="0"/>
      <p:bldP spid="15" grpId="0"/>
      <p:bldP spid="25" grpId="0"/>
      <p:bldP spid="26" grpId="0"/>
      <p:bldP spid="27" grpId="0" animBg="1"/>
      <p:bldP spid="28" grpId="0" animBg="1"/>
      <p:bldP spid="29" grpId="0" animBg="1"/>
      <p:bldP spid="30" grpId="0" animBg="1"/>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736262" y="1069396"/>
            <a:ext cx="3670300" cy="0"/>
          </a:xfrm>
          <a:prstGeom prst="line">
            <a:avLst/>
          </a:prstGeom>
          <a:ln w="28575">
            <a:solidFill>
              <a:srgbClr val="E61B34"/>
            </a:solidFill>
            <a:prstDash val="sysDot"/>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54301" y="219494"/>
            <a:ext cx="1630869" cy="703206"/>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zh-CN" altLang="en-US" sz="3000" dirty="0" smtClean="0">
                <a:solidFill>
                  <a:srgbClr val="E61B34"/>
                </a:solidFill>
                <a:latin typeface="微软雅黑" panose="020B0503020204020204" pitchFamily="34" charset="-122"/>
                <a:ea typeface="微软雅黑" panose="020B0503020204020204" pitchFamily="34" charset="-122"/>
              </a:rPr>
              <a:t>篇首语</a:t>
            </a:r>
            <a:endParaRPr lang="zh-CN" altLang="en-US" sz="3000" dirty="0">
              <a:solidFill>
                <a:srgbClr val="E61B3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876577" y="485731"/>
            <a:ext cx="1630869" cy="397801"/>
          </a:xfrm>
          <a:prstGeom prst="rect">
            <a:avLst/>
          </a:prstGeom>
          <a:noFill/>
        </p:spPr>
        <p:txBody>
          <a:bodyPr wrap="square" rtlCol="0">
            <a:spAutoFit/>
          </a:bodyPr>
          <a:lstStyle>
            <a:defPPr>
              <a:defRPr lang="zh-CN"/>
            </a:defPPr>
            <a:lvl1pPr>
              <a:lnSpc>
                <a:spcPct val="150000"/>
              </a:lnSpc>
              <a:defRPr>
                <a:effectLst>
                  <a:outerShdw blurRad="254000" dist="190500" dir="8100000" algn="tr" rotWithShape="0">
                    <a:prstClr val="black">
                      <a:alpha val="30000"/>
                    </a:prstClr>
                  </a:outerShdw>
                </a:effectLst>
                <a:latin typeface="+mj-ea"/>
                <a:ea typeface="+mj-ea"/>
              </a:defRPr>
            </a:lvl1pPr>
          </a:lstStyle>
          <a:p>
            <a:pPr algn="ctr"/>
            <a:r>
              <a:rPr lang="en-US" altLang="zh-CN" sz="1500" dirty="0">
                <a:solidFill>
                  <a:srgbClr val="E61B34"/>
                </a:solidFill>
                <a:latin typeface="微软雅黑" panose="020B0503020204020204" pitchFamily="34" charset="-122"/>
                <a:ea typeface="微软雅黑" panose="020B0503020204020204" pitchFamily="34" charset="-122"/>
              </a:rPr>
              <a:t>Text language</a:t>
            </a:r>
            <a:endParaRPr lang="zh-CN" altLang="en-US" sz="1500" dirty="0">
              <a:solidFill>
                <a:srgbClr val="E61B34"/>
              </a:solidFill>
              <a:latin typeface="微软雅黑" panose="020B0503020204020204" pitchFamily="34" charset="-122"/>
              <a:ea typeface="微软雅黑" panose="020B0503020204020204" pitchFamily="34" charset="-122"/>
            </a:endParaRPr>
          </a:p>
        </p:txBody>
      </p:sp>
      <p:sp>
        <p:nvSpPr>
          <p:cNvPr id="58" name="椭圆 57"/>
          <p:cNvSpPr/>
          <p:nvPr/>
        </p:nvSpPr>
        <p:spPr>
          <a:xfrm>
            <a:off x="3595350" y="2933476"/>
            <a:ext cx="774537" cy="742300"/>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59" name="椭圆 58"/>
          <p:cNvSpPr/>
          <p:nvPr/>
        </p:nvSpPr>
        <p:spPr>
          <a:xfrm>
            <a:off x="2201498" y="3493695"/>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0" name="椭圆 59"/>
          <p:cNvSpPr/>
          <p:nvPr/>
        </p:nvSpPr>
        <p:spPr>
          <a:xfrm>
            <a:off x="2928546" y="3209678"/>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1" name="椭圆 60"/>
          <p:cNvSpPr/>
          <p:nvPr/>
        </p:nvSpPr>
        <p:spPr>
          <a:xfrm>
            <a:off x="3436518" y="3519591"/>
            <a:ext cx="546100" cy="52337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2" name="椭圆 61"/>
          <p:cNvSpPr/>
          <p:nvPr/>
        </p:nvSpPr>
        <p:spPr>
          <a:xfrm>
            <a:off x="2975205" y="3794265"/>
            <a:ext cx="280363" cy="268695"/>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3" name="椭圆 62"/>
          <p:cNvSpPr/>
          <p:nvPr/>
        </p:nvSpPr>
        <p:spPr>
          <a:xfrm>
            <a:off x="2726906" y="4304002"/>
            <a:ext cx="368303" cy="352972"/>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4" name="椭圆 63"/>
          <p:cNvSpPr/>
          <p:nvPr/>
        </p:nvSpPr>
        <p:spPr>
          <a:xfrm>
            <a:off x="3098221" y="3800103"/>
            <a:ext cx="546100" cy="523371"/>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65" name="椭圆 64"/>
          <p:cNvSpPr/>
          <p:nvPr/>
        </p:nvSpPr>
        <p:spPr>
          <a:xfrm>
            <a:off x="2455226" y="3832013"/>
            <a:ext cx="415385" cy="398095"/>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6" name="椭圆 65"/>
          <p:cNvSpPr/>
          <p:nvPr/>
        </p:nvSpPr>
        <p:spPr>
          <a:xfrm>
            <a:off x="1812747" y="3861273"/>
            <a:ext cx="311439" cy="298476"/>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7" name="椭圆 66"/>
          <p:cNvSpPr/>
          <p:nvPr/>
        </p:nvSpPr>
        <p:spPr>
          <a:xfrm>
            <a:off x="2312648" y="3260652"/>
            <a:ext cx="279229" cy="267608"/>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8" name="椭圆 67"/>
          <p:cNvSpPr/>
          <p:nvPr/>
        </p:nvSpPr>
        <p:spPr>
          <a:xfrm>
            <a:off x="1248925" y="3602317"/>
            <a:ext cx="261244" cy="250372"/>
          </a:xfrm>
          <a:prstGeom prst="ellipse">
            <a:avLst/>
          </a:prstGeom>
          <a:solidFill>
            <a:schemeClr val="accent6"/>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69" name="椭圆 68"/>
          <p:cNvSpPr/>
          <p:nvPr/>
        </p:nvSpPr>
        <p:spPr>
          <a:xfrm>
            <a:off x="987680" y="4050358"/>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0" name="椭圆 69"/>
          <p:cNvSpPr/>
          <p:nvPr/>
        </p:nvSpPr>
        <p:spPr>
          <a:xfrm>
            <a:off x="3615787" y="4170374"/>
            <a:ext cx="187557" cy="179751"/>
          </a:xfrm>
          <a:prstGeom prst="ellipse">
            <a:avLst/>
          </a:prstGeom>
          <a:solidFill>
            <a:schemeClr val="accent1">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71" name="椭圆 70"/>
          <p:cNvSpPr/>
          <p:nvPr/>
        </p:nvSpPr>
        <p:spPr>
          <a:xfrm>
            <a:off x="7641818" y="3738140"/>
            <a:ext cx="1140567" cy="109309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2" name="椭圆 71"/>
          <p:cNvSpPr/>
          <p:nvPr/>
        </p:nvSpPr>
        <p:spPr>
          <a:xfrm>
            <a:off x="9059782" y="4225099"/>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3" name="椭圆 72"/>
          <p:cNvSpPr/>
          <p:nvPr/>
        </p:nvSpPr>
        <p:spPr>
          <a:xfrm>
            <a:off x="9688242" y="4509839"/>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4" name="椭圆 73"/>
          <p:cNvSpPr/>
          <p:nvPr/>
        </p:nvSpPr>
        <p:spPr>
          <a:xfrm>
            <a:off x="9380146" y="4714627"/>
            <a:ext cx="546100" cy="52337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5" name="椭圆 74"/>
          <p:cNvSpPr/>
          <p:nvPr/>
        </p:nvSpPr>
        <p:spPr>
          <a:xfrm>
            <a:off x="9426805" y="5299214"/>
            <a:ext cx="280363" cy="268695"/>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6" name="椭圆 75"/>
          <p:cNvSpPr/>
          <p:nvPr/>
        </p:nvSpPr>
        <p:spPr>
          <a:xfrm>
            <a:off x="9178506" y="5808952"/>
            <a:ext cx="368303" cy="3529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7" name="椭圆 76"/>
          <p:cNvSpPr/>
          <p:nvPr/>
        </p:nvSpPr>
        <p:spPr>
          <a:xfrm>
            <a:off x="9549821" y="5305052"/>
            <a:ext cx="546100" cy="52337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8" name="椭圆 77"/>
          <p:cNvSpPr/>
          <p:nvPr/>
        </p:nvSpPr>
        <p:spPr>
          <a:xfrm>
            <a:off x="8906826" y="5336962"/>
            <a:ext cx="415385" cy="398095"/>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79" name="椭圆 78"/>
          <p:cNvSpPr/>
          <p:nvPr/>
        </p:nvSpPr>
        <p:spPr>
          <a:xfrm>
            <a:off x="8264347" y="5366224"/>
            <a:ext cx="311439" cy="298476"/>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0" name="椭圆 79"/>
          <p:cNvSpPr/>
          <p:nvPr/>
        </p:nvSpPr>
        <p:spPr>
          <a:xfrm>
            <a:off x="8764248" y="4765602"/>
            <a:ext cx="279229" cy="267608"/>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1" name="椭圆 80"/>
          <p:cNvSpPr/>
          <p:nvPr/>
        </p:nvSpPr>
        <p:spPr>
          <a:xfrm>
            <a:off x="7700525" y="5107268"/>
            <a:ext cx="261244" cy="250372"/>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6"/>
              </a:solidFill>
            </a:endParaRPr>
          </a:p>
        </p:txBody>
      </p:sp>
      <p:sp>
        <p:nvSpPr>
          <p:cNvPr id="82" name="椭圆 81"/>
          <p:cNvSpPr/>
          <p:nvPr/>
        </p:nvSpPr>
        <p:spPr>
          <a:xfrm>
            <a:off x="8617884" y="5097562"/>
            <a:ext cx="187557" cy="179751"/>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3" name="椭圆 82"/>
          <p:cNvSpPr/>
          <p:nvPr/>
        </p:nvSpPr>
        <p:spPr>
          <a:xfrm>
            <a:off x="10067387" y="5675325"/>
            <a:ext cx="187557" cy="179751"/>
          </a:xfrm>
          <a:prstGeom prst="ellipse">
            <a:avLst/>
          </a:prstGeom>
          <a:solidFill>
            <a:schemeClr val="accent1">
              <a:lumMod val="40000"/>
              <a:lumOff val="6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4" name="椭圆 83"/>
          <p:cNvSpPr/>
          <p:nvPr/>
        </p:nvSpPr>
        <p:spPr>
          <a:xfrm>
            <a:off x="11001037" y="5043174"/>
            <a:ext cx="203287" cy="194827"/>
          </a:xfrm>
          <a:prstGeom prst="ellipse">
            <a:avLst/>
          </a:prstGeom>
          <a:solidFill>
            <a:schemeClr val="accent1">
              <a:lumMod val="60000"/>
              <a:lumOff val="40000"/>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5" name="椭圆 84"/>
          <p:cNvSpPr/>
          <p:nvPr/>
        </p:nvSpPr>
        <p:spPr>
          <a:xfrm>
            <a:off x="10302595" y="5028114"/>
            <a:ext cx="343835" cy="329524"/>
          </a:xfrm>
          <a:prstGeom prst="ellipse">
            <a:avLst/>
          </a:prstGeom>
          <a:solidFill>
            <a:schemeClr val="accent4">
              <a:alpha val="70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86" name="同心圆 85"/>
          <p:cNvSpPr/>
          <p:nvPr/>
        </p:nvSpPr>
        <p:spPr>
          <a:xfrm>
            <a:off x="3836540" y="1856993"/>
            <a:ext cx="4178408" cy="4004500"/>
          </a:xfrm>
          <a:prstGeom prst="donut">
            <a:avLst>
              <a:gd name="adj" fmla="val 1038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44000" rtlCol="0" anchor="b"/>
          <a:lstStyle/>
          <a:p>
            <a:pPr algn="ctr"/>
            <a:endParaRPr lang="zh-CN" altLang="en-US" sz="3735"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88" name="矩形 87"/>
          <p:cNvSpPr/>
          <p:nvPr/>
        </p:nvSpPr>
        <p:spPr>
          <a:xfrm>
            <a:off x="4515289" y="4308960"/>
            <a:ext cx="2812880" cy="477054"/>
          </a:xfrm>
          <a:prstGeom prst="rect">
            <a:avLst/>
          </a:prstGeom>
        </p:spPr>
        <p:txBody>
          <a:bodyPr wrap="square">
            <a:spAutoFit/>
          </a:body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点击添加段落文字</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sp>
        <p:nvSpPr>
          <p:cNvPr id="89" name="矩形 88"/>
          <p:cNvSpPr/>
          <p:nvPr/>
        </p:nvSpPr>
        <p:spPr>
          <a:xfrm>
            <a:off x="4407370" y="3459252"/>
            <a:ext cx="3028718" cy="938719"/>
          </a:xfrm>
          <a:prstGeom prst="rect">
            <a:avLst/>
          </a:prstGeom>
        </p:spPr>
        <p:txBody>
          <a:bodyPr wrap="square">
            <a:spAutoFit/>
          </a:bodyPr>
          <a:lstStyle/>
          <a:p>
            <a:pPr algn="ctr"/>
            <a:r>
              <a:rPr lang="zh-CN" altLang="en-US" sz="5500" dirty="0" smtClean="0">
                <a:solidFill>
                  <a:schemeClr val="accent1"/>
                </a:solidFill>
                <a:latin typeface="方正正粗黑简体" panose="02000000000000000000" pitchFamily="2" charset="-122"/>
                <a:ea typeface="方正正粗黑简体" panose="02000000000000000000" pitchFamily="2" charset="-122"/>
              </a:rPr>
              <a:t>第四部分</a:t>
            </a:r>
            <a:endParaRPr lang="zh-CN" altLang="en-US" sz="5500" dirty="0">
              <a:solidFill>
                <a:schemeClr val="accent1"/>
              </a:solidFill>
              <a:latin typeface="方正正粗黑简体" panose="02000000000000000000" pitchFamily="2" charset="-122"/>
              <a:ea typeface="方正正粗黑简体" panose="02000000000000000000" pitchFamily="2" charset="-122"/>
            </a:endParaRPr>
          </a:p>
        </p:txBody>
      </p:sp>
      <p:sp>
        <p:nvSpPr>
          <p:cNvPr id="90" name="矩形 89"/>
          <p:cNvSpPr/>
          <p:nvPr/>
        </p:nvSpPr>
        <p:spPr>
          <a:xfrm>
            <a:off x="4382640" y="2649174"/>
            <a:ext cx="1821421" cy="861774"/>
          </a:xfrm>
          <a:prstGeom prst="rect">
            <a:avLst/>
          </a:prstGeom>
        </p:spPr>
        <p:txBody>
          <a:bodyPr wrap="square">
            <a:spAutoFit/>
          </a:bodyPr>
          <a:lstStyle/>
          <a:p>
            <a:pPr algn="ctr"/>
            <a:r>
              <a:rPr lang="en-US" altLang="zh-CN" sz="2500" dirty="0" smtClean="0">
                <a:solidFill>
                  <a:schemeClr val="accent1"/>
                </a:solidFill>
                <a:latin typeface="微软雅黑" panose="020B0503020204020204" pitchFamily="34" charset="-122"/>
                <a:ea typeface="微软雅黑" panose="020B0503020204020204" pitchFamily="34" charset="-122"/>
              </a:rPr>
              <a:t>PRAT.</a:t>
            </a:r>
            <a:r>
              <a:rPr lang="en-US" altLang="zh-CN" sz="5000" i="1" dirty="0" smtClean="0">
                <a:solidFill>
                  <a:schemeClr val="accent1"/>
                </a:solidFill>
                <a:latin typeface="Impact" panose="020B0806030902050204" pitchFamily="34" charset="0"/>
                <a:ea typeface="微软雅黑" panose="020B0503020204020204" pitchFamily="34" charset="-122"/>
              </a:rPr>
              <a:t>04</a:t>
            </a:r>
            <a:endParaRPr lang="zh-CN" altLang="en-US" sz="5000" i="1" dirty="0">
              <a:solidFill>
                <a:schemeClr val="accent1"/>
              </a:solidFill>
              <a:latin typeface="Impact" panose="020B0806030902050204" pitchFamily="34" charset="0"/>
              <a:ea typeface="微软雅黑" panose="020B0503020204020204" pitchFamily="34" charset="-122"/>
            </a:endParaRPr>
          </a:p>
        </p:txBody>
      </p:sp>
      <p:cxnSp>
        <p:nvCxnSpPr>
          <p:cNvPr id="91" name="直接连接符 90"/>
          <p:cNvCxnSpPr/>
          <p:nvPr/>
        </p:nvCxnSpPr>
        <p:spPr>
          <a:xfrm flipH="1">
            <a:off x="4330969" y="4264621"/>
            <a:ext cx="3181521"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50415" y="370916"/>
            <a:ext cx="3550206" cy="31306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100"/>
                                        <p:tgtEl>
                                          <p:spTgt spid="9"/>
                                        </p:tgtEl>
                                        <p:attrNameLst>
                                          <p:attrName>style.color</p:attrName>
                                        </p:attrNameLst>
                                      </p:cBhvr>
                                      <p:tavLst>
                                        <p:tav tm="0">
                                          <p:val>
                                            <p:clrVal>
                                              <a:srgbClr val="FFCC00"/>
                                            </p:clrVal>
                                          </p:val>
                                        </p:tav>
                                        <p:tav tm="50000">
                                          <p:val>
                                            <p:clrVal>
                                              <a:srgbClr val="FF6600"/>
                                            </p:clrVal>
                                          </p:val>
                                        </p:tav>
                                      </p:tavLst>
                                    </p:anim>
                                    <p:anim calcmode="discrete" valueType="clr">
                                      <p:cBhvr>
                                        <p:cTn id="8" dur="100"/>
                                        <p:tgtEl>
                                          <p:spTgt spid="9"/>
                                        </p:tgtEl>
                                        <p:attrNameLst>
                                          <p:attrName>fillcolor</p:attrName>
                                        </p:attrNameLst>
                                      </p:cBhvr>
                                      <p:tavLst>
                                        <p:tav tm="0">
                                          <p:val>
                                            <p:clrVal>
                                              <a:schemeClr val="accent2"/>
                                            </p:clrVal>
                                          </p:val>
                                        </p:tav>
                                        <p:tav tm="50000">
                                          <p:val>
                                            <p:clrVal>
                                              <a:schemeClr val="hlink"/>
                                            </p:clrVal>
                                          </p:val>
                                        </p:tav>
                                      </p:tavLst>
                                    </p:anim>
                                    <p:set>
                                      <p:cBhvr>
                                        <p:cTn id="9" dur="100"/>
                                        <p:tgtEl>
                                          <p:spTgt spid="9"/>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100"/>
                                        <p:tgtEl>
                                          <p:spTgt spid="10"/>
                                        </p:tgtEl>
                                        <p:attrNameLst>
                                          <p:attrName>style.color</p:attrName>
                                        </p:attrNameLst>
                                      </p:cBhvr>
                                      <p:tavLst>
                                        <p:tav tm="0">
                                          <p:val>
                                            <p:clrVal>
                                              <a:srgbClr val="FFCC00"/>
                                            </p:clrVal>
                                          </p:val>
                                        </p:tav>
                                        <p:tav tm="50000">
                                          <p:val>
                                            <p:clrVal>
                                              <a:srgbClr val="FF6600"/>
                                            </p:clrVal>
                                          </p:val>
                                        </p:tav>
                                      </p:tavLst>
                                    </p:anim>
                                    <p:anim calcmode="discrete" valueType="clr">
                                      <p:cBhvr>
                                        <p:cTn id="14" dur="100"/>
                                        <p:tgtEl>
                                          <p:spTgt spid="10"/>
                                        </p:tgtEl>
                                        <p:attrNameLst>
                                          <p:attrName>fillcolor</p:attrName>
                                        </p:attrNameLst>
                                      </p:cBhvr>
                                      <p:tavLst>
                                        <p:tav tm="0">
                                          <p:val>
                                            <p:clrVal>
                                              <a:schemeClr val="accent2"/>
                                            </p:clrVal>
                                          </p:val>
                                        </p:tav>
                                        <p:tav tm="50000">
                                          <p:val>
                                            <p:clrVal>
                                              <a:schemeClr val="hlink"/>
                                            </p:clrVal>
                                          </p:val>
                                        </p:tav>
                                      </p:tavLst>
                                    </p:anim>
                                    <p:set>
                                      <p:cBhvr>
                                        <p:cTn id="15" dur="100"/>
                                        <p:tgtEl>
                                          <p:spTgt spid="10"/>
                                        </p:tgtEl>
                                        <p:attrNameLst>
                                          <p:attrName>fill.type</p:attrName>
                                        </p:attrNameLst>
                                      </p:cBhvr>
                                      <p:to>
                                        <p:strVal val="solid"/>
                                      </p:to>
                                    </p:set>
                                  </p:childTnLst>
                                </p:cTn>
                              </p:par>
                            </p:childTnLst>
                          </p:cTn>
                        </p:par>
                        <p:par>
                          <p:cTn id="16" fill="hold">
                            <p:stCondLst>
                              <p:cond delay="89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1000"/>
                                        <p:tgtEl>
                                          <p:spTgt spid="58"/>
                                        </p:tgtEl>
                                      </p:cBhvr>
                                    </p:animEffect>
                                    <p:anim calcmode="lin" valueType="num">
                                      <p:cBhvr>
                                        <p:cTn id="30" dur="1000" fill="hold"/>
                                        <p:tgtEl>
                                          <p:spTgt spid="58"/>
                                        </p:tgtEl>
                                        <p:attrNameLst>
                                          <p:attrName>ppt_x</p:attrName>
                                        </p:attrNameLst>
                                      </p:cBhvr>
                                      <p:tavLst>
                                        <p:tav tm="0">
                                          <p:val>
                                            <p:strVal val="#ppt_x"/>
                                          </p:val>
                                        </p:tav>
                                        <p:tav tm="100000">
                                          <p:val>
                                            <p:strVal val="#ppt_x"/>
                                          </p:val>
                                        </p:tav>
                                      </p:tavLst>
                                    </p:anim>
                                    <p:anim calcmode="lin" valueType="num">
                                      <p:cBhvr>
                                        <p:cTn id="31" dur="1000" fill="hold"/>
                                        <p:tgtEl>
                                          <p:spTgt spid="5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1000"/>
                                        <p:tgtEl>
                                          <p:spTgt spid="59"/>
                                        </p:tgtEl>
                                      </p:cBhvr>
                                    </p:animEffect>
                                    <p:anim calcmode="lin" valueType="num">
                                      <p:cBhvr>
                                        <p:cTn id="35" dur="1000" fill="hold"/>
                                        <p:tgtEl>
                                          <p:spTgt spid="59"/>
                                        </p:tgtEl>
                                        <p:attrNameLst>
                                          <p:attrName>ppt_x</p:attrName>
                                        </p:attrNameLst>
                                      </p:cBhvr>
                                      <p:tavLst>
                                        <p:tav tm="0">
                                          <p:val>
                                            <p:strVal val="#ppt_x"/>
                                          </p:val>
                                        </p:tav>
                                        <p:tav tm="100000">
                                          <p:val>
                                            <p:strVal val="#ppt_x"/>
                                          </p:val>
                                        </p:tav>
                                      </p:tavLst>
                                    </p:anim>
                                    <p:anim calcmode="lin" valueType="num">
                                      <p:cBhvr>
                                        <p:cTn id="36" dur="1000" fill="hold"/>
                                        <p:tgtEl>
                                          <p:spTgt spid="5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1000"/>
                                        <p:tgtEl>
                                          <p:spTgt spid="60"/>
                                        </p:tgtEl>
                                      </p:cBhvr>
                                    </p:animEffect>
                                    <p:anim calcmode="lin" valueType="num">
                                      <p:cBhvr>
                                        <p:cTn id="40" dur="1000" fill="hold"/>
                                        <p:tgtEl>
                                          <p:spTgt spid="60"/>
                                        </p:tgtEl>
                                        <p:attrNameLst>
                                          <p:attrName>ppt_x</p:attrName>
                                        </p:attrNameLst>
                                      </p:cBhvr>
                                      <p:tavLst>
                                        <p:tav tm="0">
                                          <p:val>
                                            <p:strVal val="#ppt_x"/>
                                          </p:val>
                                        </p:tav>
                                        <p:tav tm="100000">
                                          <p:val>
                                            <p:strVal val="#ppt_x"/>
                                          </p:val>
                                        </p:tav>
                                      </p:tavLst>
                                    </p:anim>
                                    <p:anim calcmode="lin" valueType="num">
                                      <p:cBhvr>
                                        <p:cTn id="41" dur="1000" fill="hold"/>
                                        <p:tgtEl>
                                          <p:spTgt spid="6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1000"/>
                                        <p:tgtEl>
                                          <p:spTgt spid="64"/>
                                        </p:tgtEl>
                                      </p:cBhvr>
                                    </p:animEffect>
                                    <p:anim calcmode="lin" valueType="num">
                                      <p:cBhvr>
                                        <p:cTn id="60" dur="1000" fill="hold"/>
                                        <p:tgtEl>
                                          <p:spTgt spid="64"/>
                                        </p:tgtEl>
                                        <p:attrNameLst>
                                          <p:attrName>ppt_x</p:attrName>
                                        </p:attrNameLst>
                                      </p:cBhvr>
                                      <p:tavLst>
                                        <p:tav tm="0">
                                          <p:val>
                                            <p:strVal val="#ppt_x"/>
                                          </p:val>
                                        </p:tav>
                                        <p:tav tm="100000">
                                          <p:val>
                                            <p:strVal val="#ppt_x"/>
                                          </p:val>
                                        </p:tav>
                                      </p:tavLst>
                                    </p:anim>
                                    <p:anim calcmode="lin" valueType="num">
                                      <p:cBhvr>
                                        <p:cTn id="61" dur="1000" fill="hold"/>
                                        <p:tgtEl>
                                          <p:spTgt spid="6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1000"/>
                                        <p:tgtEl>
                                          <p:spTgt spid="65"/>
                                        </p:tgtEl>
                                      </p:cBhvr>
                                    </p:animEffect>
                                    <p:anim calcmode="lin" valueType="num">
                                      <p:cBhvr>
                                        <p:cTn id="65" dur="1000" fill="hold"/>
                                        <p:tgtEl>
                                          <p:spTgt spid="65"/>
                                        </p:tgtEl>
                                        <p:attrNameLst>
                                          <p:attrName>ppt_x</p:attrName>
                                        </p:attrNameLst>
                                      </p:cBhvr>
                                      <p:tavLst>
                                        <p:tav tm="0">
                                          <p:val>
                                            <p:strVal val="#ppt_x"/>
                                          </p:val>
                                        </p:tav>
                                        <p:tav tm="100000">
                                          <p:val>
                                            <p:strVal val="#ppt_x"/>
                                          </p:val>
                                        </p:tav>
                                      </p:tavLst>
                                    </p:anim>
                                    <p:anim calcmode="lin" valueType="num">
                                      <p:cBhvr>
                                        <p:cTn id="66" dur="1000" fill="hold"/>
                                        <p:tgtEl>
                                          <p:spTgt spid="6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1000"/>
                                        <p:tgtEl>
                                          <p:spTgt spid="69"/>
                                        </p:tgtEl>
                                      </p:cBhvr>
                                    </p:animEffect>
                                    <p:anim calcmode="lin" valueType="num">
                                      <p:cBhvr>
                                        <p:cTn id="85" dur="1000" fill="hold"/>
                                        <p:tgtEl>
                                          <p:spTgt spid="69"/>
                                        </p:tgtEl>
                                        <p:attrNameLst>
                                          <p:attrName>ppt_x</p:attrName>
                                        </p:attrNameLst>
                                      </p:cBhvr>
                                      <p:tavLst>
                                        <p:tav tm="0">
                                          <p:val>
                                            <p:strVal val="#ppt_x"/>
                                          </p:val>
                                        </p:tav>
                                        <p:tav tm="100000">
                                          <p:val>
                                            <p:strVal val="#ppt_x"/>
                                          </p:val>
                                        </p:tav>
                                      </p:tavLst>
                                    </p:anim>
                                    <p:anim calcmode="lin" valueType="num">
                                      <p:cBhvr>
                                        <p:cTn id="86" dur="1000" fill="hold"/>
                                        <p:tgtEl>
                                          <p:spTgt spid="6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fade">
                                      <p:cBhvr>
                                        <p:cTn id="89" dur="1000"/>
                                        <p:tgtEl>
                                          <p:spTgt spid="70"/>
                                        </p:tgtEl>
                                      </p:cBhvr>
                                    </p:animEffect>
                                    <p:anim calcmode="lin" valueType="num">
                                      <p:cBhvr>
                                        <p:cTn id="90" dur="1000" fill="hold"/>
                                        <p:tgtEl>
                                          <p:spTgt spid="70"/>
                                        </p:tgtEl>
                                        <p:attrNameLst>
                                          <p:attrName>ppt_x</p:attrName>
                                        </p:attrNameLst>
                                      </p:cBhvr>
                                      <p:tavLst>
                                        <p:tav tm="0">
                                          <p:val>
                                            <p:strVal val="#ppt_x"/>
                                          </p:val>
                                        </p:tav>
                                        <p:tav tm="100000">
                                          <p:val>
                                            <p:strVal val="#ppt_x"/>
                                          </p:val>
                                        </p:tav>
                                      </p:tavLst>
                                    </p:anim>
                                    <p:anim calcmode="lin" valueType="num">
                                      <p:cBhvr>
                                        <p:cTn id="91" dur="1000" fill="hold"/>
                                        <p:tgtEl>
                                          <p:spTgt spid="7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fade">
                                      <p:cBhvr>
                                        <p:cTn id="94" dur="1000"/>
                                        <p:tgtEl>
                                          <p:spTgt spid="71"/>
                                        </p:tgtEl>
                                      </p:cBhvr>
                                    </p:animEffect>
                                    <p:anim calcmode="lin" valueType="num">
                                      <p:cBhvr>
                                        <p:cTn id="95" dur="1000" fill="hold"/>
                                        <p:tgtEl>
                                          <p:spTgt spid="71"/>
                                        </p:tgtEl>
                                        <p:attrNameLst>
                                          <p:attrName>ppt_x</p:attrName>
                                        </p:attrNameLst>
                                      </p:cBhvr>
                                      <p:tavLst>
                                        <p:tav tm="0">
                                          <p:val>
                                            <p:strVal val="#ppt_x"/>
                                          </p:val>
                                        </p:tav>
                                        <p:tav tm="100000">
                                          <p:val>
                                            <p:strVal val="#ppt_x"/>
                                          </p:val>
                                        </p:tav>
                                      </p:tavLst>
                                    </p:anim>
                                    <p:anim calcmode="lin" valueType="num">
                                      <p:cBhvr>
                                        <p:cTn id="96" dur="1000" fill="hold"/>
                                        <p:tgtEl>
                                          <p:spTgt spid="7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1000"/>
                                        <p:tgtEl>
                                          <p:spTgt spid="72"/>
                                        </p:tgtEl>
                                      </p:cBhvr>
                                    </p:animEffect>
                                    <p:anim calcmode="lin" valueType="num">
                                      <p:cBhvr>
                                        <p:cTn id="100" dur="1000" fill="hold"/>
                                        <p:tgtEl>
                                          <p:spTgt spid="72"/>
                                        </p:tgtEl>
                                        <p:attrNameLst>
                                          <p:attrName>ppt_x</p:attrName>
                                        </p:attrNameLst>
                                      </p:cBhvr>
                                      <p:tavLst>
                                        <p:tav tm="0">
                                          <p:val>
                                            <p:strVal val="#ppt_x"/>
                                          </p:val>
                                        </p:tav>
                                        <p:tav tm="100000">
                                          <p:val>
                                            <p:strVal val="#ppt_x"/>
                                          </p:val>
                                        </p:tav>
                                      </p:tavLst>
                                    </p:anim>
                                    <p:anim calcmode="lin" valueType="num">
                                      <p:cBhvr>
                                        <p:cTn id="101" dur="1000" fill="hold"/>
                                        <p:tgtEl>
                                          <p:spTgt spid="7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1000"/>
                                        <p:tgtEl>
                                          <p:spTgt spid="73"/>
                                        </p:tgtEl>
                                      </p:cBhvr>
                                    </p:animEffect>
                                    <p:anim calcmode="lin" valueType="num">
                                      <p:cBhvr>
                                        <p:cTn id="105" dur="1000" fill="hold"/>
                                        <p:tgtEl>
                                          <p:spTgt spid="73"/>
                                        </p:tgtEl>
                                        <p:attrNameLst>
                                          <p:attrName>ppt_x</p:attrName>
                                        </p:attrNameLst>
                                      </p:cBhvr>
                                      <p:tavLst>
                                        <p:tav tm="0">
                                          <p:val>
                                            <p:strVal val="#ppt_x"/>
                                          </p:val>
                                        </p:tav>
                                        <p:tav tm="100000">
                                          <p:val>
                                            <p:strVal val="#ppt_x"/>
                                          </p:val>
                                        </p:tav>
                                      </p:tavLst>
                                    </p:anim>
                                    <p:anim calcmode="lin" valueType="num">
                                      <p:cBhvr>
                                        <p:cTn id="106" dur="1000" fill="hold"/>
                                        <p:tgtEl>
                                          <p:spTgt spid="7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fade">
                                      <p:cBhvr>
                                        <p:cTn id="109" dur="1000"/>
                                        <p:tgtEl>
                                          <p:spTgt spid="74"/>
                                        </p:tgtEl>
                                      </p:cBhvr>
                                    </p:animEffect>
                                    <p:anim calcmode="lin" valueType="num">
                                      <p:cBhvr>
                                        <p:cTn id="110" dur="1000" fill="hold"/>
                                        <p:tgtEl>
                                          <p:spTgt spid="74"/>
                                        </p:tgtEl>
                                        <p:attrNameLst>
                                          <p:attrName>ppt_x</p:attrName>
                                        </p:attrNameLst>
                                      </p:cBhvr>
                                      <p:tavLst>
                                        <p:tav tm="0">
                                          <p:val>
                                            <p:strVal val="#ppt_x"/>
                                          </p:val>
                                        </p:tav>
                                        <p:tav tm="100000">
                                          <p:val>
                                            <p:strVal val="#ppt_x"/>
                                          </p:val>
                                        </p:tav>
                                      </p:tavLst>
                                    </p:anim>
                                    <p:anim calcmode="lin" valueType="num">
                                      <p:cBhvr>
                                        <p:cTn id="111" dur="1000" fill="hold"/>
                                        <p:tgtEl>
                                          <p:spTgt spid="7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1000"/>
                                        <p:tgtEl>
                                          <p:spTgt spid="75"/>
                                        </p:tgtEl>
                                      </p:cBhvr>
                                    </p:animEffect>
                                    <p:anim calcmode="lin" valueType="num">
                                      <p:cBhvr>
                                        <p:cTn id="115" dur="1000" fill="hold"/>
                                        <p:tgtEl>
                                          <p:spTgt spid="75"/>
                                        </p:tgtEl>
                                        <p:attrNameLst>
                                          <p:attrName>ppt_x</p:attrName>
                                        </p:attrNameLst>
                                      </p:cBhvr>
                                      <p:tavLst>
                                        <p:tav tm="0">
                                          <p:val>
                                            <p:strVal val="#ppt_x"/>
                                          </p:val>
                                        </p:tav>
                                        <p:tav tm="100000">
                                          <p:val>
                                            <p:strVal val="#ppt_x"/>
                                          </p:val>
                                        </p:tav>
                                      </p:tavLst>
                                    </p:anim>
                                    <p:anim calcmode="lin" valueType="num">
                                      <p:cBhvr>
                                        <p:cTn id="116" dur="1000" fill="hold"/>
                                        <p:tgtEl>
                                          <p:spTgt spid="75"/>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76"/>
                                        </p:tgtEl>
                                        <p:attrNameLst>
                                          <p:attrName>style.visibility</p:attrName>
                                        </p:attrNameLst>
                                      </p:cBhvr>
                                      <p:to>
                                        <p:strVal val="visible"/>
                                      </p:to>
                                    </p:set>
                                    <p:animEffect transition="in" filter="fade">
                                      <p:cBhvr>
                                        <p:cTn id="119" dur="1000"/>
                                        <p:tgtEl>
                                          <p:spTgt spid="76"/>
                                        </p:tgtEl>
                                      </p:cBhvr>
                                    </p:animEffect>
                                    <p:anim calcmode="lin" valueType="num">
                                      <p:cBhvr>
                                        <p:cTn id="120" dur="1000" fill="hold"/>
                                        <p:tgtEl>
                                          <p:spTgt spid="76"/>
                                        </p:tgtEl>
                                        <p:attrNameLst>
                                          <p:attrName>ppt_x</p:attrName>
                                        </p:attrNameLst>
                                      </p:cBhvr>
                                      <p:tavLst>
                                        <p:tav tm="0">
                                          <p:val>
                                            <p:strVal val="#ppt_x"/>
                                          </p:val>
                                        </p:tav>
                                        <p:tav tm="100000">
                                          <p:val>
                                            <p:strVal val="#ppt_x"/>
                                          </p:val>
                                        </p:tav>
                                      </p:tavLst>
                                    </p:anim>
                                    <p:anim calcmode="lin" valueType="num">
                                      <p:cBhvr>
                                        <p:cTn id="121" dur="1000" fill="hold"/>
                                        <p:tgtEl>
                                          <p:spTgt spid="76"/>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1000"/>
                                        <p:tgtEl>
                                          <p:spTgt spid="77"/>
                                        </p:tgtEl>
                                      </p:cBhvr>
                                    </p:animEffect>
                                    <p:anim calcmode="lin" valueType="num">
                                      <p:cBhvr>
                                        <p:cTn id="125" dur="1000" fill="hold"/>
                                        <p:tgtEl>
                                          <p:spTgt spid="77"/>
                                        </p:tgtEl>
                                        <p:attrNameLst>
                                          <p:attrName>ppt_x</p:attrName>
                                        </p:attrNameLst>
                                      </p:cBhvr>
                                      <p:tavLst>
                                        <p:tav tm="0">
                                          <p:val>
                                            <p:strVal val="#ppt_x"/>
                                          </p:val>
                                        </p:tav>
                                        <p:tav tm="100000">
                                          <p:val>
                                            <p:strVal val="#ppt_x"/>
                                          </p:val>
                                        </p:tav>
                                      </p:tavLst>
                                    </p:anim>
                                    <p:anim calcmode="lin" valueType="num">
                                      <p:cBhvr>
                                        <p:cTn id="126" dur="1000" fill="hold"/>
                                        <p:tgtEl>
                                          <p:spTgt spid="77"/>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animEffect transition="in" filter="fade">
                                      <p:cBhvr>
                                        <p:cTn id="129" dur="1000"/>
                                        <p:tgtEl>
                                          <p:spTgt spid="78"/>
                                        </p:tgtEl>
                                      </p:cBhvr>
                                    </p:animEffect>
                                    <p:anim calcmode="lin" valueType="num">
                                      <p:cBhvr>
                                        <p:cTn id="130" dur="1000" fill="hold"/>
                                        <p:tgtEl>
                                          <p:spTgt spid="78"/>
                                        </p:tgtEl>
                                        <p:attrNameLst>
                                          <p:attrName>ppt_x</p:attrName>
                                        </p:attrNameLst>
                                      </p:cBhvr>
                                      <p:tavLst>
                                        <p:tav tm="0">
                                          <p:val>
                                            <p:strVal val="#ppt_x"/>
                                          </p:val>
                                        </p:tav>
                                        <p:tav tm="100000">
                                          <p:val>
                                            <p:strVal val="#ppt_x"/>
                                          </p:val>
                                        </p:tav>
                                      </p:tavLst>
                                    </p:anim>
                                    <p:anim calcmode="lin" valueType="num">
                                      <p:cBhvr>
                                        <p:cTn id="131" dur="1000" fill="hold"/>
                                        <p:tgtEl>
                                          <p:spTgt spid="78"/>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79"/>
                                        </p:tgtEl>
                                        <p:attrNameLst>
                                          <p:attrName>style.visibility</p:attrName>
                                        </p:attrNameLst>
                                      </p:cBhvr>
                                      <p:to>
                                        <p:strVal val="visible"/>
                                      </p:to>
                                    </p:set>
                                    <p:animEffect transition="in" filter="fade">
                                      <p:cBhvr>
                                        <p:cTn id="134" dur="1000"/>
                                        <p:tgtEl>
                                          <p:spTgt spid="79"/>
                                        </p:tgtEl>
                                      </p:cBhvr>
                                    </p:animEffect>
                                    <p:anim calcmode="lin" valueType="num">
                                      <p:cBhvr>
                                        <p:cTn id="135" dur="1000" fill="hold"/>
                                        <p:tgtEl>
                                          <p:spTgt spid="79"/>
                                        </p:tgtEl>
                                        <p:attrNameLst>
                                          <p:attrName>ppt_x</p:attrName>
                                        </p:attrNameLst>
                                      </p:cBhvr>
                                      <p:tavLst>
                                        <p:tav tm="0">
                                          <p:val>
                                            <p:strVal val="#ppt_x"/>
                                          </p:val>
                                        </p:tav>
                                        <p:tav tm="100000">
                                          <p:val>
                                            <p:strVal val="#ppt_x"/>
                                          </p:val>
                                        </p:tav>
                                      </p:tavLst>
                                    </p:anim>
                                    <p:anim calcmode="lin" valueType="num">
                                      <p:cBhvr>
                                        <p:cTn id="136" dur="1000" fill="hold"/>
                                        <p:tgtEl>
                                          <p:spTgt spid="7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fade">
                                      <p:cBhvr>
                                        <p:cTn id="139" dur="1000"/>
                                        <p:tgtEl>
                                          <p:spTgt spid="80"/>
                                        </p:tgtEl>
                                      </p:cBhvr>
                                    </p:animEffect>
                                    <p:anim calcmode="lin" valueType="num">
                                      <p:cBhvr>
                                        <p:cTn id="140" dur="1000" fill="hold"/>
                                        <p:tgtEl>
                                          <p:spTgt spid="80"/>
                                        </p:tgtEl>
                                        <p:attrNameLst>
                                          <p:attrName>ppt_x</p:attrName>
                                        </p:attrNameLst>
                                      </p:cBhvr>
                                      <p:tavLst>
                                        <p:tav tm="0">
                                          <p:val>
                                            <p:strVal val="#ppt_x"/>
                                          </p:val>
                                        </p:tav>
                                        <p:tav tm="100000">
                                          <p:val>
                                            <p:strVal val="#ppt_x"/>
                                          </p:val>
                                        </p:tav>
                                      </p:tavLst>
                                    </p:anim>
                                    <p:anim calcmode="lin" valueType="num">
                                      <p:cBhvr>
                                        <p:cTn id="141" dur="1000" fill="hold"/>
                                        <p:tgtEl>
                                          <p:spTgt spid="8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1000"/>
                                        <p:tgtEl>
                                          <p:spTgt spid="81"/>
                                        </p:tgtEl>
                                      </p:cBhvr>
                                    </p:animEffect>
                                    <p:anim calcmode="lin" valueType="num">
                                      <p:cBhvr>
                                        <p:cTn id="145" dur="1000" fill="hold"/>
                                        <p:tgtEl>
                                          <p:spTgt spid="81"/>
                                        </p:tgtEl>
                                        <p:attrNameLst>
                                          <p:attrName>ppt_x</p:attrName>
                                        </p:attrNameLst>
                                      </p:cBhvr>
                                      <p:tavLst>
                                        <p:tav tm="0">
                                          <p:val>
                                            <p:strVal val="#ppt_x"/>
                                          </p:val>
                                        </p:tav>
                                        <p:tav tm="100000">
                                          <p:val>
                                            <p:strVal val="#ppt_x"/>
                                          </p:val>
                                        </p:tav>
                                      </p:tavLst>
                                    </p:anim>
                                    <p:anim calcmode="lin" valueType="num">
                                      <p:cBhvr>
                                        <p:cTn id="146" dur="1000" fill="hold"/>
                                        <p:tgtEl>
                                          <p:spTgt spid="8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82"/>
                                        </p:tgtEl>
                                        <p:attrNameLst>
                                          <p:attrName>style.visibility</p:attrName>
                                        </p:attrNameLst>
                                      </p:cBhvr>
                                      <p:to>
                                        <p:strVal val="visible"/>
                                      </p:to>
                                    </p:set>
                                    <p:animEffect transition="in" filter="fade">
                                      <p:cBhvr>
                                        <p:cTn id="149" dur="1000"/>
                                        <p:tgtEl>
                                          <p:spTgt spid="82"/>
                                        </p:tgtEl>
                                      </p:cBhvr>
                                    </p:animEffect>
                                    <p:anim calcmode="lin" valueType="num">
                                      <p:cBhvr>
                                        <p:cTn id="150" dur="1000" fill="hold"/>
                                        <p:tgtEl>
                                          <p:spTgt spid="82"/>
                                        </p:tgtEl>
                                        <p:attrNameLst>
                                          <p:attrName>ppt_x</p:attrName>
                                        </p:attrNameLst>
                                      </p:cBhvr>
                                      <p:tavLst>
                                        <p:tav tm="0">
                                          <p:val>
                                            <p:strVal val="#ppt_x"/>
                                          </p:val>
                                        </p:tav>
                                        <p:tav tm="100000">
                                          <p:val>
                                            <p:strVal val="#ppt_x"/>
                                          </p:val>
                                        </p:tav>
                                      </p:tavLst>
                                    </p:anim>
                                    <p:anim calcmode="lin" valueType="num">
                                      <p:cBhvr>
                                        <p:cTn id="151" dur="1000" fill="hold"/>
                                        <p:tgtEl>
                                          <p:spTgt spid="82"/>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animEffect transition="in" filter="fade">
                                      <p:cBhvr>
                                        <p:cTn id="154" dur="1000"/>
                                        <p:tgtEl>
                                          <p:spTgt spid="83"/>
                                        </p:tgtEl>
                                      </p:cBhvr>
                                    </p:animEffect>
                                    <p:anim calcmode="lin" valueType="num">
                                      <p:cBhvr>
                                        <p:cTn id="155" dur="1000" fill="hold"/>
                                        <p:tgtEl>
                                          <p:spTgt spid="83"/>
                                        </p:tgtEl>
                                        <p:attrNameLst>
                                          <p:attrName>ppt_x</p:attrName>
                                        </p:attrNameLst>
                                      </p:cBhvr>
                                      <p:tavLst>
                                        <p:tav tm="0">
                                          <p:val>
                                            <p:strVal val="#ppt_x"/>
                                          </p:val>
                                        </p:tav>
                                        <p:tav tm="100000">
                                          <p:val>
                                            <p:strVal val="#ppt_x"/>
                                          </p:val>
                                        </p:tav>
                                      </p:tavLst>
                                    </p:anim>
                                    <p:anim calcmode="lin" valueType="num">
                                      <p:cBhvr>
                                        <p:cTn id="156" dur="1000" fill="hold"/>
                                        <p:tgtEl>
                                          <p:spTgt spid="83"/>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fade">
                                      <p:cBhvr>
                                        <p:cTn id="159" dur="1000"/>
                                        <p:tgtEl>
                                          <p:spTgt spid="84"/>
                                        </p:tgtEl>
                                      </p:cBhvr>
                                    </p:animEffect>
                                    <p:anim calcmode="lin" valueType="num">
                                      <p:cBhvr>
                                        <p:cTn id="160" dur="1000" fill="hold"/>
                                        <p:tgtEl>
                                          <p:spTgt spid="84"/>
                                        </p:tgtEl>
                                        <p:attrNameLst>
                                          <p:attrName>ppt_x</p:attrName>
                                        </p:attrNameLst>
                                      </p:cBhvr>
                                      <p:tavLst>
                                        <p:tav tm="0">
                                          <p:val>
                                            <p:strVal val="#ppt_x"/>
                                          </p:val>
                                        </p:tav>
                                        <p:tav tm="100000">
                                          <p:val>
                                            <p:strVal val="#ppt_x"/>
                                          </p:val>
                                        </p:tav>
                                      </p:tavLst>
                                    </p:anim>
                                    <p:anim calcmode="lin" valueType="num">
                                      <p:cBhvr>
                                        <p:cTn id="161" dur="1000" fill="hold"/>
                                        <p:tgtEl>
                                          <p:spTgt spid="84"/>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85"/>
                                        </p:tgtEl>
                                        <p:attrNameLst>
                                          <p:attrName>style.visibility</p:attrName>
                                        </p:attrNameLst>
                                      </p:cBhvr>
                                      <p:to>
                                        <p:strVal val="visible"/>
                                      </p:to>
                                    </p:set>
                                    <p:animEffect transition="in" filter="fade">
                                      <p:cBhvr>
                                        <p:cTn id="164" dur="1000"/>
                                        <p:tgtEl>
                                          <p:spTgt spid="85"/>
                                        </p:tgtEl>
                                      </p:cBhvr>
                                    </p:animEffect>
                                    <p:anim calcmode="lin" valueType="num">
                                      <p:cBhvr>
                                        <p:cTn id="165" dur="1000" fill="hold"/>
                                        <p:tgtEl>
                                          <p:spTgt spid="85"/>
                                        </p:tgtEl>
                                        <p:attrNameLst>
                                          <p:attrName>ppt_x</p:attrName>
                                        </p:attrNameLst>
                                      </p:cBhvr>
                                      <p:tavLst>
                                        <p:tav tm="0">
                                          <p:val>
                                            <p:strVal val="#ppt_x"/>
                                          </p:val>
                                        </p:tav>
                                        <p:tav tm="100000">
                                          <p:val>
                                            <p:strVal val="#ppt_x"/>
                                          </p:val>
                                        </p:tav>
                                      </p:tavLst>
                                    </p:anim>
                                    <p:anim calcmode="lin" valueType="num">
                                      <p:cBhvr>
                                        <p:cTn id="166" dur="1000" fill="hold"/>
                                        <p:tgtEl>
                                          <p:spTgt spid="85"/>
                                        </p:tgtEl>
                                        <p:attrNameLst>
                                          <p:attrName>ppt_y</p:attrName>
                                        </p:attrNameLst>
                                      </p:cBhvr>
                                      <p:tavLst>
                                        <p:tav tm="0">
                                          <p:val>
                                            <p:strVal val="#ppt_y+.1"/>
                                          </p:val>
                                        </p:tav>
                                        <p:tav tm="100000">
                                          <p:val>
                                            <p:strVal val="#ppt_y"/>
                                          </p:val>
                                        </p:tav>
                                      </p:tavLst>
                                    </p:anim>
                                  </p:childTnLst>
                                </p:cTn>
                              </p:par>
                            </p:childTnLst>
                          </p:cTn>
                        </p:par>
                        <p:par>
                          <p:cTn id="167" fill="hold">
                            <p:stCondLst>
                              <p:cond delay="1000"/>
                            </p:stCondLst>
                            <p:childTnLst>
                              <p:par>
                                <p:cTn id="168" presetID="21" presetClass="entr" presetSubtype="1" fill="hold" grpId="0" nodeType="afterEffect">
                                  <p:stCondLst>
                                    <p:cond delay="0"/>
                                  </p:stCondLst>
                                  <p:childTnLst>
                                    <p:set>
                                      <p:cBhvr>
                                        <p:cTn id="169" dur="1" fill="hold">
                                          <p:stCondLst>
                                            <p:cond delay="0"/>
                                          </p:stCondLst>
                                        </p:cTn>
                                        <p:tgtEl>
                                          <p:spTgt spid="86"/>
                                        </p:tgtEl>
                                        <p:attrNameLst>
                                          <p:attrName>style.visibility</p:attrName>
                                        </p:attrNameLst>
                                      </p:cBhvr>
                                      <p:to>
                                        <p:strVal val="visible"/>
                                      </p:to>
                                    </p:set>
                                    <p:animEffect transition="in" filter="wheel(1)">
                                      <p:cBhvr>
                                        <p:cTn id="170" dur="2000"/>
                                        <p:tgtEl>
                                          <p:spTgt spid="86"/>
                                        </p:tgtEl>
                                      </p:cBhvr>
                                    </p:animEffect>
                                  </p:childTnLst>
                                </p:cTn>
                              </p:par>
                            </p:childTnLst>
                          </p:cTn>
                        </p:par>
                        <p:par>
                          <p:cTn id="171" fill="hold">
                            <p:stCondLst>
                              <p:cond delay="3000"/>
                            </p:stCondLst>
                            <p:childTnLst>
                              <p:par>
                                <p:cTn id="172" presetID="41" presetClass="entr" presetSubtype="0" fill="hold" grpId="0" nodeType="afterEffect">
                                  <p:stCondLst>
                                    <p:cond delay="0"/>
                                  </p:stCondLst>
                                  <p:iterate type="lt">
                                    <p:tmPct val="10000"/>
                                  </p:iterate>
                                  <p:childTnLst>
                                    <p:set>
                                      <p:cBhvr>
                                        <p:cTn id="173" dur="1" fill="hold">
                                          <p:stCondLst>
                                            <p:cond delay="0"/>
                                          </p:stCondLst>
                                        </p:cTn>
                                        <p:tgtEl>
                                          <p:spTgt spid="89"/>
                                        </p:tgtEl>
                                        <p:attrNameLst>
                                          <p:attrName>style.visibility</p:attrName>
                                        </p:attrNameLst>
                                      </p:cBhvr>
                                      <p:to>
                                        <p:strVal val="visible"/>
                                      </p:to>
                                    </p:set>
                                    <p:anim calcmode="lin" valueType="num">
                                      <p:cBhvr>
                                        <p:cTn id="174" dur="500" fill="hold"/>
                                        <p:tgtEl>
                                          <p:spTgt spid="89"/>
                                        </p:tgtEl>
                                        <p:attrNameLst>
                                          <p:attrName>ppt_x</p:attrName>
                                        </p:attrNameLst>
                                      </p:cBhvr>
                                      <p:tavLst>
                                        <p:tav tm="0">
                                          <p:val>
                                            <p:strVal val="#ppt_x"/>
                                          </p:val>
                                        </p:tav>
                                        <p:tav tm="50000">
                                          <p:val>
                                            <p:strVal val="#ppt_x+.1"/>
                                          </p:val>
                                        </p:tav>
                                        <p:tav tm="100000">
                                          <p:val>
                                            <p:strVal val="#ppt_x"/>
                                          </p:val>
                                        </p:tav>
                                      </p:tavLst>
                                    </p:anim>
                                    <p:anim calcmode="lin" valueType="num">
                                      <p:cBhvr>
                                        <p:cTn id="175" dur="500" fill="hold"/>
                                        <p:tgtEl>
                                          <p:spTgt spid="89"/>
                                        </p:tgtEl>
                                        <p:attrNameLst>
                                          <p:attrName>ppt_y</p:attrName>
                                        </p:attrNameLst>
                                      </p:cBhvr>
                                      <p:tavLst>
                                        <p:tav tm="0">
                                          <p:val>
                                            <p:strVal val="#ppt_y"/>
                                          </p:val>
                                        </p:tav>
                                        <p:tav tm="100000">
                                          <p:val>
                                            <p:strVal val="#ppt_y"/>
                                          </p:val>
                                        </p:tav>
                                      </p:tavLst>
                                    </p:anim>
                                    <p:anim calcmode="lin" valueType="num">
                                      <p:cBhvr>
                                        <p:cTn id="176" dur="500" fill="hold"/>
                                        <p:tgtEl>
                                          <p:spTgt spid="89"/>
                                        </p:tgtEl>
                                        <p:attrNameLst>
                                          <p:attrName>ppt_h</p:attrName>
                                        </p:attrNameLst>
                                      </p:cBhvr>
                                      <p:tavLst>
                                        <p:tav tm="0">
                                          <p:val>
                                            <p:strVal val="#ppt_h/10"/>
                                          </p:val>
                                        </p:tav>
                                        <p:tav tm="50000">
                                          <p:val>
                                            <p:strVal val="#ppt_h+.01"/>
                                          </p:val>
                                        </p:tav>
                                        <p:tav tm="100000">
                                          <p:val>
                                            <p:strVal val="#ppt_h"/>
                                          </p:val>
                                        </p:tav>
                                      </p:tavLst>
                                    </p:anim>
                                    <p:anim calcmode="lin" valueType="num">
                                      <p:cBhvr>
                                        <p:cTn id="177" dur="500" fill="hold"/>
                                        <p:tgtEl>
                                          <p:spTgt spid="89"/>
                                        </p:tgtEl>
                                        <p:attrNameLst>
                                          <p:attrName>ppt_w</p:attrName>
                                        </p:attrNameLst>
                                      </p:cBhvr>
                                      <p:tavLst>
                                        <p:tav tm="0">
                                          <p:val>
                                            <p:strVal val="#ppt_w/10"/>
                                          </p:val>
                                        </p:tav>
                                        <p:tav tm="50000">
                                          <p:val>
                                            <p:strVal val="#ppt_w+.01"/>
                                          </p:val>
                                        </p:tav>
                                        <p:tav tm="100000">
                                          <p:val>
                                            <p:strVal val="#ppt_w"/>
                                          </p:val>
                                        </p:tav>
                                      </p:tavLst>
                                    </p:anim>
                                    <p:animEffect transition="in" filter="fade">
                                      <p:cBhvr>
                                        <p:cTn id="178" dur="500" tmFilter="0,0; .5, 1; 1, 1"/>
                                        <p:tgtEl>
                                          <p:spTgt spid="89"/>
                                        </p:tgtEl>
                                      </p:cBhvr>
                                    </p:animEffect>
                                  </p:childTnLst>
                                </p:cTn>
                              </p:par>
                            </p:childTnLst>
                          </p:cTn>
                        </p:par>
                        <p:par>
                          <p:cTn id="179" fill="hold">
                            <p:stCondLst>
                              <p:cond delay="3650"/>
                            </p:stCondLst>
                            <p:childTnLst>
                              <p:par>
                                <p:cTn id="180" presetID="22" presetClass="entr" presetSubtype="8" fill="hold" nodeType="afterEffect">
                                  <p:stCondLst>
                                    <p:cond delay="0"/>
                                  </p:stCondLst>
                                  <p:childTnLst>
                                    <p:set>
                                      <p:cBhvr>
                                        <p:cTn id="181" dur="1" fill="hold">
                                          <p:stCondLst>
                                            <p:cond delay="0"/>
                                          </p:stCondLst>
                                        </p:cTn>
                                        <p:tgtEl>
                                          <p:spTgt spid="91"/>
                                        </p:tgtEl>
                                        <p:attrNameLst>
                                          <p:attrName>style.visibility</p:attrName>
                                        </p:attrNameLst>
                                      </p:cBhvr>
                                      <p:to>
                                        <p:strVal val="visible"/>
                                      </p:to>
                                    </p:set>
                                    <p:animEffect transition="in" filter="wipe(left)">
                                      <p:cBhvr>
                                        <p:cTn id="182" dur="500"/>
                                        <p:tgtEl>
                                          <p:spTgt spid="91"/>
                                        </p:tgtEl>
                                      </p:cBhvr>
                                    </p:animEffect>
                                  </p:childTnLst>
                                </p:cTn>
                              </p:par>
                            </p:childTnLst>
                          </p:cTn>
                        </p:par>
                        <p:par>
                          <p:cTn id="183" fill="hold">
                            <p:stCondLst>
                              <p:cond delay="4150"/>
                            </p:stCondLst>
                            <p:childTnLst>
                              <p:par>
                                <p:cTn id="184" presetID="41" presetClass="entr" presetSubtype="0" fill="hold" grpId="0" nodeType="afterEffect">
                                  <p:stCondLst>
                                    <p:cond delay="0"/>
                                  </p:stCondLst>
                                  <p:iterate type="lt">
                                    <p:tmPct val="10000"/>
                                  </p:iterate>
                                  <p:childTnLst>
                                    <p:set>
                                      <p:cBhvr>
                                        <p:cTn id="185" dur="1" fill="hold">
                                          <p:stCondLst>
                                            <p:cond delay="0"/>
                                          </p:stCondLst>
                                        </p:cTn>
                                        <p:tgtEl>
                                          <p:spTgt spid="90"/>
                                        </p:tgtEl>
                                        <p:attrNameLst>
                                          <p:attrName>style.visibility</p:attrName>
                                        </p:attrNameLst>
                                      </p:cBhvr>
                                      <p:to>
                                        <p:strVal val="visible"/>
                                      </p:to>
                                    </p:set>
                                    <p:anim calcmode="lin" valueType="num">
                                      <p:cBhvr>
                                        <p:cTn id="186"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87" dur="500" fill="hold"/>
                                        <p:tgtEl>
                                          <p:spTgt spid="90"/>
                                        </p:tgtEl>
                                        <p:attrNameLst>
                                          <p:attrName>ppt_y</p:attrName>
                                        </p:attrNameLst>
                                      </p:cBhvr>
                                      <p:tavLst>
                                        <p:tav tm="0">
                                          <p:val>
                                            <p:strVal val="#ppt_y"/>
                                          </p:val>
                                        </p:tav>
                                        <p:tav tm="100000">
                                          <p:val>
                                            <p:strVal val="#ppt_y"/>
                                          </p:val>
                                        </p:tav>
                                      </p:tavLst>
                                    </p:anim>
                                    <p:anim calcmode="lin" valueType="num">
                                      <p:cBhvr>
                                        <p:cTn id="188"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89"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90" dur="500" tmFilter="0,0; .5, 1; 1, 1"/>
                                        <p:tgtEl>
                                          <p:spTgt spid="90"/>
                                        </p:tgtEl>
                                      </p:cBhvr>
                                    </p:animEffect>
                                  </p:childTnLst>
                                </p:cTn>
                              </p:par>
                            </p:childTnLst>
                          </p:cTn>
                        </p:par>
                        <p:par>
                          <p:cTn id="191" fill="hold">
                            <p:stCondLst>
                              <p:cond delay="4949"/>
                            </p:stCondLst>
                            <p:childTnLst>
                              <p:par>
                                <p:cTn id="192" presetID="41" presetClass="entr" presetSubtype="0" fill="hold" grpId="0" nodeType="afterEffect">
                                  <p:stCondLst>
                                    <p:cond delay="0"/>
                                  </p:stCondLst>
                                  <p:iterate type="lt">
                                    <p:tmPct val="10000"/>
                                  </p:iterate>
                                  <p:childTnLst>
                                    <p:set>
                                      <p:cBhvr>
                                        <p:cTn id="193" dur="1" fill="hold">
                                          <p:stCondLst>
                                            <p:cond delay="0"/>
                                          </p:stCondLst>
                                        </p:cTn>
                                        <p:tgtEl>
                                          <p:spTgt spid="88"/>
                                        </p:tgtEl>
                                        <p:attrNameLst>
                                          <p:attrName>style.visibility</p:attrName>
                                        </p:attrNameLst>
                                      </p:cBhvr>
                                      <p:to>
                                        <p:strVal val="visible"/>
                                      </p:to>
                                    </p:set>
                                    <p:anim calcmode="lin" valueType="num">
                                      <p:cBhvr>
                                        <p:cTn id="19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95" dur="500" fill="hold"/>
                                        <p:tgtEl>
                                          <p:spTgt spid="88"/>
                                        </p:tgtEl>
                                        <p:attrNameLst>
                                          <p:attrName>ppt_y</p:attrName>
                                        </p:attrNameLst>
                                      </p:cBhvr>
                                      <p:tavLst>
                                        <p:tav tm="0">
                                          <p:val>
                                            <p:strVal val="#ppt_y"/>
                                          </p:val>
                                        </p:tav>
                                        <p:tav tm="100000">
                                          <p:val>
                                            <p:strVal val="#ppt_y"/>
                                          </p:val>
                                        </p:tav>
                                      </p:tavLst>
                                    </p:anim>
                                    <p:anim calcmode="lin" valueType="num">
                                      <p:cBhvr>
                                        <p:cTn id="19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9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98"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8" grpId="0"/>
      <p:bldP spid="89" grpId="0"/>
      <p:bldP spid="9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674915" y="176521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6" name="Oval 5"/>
          <p:cNvSpPr/>
          <p:nvPr/>
        </p:nvSpPr>
        <p:spPr>
          <a:xfrm>
            <a:off x="1674915" y="3802923"/>
            <a:ext cx="923827" cy="9238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7" name="Oval 6"/>
          <p:cNvSpPr/>
          <p:nvPr/>
        </p:nvSpPr>
        <p:spPr>
          <a:xfrm>
            <a:off x="4286861" y="1765215"/>
            <a:ext cx="923827" cy="9238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8" name="Oval 7"/>
          <p:cNvSpPr/>
          <p:nvPr/>
        </p:nvSpPr>
        <p:spPr>
          <a:xfrm>
            <a:off x="4286861" y="3802923"/>
            <a:ext cx="923827" cy="92382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9" name="Oval 8"/>
          <p:cNvSpPr/>
          <p:nvPr/>
        </p:nvSpPr>
        <p:spPr>
          <a:xfrm>
            <a:off x="9286601" y="1765215"/>
            <a:ext cx="923827" cy="92382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10" name="Oval 9"/>
          <p:cNvSpPr/>
          <p:nvPr/>
        </p:nvSpPr>
        <p:spPr>
          <a:xfrm>
            <a:off x="9286601" y="3802923"/>
            <a:ext cx="923827" cy="9238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11" name="Oval 10"/>
          <p:cNvSpPr/>
          <p:nvPr/>
        </p:nvSpPr>
        <p:spPr>
          <a:xfrm>
            <a:off x="6789471" y="1765215"/>
            <a:ext cx="923827" cy="9238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sp>
        <p:nvSpPr>
          <p:cNvPr id="12" name="Oval 11"/>
          <p:cNvSpPr/>
          <p:nvPr/>
        </p:nvSpPr>
        <p:spPr>
          <a:xfrm>
            <a:off x="6789471" y="3802923"/>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id-ID" sz="2400"/>
          </a:p>
        </p:txBody>
      </p:sp>
      <p:grpSp>
        <p:nvGrpSpPr>
          <p:cNvPr id="13" name="Group 12"/>
          <p:cNvGrpSpPr/>
          <p:nvPr/>
        </p:nvGrpSpPr>
        <p:grpSpPr>
          <a:xfrm>
            <a:off x="7076185" y="4040223"/>
            <a:ext cx="334647" cy="487816"/>
            <a:chOff x="3582988" y="3510757"/>
            <a:chExt cx="319088" cy="465138"/>
          </a:xfrm>
          <a:solidFill>
            <a:schemeClr val="bg1"/>
          </a:solidFill>
        </p:grpSpPr>
        <p:sp>
          <p:nvSpPr>
            <p:cNvPr id="1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1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sp>
        <p:nvSpPr>
          <p:cNvPr id="16" name="AutoShape 139"/>
          <p:cNvSpPr/>
          <p:nvPr/>
        </p:nvSpPr>
        <p:spPr bwMode="auto">
          <a:xfrm>
            <a:off x="4504505" y="4019682"/>
            <a:ext cx="481272" cy="46646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nvGrpSpPr>
          <p:cNvPr id="17" name="Group 16"/>
          <p:cNvGrpSpPr/>
          <p:nvPr/>
        </p:nvGrpSpPr>
        <p:grpSpPr>
          <a:xfrm>
            <a:off x="1890563" y="4108208"/>
            <a:ext cx="503643" cy="394563"/>
            <a:chOff x="6342848" y="3565543"/>
            <a:chExt cx="480228" cy="376220"/>
          </a:xfrm>
          <a:solidFill>
            <a:schemeClr val="bg1"/>
          </a:solidFill>
        </p:grpSpPr>
        <p:sp>
          <p:nvSpPr>
            <p:cNvPr id="18"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19"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0"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sp>
        <p:nvSpPr>
          <p:cNvPr id="21" name="AutoShape 32"/>
          <p:cNvSpPr/>
          <p:nvPr/>
        </p:nvSpPr>
        <p:spPr bwMode="auto">
          <a:xfrm>
            <a:off x="7025025" y="2049192"/>
            <a:ext cx="481272" cy="421216"/>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nvGrpSpPr>
          <p:cNvPr id="22" name="Group 21"/>
          <p:cNvGrpSpPr/>
          <p:nvPr/>
        </p:nvGrpSpPr>
        <p:grpSpPr>
          <a:xfrm>
            <a:off x="4507723" y="2023144"/>
            <a:ext cx="482095" cy="451656"/>
            <a:chOff x="5368132" y="3540125"/>
            <a:chExt cx="465138" cy="435769"/>
          </a:xfrm>
          <a:solidFill>
            <a:schemeClr val="bg1"/>
          </a:solidFill>
        </p:grpSpPr>
        <p:sp>
          <p:nvSpPr>
            <p:cNvPr id="2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25" name="Group 24"/>
          <p:cNvGrpSpPr/>
          <p:nvPr/>
        </p:nvGrpSpPr>
        <p:grpSpPr>
          <a:xfrm>
            <a:off x="1890562" y="2048069"/>
            <a:ext cx="481615" cy="422339"/>
            <a:chOff x="1640798" y="2149003"/>
            <a:chExt cx="464344" cy="407194"/>
          </a:xfrm>
          <a:solidFill>
            <a:schemeClr val="bg1"/>
          </a:solidFill>
        </p:grpSpPr>
        <p:sp>
          <p:nvSpPr>
            <p:cNvPr id="26"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27"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28" name="Group 27"/>
          <p:cNvGrpSpPr/>
          <p:nvPr/>
        </p:nvGrpSpPr>
        <p:grpSpPr>
          <a:xfrm>
            <a:off x="9515721" y="4108208"/>
            <a:ext cx="503643" cy="394563"/>
            <a:chOff x="6342848" y="3565543"/>
            <a:chExt cx="480228" cy="376220"/>
          </a:xfrm>
          <a:solidFill>
            <a:schemeClr val="bg1"/>
          </a:solidFill>
        </p:grpSpPr>
        <p:sp>
          <p:nvSpPr>
            <p:cNvPr id="29" name="AutoShape 43"/>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0"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1"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grpSp>
        <p:nvGrpSpPr>
          <p:cNvPr id="32" name="Group 31"/>
          <p:cNvGrpSpPr/>
          <p:nvPr/>
        </p:nvGrpSpPr>
        <p:grpSpPr>
          <a:xfrm>
            <a:off x="9515722" y="2048069"/>
            <a:ext cx="481615" cy="422339"/>
            <a:chOff x="1640798" y="2149003"/>
            <a:chExt cx="464344" cy="407194"/>
          </a:xfrm>
          <a:solidFill>
            <a:schemeClr val="bg1"/>
          </a:solidFill>
        </p:grpSpPr>
        <p:sp>
          <p:nvSpPr>
            <p:cNvPr id="33"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sp>
          <p:nvSpPr>
            <p:cNvPr id="34"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7965" fontAlgn="base" hangingPunct="0">
                <a:spcBef>
                  <a:spcPct val="0"/>
                </a:spcBef>
                <a:spcAft>
                  <a:spcPct val="0"/>
                </a:spcAft>
              </a:pPr>
              <a:endParaRPr lang="en-US" sz="1465">
                <a:solidFill>
                  <a:srgbClr val="FFFFFF"/>
                </a:solidFill>
                <a:effectLst>
                  <a:outerShdw blurRad="38100" dist="38100" dir="2700000" algn="tl">
                    <a:srgbClr val="000000"/>
                  </a:outerShdw>
                </a:effectLst>
                <a:latin typeface="Gill Sans" charset="0"/>
                <a:sym typeface="Gill Sans" charset="0"/>
              </a:endParaRPr>
            </a:p>
          </p:txBody>
        </p:sp>
      </p:grpSp>
      <p:sp>
        <p:nvSpPr>
          <p:cNvPr id="35" name="TextBox 34"/>
          <p:cNvSpPr txBox="1"/>
          <p:nvPr/>
        </p:nvSpPr>
        <p:spPr>
          <a:xfrm>
            <a:off x="1433906" y="280841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6" name="Rectangle 35"/>
          <p:cNvSpPr/>
          <p:nvPr/>
        </p:nvSpPr>
        <p:spPr>
          <a:xfrm>
            <a:off x="1101612" y="3066623"/>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949089" y="280841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8" name="Rectangle 37"/>
          <p:cNvSpPr/>
          <p:nvPr/>
        </p:nvSpPr>
        <p:spPr>
          <a:xfrm>
            <a:off x="3642617" y="3066623"/>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35383" y="280841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0" name="Rectangle 39"/>
          <p:cNvSpPr/>
          <p:nvPr/>
        </p:nvSpPr>
        <p:spPr>
          <a:xfrm>
            <a:off x="6169193" y="3066623"/>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393841" y="486688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2" name="Rectangle 41"/>
          <p:cNvSpPr/>
          <p:nvPr/>
        </p:nvSpPr>
        <p:spPr>
          <a:xfrm>
            <a:off x="1101612" y="5115041"/>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793678" y="486688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4" name="Rectangle 43"/>
          <p:cNvSpPr/>
          <p:nvPr/>
        </p:nvSpPr>
        <p:spPr>
          <a:xfrm>
            <a:off x="3633705" y="5115041"/>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6457826" y="486688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6" name="Rectangle 45"/>
          <p:cNvSpPr/>
          <p:nvPr/>
        </p:nvSpPr>
        <p:spPr>
          <a:xfrm>
            <a:off x="6169193" y="5115041"/>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9040293" y="2808415"/>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8" name="Rectangle 47"/>
          <p:cNvSpPr/>
          <p:nvPr/>
        </p:nvSpPr>
        <p:spPr>
          <a:xfrm>
            <a:off x="8674103" y="3066623"/>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962737" y="486688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50" name="Rectangle 49"/>
          <p:cNvSpPr/>
          <p:nvPr/>
        </p:nvSpPr>
        <p:spPr>
          <a:xfrm>
            <a:off x="8674103" y="5115041"/>
            <a:ext cx="2167379" cy="830997"/>
          </a:xfrm>
          <a:prstGeom prst="rect">
            <a:avLst/>
          </a:prstGeom>
        </p:spPr>
        <p:txBody>
          <a:bodyPr wrap="square" lIns="91440" tIns="45720" rIns="91440" bIns="4572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500"/>
                                        <p:tgtEl>
                                          <p:spTgt spid="3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500"/>
                                        <p:tgtEl>
                                          <p:spTgt spid="3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left)">
                                      <p:cBhvr>
                                        <p:cTn id="44" dur="500"/>
                                        <p:tgtEl>
                                          <p:spTgt spid="39"/>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10"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par>
                                <p:cTn id="68" presetID="10" presetClass="entr" presetSubtype="0" fill="hold"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fade">
                                      <p:cBhvr>
                                        <p:cTn id="82" dur="500"/>
                                        <p:tgtEl>
                                          <p:spTgt spid="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childTnLst>
                          </p:cTn>
                        </p:par>
                        <p:par>
                          <p:cTn id="86" fill="hold">
                            <p:stCondLst>
                              <p:cond delay="8000"/>
                            </p:stCondLst>
                            <p:childTnLst>
                              <p:par>
                                <p:cTn id="87" presetID="22" presetClass="entr" presetSubtype="8"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left)">
                                      <p:cBhvr>
                                        <p:cTn id="89" dur="500"/>
                                        <p:tgtEl>
                                          <p:spTgt spid="43"/>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500"/>
                                        <p:tgtEl>
                                          <p:spTgt spid="44"/>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Effect transition="in" filter="fade">
                                      <p:cBhvr>
                                        <p:cTn id="97" dur="500"/>
                                        <p:tgtEl>
                                          <p:spTgt spid="12"/>
                                        </p:tgtEl>
                                      </p:cBhvr>
                                    </p:animEffect>
                                  </p:childTnLst>
                                </p:cTn>
                              </p:par>
                              <p:par>
                                <p:cTn id="98" presetID="10" presetClass="entr" presetSubtype="0" fill="hold"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fade">
                                      <p:cBhvr>
                                        <p:cTn id="100" dur="500"/>
                                        <p:tgtEl>
                                          <p:spTgt spid="13"/>
                                        </p:tgtEl>
                                      </p:cBhvr>
                                    </p:animEffect>
                                  </p:childTnLst>
                                </p:cTn>
                              </p:par>
                            </p:childTnLst>
                          </p:cTn>
                        </p:par>
                        <p:par>
                          <p:cTn id="101" fill="hold">
                            <p:stCondLst>
                              <p:cond delay="9500"/>
                            </p:stCondLst>
                            <p:childTnLst>
                              <p:par>
                                <p:cTn id="102" presetID="22" presetClass="entr" presetSubtype="8" fill="hold" grpId="0" nodeType="after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wipe(left)">
                                      <p:cBhvr>
                                        <p:cTn id="104" dur="500"/>
                                        <p:tgtEl>
                                          <p:spTgt spid="45"/>
                                        </p:tgtEl>
                                      </p:cBhvr>
                                    </p:animEffect>
                                  </p:childTnLst>
                                </p:cTn>
                              </p:par>
                            </p:childTnLst>
                          </p:cTn>
                        </p:par>
                        <p:par>
                          <p:cTn id="105" fill="hold">
                            <p:stCondLst>
                              <p:cond delay="10000"/>
                            </p:stCondLst>
                            <p:childTnLst>
                              <p:par>
                                <p:cTn id="106" presetID="10" presetClass="entr" presetSubtype="0" fill="hold" grpId="0" nodeType="afterEffect">
                                  <p:stCondLst>
                                    <p:cond delay="0"/>
                                  </p:stCondLst>
                                  <p:childTnLst>
                                    <p:set>
                                      <p:cBhvr>
                                        <p:cTn id="107" dur="1" fill="hold">
                                          <p:stCondLst>
                                            <p:cond delay="0"/>
                                          </p:stCondLst>
                                        </p:cTn>
                                        <p:tgtEl>
                                          <p:spTgt spid="46"/>
                                        </p:tgtEl>
                                        <p:attrNameLst>
                                          <p:attrName>style.visibility</p:attrName>
                                        </p:attrNameLst>
                                      </p:cBhvr>
                                      <p:to>
                                        <p:strVal val="visible"/>
                                      </p:to>
                                    </p:set>
                                    <p:animEffect transition="in" filter="fade">
                                      <p:cBhvr>
                                        <p:cTn id="108" dur="500"/>
                                        <p:tgtEl>
                                          <p:spTgt spid="46"/>
                                        </p:tgtEl>
                                      </p:cBhvr>
                                    </p:animEffect>
                                  </p:childTnLst>
                                </p:cTn>
                              </p:par>
                            </p:childTnLst>
                          </p:cTn>
                        </p:par>
                        <p:par>
                          <p:cTn id="109" fill="hold">
                            <p:stCondLst>
                              <p:cond delay="10500"/>
                            </p:stCondLst>
                            <p:childTnLst>
                              <p:par>
                                <p:cTn id="110" presetID="10" presetClass="entr" presetSubtype="0" fill="hold" grpId="0" nodeType="after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500"/>
                                        <p:tgtEl>
                                          <p:spTgt spid="10"/>
                                        </p:tgtEl>
                                      </p:cBhvr>
                                    </p:animEffect>
                                  </p:childTnLst>
                                </p:cTn>
                              </p:par>
                              <p:par>
                                <p:cTn id="113" presetID="10" presetClass="entr" presetSubtype="0" fill="hold"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500"/>
                                        <p:tgtEl>
                                          <p:spTgt spid="28"/>
                                        </p:tgtEl>
                                      </p:cBhvr>
                                    </p:animEffect>
                                  </p:childTnLst>
                                </p:cTn>
                              </p:par>
                            </p:childTnLst>
                          </p:cTn>
                        </p:par>
                        <p:par>
                          <p:cTn id="116" fill="hold">
                            <p:stCondLst>
                              <p:cond delay="110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6" grpId="0" animBg="1"/>
      <p:bldP spid="21"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816"/>
          <p:cNvSpPr/>
          <p:nvPr/>
        </p:nvSpPr>
        <p:spPr>
          <a:xfrm>
            <a:off x="9701259" y="4329878"/>
            <a:ext cx="265032" cy="265036"/>
          </a:xfrm>
          <a:custGeom>
            <a:avLst/>
            <a:gdLst/>
            <a:ahLst/>
            <a:cxnLst>
              <a:cxn ang="0">
                <a:pos x="wd2" y="hd2"/>
              </a:cxn>
              <a:cxn ang="5400000">
                <a:pos x="wd2" y="hd2"/>
              </a:cxn>
              <a:cxn ang="10800000">
                <a:pos x="wd2" y="hd2"/>
              </a:cxn>
              <a:cxn ang="16200000">
                <a:pos x="wd2" y="hd2"/>
              </a:cxn>
            </a:cxnLst>
            <a:rect l="0" t="0" r="r" b="b"/>
            <a:pathLst>
              <a:path w="19314" h="19315" extrusionOk="0">
                <a:moveTo>
                  <a:pt x="11140" y="11141"/>
                </a:moveTo>
                <a:cubicBezTo>
                  <a:pt x="9229" y="13052"/>
                  <a:pt x="7015" y="14879"/>
                  <a:pt x="6140" y="14004"/>
                </a:cubicBezTo>
                <a:cubicBezTo>
                  <a:pt x="4888" y="12751"/>
                  <a:pt x="4115" y="11660"/>
                  <a:pt x="1355" y="13880"/>
                </a:cubicBezTo>
                <a:cubicBezTo>
                  <a:pt x="-1407" y="16100"/>
                  <a:pt x="714" y="17579"/>
                  <a:pt x="1927" y="18793"/>
                </a:cubicBezTo>
                <a:cubicBezTo>
                  <a:pt x="3327" y="20193"/>
                  <a:pt x="8547" y="18867"/>
                  <a:pt x="13707" y="13708"/>
                </a:cubicBezTo>
                <a:cubicBezTo>
                  <a:pt x="18866" y="8548"/>
                  <a:pt x="20193" y="3327"/>
                  <a:pt x="18792" y="1927"/>
                </a:cubicBezTo>
                <a:cubicBezTo>
                  <a:pt x="17578" y="713"/>
                  <a:pt x="16098" y="-1407"/>
                  <a:pt x="13880" y="1355"/>
                </a:cubicBezTo>
                <a:cubicBezTo>
                  <a:pt x="11661" y="4115"/>
                  <a:pt x="12751" y="4888"/>
                  <a:pt x="14004" y="6141"/>
                </a:cubicBezTo>
                <a:cubicBezTo>
                  <a:pt x="14879" y="7015"/>
                  <a:pt x="13052" y="9228"/>
                  <a:pt x="11140" y="11141"/>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sz="4265">
              <a:latin typeface="+mj-lt"/>
            </a:endParaRPr>
          </a:p>
        </p:txBody>
      </p:sp>
      <p:grpSp>
        <p:nvGrpSpPr>
          <p:cNvPr id="71" name="Group 70"/>
          <p:cNvGrpSpPr/>
          <p:nvPr/>
        </p:nvGrpSpPr>
        <p:grpSpPr>
          <a:xfrm>
            <a:off x="3680917" y="1885425"/>
            <a:ext cx="7783015" cy="4680619"/>
            <a:chOff x="2961753" y="2419525"/>
            <a:chExt cx="6229454" cy="3746325"/>
          </a:xfrm>
        </p:grpSpPr>
        <p:grpSp>
          <p:nvGrpSpPr>
            <p:cNvPr id="4" name="Group 3"/>
            <p:cNvGrpSpPr/>
            <p:nvPr/>
          </p:nvGrpSpPr>
          <p:grpSpPr>
            <a:xfrm>
              <a:off x="5401810" y="2954338"/>
              <a:ext cx="161925" cy="749300"/>
              <a:chOff x="3805238" y="1954213"/>
              <a:chExt cx="161925" cy="749300"/>
            </a:xfrm>
            <a:solidFill>
              <a:schemeClr val="tx2"/>
            </a:solidFill>
          </p:grpSpPr>
          <p:sp>
            <p:nvSpPr>
              <p:cNvPr id="5" name="Oval 11"/>
              <p:cNvSpPr>
                <a:spLocks noChangeArrowheads="1"/>
              </p:cNvSpPr>
              <p:nvPr/>
            </p:nvSpPr>
            <p:spPr bwMode="auto">
              <a:xfrm>
                <a:off x="3805238" y="2541588"/>
                <a:ext cx="161925"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6" name="Freeform 74"/>
              <p:cNvSpPr/>
              <p:nvPr/>
            </p:nvSpPr>
            <p:spPr bwMode="auto">
              <a:xfrm>
                <a:off x="3884613" y="2605088"/>
                <a:ext cx="19050" cy="26988"/>
              </a:xfrm>
              <a:custGeom>
                <a:avLst/>
                <a:gdLst>
                  <a:gd name="T0" fmla="*/ 3 w 5"/>
                  <a:gd name="T1" fmla="*/ 7 h 7"/>
                  <a:gd name="T2" fmla="*/ 0 w 5"/>
                  <a:gd name="T3" fmla="*/ 5 h 7"/>
                  <a:gd name="T4" fmla="*/ 0 w 5"/>
                  <a:gd name="T5" fmla="*/ 3 h 7"/>
                  <a:gd name="T6" fmla="*/ 3 w 5"/>
                  <a:gd name="T7" fmla="*/ 0 h 7"/>
                  <a:gd name="T8" fmla="*/ 5 w 5"/>
                  <a:gd name="T9" fmla="*/ 3 h 7"/>
                  <a:gd name="T10" fmla="*/ 5 w 5"/>
                  <a:gd name="T11" fmla="*/ 5 h 7"/>
                  <a:gd name="T12" fmla="*/ 3 w 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3" y="7"/>
                    </a:moveTo>
                    <a:cubicBezTo>
                      <a:pt x="1" y="7"/>
                      <a:pt x="0" y="6"/>
                      <a:pt x="0" y="5"/>
                    </a:cubicBezTo>
                    <a:cubicBezTo>
                      <a:pt x="0" y="3"/>
                      <a:pt x="0" y="3"/>
                      <a:pt x="0" y="3"/>
                    </a:cubicBezTo>
                    <a:cubicBezTo>
                      <a:pt x="0" y="2"/>
                      <a:pt x="1" y="0"/>
                      <a:pt x="3" y="0"/>
                    </a:cubicBezTo>
                    <a:cubicBezTo>
                      <a:pt x="4" y="0"/>
                      <a:pt x="5" y="2"/>
                      <a:pt x="5" y="3"/>
                    </a:cubicBezTo>
                    <a:cubicBezTo>
                      <a:pt x="5" y="5"/>
                      <a:pt x="5" y="5"/>
                      <a:pt x="5" y="5"/>
                    </a:cubicBezTo>
                    <a:cubicBezTo>
                      <a:pt x="5" y="6"/>
                      <a:pt x="4"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7" name="Freeform 75"/>
              <p:cNvSpPr>
                <a:spLocks noEditPoints="1"/>
              </p:cNvSpPr>
              <p:nvPr/>
            </p:nvSpPr>
            <p:spPr bwMode="auto">
              <a:xfrm>
                <a:off x="3884613" y="1995488"/>
                <a:ext cx="19050" cy="595313"/>
              </a:xfrm>
              <a:custGeom>
                <a:avLst/>
                <a:gdLst>
                  <a:gd name="T0" fmla="*/ 0 w 5"/>
                  <a:gd name="T1" fmla="*/ 155 h 158"/>
                  <a:gd name="T2" fmla="*/ 3 w 5"/>
                  <a:gd name="T3" fmla="*/ 150 h 158"/>
                  <a:gd name="T4" fmla="*/ 5 w 5"/>
                  <a:gd name="T5" fmla="*/ 155 h 158"/>
                  <a:gd name="T6" fmla="*/ 3 w 5"/>
                  <a:gd name="T7" fmla="*/ 146 h 158"/>
                  <a:gd name="T8" fmla="*/ 0 w 5"/>
                  <a:gd name="T9" fmla="*/ 140 h 158"/>
                  <a:gd name="T10" fmla="*/ 5 w 5"/>
                  <a:gd name="T11" fmla="*/ 140 h 158"/>
                  <a:gd name="T12" fmla="*/ 3 w 5"/>
                  <a:gd name="T13" fmla="*/ 146 h 158"/>
                  <a:gd name="T14" fmla="*/ 0 w 5"/>
                  <a:gd name="T15" fmla="*/ 130 h 158"/>
                  <a:gd name="T16" fmla="*/ 3 w 5"/>
                  <a:gd name="T17" fmla="*/ 125 h 158"/>
                  <a:gd name="T18" fmla="*/ 5 w 5"/>
                  <a:gd name="T19" fmla="*/ 130 h 158"/>
                  <a:gd name="T20" fmla="*/ 3 w 5"/>
                  <a:gd name="T21" fmla="*/ 121 h 158"/>
                  <a:gd name="T22" fmla="*/ 0 w 5"/>
                  <a:gd name="T23" fmla="*/ 115 h 158"/>
                  <a:gd name="T24" fmla="*/ 5 w 5"/>
                  <a:gd name="T25" fmla="*/ 115 h 158"/>
                  <a:gd name="T26" fmla="*/ 3 w 5"/>
                  <a:gd name="T27" fmla="*/ 121 h 158"/>
                  <a:gd name="T28" fmla="*/ 0 w 5"/>
                  <a:gd name="T29" fmla="*/ 105 h 158"/>
                  <a:gd name="T30" fmla="*/ 3 w 5"/>
                  <a:gd name="T31" fmla="*/ 100 h 158"/>
                  <a:gd name="T32" fmla="*/ 5 w 5"/>
                  <a:gd name="T33" fmla="*/ 105 h 158"/>
                  <a:gd name="T34" fmla="*/ 3 w 5"/>
                  <a:gd name="T35" fmla="*/ 96 h 158"/>
                  <a:gd name="T36" fmla="*/ 0 w 5"/>
                  <a:gd name="T37" fmla="*/ 90 h 158"/>
                  <a:gd name="T38" fmla="*/ 5 w 5"/>
                  <a:gd name="T39" fmla="*/ 90 h 158"/>
                  <a:gd name="T40" fmla="*/ 3 w 5"/>
                  <a:gd name="T41" fmla="*/ 96 h 158"/>
                  <a:gd name="T42" fmla="*/ 0 w 5"/>
                  <a:gd name="T43" fmla="*/ 81 h 158"/>
                  <a:gd name="T44" fmla="*/ 3 w 5"/>
                  <a:gd name="T45" fmla="*/ 75 h 158"/>
                  <a:gd name="T46" fmla="*/ 5 w 5"/>
                  <a:gd name="T47" fmla="*/ 81 h 158"/>
                  <a:gd name="T48" fmla="*/ 3 w 5"/>
                  <a:gd name="T49" fmla="*/ 71 h 158"/>
                  <a:gd name="T50" fmla="*/ 0 w 5"/>
                  <a:gd name="T51" fmla="*/ 65 h 158"/>
                  <a:gd name="T52" fmla="*/ 5 w 5"/>
                  <a:gd name="T53" fmla="*/ 65 h 158"/>
                  <a:gd name="T54" fmla="*/ 3 w 5"/>
                  <a:gd name="T55" fmla="*/ 71 h 158"/>
                  <a:gd name="T56" fmla="*/ 0 w 5"/>
                  <a:gd name="T57" fmla="*/ 56 h 158"/>
                  <a:gd name="T58" fmla="*/ 3 w 5"/>
                  <a:gd name="T59" fmla="*/ 50 h 158"/>
                  <a:gd name="T60" fmla="*/ 5 w 5"/>
                  <a:gd name="T61" fmla="*/ 56 h 158"/>
                  <a:gd name="T62" fmla="*/ 3 w 5"/>
                  <a:gd name="T63" fmla="*/ 46 h 158"/>
                  <a:gd name="T64" fmla="*/ 0 w 5"/>
                  <a:gd name="T65" fmla="*/ 40 h 158"/>
                  <a:gd name="T66" fmla="*/ 5 w 5"/>
                  <a:gd name="T67" fmla="*/ 40 h 158"/>
                  <a:gd name="T68" fmla="*/ 3 w 5"/>
                  <a:gd name="T69" fmla="*/ 46 h 158"/>
                  <a:gd name="T70" fmla="*/ 0 w 5"/>
                  <a:gd name="T71" fmla="*/ 31 h 158"/>
                  <a:gd name="T72" fmla="*/ 3 w 5"/>
                  <a:gd name="T73" fmla="*/ 25 h 158"/>
                  <a:gd name="T74" fmla="*/ 5 w 5"/>
                  <a:gd name="T75" fmla="*/ 31 h 158"/>
                  <a:gd name="T76" fmla="*/ 3 w 5"/>
                  <a:gd name="T77" fmla="*/ 21 h 158"/>
                  <a:gd name="T78" fmla="*/ 0 w 5"/>
                  <a:gd name="T79" fmla="*/ 15 h 158"/>
                  <a:gd name="T80" fmla="*/ 5 w 5"/>
                  <a:gd name="T81" fmla="*/ 15 h 158"/>
                  <a:gd name="T82" fmla="*/ 3 w 5"/>
                  <a:gd name="T83" fmla="*/ 21 h 158"/>
                  <a:gd name="T84" fmla="*/ 0 w 5"/>
                  <a:gd name="T85" fmla="*/ 6 h 158"/>
                  <a:gd name="T86" fmla="*/ 3 w 5"/>
                  <a:gd name="T87" fmla="*/ 0 h 158"/>
                  <a:gd name="T88" fmla="*/ 5 w 5"/>
                  <a:gd name="T89" fmla="*/ 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 h="158">
                    <a:moveTo>
                      <a:pt x="3" y="158"/>
                    </a:moveTo>
                    <a:cubicBezTo>
                      <a:pt x="1" y="158"/>
                      <a:pt x="0" y="157"/>
                      <a:pt x="0" y="155"/>
                    </a:cubicBezTo>
                    <a:cubicBezTo>
                      <a:pt x="0" y="153"/>
                      <a:pt x="0" y="153"/>
                      <a:pt x="0" y="153"/>
                    </a:cubicBezTo>
                    <a:cubicBezTo>
                      <a:pt x="0" y="151"/>
                      <a:pt x="1" y="150"/>
                      <a:pt x="3" y="150"/>
                    </a:cubicBezTo>
                    <a:cubicBezTo>
                      <a:pt x="4" y="150"/>
                      <a:pt x="5" y="151"/>
                      <a:pt x="5" y="153"/>
                    </a:cubicBezTo>
                    <a:cubicBezTo>
                      <a:pt x="5" y="155"/>
                      <a:pt x="5" y="155"/>
                      <a:pt x="5" y="155"/>
                    </a:cubicBezTo>
                    <a:cubicBezTo>
                      <a:pt x="5" y="157"/>
                      <a:pt x="4" y="158"/>
                      <a:pt x="3" y="158"/>
                    </a:cubicBezTo>
                    <a:close/>
                    <a:moveTo>
                      <a:pt x="3" y="146"/>
                    </a:moveTo>
                    <a:cubicBezTo>
                      <a:pt x="1" y="146"/>
                      <a:pt x="0" y="144"/>
                      <a:pt x="0" y="143"/>
                    </a:cubicBezTo>
                    <a:cubicBezTo>
                      <a:pt x="0" y="140"/>
                      <a:pt x="0" y="140"/>
                      <a:pt x="0" y="140"/>
                    </a:cubicBezTo>
                    <a:cubicBezTo>
                      <a:pt x="0" y="139"/>
                      <a:pt x="1" y="137"/>
                      <a:pt x="3" y="137"/>
                    </a:cubicBezTo>
                    <a:cubicBezTo>
                      <a:pt x="4" y="137"/>
                      <a:pt x="5" y="139"/>
                      <a:pt x="5" y="140"/>
                    </a:cubicBezTo>
                    <a:cubicBezTo>
                      <a:pt x="5" y="143"/>
                      <a:pt x="5" y="143"/>
                      <a:pt x="5" y="143"/>
                    </a:cubicBezTo>
                    <a:cubicBezTo>
                      <a:pt x="5" y="144"/>
                      <a:pt x="4" y="146"/>
                      <a:pt x="3" y="146"/>
                    </a:cubicBezTo>
                    <a:close/>
                    <a:moveTo>
                      <a:pt x="3" y="133"/>
                    </a:moveTo>
                    <a:cubicBezTo>
                      <a:pt x="1" y="133"/>
                      <a:pt x="0" y="132"/>
                      <a:pt x="0" y="130"/>
                    </a:cubicBezTo>
                    <a:cubicBezTo>
                      <a:pt x="0" y="128"/>
                      <a:pt x="0" y="128"/>
                      <a:pt x="0" y="128"/>
                    </a:cubicBezTo>
                    <a:cubicBezTo>
                      <a:pt x="0" y="126"/>
                      <a:pt x="1" y="125"/>
                      <a:pt x="3" y="125"/>
                    </a:cubicBezTo>
                    <a:cubicBezTo>
                      <a:pt x="4" y="125"/>
                      <a:pt x="5" y="126"/>
                      <a:pt x="5" y="128"/>
                    </a:cubicBezTo>
                    <a:cubicBezTo>
                      <a:pt x="5" y="130"/>
                      <a:pt x="5" y="130"/>
                      <a:pt x="5" y="130"/>
                    </a:cubicBezTo>
                    <a:cubicBezTo>
                      <a:pt x="5" y="132"/>
                      <a:pt x="4" y="133"/>
                      <a:pt x="3" y="133"/>
                    </a:cubicBezTo>
                    <a:close/>
                    <a:moveTo>
                      <a:pt x="3" y="121"/>
                    </a:moveTo>
                    <a:cubicBezTo>
                      <a:pt x="1" y="121"/>
                      <a:pt x="0" y="119"/>
                      <a:pt x="0" y="118"/>
                    </a:cubicBezTo>
                    <a:cubicBezTo>
                      <a:pt x="0" y="115"/>
                      <a:pt x="0" y="115"/>
                      <a:pt x="0" y="115"/>
                    </a:cubicBezTo>
                    <a:cubicBezTo>
                      <a:pt x="0" y="114"/>
                      <a:pt x="1" y="112"/>
                      <a:pt x="3" y="112"/>
                    </a:cubicBezTo>
                    <a:cubicBezTo>
                      <a:pt x="4" y="112"/>
                      <a:pt x="5" y="114"/>
                      <a:pt x="5" y="115"/>
                    </a:cubicBezTo>
                    <a:cubicBezTo>
                      <a:pt x="5" y="118"/>
                      <a:pt x="5" y="118"/>
                      <a:pt x="5" y="118"/>
                    </a:cubicBezTo>
                    <a:cubicBezTo>
                      <a:pt x="5" y="119"/>
                      <a:pt x="4" y="121"/>
                      <a:pt x="3" y="121"/>
                    </a:cubicBezTo>
                    <a:close/>
                    <a:moveTo>
                      <a:pt x="3" y="108"/>
                    </a:moveTo>
                    <a:cubicBezTo>
                      <a:pt x="1" y="108"/>
                      <a:pt x="0" y="107"/>
                      <a:pt x="0" y="105"/>
                    </a:cubicBezTo>
                    <a:cubicBezTo>
                      <a:pt x="0" y="103"/>
                      <a:pt x="0" y="103"/>
                      <a:pt x="0" y="103"/>
                    </a:cubicBezTo>
                    <a:cubicBezTo>
                      <a:pt x="0" y="101"/>
                      <a:pt x="1" y="100"/>
                      <a:pt x="3" y="100"/>
                    </a:cubicBezTo>
                    <a:cubicBezTo>
                      <a:pt x="4" y="100"/>
                      <a:pt x="5" y="101"/>
                      <a:pt x="5" y="103"/>
                    </a:cubicBezTo>
                    <a:cubicBezTo>
                      <a:pt x="5" y="105"/>
                      <a:pt x="5" y="105"/>
                      <a:pt x="5" y="105"/>
                    </a:cubicBezTo>
                    <a:cubicBezTo>
                      <a:pt x="5" y="107"/>
                      <a:pt x="4" y="108"/>
                      <a:pt x="3" y="108"/>
                    </a:cubicBezTo>
                    <a:close/>
                    <a:moveTo>
                      <a:pt x="3" y="96"/>
                    </a:moveTo>
                    <a:cubicBezTo>
                      <a:pt x="1" y="96"/>
                      <a:pt x="0" y="95"/>
                      <a:pt x="0" y="93"/>
                    </a:cubicBezTo>
                    <a:cubicBezTo>
                      <a:pt x="0" y="90"/>
                      <a:pt x="0" y="90"/>
                      <a:pt x="0" y="90"/>
                    </a:cubicBezTo>
                    <a:cubicBezTo>
                      <a:pt x="0" y="89"/>
                      <a:pt x="1" y="87"/>
                      <a:pt x="3" y="87"/>
                    </a:cubicBezTo>
                    <a:cubicBezTo>
                      <a:pt x="4" y="87"/>
                      <a:pt x="5" y="89"/>
                      <a:pt x="5" y="90"/>
                    </a:cubicBezTo>
                    <a:cubicBezTo>
                      <a:pt x="5" y="93"/>
                      <a:pt x="5" y="93"/>
                      <a:pt x="5" y="93"/>
                    </a:cubicBezTo>
                    <a:cubicBezTo>
                      <a:pt x="5" y="95"/>
                      <a:pt x="4" y="96"/>
                      <a:pt x="3" y="96"/>
                    </a:cubicBezTo>
                    <a:close/>
                    <a:moveTo>
                      <a:pt x="3" y="83"/>
                    </a:moveTo>
                    <a:cubicBezTo>
                      <a:pt x="1" y="83"/>
                      <a:pt x="0" y="82"/>
                      <a:pt x="0" y="81"/>
                    </a:cubicBezTo>
                    <a:cubicBezTo>
                      <a:pt x="0" y="78"/>
                      <a:pt x="0" y="78"/>
                      <a:pt x="0" y="78"/>
                    </a:cubicBezTo>
                    <a:cubicBezTo>
                      <a:pt x="0" y="76"/>
                      <a:pt x="1" y="75"/>
                      <a:pt x="3" y="75"/>
                    </a:cubicBezTo>
                    <a:cubicBezTo>
                      <a:pt x="4" y="75"/>
                      <a:pt x="5" y="76"/>
                      <a:pt x="5" y="78"/>
                    </a:cubicBezTo>
                    <a:cubicBezTo>
                      <a:pt x="5" y="81"/>
                      <a:pt x="5" y="81"/>
                      <a:pt x="5" y="81"/>
                    </a:cubicBezTo>
                    <a:cubicBezTo>
                      <a:pt x="5" y="82"/>
                      <a:pt x="4" y="83"/>
                      <a:pt x="3" y="83"/>
                    </a:cubicBezTo>
                    <a:close/>
                    <a:moveTo>
                      <a:pt x="3" y="71"/>
                    </a:moveTo>
                    <a:cubicBezTo>
                      <a:pt x="1" y="71"/>
                      <a:pt x="0" y="70"/>
                      <a:pt x="0" y="68"/>
                    </a:cubicBezTo>
                    <a:cubicBezTo>
                      <a:pt x="0" y="65"/>
                      <a:pt x="0" y="65"/>
                      <a:pt x="0" y="65"/>
                    </a:cubicBezTo>
                    <a:cubicBezTo>
                      <a:pt x="0" y="64"/>
                      <a:pt x="1" y="62"/>
                      <a:pt x="3" y="62"/>
                    </a:cubicBezTo>
                    <a:cubicBezTo>
                      <a:pt x="4" y="62"/>
                      <a:pt x="5" y="64"/>
                      <a:pt x="5" y="65"/>
                    </a:cubicBezTo>
                    <a:cubicBezTo>
                      <a:pt x="5" y="68"/>
                      <a:pt x="5" y="68"/>
                      <a:pt x="5" y="68"/>
                    </a:cubicBezTo>
                    <a:cubicBezTo>
                      <a:pt x="5" y="70"/>
                      <a:pt x="4" y="71"/>
                      <a:pt x="3" y="71"/>
                    </a:cubicBezTo>
                    <a:close/>
                    <a:moveTo>
                      <a:pt x="3" y="58"/>
                    </a:moveTo>
                    <a:cubicBezTo>
                      <a:pt x="1" y="58"/>
                      <a:pt x="0" y="57"/>
                      <a:pt x="0" y="56"/>
                    </a:cubicBezTo>
                    <a:cubicBezTo>
                      <a:pt x="0" y="53"/>
                      <a:pt x="0" y="53"/>
                      <a:pt x="0" y="53"/>
                    </a:cubicBezTo>
                    <a:cubicBezTo>
                      <a:pt x="0" y="51"/>
                      <a:pt x="1" y="50"/>
                      <a:pt x="3" y="50"/>
                    </a:cubicBezTo>
                    <a:cubicBezTo>
                      <a:pt x="4" y="50"/>
                      <a:pt x="5" y="51"/>
                      <a:pt x="5" y="53"/>
                    </a:cubicBezTo>
                    <a:cubicBezTo>
                      <a:pt x="5" y="56"/>
                      <a:pt x="5" y="56"/>
                      <a:pt x="5" y="56"/>
                    </a:cubicBezTo>
                    <a:cubicBezTo>
                      <a:pt x="5" y="57"/>
                      <a:pt x="4" y="58"/>
                      <a:pt x="3" y="58"/>
                    </a:cubicBezTo>
                    <a:close/>
                    <a:moveTo>
                      <a:pt x="3" y="46"/>
                    </a:moveTo>
                    <a:cubicBezTo>
                      <a:pt x="1" y="46"/>
                      <a:pt x="0" y="45"/>
                      <a:pt x="0" y="43"/>
                    </a:cubicBezTo>
                    <a:cubicBezTo>
                      <a:pt x="0" y="40"/>
                      <a:pt x="0" y="40"/>
                      <a:pt x="0" y="40"/>
                    </a:cubicBezTo>
                    <a:cubicBezTo>
                      <a:pt x="0" y="39"/>
                      <a:pt x="1" y="38"/>
                      <a:pt x="3" y="38"/>
                    </a:cubicBezTo>
                    <a:cubicBezTo>
                      <a:pt x="4" y="38"/>
                      <a:pt x="5" y="39"/>
                      <a:pt x="5" y="40"/>
                    </a:cubicBezTo>
                    <a:cubicBezTo>
                      <a:pt x="5" y="43"/>
                      <a:pt x="5" y="43"/>
                      <a:pt x="5" y="43"/>
                    </a:cubicBezTo>
                    <a:cubicBezTo>
                      <a:pt x="5" y="45"/>
                      <a:pt x="4" y="46"/>
                      <a:pt x="3" y="46"/>
                    </a:cubicBezTo>
                    <a:close/>
                    <a:moveTo>
                      <a:pt x="3" y="33"/>
                    </a:moveTo>
                    <a:cubicBezTo>
                      <a:pt x="1" y="33"/>
                      <a:pt x="0" y="32"/>
                      <a:pt x="0" y="31"/>
                    </a:cubicBezTo>
                    <a:cubicBezTo>
                      <a:pt x="0" y="28"/>
                      <a:pt x="0" y="28"/>
                      <a:pt x="0" y="28"/>
                    </a:cubicBezTo>
                    <a:cubicBezTo>
                      <a:pt x="0" y="26"/>
                      <a:pt x="1" y="25"/>
                      <a:pt x="3" y="25"/>
                    </a:cubicBezTo>
                    <a:cubicBezTo>
                      <a:pt x="4" y="25"/>
                      <a:pt x="5" y="26"/>
                      <a:pt x="5" y="28"/>
                    </a:cubicBezTo>
                    <a:cubicBezTo>
                      <a:pt x="5" y="31"/>
                      <a:pt x="5" y="31"/>
                      <a:pt x="5" y="31"/>
                    </a:cubicBezTo>
                    <a:cubicBezTo>
                      <a:pt x="5" y="32"/>
                      <a:pt x="4" y="33"/>
                      <a:pt x="3" y="33"/>
                    </a:cubicBezTo>
                    <a:close/>
                    <a:moveTo>
                      <a:pt x="3" y="21"/>
                    </a:moveTo>
                    <a:cubicBezTo>
                      <a:pt x="1" y="21"/>
                      <a:pt x="0" y="20"/>
                      <a:pt x="0" y="18"/>
                    </a:cubicBezTo>
                    <a:cubicBezTo>
                      <a:pt x="0" y="15"/>
                      <a:pt x="0" y="15"/>
                      <a:pt x="0" y="15"/>
                    </a:cubicBezTo>
                    <a:cubicBezTo>
                      <a:pt x="0" y="14"/>
                      <a:pt x="1" y="13"/>
                      <a:pt x="3" y="13"/>
                    </a:cubicBezTo>
                    <a:cubicBezTo>
                      <a:pt x="4" y="13"/>
                      <a:pt x="5" y="14"/>
                      <a:pt x="5" y="15"/>
                    </a:cubicBezTo>
                    <a:cubicBezTo>
                      <a:pt x="5" y="18"/>
                      <a:pt x="5" y="18"/>
                      <a:pt x="5" y="18"/>
                    </a:cubicBezTo>
                    <a:cubicBezTo>
                      <a:pt x="5" y="20"/>
                      <a:pt x="4" y="21"/>
                      <a:pt x="3" y="21"/>
                    </a:cubicBezTo>
                    <a:close/>
                    <a:moveTo>
                      <a:pt x="3" y="8"/>
                    </a:moveTo>
                    <a:cubicBezTo>
                      <a:pt x="1" y="8"/>
                      <a:pt x="0" y="7"/>
                      <a:pt x="0" y="6"/>
                    </a:cubicBezTo>
                    <a:cubicBezTo>
                      <a:pt x="0" y="3"/>
                      <a:pt x="0" y="3"/>
                      <a:pt x="0" y="3"/>
                    </a:cubicBezTo>
                    <a:cubicBezTo>
                      <a:pt x="0" y="1"/>
                      <a:pt x="1" y="0"/>
                      <a:pt x="3" y="0"/>
                    </a:cubicBezTo>
                    <a:cubicBezTo>
                      <a:pt x="4" y="0"/>
                      <a:pt x="5" y="1"/>
                      <a:pt x="5" y="3"/>
                    </a:cubicBezTo>
                    <a:cubicBezTo>
                      <a:pt x="5" y="6"/>
                      <a:pt x="5" y="6"/>
                      <a:pt x="5" y="6"/>
                    </a:cubicBezTo>
                    <a:cubicBezTo>
                      <a:pt x="5" y="7"/>
                      <a:pt x="4" y="8"/>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8" name="Freeform 76"/>
              <p:cNvSpPr/>
              <p:nvPr/>
            </p:nvSpPr>
            <p:spPr bwMode="auto">
              <a:xfrm>
                <a:off x="3884613" y="1954213"/>
                <a:ext cx="19050" cy="25400"/>
              </a:xfrm>
              <a:custGeom>
                <a:avLst/>
                <a:gdLst>
                  <a:gd name="T0" fmla="*/ 3 w 5"/>
                  <a:gd name="T1" fmla="*/ 7 h 7"/>
                  <a:gd name="T2" fmla="*/ 0 w 5"/>
                  <a:gd name="T3" fmla="*/ 4 h 7"/>
                  <a:gd name="T4" fmla="*/ 0 w 5"/>
                  <a:gd name="T5" fmla="*/ 3 h 7"/>
                  <a:gd name="T6" fmla="*/ 3 w 5"/>
                  <a:gd name="T7" fmla="*/ 0 h 7"/>
                  <a:gd name="T8" fmla="*/ 5 w 5"/>
                  <a:gd name="T9" fmla="*/ 3 h 7"/>
                  <a:gd name="T10" fmla="*/ 5 w 5"/>
                  <a:gd name="T11" fmla="*/ 4 h 7"/>
                  <a:gd name="T12" fmla="*/ 3 w 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3" y="7"/>
                    </a:moveTo>
                    <a:cubicBezTo>
                      <a:pt x="1" y="7"/>
                      <a:pt x="0" y="6"/>
                      <a:pt x="0" y="4"/>
                    </a:cubicBezTo>
                    <a:cubicBezTo>
                      <a:pt x="0" y="3"/>
                      <a:pt x="0" y="3"/>
                      <a:pt x="0" y="3"/>
                    </a:cubicBezTo>
                    <a:cubicBezTo>
                      <a:pt x="0" y="1"/>
                      <a:pt x="1" y="0"/>
                      <a:pt x="3" y="0"/>
                    </a:cubicBezTo>
                    <a:cubicBezTo>
                      <a:pt x="4" y="0"/>
                      <a:pt x="5" y="1"/>
                      <a:pt x="5" y="3"/>
                    </a:cubicBezTo>
                    <a:cubicBezTo>
                      <a:pt x="5" y="4"/>
                      <a:pt x="5" y="4"/>
                      <a:pt x="5" y="4"/>
                    </a:cubicBezTo>
                    <a:cubicBezTo>
                      <a:pt x="5" y="6"/>
                      <a:pt x="4"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grpSp>
          <p:nvGrpSpPr>
            <p:cNvPr id="9" name="Group 8"/>
            <p:cNvGrpSpPr/>
            <p:nvPr/>
          </p:nvGrpSpPr>
          <p:grpSpPr>
            <a:xfrm>
              <a:off x="6492422" y="3278188"/>
              <a:ext cx="157163" cy="425450"/>
              <a:chOff x="4895850" y="2278063"/>
              <a:chExt cx="157163" cy="425450"/>
            </a:xfrm>
            <a:solidFill>
              <a:schemeClr val="tx2"/>
            </a:solidFill>
          </p:grpSpPr>
          <p:sp>
            <p:nvSpPr>
              <p:cNvPr id="10" name="Oval 14"/>
              <p:cNvSpPr>
                <a:spLocks noChangeArrowheads="1"/>
              </p:cNvSpPr>
              <p:nvPr/>
            </p:nvSpPr>
            <p:spPr bwMode="auto">
              <a:xfrm>
                <a:off x="4895850" y="2541588"/>
                <a:ext cx="157163"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11" name="Freeform 77"/>
              <p:cNvSpPr>
                <a:spLocks noEditPoints="1"/>
              </p:cNvSpPr>
              <p:nvPr/>
            </p:nvSpPr>
            <p:spPr bwMode="auto">
              <a:xfrm>
                <a:off x="4962525" y="2278063"/>
                <a:ext cx="19050" cy="360363"/>
              </a:xfrm>
              <a:custGeom>
                <a:avLst/>
                <a:gdLst>
                  <a:gd name="T0" fmla="*/ 3 w 5"/>
                  <a:gd name="T1" fmla="*/ 96 h 96"/>
                  <a:gd name="T2" fmla="*/ 0 w 5"/>
                  <a:gd name="T3" fmla="*/ 93 h 96"/>
                  <a:gd name="T4" fmla="*/ 0 w 5"/>
                  <a:gd name="T5" fmla="*/ 90 h 96"/>
                  <a:gd name="T6" fmla="*/ 3 w 5"/>
                  <a:gd name="T7" fmla="*/ 87 h 96"/>
                  <a:gd name="T8" fmla="*/ 5 w 5"/>
                  <a:gd name="T9" fmla="*/ 90 h 96"/>
                  <a:gd name="T10" fmla="*/ 5 w 5"/>
                  <a:gd name="T11" fmla="*/ 93 h 96"/>
                  <a:gd name="T12" fmla="*/ 3 w 5"/>
                  <a:gd name="T13" fmla="*/ 96 h 96"/>
                  <a:gd name="T14" fmla="*/ 3 w 5"/>
                  <a:gd name="T15" fmla="*/ 83 h 96"/>
                  <a:gd name="T16" fmla="*/ 0 w 5"/>
                  <a:gd name="T17" fmla="*/ 80 h 96"/>
                  <a:gd name="T18" fmla="*/ 0 w 5"/>
                  <a:gd name="T19" fmla="*/ 78 h 96"/>
                  <a:gd name="T20" fmla="*/ 3 w 5"/>
                  <a:gd name="T21" fmla="*/ 75 h 96"/>
                  <a:gd name="T22" fmla="*/ 5 w 5"/>
                  <a:gd name="T23" fmla="*/ 78 h 96"/>
                  <a:gd name="T24" fmla="*/ 5 w 5"/>
                  <a:gd name="T25" fmla="*/ 80 h 96"/>
                  <a:gd name="T26" fmla="*/ 3 w 5"/>
                  <a:gd name="T27" fmla="*/ 83 h 96"/>
                  <a:gd name="T28" fmla="*/ 3 w 5"/>
                  <a:gd name="T29" fmla="*/ 71 h 96"/>
                  <a:gd name="T30" fmla="*/ 0 w 5"/>
                  <a:gd name="T31" fmla="*/ 68 h 96"/>
                  <a:gd name="T32" fmla="*/ 0 w 5"/>
                  <a:gd name="T33" fmla="*/ 65 h 96"/>
                  <a:gd name="T34" fmla="*/ 3 w 5"/>
                  <a:gd name="T35" fmla="*/ 62 h 96"/>
                  <a:gd name="T36" fmla="*/ 5 w 5"/>
                  <a:gd name="T37" fmla="*/ 65 h 96"/>
                  <a:gd name="T38" fmla="*/ 5 w 5"/>
                  <a:gd name="T39" fmla="*/ 68 h 96"/>
                  <a:gd name="T40" fmla="*/ 3 w 5"/>
                  <a:gd name="T41" fmla="*/ 71 h 96"/>
                  <a:gd name="T42" fmla="*/ 3 w 5"/>
                  <a:gd name="T43" fmla="*/ 58 h 96"/>
                  <a:gd name="T44" fmla="*/ 0 w 5"/>
                  <a:gd name="T45" fmla="*/ 55 h 96"/>
                  <a:gd name="T46" fmla="*/ 0 w 5"/>
                  <a:gd name="T47" fmla="*/ 53 h 96"/>
                  <a:gd name="T48" fmla="*/ 3 w 5"/>
                  <a:gd name="T49" fmla="*/ 50 h 96"/>
                  <a:gd name="T50" fmla="*/ 5 w 5"/>
                  <a:gd name="T51" fmla="*/ 53 h 96"/>
                  <a:gd name="T52" fmla="*/ 5 w 5"/>
                  <a:gd name="T53" fmla="*/ 55 h 96"/>
                  <a:gd name="T54" fmla="*/ 3 w 5"/>
                  <a:gd name="T55" fmla="*/ 58 h 96"/>
                  <a:gd name="T56" fmla="*/ 3 w 5"/>
                  <a:gd name="T57" fmla="*/ 46 h 96"/>
                  <a:gd name="T58" fmla="*/ 0 w 5"/>
                  <a:gd name="T59" fmla="*/ 43 h 96"/>
                  <a:gd name="T60" fmla="*/ 0 w 5"/>
                  <a:gd name="T61" fmla="*/ 40 h 96"/>
                  <a:gd name="T62" fmla="*/ 3 w 5"/>
                  <a:gd name="T63" fmla="*/ 37 h 96"/>
                  <a:gd name="T64" fmla="*/ 5 w 5"/>
                  <a:gd name="T65" fmla="*/ 40 h 96"/>
                  <a:gd name="T66" fmla="*/ 5 w 5"/>
                  <a:gd name="T67" fmla="*/ 43 h 96"/>
                  <a:gd name="T68" fmla="*/ 3 w 5"/>
                  <a:gd name="T69" fmla="*/ 46 h 96"/>
                  <a:gd name="T70" fmla="*/ 3 w 5"/>
                  <a:gd name="T71" fmla="*/ 33 h 96"/>
                  <a:gd name="T72" fmla="*/ 0 w 5"/>
                  <a:gd name="T73" fmla="*/ 30 h 96"/>
                  <a:gd name="T74" fmla="*/ 0 w 5"/>
                  <a:gd name="T75" fmla="*/ 28 h 96"/>
                  <a:gd name="T76" fmla="*/ 3 w 5"/>
                  <a:gd name="T77" fmla="*/ 25 h 96"/>
                  <a:gd name="T78" fmla="*/ 5 w 5"/>
                  <a:gd name="T79" fmla="*/ 28 h 96"/>
                  <a:gd name="T80" fmla="*/ 5 w 5"/>
                  <a:gd name="T81" fmla="*/ 30 h 96"/>
                  <a:gd name="T82" fmla="*/ 3 w 5"/>
                  <a:gd name="T83" fmla="*/ 33 h 96"/>
                  <a:gd name="T84" fmla="*/ 3 w 5"/>
                  <a:gd name="T85" fmla="*/ 21 h 96"/>
                  <a:gd name="T86" fmla="*/ 0 w 5"/>
                  <a:gd name="T87" fmla="*/ 18 h 96"/>
                  <a:gd name="T88" fmla="*/ 0 w 5"/>
                  <a:gd name="T89" fmla="*/ 15 h 96"/>
                  <a:gd name="T90" fmla="*/ 3 w 5"/>
                  <a:gd name="T91" fmla="*/ 12 h 96"/>
                  <a:gd name="T92" fmla="*/ 5 w 5"/>
                  <a:gd name="T93" fmla="*/ 15 h 96"/>
                  <a:gd name="T94" fmla="*/ 5 w 5"/>
                  <a:gd name="T95" fmla="*/ 18 h 96"/>
                  <a:gd name="T96" fmla="*/ 3 w 5"/>
                  <a:gd name="T97" fmla="*/ 21 h 96"/>
                  <a:gd name="T98" fmla="*/ 3 w 5"/>
                  <a:gd name="T99" fmla="*/ 8 h 96"/>
                  <a:gd name="T100" fmla="*/ 0 w 5"/>
                  <a:gd name="T101" fmla="*/ 6 h 96"/>
                  <a:gd name="T102" fmla="*/ 0 w 5"/>
                  <a:gd name="T103" fmla="*/ 3 h 96"/>
                  <a:gd name="T104" fmla="*/ 3 w 5"/>
                  <a:gd name="T105" fmla="*/ 0 h 96"/>
                  <a:gd name="T106" fmla="*/ 5 w 5"/>
                  <a:gd name="T107" fmla="*/ 3 h 96"/>
                  <a:gd name="T108" fmla="*/ 5 w 5"/>
                  <a:gd name="T109" fmla="*/ 6 h 96"/>
                  <a:gd name="T110" fmla="*/ 3 w 5"/>
                  <a:gd name="T111"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 h="96">
                    <a:moveTo>
                      <a:pt x="3" y="96"/>
                    </a:moveTo>
                    <a:cubicBezTo>
                      <a:pt x="1" y="96"/>
                      <a:pt x="0" y="94"/>
                      <a:pt x="0" y="93"/>
                    </a:cubicBezTo>
                    <a:cubicBezTo>
                      <a:pt x="0" y="90"/>
                      <a:pt x="0" y="90"/>
                      <a:pt x="0" y="90"/>
                    </a:cubicBezTo>
                    <a:cubicBezTo>
                      <a:pt x="0" y="89"/>
                      <a:pt x="1" y="87"/>
                      <a:pt x="3" y="87"/>
                    </a:cubicBezTo>
                    <a:cubicBezTo>
                      <a:pt x="4" y="87"/>
                      <a:pt x="5" y="89"/>
                      <a:pt x="5" y="90"/>
                    </a:cubicBezTo>
                    <a:cubicBezTo>
                      <a:pt x="5" y="93"/>
                      <a:pt x="5" y="93"/>
                      <a:pt x="5" y="93"/>
                    </a:cubicBezTo>
                    <a:cubicBezTo>
                      <a:pt x="5" y="94"/>
                      <a:pt x="4" y="96"/>
                      <a:pt x="3" y="96"/>
                    </a:cubicBezTo>
                    <a:close/>
                    <a:moveTo>
                      <a:pt x="3" y="83"/>
                    </a:moveTo>
                    <a:cubicBezTo>
                      <a:pt x="1" y="83"/>
                      <a:pt x="0" y="82"/>
                      <a:pt x="0" y="80"/>
                    </a:cubicBezTo>
                    <a:cubicBezTo>
                      <a:pt x="0" y="78"/>
                      <a:pt x="0" y="78"/>
                      <a:pt x="0" y="78"/>
                    </a:cubicBezTo>
                    <a:cubicBezTo>
                      <a:pt x="0" y="76"/>
                      <a:pt x="1" y="75"/>
                      <a:pt x="3" y="75"/>
                    </a:cubicBezTo>
                    <a:cubicBezTo>
                      <a:pt x="4" y="75"/>
                      <a:pt x="5" y="76"/>
                      <a:pt x="5" y="78"/>
                    </a:cubicBezTo>
                    <a:cubicBezTo>
                      <a:pt x="5" y="80"/>
                      <a:pt x="5" y="80"/>
                      <a:pt x="5" y="80"/>
                    </a:cubicBezTo>
                    <a:cubicBezTo>
                      <a:pt x="5" y="82"/>
                      <a:pt x="4" y="83"/>
                      <a:pt x="3" y="83"/>
                    </a:cubicBezTo>
                    <a:close/>
                    <a:moveTo>
                      <a:pt x="3" y="71"/>
                    </a:moveTo>
                    <a:cubicBezTo>
                      <a:pt x="1" y="71"/>
                      <a:pt x="0" y="69"/>
                      <a:pt x="0" y="68"/>
                    </a:cubicBezTo>
                    <a:cubicBezTo>
                      <a:pt x="0" y="65"/>
                      <a:pt x="0" y="65"/>
                      <a:pt x="0" y="65"/>
                    </a:cubicBezTo>
                    <a:cubicBezTo>
                      <a:pt x="0" y="64"/>
                      <a:pt x="1" y="62"/>
                      <a:pt x="3" y="62"/>
                    </a:cubicBezTo>
                    <a:cubicBezTo>
                      <a:pt x="4" y="62"/>
                      <a:pt x="5" y="64"/>
                      <a:pt x="5" y="65"/>
                    </a:cubicBezTo>
                    <a:cubicBezTo>
                      <a:pt x="5" y="68"/>
                      <a:pt x="5" y="68"/>
                      <a:pt x="5" y="68"/>
                    </a:cubicBezTo>
                    <a:cubicBezTo>
                      <a:pt x="5" y="69"/>
                      <a:pt x="4" y="71"/>
                      <a:pt x="3" y="71"/>
                    </a:cubicBezTo>
                    <a:close/>
                    <a:moveTo>
                      <a:pt x="3" y="58"/>
                    </a:moveTo>
                    <a:cubicBezTo>
                      <a:pt x="1" y="58"/>
                      <a:pt x="0" y="57"/>
                      <a:pt x="0" y="55"/>
                    </a:cubicBezTo>
                    <a:cubicBezTo>
                      <a:pt x="0" y="53"/>
                      <a:pt x="0" y="53"/>
                      <a:pt x="0" y="53"/>
                    </a:cubicBezTo>
                    <a:cubicBezTo>
                      <a:pt x="0" y="51"/>
                      <a:pt x="1" y="50"/>
                      <a:pt x="3" y="50"/>
                    </a:cubicBezTo>
                    <a:cubicBezTo>
                      <a:pt x="4" y="50"/>
                      <a:pt x="5" y="51"/>
                      <a:pt x="5" y="53"/>
                    </a:cubicBezTo>
                    <a:cubicBezTo>
                      <a:pt x="5" y="55"/>
                      <a:pt x="5" y="55"/>
                      <a:pt x="5" y="55"/>
                    </a:cubicBezTo>
                    <a:cubicBezTo>
                      <a:pt x="5" y="57"/>
                      <a:pt x="4" y="58"/>
                      <a:pt x="3" y="58"/>
                    </a:cubicBezTo>
                    <a:close/>
                    <a:moveTo>
                      <a:pt x="3" y="46"/>
                    </a:moveTo>
                    <a:cubicBezTo>
                      <a:pt x="1" y="46"/>
                      <a:pt x="0" y="44"/>
                      <a:pt x="0" y="43"/>
                    </a:cubicBezTo>
                    <a:cubicBezTo>
                      <a:pt x="0" y="40"/>
                      <a:pt x="0" y="40"/>
                      <a:pt x="0" y="40"/>
                    </a:cubicBezTo>
                    <a:cubicBezTo>
                      <a:pt x="0" y="39"/>
                      <a:pt x="1" y="37"/>
                      <a:pt x="3" y="37"/>
                    </a:cubicBezTo>
                    <a:cubicBezTo>
                      <a:pt x="4" y="37"/>
                      <a:pt x="5" y="39"/>
                      <a:pt x="5" y="40"/>
                    </a:cubicBezTo>
                    <a:cubicBezTo>
                      <a:pt x="5" y="43"/>
                      <a:pt x="5" y="43"/>
                      <a:pt x="5" y="43"/>
                    </a:cubicBezTo>
                    <a:cubicBezTo>
                      <a:pt x="5" y="44"/>
                      <a:pt x="4" y="46"/>
                      <a:pt x="3" y="46"/>
                    </a:cubicBezTo>
                    <a:close/>
                    <a:moveTo>
                      <a:pt x="3" y="33"/>
                    </a:moveTo>
                    <a:cubicBezTo>
                      <a:pt x="1" y="33"/>
                      <a:pt x="0" y="32"/>
                      <a:pt x="0" y="30"/>
                    </a:cubicBezTo>
                    <a:cubicBezTo>
                      <a:pt x="0" y="28"/>
                      <a:pt x="0" y="28"/>
                      <a:pt x="0" y="28"/>
                    </a:cubicBezTo>
                    <a:cubicBezTo>
                      <a:pt x="0" y="26"/>
                      <a:pt x="1" y="25"/>
                      <a:pt x="3" y="25"/>
                    </a:cubicBezTo>
                    <a:cubicBezTo>
                      <a:pt x="4" y="25"/>
                      <a:pt x="5" y="26"/>
                      <a:pt x="5" y="28"/>
                    </a:cubicBezTo>
                    <a:cubicBezTo>
                      <a:pt x="5" y="30"/>
                      <a:pt x="5" y="30"/>
                      <a:pt x="5" y="30"/>
                    </a:cubicBezTo>
                    <a:cubicBezTo>
                      <a:pt x="5" y="32"/>
                      <a:pt x="4" y="33"/>
                      <a:pt x="3" y="33"/>
                    </a:cubicBezTo>
                    <a:close/>
                    <a:moveTo>
                      <a:pt x="3" y="21"/>
                    </a:moveTo>
                    <a:cubicBezTo>
                      <a:pt x="1" y="21"/>
                      <a:pt x="0" y="20"/>
                      <a:pt x="0" y="18"/>
                    </a:cubicBezTo>
                    <a:cubicBezTo>
                      <a:pt x="0" y="15"/>
                      <a:pt x="0" y="15"/>
                      <a:pt x="0" y="15"/>
                    </a:cubicBezTo>
                    <a:cubicBezTo>
                      <a:pt x="0" y="14"/>
                      <a:pt x="1" y="12"/>
                      <a:pt x="3" y="12"/>
                    </a:cubicBezTo>
                    <a:cubicBezTo>
                      <a:pt x="4" y="12"/>
                      <a:pt x="5" y="14"/>
                      <a:pt x="5" y="15"/>
                    </a:cubicBezTo>
                    <a:cubicBezTo>
                      <a:pt x="5" y="18"/>
                      <a:pt x="5" y="18"/>
                      <a:pt x="5" y="18"/>
                    </a:cubicBezTo>
                    <a:cubicBezTo>
                      <a:pt x="5" y="20"/>
                      <a:pt x="4" y="21"/>
                      <a:pt x="3" y="21"/>
                    </a:cubicBezTo>
                    <a:close/>
                    <a:moveTo>
                      <a:pt x="3" y="8"/>
                    </a:moveTo>
                    <a:cubicBezTo>
                      <a:pt x="1" y="8"/>
                      <a:pt x="0" y="7"/>
                      <a:pt x="0" y="6"/>
                    </a:cubicBezTo>
                    <a:cubicBezTo>
                      <a:pt x="0" y="3"/>
                      <a:pt x="0" y="3"/>
                      <a:pt x="0" y="3"/>
                    </a:cubicBezTo>
                    <a:cubicBezTo>
                      <a:pt x="0" y="1"/>
                      <a:pt x="1" y="0"/>
                      <a:pt x="3" y="0"/>
                    </a:cubicBezTo>
                    <a:cubicBezTo>
                      <a:pt x="4" y="0"/>
                      <a:pt x="5" y="1"/>
                      <a:pt x="5" y="3"/>
                    </a:cubicBezTo>
                    <a:cubicBezTo>
                      <a:pt x="5" y="6"/>
                      <a:pt x="5" y="6"/>
                      <a:pt x="5" y="6"/>
                    </a:cubicBezTo>
                    <a:cubicBezTo>
                      <a:pt x="5" y="7"/>
                      <a:pt x="4" y="8"/>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grpSp>
          <p:nvGrpSpPr>
            <p:cNvPr id="12" name="Group 11"/>
            <p:cNvGrpSpPr/>
            <p:nvPr/>
          </p:nvGrpSpPr>
          <p:grpSpPr>
            <a:xfrm>
              <a:off x="4769985" y="3643313"/>
              <a:ext cx="161925" cy="466725"/>
              <a:chOff x="3173413" y="2643188"/>
              <a:chExt cx="161925" cy="466725"/>
            </a:xfrm>
            <a:solidFill>
              <a:schemeClr val="tx2"/>
            </a:solidFill>
          </p:grpSpPr>
          <p:sp>
            <p:nvSpPr>
              <p:cNvPr id="13" name="Oval 12"/>
              <p:cNvSpPr>
                <a:spLocks noChangeArrowheads="1"/>
              </p:cNvSpPr>
              <p:nvPr/>
            </p:nvSpPr>
            <p:spPr bwMode="auto">
              <a:xfrm>
                <a:off x="3173413" y="2947988"/>
                <a:ext cx="161925"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14" name="Freeform 78"/>
              <p:cNvSpPr/>
              <p:nvPr/>
            </p:nvSpPr>
            <p:spPr bwMode="auto">
              <a:xfrm>
                <a:off x="3241675" y="3016251"/>
                <a:ext cx="22225" cy="22225"/>
              </a:xfrm>
              <a:custGeom>
                <a:avLst/>
                <a:gdLst>
                  <a:gd name="T0" fmla="*/ 3 w 6"/>
                  <a:gd name="T1" fmla="*/ 6 h 6"/>
                  <a:gd name="T2" fmla="*/ 0 w 6"/>
                  <a:gd name="T3" fmla="*/ 4 h 6"/>
                  <a:gd name="T4" fmla="*/ 0 w 6"/>
                  <a:gd name="T5" fmla="*/ 2 h 6"/>
                  <a:gd name="T6" fmla="*/ 3 w 6"/>
                  <a:gd name="T7" fmla="*/ 0 h 6"/>
                  <a:gd name="T8" fmla="*/ 6 w 6"/>
                  <a:gd name="T9" fmla="*/ 2 h 6"/>
                  <a:gd name="T10" fmla="*/ 6 w 6"/>
                  <a:gd name="T11" fmla="*/ 4 h 6"/>
                  <a:gd name="T12" fmla="*/ 3 w 6"/>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3" y="6"/>
                    </a:moveTo>
                    <a:cubicBezTo>
                      <a:pt x="1" y="6"/>
                      <a:pt x="0" y="5"/>
                      <a:pt x="0" y="4"/>
                    </a:cubicBezTo>
                    <a:cubicBezTo>
                      <a:pt x="0" y="2"/>
                      <a:pt x="0" y="2"/>
                      <a:pt x="0" y="2"/>
                    </a:cubicBezTo>
                    <a:cubicBezTo>
                      <a:pt x="0" y="1"/>
                      <a:pt x="1" y="0"/>
                      <a:pt x="3" y="0"/>
                    </a:cubicBezTo>
                    <a:cubicBezTo>
                      <a:pt x="4" y="0"/>
                      <a:pt x="6" y="1"/>
                      <a:pt x="6" y="2"/>
                    </a:cubicBezTo>
                    <a:cubicBezTo>
                      <a:pt x="6" y="4"/>
                      <a:pt x="6" y="4"/>
                      <a:pt x="6" y="4"/>
                    </a:cubicBezTo>
                    <a:cubicBezTo>
                      <a:pt x="6" y="5"/>
                      <a:pt x="4"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15" name="Freeform 79"/>
              <p:cNvSpPr>
                <a:spLocks noEditPoints="1"/>
              </p:cNvSpPr>
              <p:nvPr/>
            </p:nvSpPr>
            <p:spPr bwMode="auto">
              <a:xfrm>
                <a:off x="3241675" y="2684463"/>
                <a:ext cx="22225" cy="312738"/>
              </a:xfrm>
              <a:custGeom>
                <a:avLst/>
                <a:gdLst>
                  <a:gd name="T0" fmla="*/ 3 w 6"/>
                  <a:gd name="T1" fmla="*/ 83 h 83"/>
                  <a:gd name="T2" fmla="*/ 0 w 6"/>
                  <a:gd name="T3" fmla="*/ 81 h 83"/>
                  <a:gd name="T4" fmla="*/ 0 w 6"/>
                  <a:gd name="T5" fmla="*/ 78 h 83"/>
                  <a:gd name="T6" fmla="*/ 3 w 6"/>
                  <a:gd name="T7" fmla="*/ 75 h 83"/>
                  <a:gd name="T8" fmla="*/ 6 w 6"/>
                  <a:gd name="T9" fmla="*/ 78 h 83"/>
                  <a:gd name="T10" fmla="*/ 6 w 6"/>
                  <a:gd name="T11" fmla="*/ 81 h 83"/>
                  <a:gd name="T12" fmla="*/ 3 w 6"/>
                  <a:gd name="T13" fmla="*/ 83 h 83"/>
                  <a:gd name="T14" fmla="*/ 3 w 6"/>
                  <a:gd name="T15" fmla="*/ 71 h 83"/>
                  <a:gd name="T16" fmla="*/ 0 w 6"/>
                  <a:gd name="T17" fmla="*/ 68 h 83"/>
                  <a:gd name="T18" fmla="*/ 0 w 6"/>
                  <a:gd name="T19" fmla="*/ 65 h 83"/>
                  <a:gd name="T20" fmla="*/ 3 w 6"/>
                  <a:gd name="T21" fmla="*/ 63 h 83"/>
                  <a:gd name="T22" fmla="*/ 6 w 6"/>
                  <a:gd name="T23" fmla="*/ 65 h 83"/>
                  <a:gd name="T24" fmla="*/ 6 w 6"/>
                  <a:gd name="T25" fmla="*/ 68 h 83"/>
                  <a:gd name="T26" fmla="*/ 3 w 6"/>
                  <a:gd name="T27" fmla="*/ 71 h 83"/>
                  <a:gd name="T28" fmla="*/ 3 w 6"/>
                  <a:gd name="T29" fmla="*/ 58 h 83"/>
                  <a:gd name="T30" fmla="*/ 0 w 6"/>
                  <a:gd name="T31" fmla="*/ 56 h 83"/>
                  <a:gd name="T32" fmla="*/ 0 w 6"/>
                  <a:gd name="T33" fmla="*/ 53 h 83"/>
                  <a:gd name="T34" fmla="*/ 3 w 6"/>
                  <a:gd name="T35" fmla="*/ 50 h 83"/>
                  <a:gd name="T36" fmla="*/ 6 w 6"/>
                  <a:gd name="T37" fmla="*/ 53 h 83"/>
                  <a:gd name="T38" fmla="*/ 6 w 6"/>
                  <a:gd name="T39" fmla="*/ 56 h 83"/>
                  <a:gd name="T40" fmla="*/ 3 w 6"/>
                  <a:gd name="T41" fmla="*/ 58 h 83"/>
                  <a:gd name="T42" fmla="*/ 3 w 6"/>
                  <a:gd name="T43" fmla="*/ 46 h 83"/>
                  <a:gd name="T44" fmla="*/ 0 w 6"/>
                  <a:gd name="T45" fmla="*/ 43 h 83"/>
                  <a:gd name="T46" fmla="*/ 0 w 6"/>
                  <a:gd name="T47" fmla="*/ 40 h 83"/>
                  <a:gd name="T48" fmla="*/ 3 w 6"/>
                  <a:gd name="T49" fmla="*/ 38 h 83"/>
                  <a:gd name="T50" fmla="*/ 6 w 6"/>
                  <a:gd name="T51" fmla="*/ 40 h 83"/>
                  <a:gd name="T52" fmla="*/ 6 w 6"/>
                  <a:gd name="T53" fmla="*/ 43 h 83"/>
                  <a:gd name="T54" fmla="*/ 3 w 6"/>
                  <a:gd name="T55" fmla="*/ 46 h 83"/>
                  <a:gd name="T56" fmla="*/ 3 w 6"/>
                  <a:gd name="T57" fmla="*/ 33 h 83"/>
                  <a:gd name="T58" fmla="*/ 0 w 6"/>
                  <a:gd name="T59" fmla="*/ 31 h 83"/>
                  <a:gd name="T60" fmla="*/ 0 w 6"/>
                  <a:gd name="T61" fmla="*/ 28 h 83"/>
                  <a:gd name="T62" fmla="*/ 3 w 6"/>
                  <a:gd name="T63" fmla="*/ 25 h 83"/>
                  <a:gd name="T64" fmla="*/ 6 w 6"/>
                  <a:gd name="T65" fmla="*/ 28 h 83"/>
                  <a:gd name="T66" fmla="*/ 6 w 6"/>
                  <a:gd name="T67" fmla="*/ 31 h 83"/>
                  <a:gd name="T68" fmla="*/ 3 w 6"/>
                  <a:gd name="T69" fmla="*/ 33 h 83"/>
                  <a:gd name="T70" fmla="*/ 3 w 6"/>
                  <a:gd name="T71" fmla="*/ 21 h 83"/>
                  <a:gd name="T72" fmla="*/ 0 w 6"/>
                  <a:gd name="T73" fmla="*/ 18 h 83"/>
                  <a:gd name="T74" fmla="*/ 0 w 6"/>
                  <a:gd name="T75" fmla="*/ 15 h 83"/>
                  <a:gd name="T76" fmla="*/ 3 w 6"/>
                  <a:gd name="T77" fmla="*/ 13 h 83"/>
                  <a:gd name="T78" fmla="*/ 6 w 6"/>
                  <a:gd name="T79" fmla="*/ 15 h 83"/>
                  <a:gd name="T80" fmla="*/ 6 w 6"/>
                  <a:gd name="T81" fmla="*/ 18 h 83"/>
                  <a:gd name="T82" fmla="*/ 3 w 6"/>
                  <a:gd name="T83" fmla="*/ 21 h 83"/>
                  <a:gd name="T84" fmla="*/ 3 w 6"/>
                  <a:gd name="T85" fmla="*/ 8 h 83"/>
                  <a:gd name="T86" fmla="*/ 0 w 6"/>
                  <a:gd name="T87" fmla="*/ 6 h 83"/>
                  <a:gd name="T88" fmla="*/ 0 w 6"/>
                  <a:gd name="T89" fmla="*/ 3 h 83"/>
                  <a:gd name="T90" fmla="*/ 3 w 6"/>
                  <a:gd name="T91" fmla="*/ 0 h 83"/>
                  <a:gd name="T92" fmla="*/ 6 w 6"/>
                  <a:gd name="T93" fmla="*/ 3 h 83"/>
                  <a:gd name="T94" fmla="*/ 6 w 6"/>
                  <a:gd name="T95" fmla="*/ 6 h 83"/>
                  <a:gd name="T96" fmla="*/ 3 w 6"/>
                  <a:gd name="T97" fmla="*/ 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 h="83">
                    <a:moveTo>
                      <a:pt x="3" y="83"/>
                    </a:moveTo>
                    <a:cubicBezTo>
                      <a:pt x="1" y="83"/>
                      <a:pt x="0" y="82"/>
                      <a:pt x="0" y="81"/>
                    </a:cubicBezTo>
                    <a:cubicBezTo>
                      <a:pt x="0" y="78"/>
                      <a:pt x="0" y="78"/>
                      <a:pt x="0" y="78"/>
                    </a:cubicBezTo>
                    <a:cubicBezTo>
                      <a:pt x="0" y="76"/>
                      <a:pt x="1" y="75"/>
                      <a:pt x="3" y="75"/>
                    </a:cubicBezTo>
                    <a:cubicBezTo>
                      <a:pt x="4" y="75"/>
                      <a:pt x="6" y="76"/>
                      <a:pt x="6" y="78"/>
                    </a:cubicBezTo>
                    <a:cubicBezTo>
                      <a:pt x="6" y="81"/>
                      <a:pt x="6" y="81"/>
                      <a:pt x="6" y="81"/>
                    </a:cubicBezTo>
                    <a:cubicBezTo>
                      <a:pt x="6" y="82"/>
                      <a:pt x="4" y="83"/>
                      <a:pt x="3" y="83"/>
                    </a:cubicBezTo>
                    <a:close/>
                    <a:moveTo>
                      <a:pt x="3" y="71"/>
                    </a:moveTo>
                    <a:cubicBezTo>
                      <a:pt x="1" y="71"/>
                      <a:pt x="0" y="70"/>
                      <a:pt x="0" y="68"/>
                    </a:cubicBezTo>
                    <a:cubicBezTo>
                      <a:pt x="0" y="65"/>
                      <a:pt x="0" y="65"/>
                      <a:pt x="0" y="65"/>
                    </a:cubicBezTo>
                    <a:cubicBezTo>
                      <a:pt x="0" y="64"/>
                      <a:pt x="1" y="63"/>
                      <a:pt x="3" y="63"/>
                    </a:cubicBezTo>
                    <a:cubicBezTo>
                      <a:pt x="4" y="63"/>
                      <a:pt x="6" y="64"/>
                      <a:pt x="6" y="65"/>
                    </a:cubicBezTo>
                    <a:cubicBezTo>
                      <a:pt x="6" y="68"/>
                      <a:pt x="6" y="68"/>
                      <a:pt x="6" y="68"/>
                    </a:cubicBezTo>
                    <a:cubicBezTo>
                      <a:pt x="6" y="70"/>
                      <a:pt x="4" y="71"/>
                      <a:pt x="3" y="71"/>
                    </a:cubicBezTo>
                    <a:close/>
                    <a:moveTo>
                      <a:pt x="3" y="58"/>
                    </a:moveTo>
                    <a:cubicBezTo>
                      <a:pt x="1" y="58"/>
                      <a:pt x="0" y="57"/>
                      <a:pt x="0" y="56"/>
                    </a:cubicBezTo>
                    <a:cubicBezTo>
                      <a:pt x="0" y="53"/>
                      <a:pt x="0" y="53"/>
                      <a:pt x="0" y="53"/>
                    </a:cubicBezTo>
                    <a:cubicBezTo>
                      <a:pt x="0" y="51"/>
                      <a:pt x="1" y="50"/>
                      <a:pt x="3" y="50"/>
                    </a:cubicBezTo>
                    <a:cubicBezTo>
                      <a:pt x="4" y="50"/>
                      <a:pt x="6" y="51"/>
                      <a:pt x="6" y="53"/>
                    </a:cubicBezTo>
                    <a:cubicBezTo>
                      <a:pt x="6" y="56"/>
                      <a:pt x="6" y="56"/>
                      <a:pt x="6" y="56"/>
                    </a:cubicBezTo>
                    <a:cubicBezTo>
                      <a:pt x="6" y="57"/>
                      <a:pt x="4" y="58"/>
                      <a:pt x="3" y="58"/>
                    </a:cubicBezTo>
                    <a:close/>
                    <a:moveTo>
                      <a:pt x="3" y="46"/>
                    </a:moveTo>
                    <a:cubicBezTo>
                      <a:pt x="1" y="46"/>
                      <a:pt x="0" y="45"/>
                      <a:pt x="0" y="43"/>
                    </a:cubicBezTo>
                    <a:cubicBezTo>
                      <a:pt x="0" y="40"/>
                      <a:pt x="0" y="40"/>
                      <a:pt x="0" y="40"/>
                    </a:cubicBezTo>
                    <a:cubicBezTo>
                      <a:pt x="0" y="39"/>
                      <a:pt x="1" y="38"/>
                      <a:pt x="3" y="38"/>
                    </a:cubicBezTo>
                    <a:cubicBezTo>
                      <a:pt x="4" y="38"/>
                      <a:pt x="6" y="39"/>
                      <a:pt x="6" y="40"/>
                    </a:cubicBezTo>
                    <a:cubicBezTo>
                      <a:pt x="6" y="43"/>
                      <a:pt x="6" y="43"/>
                      <a:pt x="6" y="43"/>
                    </a:cubicBezTo>
                    <a:cubicBezTo>
                      <a:pt x="6" y="45"/>
                      <a:pt x="4" y="46"/>
                      <a:pt x="3" y="46"/>
                    </a:cubicBezTo>
                    <a:close/>
                    <a:moveTo>
                      <a:pt x="3" y="33"/>
                    </a:moveTo>
                    <a:cubicBezTo>
                      <a:pt x="1" y="33"/>
                      <a:pt x="0" y="32"/>
                      <a:pt x="0" y="31"/>
                    </a:cubicBezTo>
                    <a:cubicBezTo>
                      <a:pt x="0" y="28"/>
                      <a:pt x="0" y="28"/>
                      <a:pt x="0" y="28"/>
                    </a:cubicBezTo>
                    <a:cubicBezTo>
                      <a:pt x="0" y="26"/>
                      <a:pt x="1" y="25"/>
                      <a:pt x="3" y="25"/>
                    </a:cubicBezTo>
                    <a:cubicBezTo>
                      <a:pt x="4" y="25"/>
                      <a:pt x="6" y="26"/>
                      <a:pt x="6" y="28"/>
                    </a:cubicBezTo>
                    <a:cubicBezTo>
                      <a:pt x="6" y="31"/>
                      <a:pt x="6" y="31"/>
                      <a:pt x="6" y="31"/>
                    </a:cubicBezTo>
                    <a:cubicBezTo>
                      <a:pt x="6" y="32"/>
                      <a:pt x="4" y="33"/>
                      <a:pt x="3" y="33"/>
                    </a:cubicBezTo>
                    <a:close/>
                    <a:moveTo>
                      <a:pt x="3" y="21"/>
                    </a:moveTo>
                    <a:cubicBezTo>
                      <a:pt x="1" y="21"/>
                      <a:pt x="0" y="20"/>
                      <a:pt x="0" y="18"/>
                    </a:cubicBezTo>
                    <a:cubicBezTo>
                      <a:pt x="0" y="15"/>
                      <a:pt x="0" y="15"/>
                      <a:pt x="0" y="15"/>
                    </a:cubicBezTo>
                    <a:cubicBezTo>
                      <a:pt x="0" y="14"/>
                      <a:pt x="1" y="13"/>
                      <a:pt x="3" y="13"/>
                    </a:cubicBezTo>
                    <a:cubicBezTo>
                      <a:pt x="4" y="13"/>
                      <a:pt x="6" y="14"/>
                      <a:pt x="6" y="15"/>
                    </a:cubicBezTo>
                    <a:cubicBezTo>
                      <a:pt x="6" y="18"/>
                      <a:pt x="6" y="18"/>
                      <a:pt x="6" y="18"/>
                    </a:cubicBezTo>
                    <a:cubicBezTo>
                      <a:pt x="6" y="20"/>
                      <a:pt x="4" y="21"/>
                      <a:pt x="3" y="21"/>
                    </a:cubicBezTo>
                    <a:close/>
                    <a:moveTo>
                      <a:pt x="3" y="8"/>
                    </a:moveTo>
                    <a:cubicBezTo>
                      <a:pt x="1" y="8"/>
                      <a:pt x="0" y="7"/>
                      <a:pt x="0" y="6"/>
                    </a:cubicBezTo>
                    <a:cubicBezTo>
                      <a:pt x="0" y="3"/>
                      <a:pt x="0" y="3"/>
                      <a:pt x="0" y="3"/>
                    </a:cubicBezTo>
                    <a:cubicBezTo>
                      <a:pt x="0" y="1"/>
                      <a:pt x="1" y="0"/>
                      <a:pt x="3" y="0"/>
                    </a:cubicBezTo>
                    <a:cubicBezTo>
                      <a:pt x="4" y="0"/>
                      <a:pt x="6" y="1"/>
                      <a:pt x="6" y="3"/>
                    </a:cubicBezTo>
                    <a:cubicBezTo>
                      <a:pt x="6" y="6"/>
                      <a:pt x="6" y="6"/>
                      <a:pt x="6" y="6"/>
                    </a:cubicBezTo>
                    <a:cubicBezTo>
                      <a:pt x="6" y="7"/>
                      <a:pt x="4" y="8"/>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16" name="Freeform 80"/>
              <p:cNvSpPr/>
              <p:nvPr/>
            </p:nvSpPr>
            <p:spPr bwMode="auto">
              <a:xfrm>
                <a:off x="3241675" y="2643188"/>
                <a:ext cx="22225" cy="25400"/>
              </a:xfrm>
              <a:custGeom>
                <a:avLst/>
                <a:gdLst>
                  <a:gd name="T0" fmla="*/ 3 w 6"/>
                  <a:gd name="T1" fmla="*/ 7 h 7"/>
                  <a:gd name="T2" fmla="*/ 0 w 6"/>
                  <a:gd name="T3" fmla="*/ 4 h 7"/>
                  <a:gd name="T4" fmla="*/ 0 w 6"/>
                  <a:gd name="T5" fmla="*/ 3 h 7"/>
                  <a:gd name="T6" fmla="*/ 3 w 6"/>
                  <a:gd name="T7" fmla="*/ 0 h 7"/>
                  <a:gd name="T8" fmla="*/ 6 w 6"/>
                  <a:gd name="T9" fmla="*/ 3 h 7"/>
                  <a:gd name="T10" fmla="*/ 6 w 6"/>
                  <a:gd name="T11" fmla="*/ 4 h 7"/>
                  <a:gd name="T12" fmla="*/ 3 w 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3" y="7"/>
                    </a:moveTo>
                    <a:cubicBezTo>
                      <a:pt x="1" y="7"/>
                      <a:pt x="0" y="6"/>
                      <a:pt x="0" y="4"/>
                    </a:cubicBezTo>
                    <a:cubicBezTo>
                      <a:pt x="0" y="3"/>
                      <a:pt x="0" y="3"/>
                      <a:pt x="0" y="3"/>
                    </a:cubicBezTo>
                    <a:cubicBezTo>
                      <a:pt x="0" y="1"/>
                      <a:pt x="1" y="0"/>
                      <a:pt x="3" y="0"/>
                    </a:cubicBezTo>
                    <a:cubicBezTo>
                      <a:pt x="4" y="0"/>
                      <a:pt x="6" y="1"/>
                      <a:pt x="6" y="3"/>
                    </a:cubicBezTo>
                    <a:cubicBezTo>
                      <a:pt x="6" y="4"/>
                      <a:pt x="6" y="4"/>
                      <a:pt x="6" y="4"/>
                    </a:cubicBezTo>
                    <a:cubicBezTo>
                      <a:pt x="6" y="6"/>
                      <a:pt x="4" y="7"/>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grpSp>
          <p:nvGrpSpPr>
            <p:cNvPr id="17" name="Group 16"/>
            <p:cNvGrpSpPr/>
            <p:nvPr/>
          </p:nvGrpSpPr>
          <p:grpSpPr>
            <a:xfrm>
              <a:off x="4376285" y="4260851"/>
              <a:ext cx="203200" cy="461962"/>
              <a:chOff x="2779713" y="3260726"/>
              <a:chExt cx="203200" cy="461962"/>
            </a:xfrm>
            <a:solidFill>
              <a:schemeClr val="tx2"/>
            </a:solidFill>
          </p:grpSpPr>
          <p:sp>
            <p:nvSpPr>
              <p:cNvPr id="18" name="Oval 10"/>
              <p:cNvSpPr>
                <a:spLocks noChangeArrowheads="1"/>
              </p:cNvSpPr>
              <p:nvPr/>
            </p:nvSpPr>
            <p:spPr bwMode="auto">
              <a:xfrm>
                <a:off x="2820988" y="3560763"/>
                <a:ext cx="161925"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19" name="Freeform 81"/>
              <p:cNvSpPr>
                <a:spLocks noEditPoints="1"/>
              </p:cNvSpPr>
              <p:nvPr/>
            </p:nvSpPr>
            <p:spPr bwMode="auto">
              <a:xfrm>
                <a:off x="2779713" y="3260726"/>
                <a:ext cx="127000" cy="390525"/>
              </a:xfrm>
              <a:custGeom>
                <a:avLst/>
                <a:gdLst>
                  <a:gd name="T0" fmla="*/ 29 w 34"/>
                  <a:gd name="T1" fmla="*/ 101 h 104"/>
                  <a:gd name="T2" fmla="*/ 32 w 34"/>
                  <a:gd name="T3" fmla="*/ 95 h 104"/>
                  <a:gd name="T4" fmla="*/ 34 w 34"/>
                  <a:gd name="T5" fmla="*/ 101 h 104"/>
                  <a:gd name="T6" fmla="*/ 32 w 34"/>
                  <a:gd name="T7" fmla="*/ 91 h 104"/>
                  <a:gd name="T8" fmla="*/ 29 w 34"/>
                  <a:gd name="T9" fmla="*/ 86 h 104"/>
                  <a:gd name="T10" fmla="*/ 34 w 34"/>
                  <a:gd name="T11" fmla="*/ 86 h 104"/>
                  <a:gd name="T12" fmla="*/ 32 w 34"/>
                  <a:gd name="T13" fmla="*/ 91 h 104"/>
                  <a:gd name="T14" fmla="*/ 29 w 34"/>
                  <a:gd name="T15" fmla="*/ 76 h 104"/>
                  <a:gd name="T16" fmla="*/ 32 w 34"/>
                  <a:gd name="T17" fmla="*/ 70 h 104"/>
                  <a:gd name="T18" fmla="*/ 34 w 34"/>
                  <a:gd name="T19" fmla="*/ 76 h 104"/>
                  <a:gd name="T20" fmla="*/ 32 w 34"/>
                  <a:gd name="T21" fmla="*/ 66 h 104"/>
                  <a:gd name="T22" fmla="*/ 29 w 34"/>
                  <a:gd name="T23" fmla="*/ 61 h 104"/>
                  <a:gd name="T24" fmla="*/ 34 w 34"/>
                  <a:gd name="T25" fmla="*/ 61 h 104"/>
                  <a:gd name="T26" fmla="*/ 32 w 34"/>
                  <a:gd name="T27" fmla="*/ 66 h 104"/>
                  <a:gd name="T28" fmla="*/ 29 w 34"/>
                  <a:gd name="T29" fmla="*/ 51 h 104"/>
                  <a:gd name="T30" fmla="*/ 32 w 34"/>
                  <a:gd name="T31" fmla="*/ 45 h 104"/>
                  <a:gd name="T32" fmla="*/ 34 w 34"/>
                  <a:gd name="T33" fmla="*/ 51 h 104"/>
                  <a:gd name="T34" fmla="*/ 32 w 34"/>
                  <a:gd name="T35" fmla="*/ 41 h 104"/>
                  <a:gd name="T36" fmla="*/ 29 w 34"/>
                  <a:gd name="T37" fmla="*/ 36 h 104"/>
                  <a:gd name="T38" fmla="*/ 34 w 34"/>
                  <a:gd name="T39" fmla="*/ 36 h 104"/>
                  <a:gd name="T40" fmla="*/ 32 w 34"/>
                  <a:gd name="T41" fmla="*/ 41 h 104"/>
                  <a:gd name="T42" fmla="*/ 29 w 34"/>
                  <a:gd name="T43" fmla="*/ 26 h 104"/>
                  <a:gd name="T44" fmla="*/ 32 w 34"/>
                  <a:gd name="T45" fmla="*/ 21 h 104"/>
                  <a:gd name="T46" fmla="*/ 34 w 34"/>
                  <a:gd name="T47" fmla="*/ 26 h 104"/>
                  <a:gd name="T48" fmla="*/ 32 w 34"/>
                  <a:gd name="T49" fmla="*/ 16 h 104"/>
                  <a:gd name="T50" fmla="*/ 29 w 34"/>
                  <a:gd name="T51" fmla="*/ 11 h 104"/>
                  <a:gd name="T52" fmla="*/ 34 w 34"/>
                  <a:gd name="T53" fmla="*/ 11 h 104"/>
                  <a:gd name="T54" fmla="*/ 32 w 34"/>
                  <a:gd name="T55" fmla="*/ 16 h 104"/>
                  <a:gd name="T56" fmla="*/ 27 w 34"/>
                  <a:gd name="T57" fmla="*/ 5 h 104"/>
                  <a:gd name="T58" fmla="*/ 27 w 34"/>
                  <a:gd name="T59" fmla="*/ 0 h 104"/>
                  <a:gd name="T60" fmla="*/ 33 w 34"/>
                  <a:gd name="T61" fmla="*/ 2 h 104"/>
                  <a:gd name="T62" fmla="*/ 18 w 34"/>
                  <a:gd name="T63" fmla="*/ 5 h 104"/>
                  <a:gd name="T64" fmla="*/ 12 w 34"/>
                  <a:gd name="T65" fmla="*/ 2 h 104"/>
                  <a:gd name="T66" fmla="*/ 18 w 34"/>
                  <a:gd name="T67" fmla="*/ 0 h 104"/>
                  <a:gd name="T68" fmla="*/ 18 w 34"/>
                  <a:gd name="T69" fmla="*/ 5 h 104"/>
                  <a:gd name="T70" fmla="*/ 2 w 34"/>
                  <a:gd name="T71" fmla="*/ 5 h 104"/>
                  <a:gd name="T72" fmla="*/ 2 w 34"/>
                  <a:gd name="T73" fmla="*/ 0 h 104"/>
                  <a:gd name="T74" fmla="*/ 8 w 34"/>
                  <a:gd name="T75"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104">
                    <a:moveTo>
                      <a:pt x="32" y="104"/>
                    </a:moveTo>
                    <a:cubicBezTo>
                      <a:pt x="30" y="104"/>
                      <a:pt x="29" y="102"/>
                      <a:pt x="29" y="101"/>
                    </a:cubicBezTo>
                    <a:cubicBezTo>
                      <a:pt x="29" y="98"/>
                      <a:pt x="29" y="98"/>
                      <a:pt x="29" y="98"/>
                    </a:cubicBezTo>
                    <a:cubicBezTo>
                      <a:pt x="29" y="97"/>
                      <a:pt x="30" y="95"/>
                      <a:pt x="32" y="95"/>
                    </a:cubicBezTo>
                    <a:cubicBezTo>
                      <a:pt x="33" y="95"/>
                      <a:pt x="34" y="97"/>
                      <a:pt x="34" y="98"/>
                    </a:cubicBezTo>
                    <a:cubicBezTo>
                      <a:pt x="34" y="101"/>
                      <a:pt x="34" y="101"/>
                      <a:pt x="34" y="101"/>
                    </a:cubicBezTo>
                    <a:cubicBezTo>
                      <a:pt x="34" y="102"/>
                      <a:pt x="33" y="104"/>
                      <a:pt x="32" y="104"/>
                    </a:cubicBezTo>
                    <a:close/>
                    <a:moveTo>
                      <a:pt x="32" y="91"/>
                    </a:moveTo>
                    <a:cubicBezTo>
                      <a:pt x="30" y="91"/>
                      <a:pt x="29" y="90"/>
                      <a:pt x="29" y="88"/>
                    </a:cubicBezTo>
                    <a:cubicBezTo>
                      <a:pt x="29" y="86"/>
                      <a:pt x="29" y="86"/>
                      <a:pt x="29" y="86"/>
                    </a:cubicBezTo>
                    <a:cubicBezTo>
                      <a:pt x="29" y="84"/>
                      <a:pt x="30" y="83"/>
                      <a:pt x="32" y="83"/>
                    </a:cubicBezTo>
                    <a:cubicBezTo>
                      <a:pt x="33" y="83"/>
                      <a:pt x="34" y="84"/>
                      <a:pt x="34" y="86"/>
                    </a:cubicBezTo>
                    <a:cubicBezTo>
                      <a:pt x="34" y="88"/>
                      <a:pt x="34" y="88"/>
                      <a:pt x="34" y="88"/>
                    </a:cubicBezTo>
                    <a:cubicBezTo>
                      <a:pt x="34" y="90"/>
                      <a:pt x="33" y="91"/>
                      <a:pt x="32" y="91"/>
                    </a:cubicBezTo>
                    <a:close/>
                    <a:moveTo>
                      <a:pt x="32" y="79"/>
                    </a:moveTo>
                    <a:cubicBezTo>
                      <a:pt x="30" y="79"/>
                      <a:pt x="29" y="78"/>
                      <a:pt x="29" y="76"/>
                    </a:cubicBezTo>
                    <a:cubicBezTo>
                      <a:pt x="29" y="73"/>
                      <a:pt x="29" y="73"/>
                      <a:pt x="29" y="73"/>
                    </a:cubicBezTo>
                    <a:cubicBezTo>
                      <a:pt x="29" y="72"/>
                      <a:pt x="30" y="70"/>
                      <a:pt x="32" y="70"/>
                    </a:cubicBezTo>
                    <a:cubicBezTo>
                      <a:pt x="33" y="70"/>
                      <a:pt x="34" y="72"/>
                      <a:pt x="34" y="73"/>
                    </a:cubicBezTo>
                    <a:cubicBezTo>
                      <a:pt x="34" y="76"/>
                      <a:pt x="34" y="76"/>
                      <a:pt x="34" y="76"/>
                    </a:cubicBezTo>
                    <a:cubicBezTo>
                      <a:pt x="34" y="78"/>
                      <a:pt x="33" y="79"/>
                      <a:pt x="32" y="79"/>
                    </a:cubicBezTo>
                    <a:close/>
                    <a:moveTo>
                      <a:pt x="32" y="66"/>
                    </a:moveTo>
                    <a:cubicBezTo>
                      <a:pt x="30" y="66"/>
                      <a:pt x="29" y="65"/>
                      <a:pt x="29" y="64"/>
                    </a:cubicBezTo>
                    <a:cubicBezTo>
                      <a:pt x="29" y="61"/>
                      <a:pt x="29" y="61"/>
                      <a:pt x="29" y="61"/>
                    </a:cubicBezTo>
                    <a:cubicBezTo>
                      <a:pt x="29" y="59"/>
                      <a:pt x="30" y="58"/>
                      <a:pt x="32" y="58"/>
                    </a:cubicBezTo>
                    <a:cubicBezTo>
                      <a:pt x="33" y="58"/>
                      <a:pt x="34" y="59"/>
                      <a:pt x="34" y="61"/>
                    </a:cubicBezTo>
                    <a:cubicBezTo>
                      <a:pt x="34" y="64"/>
                      <a:pt x="34" y="64"/>
                      <a:pt x="34" y="64"/>
                    </a:cubicBezTo>
                    <a:cubicBezTo>
                      <a:pt x="34" y="65"/>
                      <a:pt x="33" y="66"/>
                      <a:pt x="32" y="66"/>
                    </a:cubicBezTo>
                    <a:close/>
                    <a:moveTo>
                      <a:pt x="32" y="54"/>
                    </a:moveTo>
                    <a:cubicBezTo>
                      <a:pt x="30" y="54"/>
                      <a:pt x="29" y="53"/>
                      <a:pt x="29" y="51"/>
                    </a:cubicBezTo>
                    <a:cubicBezTo>
                      <a:pt x="29" y="48"/>
                      <a:pt x="29" y="48"/>
                      <a:pt x="29" y="48"/>
                    </a:cubicBezTo>
                    <a:cubicBezTo>
                      <a:pt x="29" y="47"/>
                      <a:pt x="30" y="45"/>
                      <a:pt x="32" y="45"/>
                    </a:cubicBezTo>
                    <a:cubicBezTo>
                      <a:pt x="33" y="45"/>
                      <a:pt x="34" y="47"/>
                      <a:pt x="34" y="48"/>
                    </a:cubicBezTo>
                    <a:cubicBezTo>
                      <a:pt x="34" y="51"/>
                      <a:pt x="34" y="51"/>
                      <a:pt x="34" y="51"/>
                    </a:cubicBezTo>
                    <a:cubicBezTo>
                      <a:pt x="34" y="53"/>
                      <a:pt x="33" y="54"/>
                      <a:pt x="32" y="54"/>
                    </a:cubicBezTo>
                    <a:close/>
                    <a:moveTo>
                      <a:pt x="32" y="41"/>
                    </a:moveTo>
                    <a:cubicBezTo>
                      <a:pt x="30" y="41"/>
                      <a:pt x="29" y="40"/>
                      <a:pt x="29" y="39"/>
                    </a:cubicBezTo>
                    <a:cubicBezTo>
                      <a:pt x="29" y="36"/>
                      <a:pt x="29" y="36"/>
                      <a:pt x="29" y="36"/>
                    </a:cubicBezTo>
                    <a:cubicBezTo>
                      <a:pt x="29" y="34"/>
                      <a:pt x="30" y="33"/>
                      <a:pt x="32" y="33"/>
                    </a:cubicBezTo>
                    <a:cubicBezTo>
                      <a:pt x="33" y="33"/>
                      <a:pt x="34" y="34"/>
                      <a:pt x="34" y="36"/>
                    </a:cubicBezTo>
                    <a:cubicBezTo>
                      <a:pt x="34" y="39"/>
                      <a:pt x="34" y="39"/>
                      <a:pt x="34" y="39"/>
                    </a:cubicBezTo>
                    <a:cubicBezTo>
                      <a:pt x="34" y="40"/>
                      <a:pt x="33" y="41"/>
                      <a:pt x="32" y="41"/>
                    </a:cubicBezTo>
                    <a:close/>
                    <a:moveTo>
                      <a:pt x="32" y="29"/>
                    </a:moveTo>
                    <a:cubicBezTo>
                      <a:pt x="30" y="29"/>
                      <a:pt x="29" y="28"/>
                      <a:pt x="29" y="26"/>
                    </a:cubicBezTo>
                    <a:cubicBezTo>
                      <a:pt x="29" y="23"/>
                      <a:pt x="29" y="23"/>
                      <a:pt x="29" y="23"/>
                    </a:cubicBezTo>
                    <a:cubicBezTo>
                      <a:pt x="29" y="22"/>
                      <a:pt x="30" y="21"/>
                      <a:pt x="32" y="21"/>
                    </a:cubicBezTo>
                    <a:cubicBezTo>
                      <a:pt x="33" y="21"/>
                      <a:pt x="34" y="22"/>
                      <a:pt x="34" y="23"/>
                    </a:cubicBezTo>
                    <a:cubicBezTo>
                      <a:pt x="34" y="26"/>
                      <a:pt x="34" y="26"/>
                      <a:pt x="34" y="26"/>
                    </a:cubicBezTo>
                    <a:cubicBezTo>
                      <a:pt x="34" y="28"/>
                      <a:pt x="33" y="29"/>
                      <a:pt x="32" y="29"/>
                    </a:cubicBezTo>
                    <a:close/>
                    <a:moveTo>
                      <a:pt x="32" y="16"/>
                    </a:moveTo>
                    <a:cubicBezTo>
                      <a:pt x="30" y="16"/>
                      <a:pt x="29" y="15"/>
                      <a:pt x="29" y="14"/>
                    </a:cubicBezTo>
                    <a:cubicBezTo>
                      <a:pt x="29" y="11"/>
                      <a:pt x="29" y="11"/>
                      <a:pt x="29" y="11"/>
                    </a:cubicBezTo>
                    <a:cubicBezTo>
                      <a:pt x="29" y="9"/>
                      <a:pt x="30" y="8"/>
                      <a:pt x="32" y="8"/>
                    </a:cubicBezTo>
                    <a:cubicBezTo>
                      <a:pt x="33" y="8"/>
                      <a:pt x="34" y="9"/>
                      <a:pt x="34" y="11"/>
                    </a:cubicBezTo>
                    <a:cubicBezTo>
                      <a:pt x="34" y="14"/>
                      <a:pt x="34" y="14"/>
                      <a:pt x="34" y="14"/>
                    </a:cubicBezTo>
                    <a:cubicBezTo>
                      <a:pt x="34" y="15"/>
                      <a:pt x="33" y="16"/>
                      <a:pt x="32" y="16"/>
                    </a:cubicBezTo>
                    <a:close/>
                    <a:moveTo>
                      <a:pt x="30" y="5"/>
                    </a:moveTo>
                    <a:cubicBezTo>
                      <a:pt x="27" y="5"/>
                      <a:pt x="27" y="5"/>
                      <a:pt x="27" y="5"/>
                    </a:cubicBezTo>
                    <a:cubicBezTo>
                      <a:pt x="26" y="5"/>
                      <a:pt x="25" y="4"/>
                      <a:pt x="25" y="2"/>
                    </a:cubicBezTo>
                    <a:cubicBezTo>
                      <a:pt x="25" y="1"/>
                      <a:pt x="26" y="0"/>
                      <a:pt x="27" y="0"/>
                    </a:cubicBezTo>
                    <a:cubicBezTo>
                      <a:pt x="30" y="0"/>
                      <a:pt x="30" y="0"/>
                      <a:pt x="30" y="0"/>
                    </a:cubicBezTo>
                    <a:cubicBezTo>
                      <a:pt x="32" y="0"/>
                      <a:pt x="33" y="1"/>
                      <a:pt x="33" y="2"/>
                    </a:cubicBezTo>
                    <a:cubicBezTo>
                      <a:pt x="33" y="4"/>
                      <a:pt x="32" y="5"/>
                      <a:pt x="30" y="5"/>
                    </a:cubicBezTo>
                    <a:close/>
                    <a:moveTo>
                      <a:pt x="18" y="5"/>
                    </a:moveTo>
                    <a:cubicBezTo>
                      <a:pt x="15" y="5"/>
                      <a:pt x="15" y="5"/>
                      <a:pt x="15" y="5"/>
                    </a:cubicBezTo>
                    <a:cubicBezTo>
                      <a:pt x="13" y="5"/>
                      <a:pt x="12" y="4"/>
                      <a:pt x="12" y="2"/>
                    </a:cubicBezTo>
                    <a:cubicBezTo>
                      <a:pt x="12" y="1"/>
                      <a:pt x="13" y="0"/>
                      <a:pt x="15" y="0"/>
                    </a:cubicBezTo>
                    <a:cubicBezTo>
                      <a:pt x="18" y="0"/>
                      <a:pt x="18" y="0"/>
                      <a:pt x="18" y="0"/>
                    </a:cubicBezTo>
                    <a:cubicBezTo>
                      <a:pt x="19" y="0"/>
                      <a:pt x="20" y="1"/>
                      <a:pt x="20" y="2"/>
                    </a:cubicBezTo>
                    <a:cubicBezTo>
                      <a:pt x="20" y="4"/>
                      <a:pt x="19" y="5"/>
                      <a:pt x="18" y="5"/>
                    </a:cubicBezTo>
                    <a:close/>
                    <a:moveTo>
                      <a:pt x="5" y="5"/>
                    </a:moveTo>
                    <a:cubicBezTo>
                      <a:pt x="2" y="5"/>
                      <a:pt x="2" y="5"/>
                      <a:pt x="2" y="5"/>
                    </a:cubicBezTo>
                    <a:cubicBezTo>
                      <a:pt x="1" y="5"/>
                      <a:pt x="0" y="4"/>
                      <a:pt x="0" y="2"/>
                    </a:cubicBezTo>
                    <a:cubicBezTo>
                      <a:pt x="0" y="1"/>
                      <a:pt x="1" y="0"/>
                      <a:pt x="2" y="0"/>
                    </a:cubicBezTo>
                    <a:cubicBezTo>
                      <a:pt x="5" y="0"/>
                      <a:pt x="5" y="0"/>
                      <a:pt x="5" y="0"/>
                    </a:cubicBezTo>
                    <a:cubicBezTo>
                      <a:pt x="7" y="0"/>
                      <a:pt x="8" y="1"/>
                      <a:pt x="8" y="2"/>
                    </a:cubicBezTo>
                    <a:cubicBezTo>
                      <a:pt x="8" y="4"/>
                      <a:pt x="7"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grpSp>
          <p:nvGrpSpPr>
            <p:cNvPr id="20" name="Group 19"/>
            <p:cNvGrpSpPr/>
            <p:nvPr/>
          </p:nvGrpSpPr>
          <p:grpSpPr>
            <a:xfrm>
              <a:off x="7075035" y="3638551"/>
              <a:ext cx="239712" cy="471487"/>
              <a:chOff x="5478463" y="2638426"/>
              <a:chExt cx="239712" cy="471487"/>
            </a:xfrm>
            <a:solidFill>
              <a:schemeClr val="tx2"/>
            </a:solidFill>
          </p:grpSpPr>
          <p:sp>
            <p:nvSpPr>
              <p:cNvPr id="21" name="Oval 13"/>
              <p:cNvSpPr>
                <a:spLocks noChangeArrowheads="1"/>
              </p:cNvSpPr>
              <p:nvPr/>
            </p:nvSpPr>
            <p:spPr bwMode="auto">
              <a:xfrm>
                <a:off x="5478463" y="2947988"/>
                <a:ext cx="160338"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22" name="Freeform 82"/>
              <p:cNvSpPr>
                <a:spLocks noEditPoints="1"/>
              </p:cNvSpPr>
              <p:nvPr/>
            </p:nvSpPr>
            <p:spPr bwMode="auto">
              <a:xfrm>
                <a:off x="5553075" y="2638426"/>
                <a:ext cx="165100" cy="400050"/>
              </a:xfrm>
              <a:custGeom>
                <a:avLst/>
                <a:gdLst>
                  <a:gd name="T0" fmla="*/ 0 w 44"/>
                  <a:gd name="T1" fmla="*/ 104 h 106"/>
                  <a:gd name="T2" fmla="*/ 2 w 44"/>
                  <a:gd name="T3" fmla="*/ 98 h 106"/>
                  <a:gd name="T4" fmla="*/ 5 w 44"/>
                  <a:gd name="T5" fmla="*/ 104 h 106"/>
                  <a:gd name="T6" fmla="*/ 2 w 44"/>
                  <a:gd name="T7" fmla="*/ 94 h 106"/>
                  <a:gd name="T8" fmla="*/ 0 w 44"/>
                  <a:gd name="T9" fmla="*/ 88 h 106"/>
                  <a:gd name="T10" fmla="*/ 5 w 44"/>
                  <a:gd name="T11" fmla="*/ 88 h 106"/>
                  <a:gd name="T12" fmla="*/ 2 w 44"/>
                  <a:gd name="T13" fmla="*/ 94 h 106"/>
                  <a:gd name="T14" fmla="*/ 0 w 44"/>
                  <a:gd name="T15" fmla="*/ 79 h 106"/>
                  <a:gd name="T16" fmla="*/ 2 w 44"/>
                  <a:gd name="T17" fmla="*/ 73 h 106"/>
                  <a:gd name="T18" fmla="*/ 5 w 44"/>
                  <a:gd name="T19" fmla="*/ 79 h 106"/>
                  <a:gd name="T20" fmla="*/ 2 w 44"/>
                  <a:gd name="T21" fmla="*/ 69 h 106"/>
                  <a:gd name="T22" fmla="*/ 0 w 44"/>
                  <a:gd name="T23" fmla="*/ 63 h 106"/>
                  <a:gd name="T24" fmla="*/ 5 w 44"/>
                  <a:gd name="T25" fmla="*/ 63 h 106"/>
                  <a:gd name="T26" fmla="*/ 2 w 44"/>
                  <a:gd name="T27" fmla="*/ 69 h 106"/>
                  <a:gd name="T28" fmla="*/ 0 w 44"/>
                  <a:gd name="T29" fmla="*/ 54 h 106"/>
                  <a:gd name="T30" fmla="*/ 2 w 44"/>
                  <a:gd name="T31" fmla="*/ 48 h 106"/>
                  <a:gd name="T32" fmla="*/ 5 w 44"/>
                  <a:gd name="T33" fmla="*/ 54 h 106"/>
                  <a:gd name="T34" fmla="*/ 2 w 44"/>
                  <a:gd name="T35" fmla="*/ 44 h 106"/>
                  <a:gd name="T36" fmla="*/ 0 w 44"/>
                  <a:gd name="T37" fmla="*/ 38 h 106"/>
                  <a:gd name="T38" fmla="*/ 5 w 44"/>
                  <a:gd name="T39" fmla="*/ 38 h 106"/>
                  <a:gd name="T40" fmla="*/ 2 w 44"/>
                  <a:gd name="T41" fmla="*/ 44 h 106"/>
                  <a:gd name="T42" fmla="*/ 0 w 44"/>
                  <a:gd name="T43" fmla="*/ 29 h 106"/>
                  <a:gd name="T44" fmla="*/ 2 w 44"/>
                  <a:gd name="T45" fmla="*/ 23 h 106"/>
                  <a:gd name="T46" fmla="*/ 5 w 44"/>
                  <a:gd name="T47" fmla="*/ 29 h 106"/>
                  <a:gd name="T48" fmla="*/ 2 w 44"/>
                  <a:gd name="T49" fmla="*/ 19 h 106"/>
                  <a:gd name="T50" fmla="*/ 0 w 44"/>
                  <a:gd name="T51" fmla="*/ 14 h 106"/>
                  <a:gd name="T52" fmla="*/ 5 w 44"/>
                  <a:gd name="T53" fmla="*/ 14 h 106"/>
                  <a:gd name="T54" fmla="*/ 2 w 44"/>
                  <a:gd name="T55" fmla="*/ 19 h 106"/>
                  <a:gd name="T56" fmla="*/ 0 w 44"/>
                  <a:gd name="T57" fmla="*/ 4 h 106"/>
                  <a:gd name="T58" fmla="*/ 2 w 44"/>
                  <a:gd name="T59" fmla="*/ 0 h 106"/>
                  <a:gd name="T60" fmla="*/ 7 w 44"/>
                  <a:gd name="T61" fmla="*/ 2 h 106"/>
                  <a:gd name="T62" fmla="*/ 2 w 44"/>
                  <a:gd name="T63" fmla="*/ 7 h 106"/>
                  <a:gd name="T64" fmla="*/ 38 w 44"/>
                  <a:gd name="T65" fmla="*/ 5 h 106"/>
                  <a:gd name="T66" fmla="*/ 38 w 44"/>
                  <a:gd name="T67" fmla="*/ 0 h 106"/>
                  <a:gd name="T68" fmla="*/ 44 w 44"/>
                  <a:gd name="T69" fmla="*/ 2 h 106"/>
                  <a:gd name="T70" fmla="*/ 29 w 44"/>
                  <a:gd name="T71" fmla="*/ 5 h 106"/>
                  <a:gd name="T72" fmla="*/ 23 w 44"/>
                  <a:gd name="T73" fmla="*/ 2 h 106"/>
                  <a:gd name="T74" fmla="*/ 29 w 44"/>
                  <a:gd name="T75" fmla="*/ 0 h 106"/>
                  <a:gd name="T76" fmla="*/ 29 w 44"/>
                  <a:gd name="T77" fmla="*/ 5 h 106"/>
                  <a:gd name="T78" fmla="*/ 13 w 44"/>
                  <a:gd name="T79" fmla="*/ 5 h 106"/>
                  <a:gd name="T80" fmla="*/ 13 w 44"/>
                  <a:gd name="T81" fmla="*/ 0 h 106"/>
                  <a:gd name="T82" fmla="*/ 19 w 44"/>
                  <a:gd name="T8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106">
                    <a:moveTo>
                      <a:pt x="2" y="106"/>
                    </a:moveTo>
                    <a:cubicBezTo>
                      <a:pt x="1" y="106"/>
                      <a:pt x="0" y="105"/>
                      <a:pt x="0" y="104"/>
                    </a:cubicBezTo>
                    <a:cubicBezTo>
                      <a:pt x="0" y="101"/>
                      <a:pt x="0" y="101"/>
                      <a:pt x="0" y="101"/>
                    </a:cubicBezTo>
                    <a:cubicBezTo>
                      <a:pt x="0" y="99"/>
                      <a:pt x="1" y="98"/>
                      <a:pt x="2" y="98"/>
                    </a:cubicBezTo>
                    <a:cubicBezTo>
                      <a:pt x="4" y="98"/>
                      <a:pt x="5" y="99"/>
                      <a:pt x="5" y="101"/>
                    </a:cubicBezTo>
                    <a:cubicBezTo>
                      <a:pt x="5" y="104"/>
                      <a:pt x="5" y="104"/>
                      <a:pt x="5" y="104"/>
                    </a:cubicBezTo>
                    <a:cubicBezTo>
                      <a:pt x="5" y="105"/>
                      <a:pt x="4" y="106"/>
                      <a:pt x="2" y="106"/>
                    </a:cubicBezTo>
                    <a:close/>
                    <a:moveTo>
                      <a:pt x="2" y="94"/>
                    </a:moveTo>
                    <a:cubicBezTo>
                      <a:pt x="1" y="94"/>
                      <a:pt x="0" y="93"/>
                      <a:pt x="0" y="91"/>
                    </a:cubicBezTo>
                    <a:cubicBezTo>
                      <a:pt x="0" y="88"/>
                      <a:pt x="0" y="88"/>
                      <a:pt x="0" y="88"/>
                    </a:cubicBezTo>
                    <a:cubicBezTo>
                      <a:pt x="0" y="87"/>
                      <a:pt x="1" y="86"/>
                      <a:pt x="2" y="86"/>
                    </a:cubicBezTo>
                    <a:cubicBezTo>
                      <a:pt x="4" y="86"/>
                      <a:pt x="5" y="87"/>
                      <a:pt x="5" y="88"/>
                    </a:cubicBezTo>
                    <a:cubicBezTo>
                      <a:pt x="5" y="91"/>
                      <a:pt x="5" y="91"/>
                      <a:pt x="5" y="91"/>
                    </a:cubicBezTo>
                    <a:cubicBezTo>
                      <a:pt x="5" y="93"/>
                      <a:pt x="4" y="94"/>
                      <a:pt x="2" y="94"/>
                    </a:cubicBezTo>
                    <a:close/>
                    <a:moveTo>
                      <a:pt x="2" y="81"/>
                    </a:moveTo>
                    <a:cubicBezTo>
                      <a:pt x="1" y="81"/>
                      <a:pt x="0" y="80"/>
                      <a:pt x="0" y="79"/>
                    </a:cubicBezTo>
                    <a:cubicBezTo>
                      <a:pt x="0" y="76"/>
                      <a:pt x="0" y="76"/>
                      <a:pt x="0" y="76"/>
                    </a:cubicBezTo>
                    <a:cubicBezTo>
                      <a:pt x="0" y="74"/>
                      <a:pt x="1" y="73"/>
                      <a:pt x="2" y="73"/>
                    </a:cubicBezTo>
                    <a:cubicBezTo>
                      <a:pt x="4" y="73"/>
                      <a:pt x="5" y="74"/>
                      <a:pt x="5" y="76"/>
                    </a:cubicBezTo>
                    <a:cubicBezTo>
                      <a:pt x="5" y="79"/>
                      <a:pt x="5" y="79"/>
                      <a:pt x="5" y="79"/>
                    </a:cubicBezTo>
                    <a:cubicBezTo>
                      <a:pt x="5" y="80"/>
                      <a:pt x="4" y="81"/>
                      <a:pt x="2" y="81"/>
                    </a:cubicBezTo>
                    <a:close/>
                    <a:moveTo>
                      <a:pt x="2" y="69"/>
                    </a:moveTo>
                    <a:cubicBezTo>
                      <a:pt x="1" y="69"/>
                      <a:pt x="0" y="68"/>
                      <a:pt x="0" y="66"/>
                    </a:cubicBezTo>
                    <a:cubicBezTo>
                      <a:pt x="0" y="63"/>
                      <a:pt x="0" y="63"/>
                      <a:pt x="0" y="63"/>
                    </a:cubicBezTo>
                    <a:cubicBezTo>
                      <a:pt x="0" y="62"/>
                      <a:pt x="1" y="61"/>
                      <a:pt x="2" y="61"/>
                    </a:cubicBezTo>
                    <a:cubicBezTo>
                      <a:pt x="4" y="61"/>
                      <a:pt x="5" y="62"/>
                      <a:pt x="5" y="63"/>
                    </a:cubicBezTo>
                    <a:cubicBezTo>
                      <a:pt x="5" y="66"/>
                      <a:pt x="5" y="66"/>
                      <a:pt x="5" y="66"/>
                    </a:cubicBezTo>
                    <a:cubicBezTo>
                      <a:pt x="5" y="68"/>
                      <a:pt x="4" y="69"/>
                      <a:pt x="2" y="69"/>
                    </a:cubicBezTo>
                    <a:close/>
                    <a:moveTo>
                      <a:pt x="2" y="57"/>
                    </a:moveTo>
                    <a:cubicBezTo>
                      <a:pt x="1" y="57"/>
                      <a:pt x="0" y="55"/>
                      <a:pt x="0" y="54"/>
                    </a:cubicBezTo>
                    <a:cubicBezTo>
                      <a:pt x="0" y="51"/>
                      <a:pt x="0" y="51"/>
                      <a:pt x="0" y="51"/>
                    </a:cubicBezTo>
                    <a:cubicBezTo>
                      <a:pt x="0" y="49"/>
                      <a:pt x="1" y="48"/>
                      <a:pt x="2" y="48"/>
                    </a:cubicBezTo>
                    <a:cubicBezTo>
                      <a:pt x="4" y="48"/>
                      <a:pt x="5" y="49"/>
                      <a:pt x="5" y="51"/>
                    </a:cubicBezTo>
                    <a:cubicBezTo>
                      <a:pt x="5" y="54"/>
                      <a:pt x="5" y="54"/>
                      <a:pt x="5" y="54"/>
                    </a:cubicBezTo>
                    <a:cubicBezTo>
                      <a:pt x="5" y="55"/>
                      <a:pt x="4" y="57"/>
                      <a:pt x="2" y="57"/>
                    </a:cubicBezTo>
                    <a:close/>
                    <a:moveTo>
                      <a:pt x="2" y="44"/>
                    </a:moveTo>
                    <a:cubicBezTo>
                      <a:pt x="1" y="44"/>
                      <a:pt x="0" y="43"/>
                      <a:pt x="0" y="41"/>
                    </a:cubicBezTo>
                    <a:cubicBezTo>
                      <a:pt x="0" y="38"/>
                      <a:pt x="0" y="38"/>
                      <a:pt x="0" y="38"/>
                    </a:cubicBezTo>
                    <a:cubicBezTo>
                      <a:pt x="0" y="37"/>
                      <a:pt x="1" y="36"/>
                      <a:pt x="2" y="36"/>
                    </a:cubicBezTo>
                    <a:cubicBezTo>
                      <a:pt x="4" y="36"/>
                      <a:pt x="5" y="37"/>
                      <a:pt x="5" y="38"/>
                    </a:cubicBezTo>
                    <a:cubicBezTo>
                      <a:pt x="5" y="41"/>
                      <a:pt x="5" y="41"/>
                      <a:pt x="5" y="41"/>
                    </a:cubicBezTo>
                    <a:cubicBezTo>
                      <a:pt x="5" y="43"/>
                      <a:pt x="4" y="44"/>
                      <a:pt x="2" y="44"/>
                    </a:cubicBezTo>
                    <a:close/>
                    <a:moveTo>
                      <a:pt x="2" y="32"/>
                    </a:moveTo>
                    <a:cubicBezTo>
                      <a:pt x="1" y="32"/>
                      <a:pt x="0" y="30"/>
                      <a:pt x="0" y="29"/>
                    </a:cubicBezTo>
                    <a:cubicBezTo>
                      <a:pt x="0" y="26"/>
                      <a:pt x="0" y="26"/>
                      <a:pt x="0" y="26"/>
                    </a:cubicBezTo>
                    <a:cubicBezTo>
                      <a:pt x="0" y="24"/>
                      <a:pt x="1" y="23"/>
                      <a:pt x="2" y="23"/>
                    </a:cubicBezTo>
                    <a:cubicBezTo>
                      <a:pt x="4" y="23"/>
                      <a:pt x="5" y="24"/>
                      <a:pt x="5" y="26"/>
                    </a:cubicBezTo>
                    <a:cubicBezTo>
                      <a:pt x="5" y="29"/>
                      <a:pt x="5" y="29"/>
                      <a:pt x="5" y="29"/>
                    </a:cubicBezTo>
                    <a:cubicBezTo>
                      <a:pt x="5" y="30"/>
                      <a:pt x="4" y="32"/>
                      <a:pt x="2" y="32"/>
                    </a:cubicBezTo>
                    <a:close/>
                    <a:moveTo>
                      <a:pt x="2" y="19"/>
                    </a:moveTo>
                    <a:cubicBezTo>
                      <a:pt x="1" y="19"/>
                      <a:pt x="0" y="18"/>
                      <a:pt x="0" y="16"/>
                    </a:cubicBezTo>
                    <a:cubicBezTo>
                      <a:pt x="0" y="14"/>
                      <a:pt x="0" y="14"/>
                      <a:pt x="0" y="14"/>
                    </a:cubicBezTo>
                    <a:cubicBezTo>
                      <a:pt x="0" y="12"/>
                      <a:pt x="1" y="11"/>
                      <a:pt x="2" y="11"/>
                    </a:cubicBezTo>
                    <a:cubicBezTo>
                      <a:pt x="4" y="11"/>
                      <a:pt x="5" y="12"/>
                      <a:pt x="5" y="14"/>
                    </a:cubicBezTo>
                    <a:cubicBezTo>
                      <a:pt x="5" y="16"/>
                      <a:pt x="5" y="16"/>
                      <a:pt x="5" y="16"/>
                    </a:cubicBezTo>
                    <a:cubicBezTo>
                      <a:pt x="5" y="18"/>
                      <a:pt x="4" y="19"/>
                      <a:pt x="2" y="19"/>
                    </a:cubicBezTo>
                    <a:close/>
                    <a:moveTo>
                      <a:pt x="2" y="7"/>
                    </a:moveTo>
                    <a:cubicBezTo>
                      <a:pt x="1" y="7"/>
                      <a:pt x="0" y="5"/>
                      <a:pt x="0" y="4"/>
                    </a:cubicBezTo>
                    <a:cubicBezTo>
                      <a:pt x="0" y="2"/>
                      <a:pt x="0" y="2"/>
                      <a:pt x="0" y="2"/>
                    </a:cubicBezTo>
                    <a:cubicBezTo>
                      <a:pt x="0" y="1"/>
                      <a:pt x="1" y="0"/>
                      <a:pt x="2" y="0"/>
                    </a:cubicBezTo>
                    <a:cubicBezTo>
                      <a:pt x="4" y="0"/>
                      <a:pt x="4" y="0"/>
                      <a:pt x="4" y="0"/>
                    </a:cubicBezTo>
                    <a:cubicBezTo>
                      <a:pt x="5" y="0"/>
                      <a:pt x="7" y="1"/>
                      <a:pt x="7" y="2"/>
                    </a:cubicBezTo>
                    <a:cubicBezTo>
                      <a:pt x="7" y="4"/>
                      <a:pt x="6" y="5"/>
                      <a:pt x="5" y="5"/>
                    </a:cubicBezTo>
                    <a:cubicBezTo>
                      <a:pt x="4" y="6"/>
                      <a:pt x="3" y="7"/>
                      <a:pt x="2" y="7"/>
                    </a:cubicBezTo>
                    <a:close/>
                    <a:moveTo>
                      <a:pt x="41" y="5"/>
                    </a:moveTo>
                    <a:cubicBezTo>
                      <a:pt x="38" y="5"/>
                      <a:pt x="38" y="5"/>
                      <a:pt x="38" y="5"/>
                    </a:cubicBezTo>
                    <a:cubicBezTo>
                      <a:pt x="37" y="5"/>
                      <a:pt x="36" y="4"/>
                      <a:pt x="36" y="2"/>
                    </a:cubicBezTo>
                    <a:cubicBezTo>
                      <a:pt x="36" y="1"/>
                      <a:pt x="37" y="0"/>
                      <a:pt x="38" y="0"/>
                    </a:cubicBezTo>
                    <a:cubicBezTo>
                      <a:pt x="41" y="0"/>
                      <a:pt x="41" y="0"/>
                      <a:pt x="41" y="0"/>
                    </a:cubicBezTo>
                    <a:cubicBezTo>
                      <a:pt x="43" y="0"/>
                      <a:pt x="44" y="1"/>
                      <a:pt x="44" y="2"/>
                    </a:cubicBezTo>
                    <a:cubicBezTo>
                      <a:pt x="44" y="4"/>
                      <a:pt x="43" y="5"/>
                      <a:pt x="41" y="5"/>
                    </a:cubicBezTo>
                    <a:close/>
                    <a:moveTo>
                      <a:pt x="29" y="5"/>
                    </a:moveTo>
                    <a:cubicBezTo>
                      <a:pt x="26" y="5"/>
                      <a:pt x="26" y="5"/>
                      <a:pt x="26" y="5"/>
                    </a:cubicBezTo>
                    <a:cubicBezTo>
                      <a:pt x="24" y="5"/>
                      <a:pt x="23" y="4"/>
                      <a:pt x="23" y="2"/>
                    </a:cubicBezTo>
                    <a:cubicBezTo>
                      <a:pt x="23" y="1"/>
                      <a:pt x="24" y="0"/>
                      <a:pt x="26" y="0"/>
                    </a:cubicBezTo>
                    <a:cubicBezTo>
                      <a:pt x="29" y="0"/>
                      <a:pt x="29" y="0"/>
                      <a:pt x="29" y="0"/>
                    </a:cubicBezTo>
                    <a:cubicBezTo>
                      <a:pt x="30" y="0"/>
                      <a:pt x="31" y="1"/>
                      <a:pt x="31" y="2"/>
                    </a:cubicBezTo>
                    <a:cubicBezTo>
                      <a:pt x="31" y="4"/>
                      <a:pt x="30" y="5"/>
                      <a:pt x="29" y="5"/>
                    </a:cubicBezTo>
                    <a:close/>
                    <a:moveTo>
                      <a:pt x="16" y="5"/>
                    </a:moveTo>
                    <a:cubicBezTo>
                      <a:pt x="13" y="5"/>
                      <a:pt x="13" y="5"/>
                      <a:pt x="13" y="5"/>
                    </a:cubicBezTo>
                    <a:cubicBezTo>
                      <a:pt x="12" y="5"/>
                      <a:pt x="11" y="4"/>
                      <a:pt x="11" y="2"/>
                    </a:cubicBezTo>
                    <a:cubicBezTo>
                      <a:pt x="11" y="1"/>
                      <a:pt x="12" y="0"/>
                      <a:pt x="13" y="0"/>
                    </a:cubicBezTo>
                    <a:cubicBezTo>
                      <a:pt x="16" y="0"/>
                      <a:pt x="16" y="0"/>
                      <a:pt x="16" y="0"/>
                    </a:cubicBezTo>
                    <a:cubicBezTo>
                      <a:pt x="18" y="0"/>
                      <a:pt x="19" y="1"/>
                      <a:pt x="19" y="2"/>
                    </a:cubicBezTo>
                    <a:cubicBezTo>
                      <a:pt x="19" y="4"/>
                      <a:pt x="18" y="5"/>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grpSp>
          <p:nvGrpSpPr>
            <p:cNvPr id="23" name="Group 22"/>
            <p:cNvGrpSpPr/>
            <p:nvPr/>
          </p:nvGrpSpPr>
          <p:grpSpPr>
            <a:xfrm>
              <a:off x="7449685" y="4260851"/>
              <a:ext cx="203200" cy="461962"/>
              <a:chOff x="5853113" y="3260726"/>
              <a:chExt cx="203200" cy="461962"/>
            </a:xfrm>
            <a:solidFill>
              <a:schemeClr val="tx2"/>
            </a:solidFill>
          </p:grpSpPr>
          <p:sp>
            <p:nvSpPr>
              <p:cNvPr id="24" name="Oval 15"/>
              <p:cNvSpPr>
                <a:spLocks noChangeArrowheads="1"/>
              </p:cNvSpPr>
              <p:nvPr/>
            </p:nvSpPr>
            <p:spPr bwMode="auto">
              <a:xfrm>
                <a:off x="5853113" y="3560763"/>
                <a:ext cx="161925"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sp>
            <p:nvSpPr>
              <p:cNvPr id="25" name="Freeform 83"/>
              <p:cNvSpPr>
                <a:spLocks noEditPoints="1"/>
              </p:cNvSpPr>
              <p:nvPr/>
            </p:nvSpPr>
            <p:spPr bwMode="auto">
              <a:xfrm>
                <a:off x="5924550" y="3260726"/>
                <a:ext cx="131763" cy="390525"/>
              </a:xfrm>
              <a:custGeom>
                <a:avLst/>
                <a:gdLst>
                  <a:gd name="T0" fmla="*/ 0 w 35"/>
                  <a:gd name="T1" fmla="*/ 101 h 104"/>
                  <a:gd name="T2" fmla="*/ 3 w 35"/>
                  <a:gd name="T3" fmla="*/ 95 h 104"/>
                  <a:gd name="T4" fmla="*/ 6 w 35"/>
                  <a:gd name="T5" fmla="*/ 101 h 104"/>
                  <a:gd name="T6" fmla="*/ 3 w 35"/>
                  <a:gd name="T7" fmla="*/ 91 h 104"/>
                  <a:gd name="T8" fmla="*/ 0 w 35"/>
                  <a:gd name="T9" fmla="*/ 86 h 104"/>
                  <a:gd name="T10" fmla="*/ 6 w 35"/>
                  <a:gd name="T11" fmla="*/ 86 h 104"/>
                  <a:gd name="T12" fmla="*/ 3 w 35"/>
                  <a:gd name="T13" fmla="*/ 91 h 104"/>
                  <a:gd name="T14" fmla="*/ 0 w 35"/>
                  <a:gd name="T15" fmla="*/ 76 h 104"/>
                  <a:gd name="T16" fmla="*/ 3 w 35"/>
                  <a:gd name="T17" fmla="*/ 70 h 104"/>
                  <a:gd name="T18" fmla="*/ 6 w 35"/>
                  <a:gd name="T19" fmla="*/ 76 h 104"/>
                  <a:gd name="T20" fmla="*/ 3 w 35"/>
                  <a:gd name="T21" fmla="*/ 66 h 104"/>
                  <a:gd name="T22" fmla="*/ 0 w 35"/>
                  <a:gd name="T23" fmla="*/ 61 h 104"/>
                  <a:gd name="T24" fmla="*/ 6 w 35"/>
                  <a:gd name="T25" fmla="*/ 61 h 104"/>
                  <a:gd name="T26" fmla="*/ 3 w 35"/>
                  <a:gd name="T27" fmla="*/ 66 h 104"/>
                  <a:gd name="T28" fmla="*/ 0 w 35"/>
                  <a:gd name="T29" fmla="*/ 51 h 104"/>
                  <a:gd name="T30" fmla="*/ 3 w 35"/>
                  <a:gd name="T31" fmla="*/ 45 h 104"/>
                  <a:gd name="T32" fmla="*/ 6 w 35"/>
                  <a:gd name="T33" fmla="*/ 51 h 104"/>
                  <a:gd name="T34" fmla="*/ 3 w 35"/>
                  <a:gd name="T35" fmla="*/ 41 h 104"/>
                  <a:gd name="T36" fmla="*/ 0 w 35"/>
                  <a:gd name="T37" fmla="*/ 36 h 104"/>
                  <a:gd name="T38" fmla="*/ 6 w 35"/>
                  <a:gd name="T39" fmla="*/ 36 h 104"/>
                  <a:gd name="T40" fmla="*/ 3 w 35"/>
                  <a:gd name="T41" fmla="*/ 41 h 104"/>
                  <a:gd name="T42" fmla="*/ 0 w 35"/>
                  <a:gd name="T43" fmla="*/ 26 h 104"/>
                  <a:gd name="T44" fmla="*/ 3 w 35"/>
                  <a:gd name="T45" fmla="*/ 21 h 104"/>
                  <a:gd name="T46" fmla="*/ 6 w 35"/>
                  <a:gd name="T47" fmla="*/ 26 h 104"/>
                  <a:gd name="T48" fmla="*/ 3 w 35"/>
                  <a:gd name="T49" fmla="*/ 16 h 104"/>
                  <a:gd name="T50" fmla="*/ 0 w 35"/>
                  <a:gd name="T51" fmla="*/ 11 h 104"/>
                  <a:gd name="T52" fmla="*/ 6 w 35"/>
                  <a:gd name="T53" fmla="*/ 11 h 104"/>
                  <a:gd name="T54" fmla="*/ 3 w 35"/>
                  <a:gd name="T55" fmla="*/ 16 h 104"/>
                  <a:gd name="T56" fmla="*/ 30 w 35"/>
                  <a:gd name="T57" fmla="*/ 5 h 104"/>
                  <a:gd name="T58" fmla="*/ 30 w 35"/>
                  <a:gd name="T59" fmla="*/ 0 h 104"/>
                  <a:gd name="T60" fmla="*/ 35 w 35"/>
                  <a:gd name="T61" fmla="*/ 2 h 104"/>
                  <a:gd name="T62" fmla="*/ 20 w 35"/>
                  <a:gd name="T63" fmla="*/ 5 h 104"/>
                  <a:gd name="T64" fmla="*/ 14 w 35"/>
                  <a:gd name="T65" fmla="*/ 2 h 104"/>
                  <a:gd name="T66" fmla="*/ 20 w 35"/>
                  <a:gd name="T67" fmla="*/ 0 h 104"/>
                  <a:gd name="T68" fmla="*/ 20 w 35"/>
                  <a:gd name="T69" fmla="*/ 5 h 104"/>
                  <a:gd name="T70" fmla="*/ 5 w 35"/>
                  <a:gd name="T71" fmla="*/ 5 h 104"/>
                  <a:gd name="T72" fmla="*/ 5 w 35"/>
                  <a:gd name="T73" fmla="*/ 0 h 104"/>
                  <a:gd name="T74" fmla="*/ 10 w 35"/>
                  <a:gd name="T75"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 h="104">
                    <a:moveTo>
                      <a:pt x="3" y="104"/>
                    </a:moveTo>
                    <a:cubicBezTo>
                      <a:pt x="2" y="104"/>
                      <a:pt x="0" y="102"/>
                      <a:pt x="0" y="101"/>
                    </a:cubicBezTo>
                    <a:cubicBezTo>
                      <a:pt x="0" y="98"/>
                      <a:pt x="0" y="98"/>
                      <a:pt x="0" y="98"/>
                    </a:cubicBezTo>
                    <a:cubicBezTo>
                      <a:pt x="0" y="97"/>
                      <a:pt x="2" y="95"/>
                      <a:pt x="3" y="95"/>
                    </a:cubicBezTo>
                    <a:cubicBezTo>
                      <a:pt x="5" y="95"/>
                      <a:pt x="6" y="97"/>
                      <a:pt x="6" y="98"/>
                    </a:cubicBezTo>
                    <a:cubicBezTo>
                      <a:pt x="6" y="101"/>
                      <a:pt x="6" y="101"/>
                      <a:pt x="6" y="101"/>
                    </a:cubicBezTo>
                    <a:cubicBezTo>
                      <a:pt x="6" y="102"/>
                      <a:pt x="5" y="104"/>
                      <a:pt x="3" y="104"/>
                    </a:cubicBezTo>
                    <a:close/>
                    <a:moveTo>
                      <a:pt x="3" y="91"/>
                    </a:moveTo>
                    <a:cubicBezTo>
                      <a:pt x="2" y="91"/>
                      <a:pt x="0" y="90"/>
                      <a:pt x="0" y="88"/>
                    </a:cubicBezTo>
                    <a:cubicBezTo>
                      <a:pt x="0" y="86"/>
                      <a:pt x="0" y="86"/>
                      <a:pt x="0" y="86"/>
                    </a:cubicBezTo>
                    <a:cubicBezTo>
                      <a:pt x="0" y="84"/>
                      <a:pt x="2" y="83"/>
                      <a:pt x="3" y="83"/>
                    </a:cubicBezTo>
                    <a:cubicBezTo>
                      <a:pt x="5" y="83"/>
                      <a:pt x="6" y="84"/>
                      <a:pt x="6" y="86"/>
                    </a:cubicBezTo>
                    <a:cubicBezTo>
                      <a:pt x="6" y="88"/>
                      <a:pt x="6" y="88"/>
                      <a:pt x="6" y="88"/>
                    </a:cubicBezTo>
                    <a:cubicBezTo>
                      <a:pt x="6" y="90"/>
                      <a:pt x="5" y="91"/>
                      <a:pt x="3" y="91"/>
                    </a:cubicBezTo>
                    <a:close/>
                    <a:moveTo>
                      <a:pt x="3" y="79"/>
                    </a:moveTo>
                    <a:cubicBezTo>
                      <a:pt x="2" y="79"/>
                      <a:pt x="0" y="78"/>
                      <a:pt x="0" y="76"/>
                    </a:cubicBezTo>
                    <a:cubicBezTo>
                      <a:pt x="0" y="73"/>
                      <a:pt x="0" y="73"/>
                      <a:pt x="0" y="73"/>
                    </a:cubicBezTo>
                    <a:cubicBezTo>
                      <a:pt x="0" y="72"/>
                      <a:pt x="2" y="70"/>
                      <a:pt x="3" y="70"/>
                    </a:cubicBezTo>
                    <a:cubicBezTo>
                      <a:pt x="5" y="70"/>
                      <a:pt x="6" y="72"/>
                      <a:pt x="6" y="73"/>
                    </a:cubicBezTo>
                    <a:cubicBezTo>
                      <a:pt x="6" y="76"/>
                      <a:pt x="6" y="76"/>
                      <a:pt x="6" y="76"/>
                    </a:cubicBezTo>
                    <a:cubicBezTo>
                      <a:pt x="6" y="78"/>
                      <a:pt x="5" y="79"/>
                      <a:pt x="3" y="79"/>
                    </a:cubicBezTo>
                    <a:close/>
                    <a:moveTo>
                      <a:pt x="3" y="66"/>
                    </a:moveTo>
                    <a:cubicBezTo>
                      <a:pt x="2" y="66"/>
                      <a:pt x="0" y="65"/>
                      <a:pt x="0" y="64"/>
                    </a:cubicBezTo>
                    <a:cubicBezTo>
                      <a:pt x="0" y="61"/>
                      <a:pt x="0" y="61"/>
                      <a:pt x="0" y="61"/>
                    </a:cubicBezTo>
                    <a:cubicBezTo>
                      <a:pt x="0" y="59"/>
                      <a:pt x="2" y="58"/>
                      <a:pt x="3" y="58"/>
                    </a:cubicBezTo>
                    <a:cubicBezTo>
                      <a:pt x="5" y="58"/>
                      <a:pt x="6" y="59"/>
                      <a:pt x="6" y="61"/>
                    </a:cubicBezTo>
                    <a:cubicBezTo>
                      <a:pt x="6" y="64"/>
                      <a:pt x="6" y="64"/>
                      <a:pt x="6" y="64"/>
                    </a:cubicBezTo>
                    <a:cubicBezTo>
                      <a:pt x="6" y="65"/>
                      <a:pt x="5" y="66"/>
                      <a:pt x="3" y="66"/>
                    </a:cubicBezTo>
                    <a:close/>
                    <a:moveTo>
                      <a:pt x="3" y="54"/>
                    </a:moveTo>
                    <a:cubicBezTo>
                      <a:pt x="2" y="54"/>
                      <a:pt x="0" y="53"/>
                      <a:pt x="0" y="51"/>
                    </a:cubicBezTo>
                    <a:cubicBezTo>
                      <a:pt x="0" y="48"/>
                      <a:pt x="0" y="48"/>
                      <a:pt x="0" y="48"/>
                    </a:cubicBezTo>
                    <a:cubicBezTo>
                      <a:pt x="0" y="47"/>
                      <a:pt x="2" y="45"/>
                      <a:pt x="3" y="45"/>
                    </a:cubicBezTo>
                    <a:cubicBezTo>
                      <a:pt x="5" y="45"/>
                      <a:pt x="6" y="47"/>
                      <a:pt x="6" y="48"/>
                    </a:cubicBezTo>
                    <a:cubicBezTo>
                      <a:pt x="6" y="51"/>
                      <a:pt x="6" y="51"/>
                      <a:pt x="6" y="51"/>
                    </a:cubicBezTo>
                    <a:cubicBezTo>
                      <a:pt x="6" y="53"/>
                      <a:pt x="5" y="54"/>
                      <a:pt x="3" y="54"/>
                    </a:cubicBezTo>
                    <a:close/>
                    <a:moveTo>
                      <a:pt x="3" y="41"/>
                    </a:moveTo>
                    <a:cubicBezTo>
                      <a:pt x="2" y="41"/>
                      <a:pt x="0" y="40"/>
                      <a:pt x="0" y="39"/>
                    </a:cubicBezTo>
                    <a:cubicBezTo>
                      <a:pt x="0" y="36"/>
                      <a:pt x="0" y="36"/>
                      <a:pt x="0" y="36"/>
                    </a:cubicBezTo>
                    <a:cubicBezTo>
                      <a:pt x="0" y="34"/>
                      <a:pt x="2" y="33"/>
                      <a:pt x="3" y="33"/>
                    </a:cubicBezTo>
                    <a:cubicBezTo>
                      <a:pt x="5" y="33"/>
                      <a:pt x="6" y="34"/>
                      <a:pt x="6" y="36"/>
                    </a:cubicBezTo>
                    <a:cubicBezTo>
                      <a:pt x="6" y="39"/>
                      <a:pt x="6" y="39"/>
                      <a:pt x="6" y="39"/>
                    </a:cubicBezTo>
                    <a:cubicBezTo>
                      <a:pt x="6" y="40"/>
                      <a:pt x="5" y="41"/>
                      <a:pt x="3" y="41"/>
                    </a:cubicBezTo>
                    <a:close/>
                    <a:moveTo>
                      <a:pt x="3" y="29"/>
                    </a:moveTo>
                    <a:cubicBezTo>
                      <a:pt x="2" y="29"/>
                      <a:pt x="0" y="28"/>
                      <a:pt x="0" y="26"/>
                    </a:cubicBezTo>
                    <a:cubicBezTo>
                      <a:pt x="0" y="23"/>
                      <a:pt x="0" y="23"/>
                      <a:pt x="0" y="23"/>
                    </a:cubicBezTo>
                    <a:cubicBezTo>
                      <a:pt x="0" y="22"/>
                      <a:pt x="2" y="21"/>
                      <a:pt x="3" y="21"/>
                    </a:cubicBezTo>
                    <a:cubicBezTo>
                      <a:pt x="5" y="21"/>
                      <a:pt x="6" y="22"/>
                      <a:pt x="6" y="23"/>
                    </a:cubicBezTo>
                    <a:cubicBezTo>
                      <a:pt x="6" y="26"/>
                      <a:pt x="6" y="26"/>
                      <a:pt x="6" y="26"/>
                    </a:cubicBezTo>
                    <a:cubicBezTo>
                      <a:pt x="6" y="28"/>
                      <a:pt x="5" y="29"/>
                      <a:pt x="3" y="29"/>
                    </a:cubicBezTo>
                    <a:close/>
                    <a:moveTo>
                      <a:pt x="3" y="16"/>
                    </a:moveTo>
                    <a:cubicBezTo>
                      <a:pt x="2" y="16"/>
                      <a:pt x="0" y="15"/>
                      <a:pt x="0" y="14"/>
                    </a:cubicBezTo>
                    <a:cubicBezTo>
                      <a:pt x="0" y="11"/>
                      <a:pt x="0" y="11"/>
                      <a:pt x="0" y="11"/>
                    </a:cubicBezTo>
                    <a:cubicBezTo>
                      <a:pt x="0" y="9"/>
                      <a:pt x="2" y="8"/>
                      <a:pt x="3" y="8"/>
                    </a:cubicBezTo>
                    <a:cubicBezTo>
                      <a:pt x="5" y="8"/>
                      <a:pt x="6" y="9"/>
                      <a:pt x="6" y="11"/>
                    </a:cubicBezTo>
                    <a:cubicBezTo>
                      <a:pt x="6" y="14"/>
                      <a:pt x="6" y="14"/>
                      <a:pt x="6" y="14"/>
                    </a:cubicBezTo>
                    <a:cubicBezTo>
                      <a:pt x="6" y="15"/>
                      <a:pt x="5" y="16"/>
                      <a:pt x="3" y="16"/>
                    </a:cubicBezTo>
                    <a:close/>
                    <a:moveTo>
                      <a:pt x="32" y="5"/>
                    </a:moveTo>
                    <a:cubicBezTo>
                      <a:pt x="30" y="5"/>
                      <a:pt x="30" y="5"/>
                      <a:pt x="30" y="5"/>
                    </a:cubicBezTo>
                    <a:cubicBezTo>
                      <a:pt x="28" y="5"/>
                      <a:pt x="27" y="4"/>
                      <a:pt x="27" y="2"/>
                    </a:cubicBezTo>
                    <a:cubicBezTo>
                      <a:pt x="27" y="1"/>
                      <a:pt x="28" y="0"/>
                      <a:pt x="30" y="0"/>
                    </a:cubicBezTo>
                    <a:cubicBezTo>
                      <a:pt x="32" y="0"/>
                      <a:pt x="32" y="0"/>
                      <a:pt x="32" y="0"/>
                    </a:cubicBezTo>
                    <a:cubicBezTo>
                      <a:pt x="34" y="0"/>
                      <a:pt x="35" y="1"/>
                      <a:pt x="35" y="2"/>
                    </a:cubicBezTo>
                    <a:cubicBezTo>
                      <a:pt x="35" y="4"/>
                      <a:pt x="34" y="5"/>
                      <a:pt x="32" y="5"/>
                    </a:cubicBezTo>
                    <a:close/>
                    <a:moveTo>
                      <a:pt x="20" y="5"/>
                    </a:moveTo>
                    <a:cubicBezTo>
                      <a:pt x="17" y="5"/>
                      <a:pt x="17" y="5"/>
                      <a:pt x="17" y="5"/>
                    </a:cubicBezTo>
                    <a:cubicBezTo>
                      <a:pt x="16" y="5"/>
                      <a:pt x="14" y="4"/>
                      <a:pt x="14" y="2"/>
                    </a:cubicBezTo>
                    <a:cubicBezTo>
                      <a:pt x="14" y="1"/>
                      <a:pt x="16" y="0"/>
                      <a:pt x="17" y="0"/>
                    </a:cubicBezTo>
                    <a:cubicBezTo>
                      <a:pt x="20" y="0"/>
                      <a:pt x="20" y="0"/>
                      <a:pt x="20" y="0"/>
                    </a:cubicBezTo>
                    <a:cubicBezTo>
                      <a:pt x="21" y="0"/>
                      <a:pt x="23" y="1"/>
                      <a:pt x="23" y="2"/>
                    </a:cubicBezTo>
                    <a:cubicBezTo>
                      <a:pt x="23" y="4"/>
                      <a:pt x="21" y="5"/>
                      <a:pt x="20" y="5"/>
                    </a:cubicBezTo>
                    <a:close/>
                    <a:moveTo>
                      <a:pt x="7" y="5"/>
                    </a:moveTo>
                    <a:cubicBezTo>
                      <a:pt x="5" y="5"/>
                      <a:pt x="5" y="5"/>
                      <a:pt x="5" y="5"/>
                    </a:cubicBezTo>
                    <a:cubicBezTo>
                      <a:pt x="3" y="5"/>
                      <a:pt x="2" y="4"/>
                      <a:pt x="2" y="2"/>
                    </a:cubicBezTo>
                    <a:cubicBezTo>
                      <a:pt x="2" y="1"/>
                      <a:pt x="3" y="0"/>
                      <a:pt x="5" y="0"/>
                    </a:cubicBezTo>
                    <a:cubicBezTo>
                      <a:pt x="7" y="0"/>
                      <a:pt x="7" y="0"/>
                      <a:pt x="7" y="0"/>
                    </a:cubicBezTo>
                    <a:cubicBezTo>
                      <a:pt x="9" y="0"/>
                      <a:pt x="10" y="1"/>
                      <a:pt x="10" y="2"/>
                    </a:cubicBezTo>
                    <a:cubicBezTo>
                      <a:pt x="10" y="4"/>
                      <a:pt x="9" y="5"/>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mj-lt"/>
                </a:endParaRPr>
              </a:p>
            </p:txBody>
          </p:sp>
        </p:grpSp>
        <p:sp>
          <p:nvSpPr>
            <p:cNvPr id="26" name="AutoShape 85"/>
            <p:cNvSpPr>
              <a:spLocks noChangeAspect="1" noChangeArrowheads="1" noTextEdit="1"/>
            </p:cNvSpPr>
            <p:nvPr/>
          </p:nvSpPr>
          <p:spPr bwMode="auto">
            <a:xfrm>
              <a:off x="5563735" y="3725863"/>
              <a:ext cx="1228725"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mj-lt"/>
              </a:endParaRPr>
            </a:p>
          </p:txBody>
        </p:sp>
        <p:grpSp>
          <p:nvGrpSpPr>
            <p:cNvPr id="31" name="Group 30"/>
            <p:cNvGrpSpPr/>
            <p:nvPr/>
          </p:nvGrpSpPr>
          <p:grpSpPr>
            <a:xfrm>
              <a:off x="3771165" y="4036374"/>
              <a:ext cx="429265" cy="429265"/>
              <a:chOff x="2174593" y="3036249"/>
              <a:chExt cx="429265" cy="429265"/>
            </a:xfrm>
          </p:grpSpPr>
          <p:sp>
            <p:nvSpPr>
              <p:cNvPr id="32" name="Shape 4594"/>
              <p:cNvSpPr/>
              <p:nvPr/>
            </p:nvSpPr>
            <p:spPr>
              <a:xfrm>
                <a:off x="2174593" y="3036249"/>
                <a:ext cx="429265"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sp>
            <p:nvSpPr>
              <p:cNvPr id="33" name="Shape 4595"/>
              <p:cNvSpPr/>
              <p:nvPr/>
            </p:nvSpPr>
            <p:spPr>
              <a:xfrm>
                <a:off x="2310528" y="3138456"/>
                <a:ext cx="157396" cy="224850"/>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4135">
                  <a:latin typeface="+mj-lt"/>
                </a:endParaRPr>
              </a:p>
            </p:txBody>
          </p:sp>
        </p:grpSp>
        <p:sp>
          <p:nvSpPr>
            <p:cNvPr id="34" name="Text Placeholder 2"/>
            <p:cNvSpPr txBox="1"/>
            <p:nvPr/>
          </p:nvSpPr>
          <p:spPr>
            <a:xfrm>
              <a:off x="2961753" y="4138581"/>
              <a:ext cx="810891"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5" name="Text Placeholder 2"/>
            <p:cNvSpPr txBox="1"/>
            <p:nvPr/>
          </p:nvSpPr>
          <p:spPr>
            <a:xfrm>
              <a:off x="3696444" y="3217539"/>
              <a:ext cx="928757"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6" name="Text Placeholder 2"/>
            <p:cNvSpPr txBox="1"/>
            <p:nvPr/>
          </p:nvSpPr>
          <p:spPr>
            <a:xfrm>
              <a:off x="5704632" y="2491839"/>
              <a:ext cx="916057"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7" name="Text Placeholder 2"/>
            <p:cNvSpPr txBox="1"/>
            <p:nvPr/>
          </p:nvSpPr>
          <p:spPr>
            <a:xfrm>
              <a:off x="6797221" y="2817682"/>
              <a:ext cx="1028770"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8" name="Text Placeholder 2"/>
            <p:cNvSpPr txBox="1"/>
            <p:nvPr/>
          </p:nvSpPr>
          <p:spPr>
            <a:xfrm>
              <a:off x="7840209" y="3457021"/>
              <a:ext cx="1028770"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sp>
          <p:nvSpPr>
            <p:cNvPr id="39" name="Text Placeholder 2"/>
            <p:cNvSpPr txBox="1"/>
            <p:nvPr/>
          </p:nvSpPr>
          <p:spPr>
            <a:xfrm>
              <a:off x="8162437" y="4124483"/>
              <a:ext cx="1028770" cy="261780"/>
            </a:xfrm>
            <a:prstGeom prst="rect">
              <a:avLst/>
            </a:prstGeom>
            <a:noFill/>
          </p:spPr>
          <p:txBody>
            <a:bodyPr vert="horz" lIns="121920" tIns="60960" rIns="121920" bIns="60960" rtlCol="0" anchor="ctr">
              <a:noAutofit/>
            </a:bodyPr>
            <a:lstStyle>
              <a:defPPr>
                <a:defRPr lang="en-US"/>
              </a:defPPr>
              <a:lvl1pPr marL="0" algn="ctr" defTabSz="685800" rtl="0" eaLnBrk="1" latinLnBrk="0" hangingPunct="1">
                <a:defRPr sz="900"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zh-CN" altLang="en-US" sz="1065" b="1" dirty="0">
                  <a:solidFill>
                    <a:schemeClr val="tx2"/>
                  </a:solidFill>
                  <a:latin typeface="微软雅黑" panose="020B0503020204020204" pitchFamily="34" charset="-122"/>
                  <a:ea typeface="微软雅黑" panose="020B0503020204020204" pitchFamily="34" charset="-122"/>
                </a:rPr>
                <a:t>添加标题</a:t>
              </a:r>
              <a:endParaRPr lang="en-US" altLang="zh-CN" sz="1065" b="1" dirty="0">
                <a:solidFill>
                  <a:schemeClr val="tx2"/>
                </a:solidFill>
                <a:latin typeface="微软雅黑" panose="020B0503020204020204" pitchFamily="34" charset="-122"/>
                <a:ea typeface="微软雅黑" panose="020B0503020204020204" pitchFamily="34" charset="-122"/>
              </a:endParaRPr>
            </a:p>
          </p:txBody>
        </p:sp>
        <p:grpSp>
          <p:nvGrpSpPr>
            <p:cNvPr id="40" name="Group 39"/>
            <p:cNvGrpSpPr/>
            <p:nvPr/>
          </p:nvGrpSpPr>
          <p:grpSpPr>
            <a:xfrm>
              <a:off x="6353989" y="2752405"/>
              <a:ext cx="429265" cy="429265"/>
              <a:chOff x="4757417" y="1752280"/>
              <a:chExt cx="429265" cy="429265"/>
            </a:xfrm>
          </p:grpSpPr>
          <p:sp>
            <p:nvSpPr>
              <p:cNvPr id="41" name="Shape 4594"/>
              <p:cNvSpPr/>
              <p:nvPr/>
            </p:nvSpPr>
            <p:spPr>
              <a:xfrm>
                <a:off x="4757417" y="1752280"/>
                <a:ext cx="429265"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sp>
            <p:nvSpPr>
              <p:cNvPr id="42" name="Shape 2701"/>
              <p:cNvSpPr/>
              <p:nvPr/>
            </p:nvSpPr>
            <p:spPr>
              <a:xfrm>
                <a:off x="4878312" y="1839970"/>
                <a:ext cx="178348" cy="251272"/>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grpSp>
        <p:grpSp>
          <p:nvGrpSpPr>
            <p:cNvPr id="43" name="Group 42"/>
            <p:cNvGrpSpPr/>
            <p:nvPr/>
          </p:nvGrpSpPr>
          <p:grpSpPr>
            <a:xfrm>
              <a:off x="7406182" y="3409311"/>
              <a:ext cx="429265" cy="429265"/>
              <a:chOff x="5809610" y="2409186"/>
              <a:chExt cx="429265" cy="429265"/>
            </a:xfrm>
          </p:grpSpPr>
          <p:sp>
            <p:nvSpPr>
              <p:cNvPr id="44" name="Shape 4594"/>
              <p:cNvSpPr/>
              <p:nvPr/>
            </p:nvSpPr>
            <p:spPr>
              <a:xfrm>
                <a:off x="5809610" y="2409186"/>
                <a:ext cx="429265"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sp>
            <p:nvSpPr>
              <p:cNvPr id="45" name="Shape 812"/>
              <p:cNvSpPr/>
              <p:nvPr/>
            </p:nvSpPr>
            <p:spPr>
              <a:xfrm>
                <a:off x="5911112" y="2534493"/>
                <a:ext cx="231972" cy="18881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4265">
                  <a:latin typeface="+mj-lt"/>
                </a:endParaRPr>
              </a:p>
            </p:txBody>
          </p:sp>
        </p:grpSp>
        <p:grpSp>
          <p:nvGrpSpPr>
            <p:cNvPr id="46" name="Group 45"/>
            <p:cNvGrpSpPr/>
            <p:nvPr/>
          </p:nvGrpSpPr>
          <p:grpSpPr>
            <a:xfrm>
              <a:off x="7724322" y="4046218"/>
              <a:ext cx="429265" cy="429265"/>
              <a:chOff x="6127750" y="3046093"/>
              <a:chExt cx="429265" cy="429265"/>
            </a:xfrm>
          </p:grpSpPr>
          <p:sp>
            <p:nvSpPr>
              <p:cNvPr id="47" name="Shape 4594"/>
              <p:cNvSpPr/>
              <p:nvPr/>
            </p:nvSpPr>
            <p:spPr>
              <a:xfrm>
                <a:off x="6127750" y="3046093"/>
                <a:ext cx="429265"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sp>
            <p:nvSpPr>
              <p:cNvPr id="48" name="Shape 819"/>
              <p:cNvSpPr/>
              <p:nvPr/>
            </p:nvSpPr>
            <p:spPr>
              <a:xfrm>
                <a:off x="6242119" y="3144806"/>
                <a:ext cx="199861" cy="224850"/>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sz="4265">
                  <a:latin typeface="+mj-lt"/>
                </a:endParaRPr>
              </a:p>
            </p:txBody>
          </p:sp>
        </p:grpSp>
        <p:grpSp>
          <p:nvGrpSpPr>
            <p:cNvPr id="55" name="Group 54"/>
            <p:cNvGrpSpPr/>
            <p:nvPr/>
          </p:nvGrpSpPr>
          <p:grpSpPr>
            <a:xfrm>
              <a:off x="5266552" y="2419525"/>
              <a:ext cx="429265" cy="429265"/>
              <a:chOff x="3669980" y="1419400"/>
              <a:chExt cx="429265" cy="429265"/>
            </a:xfrm>
          </p:grpSpPr>
          <p:sp>
            <p:nvSpPr>
              <p:cNvPr id="56" name="Shape 4594"/>
              <p:cNvSpPr/>
              <p:nvPr/>
            </p:nvSpPr>
            <p:spPr>
              <a:xfrm>
                <a:off x="3669980" y="1419400"/>
                <a:ext cx="429265"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sp>
            <p:nvSpPr>
              <p:cNvPr id="57" name="Shape 626"/>
              <p:cNvSpPr/>
              <p:nvPr/>
            </p:nvSpPr>
            <p:spPr>
              <a:xfrm>
                <a:off x="3758324" y="1517089"/>
                <a:ext cx="255751" cy="225062"/>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4135">
                  <a:latin typeface="+mj-lt"/>
                </a:endParaRPr>
              </a:p>
            </p:txBody>
          </p:sp>
        </p:grpSp>
        <p:sp>
          <p:nvSpPr>
            <p:cNvPr id="61" name="AutoShape 3"/>
            <p:cNvSpPr>
              <a:spLocks noChangeAspect="1" noChangeArrowheads="1" noTextEdit="1"/>
            </p:cNvSpPr>
            <p:nvPr/>
          </p:nvSpPr>
          <p:spPr bwMode="auto">
            <a:xfrm>
              <a:off x="5026025" y="3622675"/>
              <a:ext cx="1831975"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AU" sz="2400">
                <a:latin typeface="+mj-lt"/>
              </a:endParaRPr>
            </a:p>
          </p:txBody>
        </p:sp>
        <p:grpSp>
          <p:nvGrpSpPr>
            <p:cNvPr id="64" name="Group 63"/>
            <p:cNvGrpSpPr/>
            <p:nvPr/>
          </p:nvGrpSpPr>
          <p:grpSpPr>
            <a:xfrm>
              <a:off x="5026025" y="3622675"/>
              <a:ext cx="1827212" cy="2184400"/>
              <a:chOff x="5026025" y="3622675"/>
              <a:chExt cx="1827212" cy="2184400"/>
            </a:xfrm>
          </p:grpSpPr>
          <p:sp>
            <p:nvSpPr>
              <p:cNvPr id="62" name="Freeform 5"/>
              <p:cNvSpPr/>
              <p:nvPr/>
            </p:nvSpPr>
            <p:spPr bwMode="auto">
              <a:xfrm>
                <a:off x="5026025" y="3635375"/>
                <a:ext cx="1136650" cy="2171700"/>
              </a:xfrm>
              <a:custGeom>
                <a:avLst/>
                <a:gdLst>
                  <a:gd name="T0" fmla="*/ 578 w 716"/>
                  <a:gd name="T1" fmla="*/ 626 h 1368"/>
                  <a:gd name="T2" fmla="*/ 542 w 716"/>
                  <a:gd name="T3" fmla="*/ 628 h 1368"/>
                  <a:gd name="T4" fmla="*/ 464 w 716"/>
                  <a:gd name="T5" fmla="*/ 654 h 1368"/>
                  <a:gd name="T6" fmla="*/ 528 w 716"/>
                  <a:gd name="T7" fmla="*/ 452 h 1368"/>
                  <a:gd name="T8" fmla="*/ 562 w 716"/>
                  <a:gd name="T9" fmla="*/ 554 h 1368"/>
                  <a:gd name="T10" fmla="*/ 610 w 716"/>
                  <a:gd name="T11" fmla="*/ 0 h 1368"/>
                  <a:gd name="T12" fmla="*/ 558 w 716"/>
                  <a:gd name="T13" fmla="*/ 10 h 1368"/>
                  <a:gd name="T14" fmla="*/ 508 w 716"/>
                  <a:gd name="T15" fmla="*/ 36 h 1368"/>
                  <a:gd name="T16" fmla="*/ 470 w 716"/>
                  <a:gd name="T17" fmla="*/ 86 h 1368"/>
                  <a:gd name="T18" fmla="*/ 448 w 716"/>
                  <a:gd name="T19" fmla="*/ 190 h 1368"/>
                  <a:gd name="T20" fmla="*/ 450 w 716"/>
                  <a:gd name="T21" fmla="*/ 354 h 1368"/>
                  <a:gd name="T22" fmla="*/ 448 w 716"/>
                  <a:gd name="T23" fmla="*/ 372 h 1368"/>
                  <a:gd name="T24" fmla="*/ 444 w 716"/>
                  <a:gd name="T25" fmla="*/ 394 h 1368"/>
                  <a:gd name="T26" fmla="*/ 446 w 716"/>
                  <a:gd name="T27" fmla="*/ 376 h 1368"/>
                  <a:gd name="T28" fmla="*/ 416 w 716"/>
                  <a:gd name="T29" fmla="*/ 438 h 1368"/>
                  <a:gd name="T30" fmla="*/ 382 w 716"/>
                  <a:gd name="T31" fmla="*/ 480 h 1368"/>
                  <a:gd name="T32" fmla="*/ 342 w 716"/>
                  <a:gd name="T33" fmla="*/ 500 h 1368"/>
                  <a:gd name="T34" fmla="*/ 306 w 716"/>
                  <a:gd name="T35" fmla="*/ 494 h 1368"/>
                  <a:gd name="T36" fmla="*/ 292 w 716"/>
                  <a:gd name="T37" fmla="*/ 496 h 1368"/>
                  <a:gd name="T38" fmla="*/ 314 w 716"/>
                  <a:gd name="T39" fmla="*/ 522 h 1368"/>
                  <a:gd name="T40" fmla="*/ 306 w 716"/>
                  <a:gd name="T41" fmla="*/ 524 h 1368"/>
                  <a:gd name="T42" fmla="*/ 270 w 716"/>
                  <a:gd name="T43" fmla="*/ 496 h 1368"/>
                  <a:gd name="T44" fmla="*/ 290 w 716"/>
                  <a:gd name="T45" fmla="*/ 528 h 1368"/>
                  <a:gd name="T46" fmla="*/ 322 w 716"/>
                  <a:gd name="T47" fmla="*/ 548 h 1368"/>
                  <a:gd name="T48" fmla="*/ 274 w 716"/>
                  <a:gd name="T49" fmla="*/ 566 h 1368"/>
                  <a:gd name="T50" fmla="*/ 258 w 716"/>
                  <a:gd name="T51" fmla="*/ 590 h 1368"/>
                  <a:gd name="T52" fmla="*/ 238 w 716"/>
                  <a:gd name="T53" fmla="*/ 636 h 1368"/>
                  <a:gd name="T54" fmla="*/ 224 w 716"/>
                  <a:gd name="T55" fmla="*/ 678 h 1368"/>
                  <a:gd name="T56" fmla="*/ 172 w 716"/>
                  <a:gd name="T57" fmla="*/ 766 h 1368"/>
                  <a:gd name="T58" fmla="*/ 90 w 716"/>
                  <a:gd name="T59" fmla="*/ 906 h 1368"/>
                  <a:gd name="T60" fmla="*/ 30 w 716"/>
                  <a:gd name="T61" fmla="*/ 976 h 1368"/>
                  <a:gd name="T62" fmla="*/ 0 w 716"/>
                  <a:gd name="T63" fmla="*/ 1028 h 1368"/>
                  <a:gd name="T64" fmla="*/ 16 w 716"/>
                  <a:gd name="T65" fmla="*/ 1082 h 1368"/>
                  <a:gd name="T66" fmla="*/ 82 w 716"/>
                  <a:gd name="T67" fmla="*/ 1148 h 1368"/>
                  <a:gd name="T68" fmla="*/ 218 w 716"/>
                  <a:gd name="T69" fmla="*/ 1226 h 1368"/>
                  <a:gd name="T70" fmla="*/ 298 w 716"/>
                  <a:gd name="T71" fmla="*/ 1286 h 1368"/>
                  <a:gd name="T72" fmla="*/ 316 w 716"/>
                  <a:gd name="T73" fmla="*/ 1270 h 1368"/>
                  <a:gd name="T74" fmla="*/ 338 w 716"/>
                  <a:gd name="T75" fmla="*/ 1260 h 1368"/>
                  <a:gd name="T76" fmla="*/ 352 w 716"/>
                  <a:gd name="T77" fmla="*/ 1228 h 1368"/>
                  <a:gd name="T78" fmla="*/ 324 w 716"/>
                  <a:gd name="T79" fmla="*/ 1246 h 1368"/>
                  <a:gd name="T80" fmla="*/ 292 w 716"/>
                  <a:gd name="T81" fmla="*/ 1234 h 1368"/>
                  <a:gd name="T82" fmla="*/ 276 w 716"/>
                  <a:gd name="T83" fmla="*/ 1194 h 1368"/>
                  <a:gd name="T84" fmla="*/ 284 w 716"/>
                  <a:gd name="T85" fmla="*/ 1146 h 1368"/>
                  <a:gd name="T86" fmla="*/ 304 w 716"/>
                  <a:gd name="T87" fmla="*/ 1138 h 1368"/>
                  <a:gd name="T88" fmla="*/ 250 w 716"/>
                  <a:gd name="T89" fmla="*/ 1092 h 1368"/>
                  <a:gd name="T90" fmla="*/ 204 w 716"/>
                  <a:gd name="T91" fmla="*/ 1034 h 1368"/>
                  <a:gd name="T92" fmla="*/ 192 w 716"/>
                  <a:gd name="T93" fmla="*/ 1014 h 1368"/>
                  <a:gd name="T94" fmla="*/ 216 w 716"/>
                  <a:gd name="T95" fmla="*/ 974 h 1368"/>
                  <a:gd name="T96" fmla="*/ 288 w 716"/>
                  <a:gd name="T97" fmla="*/ 868 h 1368"/>
                  <a:gd name="T98" fmla="*/ 334 w 716"/>
                  <a:gd name="T99" fmla="*/ 824 h 1368"/>
                  <a:gd name="T100" fmla="*/ 356 w 716"/>
                  <a:gd name="T101" fmla="*/ 830 h 1368"/>
                  <a:gd name="T102" fmla="*/ 388 w 716"/>
                  <a:gd name="T103" fmla="*/ 900 h 1368"/>
                  <a:gd name="T104" fmla="*/ 394 w 716"/>
                  <a:gd name="T105" fmla="*/ 954 h 1368"/>
                  <a:gd name="T106" fmla="*/ 408 w 716"/>
                  <a:gd name="T107" fmla="*/ 1010 h 1368"/>
                  <a:gd name="T108" fmla="*/ 424 w 716"/>
                  <a:gd name="T109" fmla="*/ 1060 h 1368"/>
                  <a:gd name="T110" fmla="*/ 398 w 716"/>
                  <a:gd name="T111" fmla="*/ 1084 h 1368"/>
                  <a:gd name="T112" fmla="*/ 352 w 716"/>
                  <a:gd name="T113" fmla="*/ 1136 h 1368"/>
                  <a:gd name="T114" fmla="*/ 336 w 716"/>
                  <a:gd name="T115" fmla="*/ 1144 h 1368"/>
                  <a:gd name="T116" fmla="*/ 328 w 716"/>
                  <a:gd name="T117" fmla="*/ 1190 h 1368"/>
                  <a:gd name="T118" fmla="*/ 354 w 716"/>
                  <a:gd name="T119" fmla="*/ 1220 h 1368"/>
                  <a:gd name="T120" fmla="*/ 378 w 716"/>
                  <a:gd name="T121" fmla="*/ 1222 h 1368"/>
                  <a:gd name="T122" fmla="*/ 346 w 716"/>
                  <a:gd name="T123" fmla="*/ 1282 h 1368"/>
                  <a:gd name="T124" fmla="*/ 516 w 716"/>
                  <a:gd name="T125" fmla="*/ 1358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6" h="1368">
                    <a:moveTo>
                      <a:pt x="672" y="792"/>
                    </a:moveTo>
                    <a:lnTo>
                      <a:pt x="672" y="792"/>
                    </a:lnTo>
                    <a:lnTo>
                      <a:pt x="578" y="626"/>
                    </a:lnTo>
                    <a:lnTo>
                      <a:pt x="578" y="626"/>
                    </a:lnTo>
                    <a:lnTo>
                      <a:pt x="576" y="624"/>
                    </a:lnTo>
                    <a:lnTo>
                      <a:pt x="572" y="622"/>
                    </a:lnTo>
                    <a:lnTo>
                      <a:pt x="560" y="624"/>
                    </a:lnTo>
                    <a:lnTo>
                      <a:pt x="542" y="628"/>
                    </a:lnTo>
                    <a:lnTo>
                      <a:pt x="520" y="634"/>
                    </a:lnTo>
                    <a:lnTo>
                      <a:pt x="482" y="648"/>
                    </a:lnTo>
                    <a:lnTo>
                      <a:pt x="464" y="654"/>
                    </a:lnTo>
                    <a:lnTo>
                      <a:pt x="464" y="654"/>
                    </a:lnTo>
                    <a:lnTo>
                      <a:pt x="464" y="468"/>
                    </a:lnTo>
                    <a:lnTo>
                      <a:pt x="464" y="468"/>
                    </a:lnTo>
                    <a:lnTo>
                      <a:pt x="528" y="452"/>
                    </a:lnTo>
                    <a:lnTo>
                      <a:pt x="528" y="452"/>
                    </a:lnTo>
                    <a:lnTo>
                      <a:pt x="542" y="486"/>
                    </a:lnTo>
                    <a:lnTo>
                      <a:pt x="552" y="520"/>
                    </a:lnTo>
                    <a:lnTo>
                      <a:pt x="562" y="554"/>
                    </a:lnTo>
                    <a:lnTo>
                      <a:pt x="562" y="554"/>
                    </a:lnTo>
                    <a:lnTo>
                      <a:pt x="594" y="610"/>
                    </a:lnTo>
                    <a:lnTo>
                      <a:pt x="594" y="610"/>
                    </a:lnTo>
                    <a:lnTo>
                      <a:pt x="666" y="724"/>
                    </a:lnTo>
                    <a:lnTo>
                      <a:pt x="610" y="0"/>
                    </a:lnTo>
                    <a:lnTo>
                      <a:pt x="610" y="0"/>
                    </a:lnTo>
                    <a:lnTo>
                      <a:pt x="590" y="2"/>
                    </a:lnTo>
                    <a:lnTo>
                      <a:pt x="574" y="6"/>
                    </a:lnTo>
                    <a:lnTo>
                      <a:pt x="558" y="10"/>
                    </a:lnTo>
                    <a:lnTo>
                      <a:pt x="544" y="14"/>
                    </a:lnTo>
                    <a:lnTo>
                      <a:pt x="530" y="20"/>
                    </a:lnTo>
                    <a:lnTo>
                      <a:pt x="518" y="28"/>
                    </a:lnTo>
                    <a:lnTo>
                      <a:pt x="508" y="36"/>
                    </a:lnTo>
                    <a:lnTo>
                      <a:pt x="498" y="44"/>
                    </a:lnTo>
                    <a:lnTo>
                      <a:pt x="490" y="54"/>
                    </a:lnTo>
                    <a:lnTo>
                      <a:pt x="482" y="64"/>
                    </a:lnTo>
                    <a:lnTo>
                      <a:pt x="470" y="86"/>
                    </a:lnTo>
                    <a:lnTo>
                      <a:pt x="462" y="110"/>
                    </a:lnTo>
                    <a:lnTo>
                      <a:pt x="456" y="136"/>
                    </a:lnTo>
                    <a:lnTo>
                      <a:pt x="452" y="162"/>
                    </a:lnTo>
                    <a:lnTo>
                      <a:pt x="448" y="190"/>
                    </a:lnTo>
                    <a:lnTo>
                      <a:pt x="448" y="248"/>
                    </a:lnTo>
                    <a:lnTo>
                      <a:pt x="450" y="304"/>
                    </a:lnTo>
                    <a:lnTo>
                      <a:pt x="450" y="354"/>
                    </a:lnTo>
                    <a:lnTo>
                      <a:pt x="450" y="354"/>
                    </a:lnTo>
                    <a:lnTo>
                      <a:pt x="446" y="376"/>
                    </a:lnTo>
                    <a:lnTo>
                      <a:pt x="446" y="376"/>
                    </a:lnTo>
                    <a:lnTo>
                      <a:pt x="446" y="374"/>
                    </a:lnTo>
                    <a:lnTo>
                      <a:pt x="448" y="372"/>
                    </a:lnTo>
                    <a:lnTo>
                      <a:pt x="448" y="372"/>
                    </a:lnTo>
                    <a:lnTo>
                      <a:pt x="448" y="374"/>
                    </a:lnTo>
                    <a:lnTo>
                      <a:pt x="448" y="374"/>
                    </a:lnTo>
                    <a:lnTo>
                      <a:pt x="444" y="394"/>
                    </a:lnTo>
                    <a:lnTo>
                      <a:pt x="440" y="414"/>
                    </a:lnTo>
                    <a:lnTo>
                      <a:pt x="440" y="414"/>
                    </a:lnTo>
                    <a:lnTo>
                      <a:pt x="446" y="376"/>
                    </a:lnTo>
                    <a:lnTo>
                      <a:pt x="446" y="376"/>
                    </a:lnTo>
                    <a:lnTo>
                      <a:pt x="444" y="382"/>
                    </a:lnTo>
                    <a:lnTo>
                      <a:pt x="444" y="382"/>
                    </a:lnTo>
                    <a:lnTo>
                      <a:pt x="426" y="420"/>
                    </a:lnTo>
                    <a:lnTo>
                      <a:pt x="416" y="438"/>
                    </a:lnTo>
                    <a:lnTo>
                      <a:pt x="404" y="454"/>
                    </a:lnTo>
                    <a:lnTo>
                      <a:pt x="404" y="454"/>
                    </a:lnTo>
                    <a:lnTo>
                      <a:pt x="390" y="472"/>
                    </a:lnTo>
                    <a:lnTo>
                      <a:pt x="382" y="480"/>
                    </a:lnTo>
                    <a:lnTo>
                      <a:pt x="374" y="486"/>
                    </a:lnTo>
                    <a:lnTo>
                      <a:pt x="364" y="492"/>
                    </a:lnTo>
                    <a:lnTo>
                      <a:pt x="352" y="496"/>
                    </a:lnTo>
                    <a:lnTo>
                      <a:pt x="342" y="500"/>
                    </a:lnTo>
                    <a:lnTo>
                      <a:pt x="328" y="500"/>
                    </a:lnTo>
                    <a:lnTo>
                      <a:pt x="328" y="500"/>
                    </a:lnTo>
                    <a:lnTo>
                      <a:pt x="316" y="498"/>
                    </a:lnTo>
                    <a:lnTo>
                      <a:pt x="306" y="494"/>
                    </a:lnTo>
                    <a:lnTo>
                      <a:pt x="296" y="488"/>
                    </a:lnTo>
                    <a:lnTo>
                      <a:pt x="290" y="480"/>
                    </a:lnTo>
                    <a:lnTo>
                      <a:pt x="290" y="480"/>
                    </a:lnTo>
                    <a:lnTo>
                      <a:pt x="292" y="496"/>
                    </a:lnTo>
                    <a:lnTo>
                      <a:pt x="298" y="508"/>
                    </a:lnTo>
                    <a:lnTo>
                      <a:pt x="302" y="512"/>
                    </a:lnTo>
                    <a:lnTo>
                      <a:pt x="306" y="518"/>
                    </a:lnTo>
                    <a:lnTo>
                      <a:pt x="314" y="522"/>
                    </a:lnTo>
                    <a:lnTo>
                      <a:pt x="324" y="526"/>
                    </a:lnTo>
                    <a:lnTo>
                      <a:pt x="324" y="526"/>
                    </a:lnTo>
                    <a:lnTo>
                      <a:pt x="316" y="526"/>
                    </a:lnTo>
                    <a:lnTo>
                      <a:pt x="306" y="524"/>
                    </a:lnTo>
                    <a:lnTo>
                      <a:pt x="300" y="522"/>
                    </a:lnTo>
                    <a:lnTo>
                      <a:pt x="294" y="518"/>
                    </a:lnTo>
                    <a:lnTo>
                      <a:pt x="282" y="508"/>
                    </a:lnTo>
                    <a:lnTo>
                      <a:pt x="270" y="496"/>
                    </a:lnTo>
                    <a:lnTo>
                      <a:pt x="270" y="496"/>
                    </a:lnTo>
                    <a:lnTo>
                      <a:pt x="274" y="508"/>
                    </a:lnTo>
                    <a:lnTo>
                      <a:pt x="280" y="518"/>
                    </a:lnTo>
                    <a:lnTo>
                      <a:pt x="290" y="528"/>
                    </a:lnTo>
                    <a:lnTo>
                      <a:pt x="300" y="536"/>
                    </a:lnTo>
                    <a:lnTo>
                      <a:pt x="300" y="536"/>
                    </a:lnTo>
                    <a:lnTo>
                      <a:pt x="312" y="542"/>
                    </a:lnTo>
                    <a:lnTo>
                      <a:pt x="322" y="548"/>
                    </a:lnTo>
                    <a:lnTo>
                      <a:pt x="322" y="548"/>
                    </a:lnTo>
                    <a:lnTo>
                      <a:pt x="298" y="556"/>
                    </a:lnTo>
                    <a:lnTo>
                      <a:pt x="286" y="560"/>
                    </a:lnTo>
                    <a:lnTo>
                      <a:pt x="274" y="566"/>
                    </a:lnTo>
                    <a:lnTo>
                      <a:pt x="274" y="566"/>
                    </a:lnTo>
                    <a:lnTo>
                      <a:pt x="264" y="574"/>
                    </a:lnTo>
                    <a:lnTo>
                      <a:pt x="260" y="582"/>
                    </a:lnTo>
                    <a:lnTo>
                      <a:pt x="258" y="590"/>
                    </a:lnTo>
                    <a:lnTo>
                      <a:pt x="254" y="602"/>
                    </a:lnTo>
                    <a:lnTo>
                      <a:pt x="254" y="602"/>
                    </a:lnTo>
                    <a:lnTo>
                      <a:pt x="244" y="624"/>
                    </a:lnTo>
                    <a:lnTo>
                      <a:pt x="238" y="636"/>
                    </a:lnTo>
                    <a:lnTo>
                      <a:pt x="236" y="642"/>
                    </a:lnTo>
                    <a:lnTo>
                      <a:pt x="238" y="648"/>
                    </a:lnTo>
                    <a:lnTo>
                      <a:pt x="238" y="648"/>
                    </a:lnTo>
                    <a:lnTo>
                      <a:pt x="224" y="678"/>
                    </a:lnTo>
                    <a:lnTo>
                      <a:pt x="206" y="708"/>
                    </a:lnTo>
                    <a:lnTo>
                      <a:pt x="188" y="738"/>
                    </a:lnTo>
                    <a:lnTo>
                      <a:pt x="172" y="766"/>
                    </a:lnTo>
                    <a:lnTo>
                      <a:pt x="172" y="766"/>
                    </a:lnTo>
                    <a:lnTo>
                      <a:pt x="150" y="810"/>
                    </a:lnTo>
                    <a:lnTo>
                      <a:pt x="124" y="852"/>
                    </a:lnTo>
                    <a:lnTo>
                      <a:pt x="124" y="852"/>
                    </a:lnTo>
                    <a:lnTo>
                      <a:pt x="90" y="906"/>
                    </a:lnTo>
                    <a:lnTo>
                      <a:pt x="70" y="932"/>
                    </a:lnTo>
                    <a:lnTo>
                      <a:pt x="50" y="956"/>
                    </a:lnTo>
                    <a:lnTo>
                      <a:pt x="50" y="956"/>
                    </a:lnTo>
                    <a:lnTo>
                      <a:pt x="30" y="976"/>
                    </a:lnTo>
                    <a:lnTo>
                      <a:pt x="12" y="996"/>
                    </a:lnTo>
                    <a:lnTo>
                      <a:pt x="6" y="1006"/>
                    </a:lnTo>
                    <a:lnTo>
                      <a:pt x="2" y="1016"/>
                    </a:lnTo>
                    <a:lnTo>
                      <a:pt x="0" y="1028"/>
                    </a:lnTo>
                    <a:lnTo>
                      <a:pt x="0" y="1040"/>
                    </a:lnTo>
                    <a:lnTo>
                      <a:pt x="0" y="1040"/>
                    </a:lnTo>
                    <a:lnTo>
                      <a:pt x="6" y="1062"/>
                    </a:lnTo>
                    <a:lnTo>
                      <a:pt x="16" y="1082"/>
                    </a:lnTo>
                    <a:lnTo>
                      <a:pt x="30" y="1100"/>
                    </a:lnTo>
                    <a:lnTo>
                      <a:pt x="44" y="1118"/>
                    </a:lnTo>
                    <a:lnTo>
                      <a:pt x="62" y="1134"/>
                    </a:lnTo>
                    <a:lnTo>
                      <a:pt x="82" y="1148"/>
                    </a:lnTo>
                    <a:lnTo>
                      <a:pt x="104" y="1162"/>
                    </a:lnTo>
                    <a:lnTo>
                      <a:pt x="126" y="1174"/>
                    </a:lnTo>
                    <a:lnTo>
                      <a:pt x="172" y="1200"/>
                    </a:lnTo>
                    <a:lnTo>
                      <a:pt x="218" y="1226"/>
                    </a:lnTo>
                    <a:lnTo>
                      <a:pt x="240" y="1240"/>
                    </a:lnTo>
                    <a:lnTo>
                      <a:pt x="262" y="1254"/>
                    </a:lnTo>
                    <a:lnTo>
                      <a:pt x="280" y="1270"/>
                    </a:lnTo>
                    <a:lnTo>
                      <a:pt x="298" y="1286"/>
                    </a:lnTo>
                    <a:lnTo>
                      <a:pt x="298" y="1286"/>
                    </a:lnTo>
                    <a:lnTo>
                      <a:pt x="302" y="1280"/>
                    </a:lnTo>
                    <a:lnTo>
                      <a:pt x="306" y="1276"/>
                    </a:lnTo>
                    <a:lnTo>
                      <a:pt x="316" y="1270"/>
                    </a:lnTo>
                    <a:lnTo>
                      <a:pt x="328" y="1266"/>
                    </a:lnTo>
                    <a:lnTo>
                      <a:pt x="334" y="1264"/>
                    </a:lnTo>
                    <a:lnTo>
                      <a:pt x="338" y="1260"/>
                    </a:lnTo>
                    <a:lnTo>
                      <a:pt x="338" y="1260"/>
                    </a:lnTo>
                    <a:lnTo>
                      <a:pt x="344" y="1252"/>
                    </a:lnTo>
                    <a:lnTo>
                      <a:pt x="348" y="1244"/>
                    </a:lnTo>
                    <a:lnTo>
                      <a:pt x="352" y="1228"/>
                    </a:lnTo>
                    <a:lnTo>
                      <a:pt x="352" y="1228"/>
                    </a:lnTo>
                    <a:lnTo>
                      <a:pt x="342" y="1236"/>
                    </a:lnTo>
                    <a:lnTo>
                      <a:pt x="336" y="1242"/>
                    </a:lnTo>
                    <a:lnTo>
                      <a:pt x="324" y="1246"/>
                    </a:lnTo>
                    <a:lnTo>
                      <a:pt x="324" y="1246"/>
                    </a:lnTo>
                    <a:lnTo>
                      <a:pt x="314" y="1246"/>
                    </a:lnTo>
                    <a:lnTo>
                      <a:pt x="306" y="1244"/>
                    </a:lnTo>
                    <a:lnTo>
                      <a:pt x="298" y="1240"/>
                    </a:lnTo>
                    <a:lnTo>
                      <a:pt x="292" y="1234"/>
                    </a:lnTo>
                    <a:lnTo>
                      <a:pt x="286" y="1226"/>
                    </a:lnTo>
                    <a:lnTo>
                      <a:pt x="282" y="1216"/>
                    </a:lnTo>
                    <a:lnTo>
                      <a:pt x="278" y="1206"/>
                    </a:lnTo>
                    <a:lnTo>
                      <a:pt x="276" y="1194"/>
                    </a:lnTo>
                    <a:lnTo>
                      <a:pt x="276" y="1172"/>
                    </a:lnTo>
                    <a:lnTo>
                      <a:pt x="278" y="1162"/>
                    </a:lnTo>
                    <a:lnTo>
                      <a:pt x="280" y="1154"/>
                    </a:lnTo>
                    <a:lnTo>
                      <a:pt x="284" y="1146"/>
                    </a:lnTo>
                    <a:lnTo>
                      <a:pt x="290" y="1140"/>
                    </a:lnTo>
                    <a:lnTo>
                      <a:pt x="296" y="1138"/>
                    </a:lnTo>
                    <a:lnTo>
                      <a:pt x="304" y="1138"/>
                    </a:lnTo>
                    <a:lnTo>
                      <a:pt x="304" y="1138"/>
                    </a:lnTo>
                    <a:lnTo>
                      <a:pt x="320" y="1138"/>
                    </a:lnTo>
                    <a:lnTo>
                      <a:pt x="320" y="1138"/>
                    </a:lnTo>
                    <a:lnTo>
                      <a:pt x="284" y="1116"/>
                    </a:lnTo>
                    <a:lnTo>
                      <a:pt x="250" y="1092"/>
                    </a:lnTo>
                    <a:lnTo>
                      <a:pt x="218" y="1066"/>
                    </a:lnTo>
                    <a:lnTo>
                      <a:pt x="186" y="1040"/>
                    </a:lnTo>
                    <a:lnTo>
                      <a:pt x="186" y="1040"/>
                    </a:lnTo>
                    <a:lnTo>
                      <a:pt x="204" y="1034"/>
                    </a:lnTo>
                    <a:lnTo>
                      <a:pt x="204" y="1034"/>
                    </a:lnTo>
                    <a:lnTo>
                      <a:pt x="198" y="1028"/>
                    </a:lnTo>
                    <a:lnTo>
                      <a:pt x="194" y="1022"/>
                    </a:lnTo>
                    <a:lnTo>
                      <a:pt x="192" y="1014"/>
                    </a:lnTo>
                    <a:lnTo>
                      <a:pt x="190" y="1006"/>
                    </a:lnTo>
                    <a:lnTo>
                      <a:pt x="190" y="1006"/>
                    </a:lnTo>
                    <a:lnTo>
                      <a:pt x="204" y="990"/>
                    </a:lnTo>
                    <a:lnTo>
                      <a:pt x="216" y="974"/>
                    </a:lnTo>
                    <a:lnTo>
                      <a:pt x="238" y="938"/>
                    </a:lnTo>
                    <a:lnTo>
                      <a:pt x="262" y="902"/>
                    </a:lnTo>
                    <a:lnTo>
                      <a:pt x="274" y="886"/>
                    </a:lnTo>
                    <a:lnTo>
                      <a:pt x="288" y="868"/>
                    </a:lnTo>
                    <a:lnTo>
                      <a:pt x="288" y="868"/>
                    </a:lnTo>
                    <a:lnTo>
                      <a:pt x="308" y="844"/>
                    </a:lnTo>
                    <a:lnTo>
                      <a:pt x="322" y="834"/>
                    </a:lnTo>
                    <a:lnTo>
                      <a:pt x="334" y="824"/>
                    </a:lnTo>
                    <a:lnTo>
                      <a:pt x="334" y="824"/>
                    </a:lnTo>
                    <a:lnTo>
                      <a:pt x="350" y="816"/>
                    </a:lnTo>
                    <a:lnTo>
                      <a:pt x="350" y="816"/>
                    </a:lnTo>
                    <a:lnTo>
                      <a:pt x="356" y="830"/>
                    </a:lnTo>
                    <a:lnTo>
                      <a:pt x="356" y="830"/>
                    </a:lnTo>
                    <a:lnTo>
                      <a:pt x="374" y="864"/>
                    </a:lnTo>
                    <a:lnTo>
                      <a:pt x="382" y="882"/>
                    </a:lnTo>
                    <a:lnTo>
                      <a:pt x="388" y="900"/>
                    </a:lnTo>
                    <a:lnTo>
                      <a:pt x="388" y="900"/>
                    </a:lnTo>
                    <a:lnTo>
                      <a:pt x="394" y="920"/>
                    </a:lnTo>
                    <a:lnTo>
                      <a:pt x="394" y="936"/>
                    </a:lnTo>
                    <a:lnTo>
                      <a:pt x="394" y="954"/>
                    </a:lnTo>
                    <a:lnTo>
                      <a:pt x="394" y="972"/>
                    </a:lnTo>
                    <a:lnTo>
                      <a:pt x="394" y="972"/>
                    </a:lnTo>
                    <a:lnTo>
                      <a:pt x="400" y="990"/>
                    </a:lnTo>
                    <a:lnTo>
                      <a:pt x="408" y="1010"/>
                    </a:lnTo>
                    <a:lnTo>
                      <a:pt x="416" y="1028"/>
                    </a:lnTo>
                    <a:lnTo>
                      <a:pt x="422" y="1048"/>
                    </a:lnTo>
                    <a:lnTo>
                      <a:pt x="422" y="1048"/>
                    </a:lnTo>
                    <a:lnTo>
                      <a:pt x="424" y="1060"/>
                    </a:lnTo>
                    <a:lnTo>
                      <a:pt x="424" y="1072"/>
                    </a:lnTo>
                    <a:lnTo>
                      <a:pt x="424" y="1072"/>
                    </a:lnTo>
                    <a:lnTo>
                      <a:pt x="408" y="1076"/>
                    </a:lnTo>
                    <a:lnTo>
                      <a:pt x="398" y="1084"/>
                    </a:lnTo>
                    <a:lnTo>
                      <a:pt x="388" y="1094"/>
                    </a:lnTo>
                    <a:lnTo>
                      <a:pt x="378" y="1104"/>
                    </a:lnTo>
                    <a:lnTo>
                      <a:pt x="362" y="1126"/>
                    </a:lnTo>
                    <a:lnTo>
                      <a:pt x="352" y="1136"/>
                    </a:lnTo>
                    <a:lnTo>
                      <a:pt x="338" y="1146"/>
                    </a:lnTo>
                    <a:lnTo>
                      <a:pt x="338" y="1146"/>
                    </a:lnTo>
                    <a:lnTo>
                      <a:pt x="338" y="1146"/>
                    </a:lnTo>
                    <a:lnTo>
                      <a:pt x="336" y="1144"/>
                    </a:lnTo>
                    <a:lnTo>
                      <a:pt x="336" y="1144"/>
                    </a:lnTo>
                    <a:lnTo>
                      <a:pt x="328" y="1162"/>
                    </a:lnTo>
                    <a:lnTo>
                      <a:pt x="326" y="1176"/>
                    </a:lnTo>
                    <a:lnTo>
                      <a:pt x="328" y="1190"/>
                    </a:lnTo>
                    <a:lnTo>
                      <a:pt x="332" y="1200"/>
                    </a:lnTo>
                    <a:lnTo>
                      <a:pt x="336" y="1208"/>
                    </a:lnTo>
                    <a:lnTo>
                      <a:pt x="344" y="1214"/>
                    </a:lnTo>
                    <a:lnTo>
                      <a:pt x="354" y="1220"/>
                    </a:lnTo>
                    <a:lnTo>
                      <a:pt x="354" y="1220"/>
                    </a:lnTo>
                    <a:lnTo>
                      <a:pt x="354" y="1218"/>
                    </a:lnTo>
                    <a:lnTo>
                      <a:pt x="354" y="1218"/>
                    </a:lnTo>
                    <a:lnTo>
                      <a:pt x="378" y="1222"/>
                    </a:lnTo>
                    <a:lnTo>
                      <a:pt x="378" y="1222"/>
                    </a:lnTo>
                    <a:lnTo>
                      <a:pt x="372" y="1234"/>
                    </a:lnTo>
                    <a:lnTo>
                      <a:pt x="372" y="1234"/>
                    </a:lnTo>
                    <a:lnTo>
                      <a:pt x="346" y="1282"/>
                    </a:lnTo>
                    <a:lnTo>
                      <a:pt x="322" y="1332"/>
                    </a:lnTo>
                    <a:lnTo>
                      <a:pt x="322" y="1332"/>
                    </a:lnTo>
                    <a:lnTo>
                      <a:pt x="418" y="1346"/>
                    </a:lnTo>
                    <a:lnTo>
                      <a:pt x="516" y="1358"/>
                    </a:lnTo>
                    <a:lnTo>
                      <a:pt x="616" y="1364"/>
                    </a:lnTo>
                    <a:lnTo>
                      <a:pt x="716" y="1368"/>
                    </a:lnTo>
                    <a:lnTo>
                      <a:pt x="672" y="792"/>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AU" sz="2400">
                  <a:latin typeface="+mj-lt"/>
                </a:endParaRPr>
              </a:p>
            </p:txBody>
          </p:sp>
          <p:sp>
            <p:nvSpPr>
              <p:cNvPr id="63" name="Freeform 6"/>
              <p:cNvSpPr>
                <a:spLocks noEditPoints="1"/>
              </p:cNvSpPr>
              <p:nvPr/>
            </p:nvSpPr>
            <p:spPr bwMode="auto">
              <a:xfrm>
                <a:off x="5989637" y="3622675"/>
                <a:ext cx="863600" cy="2184400"/>
              </a:xfrm>
              <a:custGeom>
                <a:avLst/>
                <a:gdLst>
                  <a:gd name="T0" fmla="*/ 510 w 544"/>
                  <a:gd name="T1" fmla="*/ 816 h 1376"/>
                  <a:gd name="T2" fmla="*/ 500 w 544"/>
                  <a:gd name="T3" fmla="*/ 678 h 1376"/>
                  <a:gd name="T4" fmla="*/ 484 w 544"/>
                  <a:gd name="T5" fmla="*/ 610 h 1376"/>
                  <a:gd name="T6" fmla="*/ 464 w 544"/>
                  <a:gd name="T7" fmla="*/ 548 h 1376"/>
                  <a:gd name="T8" fmla="*/ 442 w 544"/>
                  <a:gd name="T9" fmla="*/ 516 h 1376"/>
                  <a:gd name="T10" fmla="*/ 424 w 544"/>
                  <a:gd name="T11" fmla="*/ 508 h 1376"/>
                  <a:gd name="T12" fmla="*/ 362 w 544"/>
                  <a:gd name="T13" fmla="*/ 490 h 1376"/>
                  <a:gd name="T14" fmla="*/ 294 w 544"/>
                  <a:gd name="T15" fmla="*/ 474 h 1376"/>
                  <a:gd name="T16" fmla="*/ 324 w 544"/>
                  <a:gd name="T17" fmla="*/ 454 h 1376"/>
                  <a:gd name="T18" fmla="*/ 326 w 544"/>
                  <a:gd name="T19" fmla="*/ 436 h 1376"/>
                  <a:gd name="T20" fmla="*/ 304 w 544"/>
                  <a:gd name="T21" fmla="*/ 450 h 1376"/>
                  <a:gd name="T22" fmla="*/ 278 w 544"/>
                  <a:gd name="T23" fmla="*/ 452 h 1376"/>
                  <a:gd name="T24" fmla="*/ 288 w 544"/>
                  <a:gd name="T25" fmla="*/ 428 h 1376"/>
                  <a:gd name="T26" fmla="*/ 286 w 544"/>
                  <a:gd name="T27" fmla="*/ 402 h 1376"/>
                  <a:gd name="T28" fmla="*/ 278 w 544"/>
                  <a:gd name="T29" fmla="*/ 426 h 1376"/>
                  <a:gd name="T30" fmla="*/ 260 w 544"/>
                  <a:gd name="T31" fmla="*/ 442 h 1376"/>
                  <a:gd name="T32" fmla="*/ 252 w 544"/>
                  <a:gd name="T33" fmla="*/ 406 h 1376"/>
                  <a:gd name="T34" fmla="*/ 246 w 544"/>
                  <a:gd name="T35" fmla="*/ 432 h 1376"/>
                  <a:gd name="T36" fmla="*/ 234 w 544"/>
                  <a:gd name="T37" fmla="*/ 440 h 1376"/>
                  <a:gd name="T38" fmla="*/ 222 w 544"/>
                  <a:gd name="T39" fmla="*/ 400 h 1376"/>
                  <a:gd name="T40" fmla="*/ 204 w 544"/>
                  <a:gd name="T41" fmla="*/ 320 h 1376"/>
                  <a:gd name="T42" fmla="*/ 184 w 544"/>
                  <a:gd name="T43" fmla="*/ 190 h 1376"/>
                  <a:gd name="T44" fmla="*/ 160 w 544"/>
                  <a:gd name="T45" fmla="*/ 108 h 1376"/>
                  <a:gd name="T46" fmla="*/ 140 w 544"/>
                  <a:gd name="T47" fmla="*/ 64 h 1376"/>
                  <a:gd name="T48" fmla="*/ 126 w 544"/>
                  <a:gd name="T49" fmla="*/ 40 h 1376"/>
                  <a:gd name="T50" fmla="*/ 106 w 544"/>
                  <a:gd name="T51" fmla="*/ 20 h 1376"/>
                  <a:gd name="T52" fmla="*/ 94 w 544"/>
                  <a:gd name="T53" fmla="*/ 16 h 1376"/>
                  <a:gd name="T54" fmla="*/ 46 w 544"/>
                  <a:gd name="T55" fmla="*/ 0 h 1376"/>
                  <a:gd name="T56" fmla="*/ 18 w 544"/>
                  <a:gd name="T57" fmla="*/ 6 h 1376"/>
                  <a:gd name="T58" fmla="*/ 2 w 544"/>
                  <a:gd name="T59" fmla="*/ 6 h 1376"/>
                  <a:gd name="T60" fmla="*/ 0 w 544"/>
                  <a:gd name="T61" fmla="*/ 8 h 1376"/>
                  <a:gd name="T62" fmla="*/ 128 w 544"/>
                  <a:gd name="T63" fmla="*/ 848 h 1376"/>
                  <a:gd name="T64" fmla="*/ 192 w 544"/>
                  <a:gd name="T65" fmla="*/ 634 h 1376"/>
                  <a:gd name="T66" fmla="*/ 200 w 544"/>
                  <a:gd name="T67" fmla="*/ 610 h 1376"/>
                  <a:gd name="T68" fmla="*/ 196 w 544"/>
                  <a:gd name="T69" fmla="*/ 534 h 1376"/>
                  <a:gd name="T70" fmla="*/ 192 w 544"/>
                  <a:gd name="T71" fmla="*/ 490 h 1376"/>
                  <a:gd name="T72" fmla="*/ 210 w 544"/>
                  <a:gd name="T73" fmla="*/ 504 h 1376"/>
                  <a:gd name="T74" fmla="*/ 210 w 544"/>
                  <a:gd name="T75" fmla="*/ 648 h 1376"/>
                  <a:gd name="T76" fmla="*/ 192 w 544"/>
                  <a:gd name="T77" fmla="*/ 708 h 1376"/>
                  <a:gd name="T78" fmla="*/ 144 w 544"/>
                  <a:gd name="T79" fmla="*/ 920 h 1376"/>
                  <a:gd name="T80" fmla="*/ 62 w 544"/>
                  <a:gd name="T81" fmla="*/ 800 h 1376"/>
                  <a:gd name="T82" fmla="*/ 136 w 544"/>
                  <a:gd name="T83" fmla="*/ 1376 h 1376"/>
                  <a:gd name="T84" fmla="*/ 344 w 544"/>
                  <a:gd name="T85" fmla="*/ 1368 h 1376"/>
                  <a:gd name="T86" fmla="*/ 544 w 544"/>
                  <a:gd name="T87" fmla="*/ 1342 h 1376"/>
                  <a:gd name="T88" fmla="*/ 530 w 544"/>
                  <a:gd name="T89" fmla="*/ 1202 h 1376"/>
                  <a:gd name="T90" fmla="*/ 520 w 544"/>
                  <a:gd name="T91" fmla="*/ 1088 h 1376"/>
                  <a:gd name="T92" fmla="*/ 512 w 544"/>
                  <a:gd name="T93" fmla="*/ 884 h 1376"/>
                  <a:gd name="T94" fmla="*/ 328 w 544"/>
                  <a:gd name="T95" fmla="*/ 1136 h 1376"/>
                  <a:gd name="T96" fmla="*/ 318 w 544"/>
                  <a:gd name="T97" fmla="*/ 1128 h 1376"/>
                  <a:gd name="T98" fmla="*/ 304 w 544"/>
                  <a:gd name="T99" fmla="*/ 1088 h 1376"/>
                  <a:gd name="T100" fmla="*/ 302 w 544"/>
                  <a:gd name="T101" fmla="*/ 1060 h 1376"/>
                  <a:gd name="T102" fmla="*/ 306 w 544"/>
                  <a:gd name="T103" fmla="*/ 1008 h 1376"/>
                  <a:gd name="T104" fmla="*/ 326 w 544"/>
                  <a:gd name="T105" fmla="*/ 904 h 1376"/>
                  <a:gd name="T106" fmla="*/ 328 w 544"/>
                  <a:gd name="T107" fmla="*/ 862 h 1376"/>
                  <a:gd name="T108" fmla="*/ 332 w 544"/>
                  <a:gd name="T109" fmla="*/ 966 h 1376"/>
                  <a:gd name="T110" fmla="*/ 316 w 544"/>
                  <a:gd name="T111" fmla="*/ 1026 h 1376"/>
                  <a:gd name="T112" fmla="*/ 332 w 544"/>
                  <a:gd name="T113" fmla="*/ 1026 h 1376"/>
                  <a:gd name="T114" fmla="*/ 330 w 544"/>
                  <a:gd name="T115" fmla="*/ 1042 h 1376"/>
                  <a:gd name="T116" fmla="*/ 338 w 544"/>
                  <a:gd name="T117" fmla="*/ 1070 h 1376"/>
                  <a:gd name="T118" fmla="*/ 338 w 544"/>
                  <a:gd name="T119" fmla="*/ 1092 h 1376"/>
                  <a:gd name="T120" fmla="*/ 328 w 544"/>
                  <a:gd name="T121" fmla="*/ 1136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4" h="1376">
                    <a:moveTo>
                      <a:pt x="512" y="884"/>
                    </a:moveTo>
                    <a:lnTo>
                      <a:pt x="512" y="884"/>
                    </a:lnTo>
                    <a:lnTo>
                      <a:pt x="510" y="816"/>
                    </a:lnTo>
                    <a:lnTo>
                      <a:pt x="508" y="746"/>
                    </a:lnTo>
                    <a:lnTo>
                      <a:pt x="504" y="712"/>
                    </a:lnTo>
                    <a:lnTo>
                      <a:pt x="500" y="678"/>
                    </a:lnTo>
                    <a:lnTo>
                      <a:pt x="494" y="642"/>
                    </a:lnTo>
                    <a:lnTo>
                      <a:pt x="484" y="610"/>
                    </a:lnTo>
                    <a:lnTo>
                      <a:pt x="484" y="610"/>
                    </a:lnTo>
                    <a:lnTo>
                      <a:pt x="478" y="586"/>
                    </a:lnTo>
                    <a:lnTo>
                      <a:pt x="470" y="560"/>
                    </a:lnTo>
                    <a:lnTo>
                      <a:pt x="464" y="548"/>
                    </a:lnTo>
                    <a:lnTo>
                      <a:pt x="458" y="536"/>
                    </a:lnTo>
                    <a:lnTo>
                      <a:pt x="452" y="526"/>
                    </a:lnTo>
                    <a:lnTo>
                      <a:pt x="442" y="516"/>
                    </a:lnTo>
                    <a:lnTo>
                      <a:pt x="442" y="516"/>
                    </a:lnTo>
                    <a:lnTo>
                      <a:pt x="434" y="512"/>
                    </a:lnTo>
                    <a:lnTo>
                      <a:pt x="424" y="508"/>
                    </a:lnTo>
                    <a:lnTo>
                      <a:pt x="404" y="500"/>
                    </a:lnTo>
                    <a:lnTo>
                      <a:pt x="362" y="490"/>
                    </a:lnTo>
                    <a:lnTo>
                      <a:pt x="362" y="490"/>
                    </a:lnTo>
                    <a:lnTo>
                      <a:pt x="328" y="482"/>
                    </a:lnTo>
                    <a:lnTo>
                      <a:pt x="294" y="474"/>
                    </a:lnTo>
                    <a:lnTo>
                      <a:pt x="294" y="474"/>
                    </a:lnTo>
                    <a:lnTo>
                      <a:pt x="306" y="468"/>
                    </a:lnTo>
                    <a:lnTo>
                      <a:pt x="318" y="458"/>
                    </a:lnTo>
                    <a:lnTo>
                      <a:pt x="324" y="454"/>
                    </a:lnTo>
                    <a:lnTo>
                      <a:pt x="326" y="448"/>
                    </a:lnTo>
                    <a:lnTo>
                      <a:pt x="328" y="442"/>
                    </a:lnTo>
                    <a:lnTo>
                      <a:pt x="326" y="436"/>
                    </a:lnTo>
                    <a:lnTo>
                      <a:pt x="326" y="436"/>
                    </a:lnTo>
                    <a:lnTo>
                      <a:pt x="316" y="442"/>
                    </a:lnTo>
                    <a:lnTo>
                      <a:pt x="304" y="450"/>
                    </a:lnTo>
                    <a:lnTo>
                      <a:pt x="292" y="452"/>
                    </a:lnTo>
                    <a:lnTo>
                      <a:pt x="286" y="452"/>
                    </a:lnTo>
                    <a:lnTo>
                      <a:pt x="278" y="452"/>
                    </a:lnTo>
                    <a:lnTo>
                      <a:pt x="278" y="452"/>
                    </a:lnTo>
                    <a:lnTo>
                      <a:pt x="282" y="440"/>
                    </a:lnTo>
                    <a:lnTo>
                      <a:pt x="288" y="428"/>
                    </a:lnTo>
                    <a:lnTo>
                      <a:pt x="288" y="416"/>
                    </a:lnTo>
                    <a:lnTo>
                      <a:pt x="288" y="410"/>
                    </a:lnTo>
                    <a:lnTo>
                      <a:pt x="286" y="402"/>
                    </a:lnTo>
                    <a:lnTo>
                      <a:pt x="286" y="402"/>
                    </a:lnTo>
                    <a:lnTo>
                      <a:pt x="282" y="414"/>
                    </a:lnTo>
                    <a:lnTo>
                      <a:pt x="278" y="426"/>
                    </a:lnTo>
                    <a:lnTo>
                      <a:pt x="272" y="436"/>
                    </a:lnTo>
                    <a:lnTo>
                      <a:pt x="266" y="440"/>
                    </a:lnTo>
                    <a:lnTo>
                      <a:pt x="260" y="442"/>
                    </a:lnTo>
                    <a:lnTo>
                      <a:pt x="260" y="442"/>
                    </a:lnTo>
                    <a:lnTo>
                      <a:pt x="256" y="426"/>
                    </a:lnTo>
                    <a:lnTo>
                      <a:pt x="252" y="406"/>
                    </a:lnTo>
                    <a:lnTo>
                      <a:pt x="252" y="406"/>
                    </a:lnTo>
                    <a:lnTo>
                      <a:pt x="252" y="420"/>
                    </a:lnTo>
                    <a:lnTo>
                      <a:pt x="246" y="432"/>
                    </a:lnTo>
                    <a:lnTo>
                      <a:pt x="242" y="436"/>
                    </a:lnTo>
                    <a:lnTo>
                      <a:pt x="238" y="438"/>
                    </a:lnTo>
                    <a:lnTo>
                      <a:pt x="234" y="440"/>
                    </a:lnTo>
                    <a:lnTo>
                      <a:pt x="230" y="438"/>
                    </a:lnTo>
                    <a:lnTo>
                      <a:pt x="230" y="438"/>
                    </a:lnTo>
                    <a:lnTo>
                      <a:pt x="222" y="400"/>
                    </a:lnTo>
                    <a:lnTo>
                      <a:pt x="212" y="362"/>
                    </a:lnTo>
                    <a:lnTo>
                      <a:pt x="212" y="362"/>
                    </a:lnTo>
                    <a:lnTo>
                      <a:pt x="204" y="320"/>
                    </a:lnTo>
                    <a:lnTo>
                      <a:pt x="196" y="278"/>
                    </a:lnTo>
                    <a:lnTo>
                      <a:pt x="184" y="190"/>
                    </a:lnTo>
                    <a:lnTo>
                      <a:pt x="184" y="190"/>
                    </a:lnTo>
                    <a:lnTo>
                      <a:pt x="178" y="164"/>
                    </a:lnTo>
                    <a:lnTo>
                      <a:pt x="170" y="136"/>
                    </a:lnTo>
                    <a:lnTo>
                      <a:pt x="160" y="108"/>
                    </a:lnTo>
                    <a:lnTo>
                      <a:pt x="148" y="82"/>
                    </a:lnTo>
                    <a:lnTo>
                      <a:pt x="148" y="82"/>
                    </a:lnTo>
                    <a:lnTo>
                      <a:pt x="140" y="64"/>
                    </a:lnTo>
                    <a:lnTo>
                      <a:pt x="132" y="48"/>
                    </a:lnTo>
                    <a:lnTo>
                      <a:pt x="132" y="48"/>
                    </a:lnTo>
                    <a:lnTo>
                      <a:pt x="126" y="40"/>
                    </a:lnTo>
                    <a:lnTo>
                      <a:pt x="116" y="30"/>
                    </a:lnTo>
                    <a:lnTo>
                      <a:pt x="116" y="30"/>
                    </a:lnTo>
                    <a:lnTo>
                      <a:pt x="106" y="20"/>
                    </a:lnTo>
                    <a:lnTo>
                      <a:pt x="100" y="18"/>
                    </a:lnTo>
                    <a:lnTo>
                      <a:pt x="94" y="16"/>
                    </a:lnTo>
                    <a:lnTo>
                      <a:pt x="94" y="16"/>
                    </a:lnTo>
                    <a:lnTo>
                      <a:pt x="78" y="8"/>
                    </a:lnTo>
                    <a:lnTo>
                      <a:pt x="62" y="2"/>
                    </a:lnTo>
                    <a:lnTo>
                      <a:pt x="46" y="0"/>
                    </a:lnTo>
                    <a:lnTo>
                      <a:pt x="32" y="2"/>
                    </a:lnTo>
                    <a:lnTo>
                      <a:pt x="32" y="2"/>
                    </a:lnTo>
                    <a:lnTo>
                      <a:pt x="18" y="6"/>
                    </a:lnTo>
                    <a:lnTo>
                      <a:pt x="10" y="8"/>
                    </a:lnTo>
                    <a:lnTo>
                      <a:pt x="2" y="6"/>
                    </a:lnTo>
                    <a:lnTo>
                      <a:pt x="2" y="6"/>
                    </a:lnTo>
                    <a:lnTo>
                      <a:pt x="6" y="8"/>
                    </a:lnTo>
                    <a:lnTo>
                      <a:pt x="6" y="8"/>
                    </a:lnTo>
                    <a:lnTo>
                      <a:pt x="0" y="8"/>
                    </a:lnTo>
                    <a:lnTo>
                      <a:pt x="56" y="732"/>
                    </a:lnTo>
                    <a:lnTo>
                      <a:pt x="56" y="732"/>
                    </a:lnTo>
                    <a:lnTo>
                      <a:pt x="128" y="848"/>
                    </a:lnTo>
                    <a:lnTo>
                      <a:pt x="128" y="848"/>
                    </a:lnTo>
                    <a:lnTo>
                      <a:pt x="192" y="634"/>
                    </a:lnTo>
                    <a:lnTo>
                      <a:pt x="192" y="634"/>
                    </a:lnTo>
                    <a:lnTo>
                      <a:pt x="196" y="630"/>
                    </a:lnTo>
                    <a:lnTo>
                      <a:pt x="198" y="624"/>
                    </a:lnTo>
                    <a:lnTo>
                      <a:pt x="200" y="610"/>
                    </a:lnTo>
                    <a:lnTo>
                      <a:pt x="200" y="590"/>
                    </a:lnTo>
                    <a:lnTo>
                      <a:pt x="200" y="570"/>
                    </a:lnTo>
                    <a:lnTo>
                      <a:pt x="196" y="534"/>
                    </a:lnTo>
                    <a:lnTo>
                      <a:pt x="192" y="518"/>
                    </a:lnTo>
                    <a:lnTo>
                      <a:pt x="192" y="518"/>
                    </a:lnTo>
                    <a:lnTo>
                      <a:pt x="192" y="490"/>
                    </a:lnTo>
                    <a:lnTo>
                      <a:pt x="192" y="490"/>
                    </a:lnTo>
                    <a:lnTo>
                      <a:pt x="210" y="504"/>
                    </a:lnTo>
                    <a:lnTo>
                      <a:pt x="210" y="504"/>
                    </a:lnTo>
                    <a:lnTo>
                      <a:pt x="290" y="648"/>
                    </a:lnTo>
                    <a:lnTo>
                      <a:pt x="290" y="648"/>
                    </a:lnTo>
                    <a:lnTo>
                      <a:pt x="210" y="648"/>
                    </a:lnTo>
                    <a:lnTo>
                      <a:pt x="210" y="648"/>
                    </a:lnTo>
                    <a:lnTo>
                      <a:pt x="202" y="672"/>
                    </a:lnTo>
                    <a:lnTo>
                      <a:pt x="192" y="708"/>
                    </a:lnTo>
                    <a:lnTo>
                      <a:pt x="170" y="800"/>
                    </a:lnTo>
                    <a:lnTo>
                      <a:pt x="144" y="920"/>
                    </a:lnTo>
                    <a:lnTo>
                      <a:pt x="144" y="920"/>
                    </a:lnTo>
                    <a:lnTo>
                      <a:pt x="128" y="920"/>
                    </a:lnTo>
                    <a:lnTo>
                      <a:pt x="128" y="920"/>
                    </a:lnTo>
                    <a:lnTo>
                      <a:pt x="62" y="800"/>
                    </a:lnTo>
                    <a:lnTo>
                      <a:pt x="106" y="1376"/>
                    </a:lnTo>
                    <a:lnTo>
                      <a:pt x="106" y="1376"/>
                    </a:lnTo>
                    <a:lnTo>
                      <a:pt x="136" y="1376"/>
                    </a:lnTo>
                    <a:lnTo>
                      <a:pt x="136" y="1376"/>
                    </a:lnTo>
                    <a:lnTo>
                      <a:pt x="240" y="1374"/>
                    </a:lnTo>
                    <a:lnTo>
                      <a:pt x="344" y="1368"/>
                    </a:lnTo>
                    <a:lnTo>
                      <a:pt x="446" y="1358"/>
                    </a:lnTo>
                    <a:lnTo>
                      <a:pt x="544" y="1342"/>
                    </a:lnTo>
                    <a:lnTo>
                      <a:pt x="544" y="1342"/>
                    </a:lnTo>
                    <a:lnTo>
                      <a:pt x="540" y="1296"/>
                    </a:lnTo>
                    <a:lnTo>
                      <a:pt x="536" y="1250"/>
                    </a:lnTo>
                    <a:lnTo>
                      <a:pt x="530" y="1202"/>
                    </a:lnTo>
                    <a:lnTo>
                      <a:pt x="524" y="1156"/>
                    </a:lnTo>
                    <a:lnTo>
                      <a:pt x="524" y="1156"/>
                    </a:lnTo>
                    <a:lnTo>
                      <a:pt x="520" y="1088"/>
                    </a:lnTo>
                    <a:lnTo>
                      <a:pt x="516" y="1020"/>
                    </a:lnTo>
                    <a:lnTo>
                      <a:pt x="512" y="952"/>
                    </a:lnTo>
                    <a:lnTo>
                      <a:pt x="512" y="884"/>
                    </a:lnTo>
                    <a:lnTo>
                      <a:pt x="512" y="884"/>
                    </a:lnTo>
                    <a:close/>
                    <a:moveTo>
                      <a:pt x="328" y="1136"/>
                    </a:moveTo>
                    <a:lnTo>
                      <a:pt x="328" y="1136"/>
                    </a:lnTo>
                    <a:lnTo>
                      <a:pt x="320" y="1136"/>
                    </a:lnTo>
                    <a:lnTo>
                      <a:pt x="320" y="1136"/>
                    </a:lnTo>
                    <a:lnTo>
                      <a:pt x="318" y="1128"/>
                    </a:lnTo>
                    <a:lnTo>
                      <a:pt x="312" y="1116"/>
                    </a:lnTo>
                    <a:lnTo>
                      <a:pt x="306" y="1102"/>
                    </a:lnTo>
                    <a:lnTo>
                      <a:pt x="304" y="1088"/>
                    </a:lnTo>
                    <a:lnTo>
                      <a:pt x="304" y="1088"/>
                    </a:lnTo>
                    <a:lnTo>
                      <a:pt x="302" y="1076"/>
                    </a:lnTo>
                    <a:lnTo>
                      <a:pt x="302" y="1060"/>
                    </a:lnTo>
                    <a:lnTo>
                      <a:pt x="304" y="1028"/>
                    </a:lnTo>
                    <a:lnTo>
                      <a:pt x="304" y="1028"/>
                    </a:lnTo>
                    <a:lnTo>
                      <a:pt x="306" y="1008"/>
                    </a:lnTo>
                    <a:lnTo>
                      <a:pt x="308" y="986"/>
                    </a:lnTo>
                    <a:lnTo>
                      <a:pt x="318" y="946"/>
                    </a:lnTo>
                    <a:lnTo>
                      <a:pt x="326" y="904"/>
                    </a:lnTo>
                    <a:lnTo>
                      <a:pt x="328" y="884"/>
                    </a:lnTo>
                    <a:lnTo>
                      <a:pt x="328" y="862"/>
                    </a:lnTo>
                    <a:lnTo>
                      <a:pt x="328" y="862"/>
                    </a:lnTo>
                    <a:lnTo>
                      <a:pt x="330" y="904"/>
                    </a:lnTo>
                    <a:lnTo>
                      <a:pt x="332" y="946"/>
                    </a:lnTo>
                    <a:lnTo>
                      <a:pt x="332" y="966"/>
                    </a:lnTo>
                    <a:lnTo>
                      <a:pt x="328" y="986"/>
                    </a:lnTo>
                    <a:lnTo>
                      <a:pt x="324" y="1006"/>
                    </a:lnTo>
                    <a:lnTo>
                      <a:pt x="316" y="1026"/>
                    </a:lnTo>
                    <a:lnTo>
                      <a:pt x="316" y="1026"/>
                    </a:lnTo>
                    <a:lnTo>
                      <a:pt x="326" y="1026"/>
                    </a:lnTo>
                    <a:lnTo>
                      <a:pt x="332" y="1026"/>
                    </a:lnTo>
                    <a:lnTo>
                      <a:pt x="332" y="1026"/>
                    </a:lnTo>
                    <a:lnTo>
                      <a:pt x="330" y="1034"/>
                    </a:lnTo>
                    <a:lnTo>
                      <a:pt x="330" y="1042"/>
                    </a:lnTo>
                    <a:lnTo>
                      <a:pt x="332" y="1054"/>
                    </a:lnTo>
                    <a:lnTo>
                      <a:pt x="336" y="1064"/>
                    </a:lnTo>
                    <a:lnTo>
                      <a:pt x="338" y="1070"/>
                    </a:lnTo>
                    <a:lnTo>
                      <a:pt x="338" y="1078"/>
                    </a:lnTo>
                    <a:lnTo>
                      <a:pt x="338" y="1078"/>
                    </a:lnTo>
                    <a:lnTo>
                      <a:pt x="338" y="1092"/>
                    </a:lnTo>
                    <a:lnTo>
                      <a:pt x="334" y="1106"/>
                    </a:lnTo>
                    <a:lnTo>
                      <a:pt x="330" y="1122"/>
                    </a:lnTo>
                    <a:lnTo>
                      <a:pt x="328" y="1136"/>
                    </a:lnTo>
                    <a:lnTo>
                      <a:pt x="328" y="1136"/>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AU" sz="2400">
                  <a:latin typeface="+mj-lt"/>
                </a:endParaRPr>
              </a:p>
            </p:txBody>
          </p:sp>
        </p:grpSp>
        <p:grpSp>
          <p:nvGrpSpPr>
            <p:cNvPr id="70" name="Group 69"/>
            <p:cNvGrpSpPr/>
            <p:nvPr/>
          </p:nvGrpSpPr>
          <p:grpSpPr>
            <a:xfrm>
              <a:off x="4634730" y="3112448"/>
              <a:ext cx="429266" cy="429265"/>
              <a:chOff x="4634730" y="3112448"/>
              <a:chExt cx="429266" cy="429265"/>
            </a:xfrm>
          </p:grpSpPr>
          <p:sp>
            <p:nvSpPr>
              <p:cNvPr id="51" name="Shape 4594"/>
              <p:cNvSpPr/>
              <p:nvPr/>
            </p:nvSpPr>
            <p:spPr>
              <a:xfrm>
                <a:off x="4634730" y="3112448"/>
                <a:ext cx="429266" cy="4292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67733" tIns="67733" rIns="67733" bIns="67733" numCol="1" anchor="ctr">
                <a:noAutofit/>
              </a:bodyPr>
              <a:lstStyle/>
              <a:p>
                <a:pPr lvl="0">
                  <a:defRPr sz="3200">
                    <a:solidFill>
                      <a:srgbClr val="FFFFFF"/>
                    </a:solidFill>
                    <a:latin typeface="Helvetica Light"/>
                    <a:ea typeface="Helvetica Light"/>
                    <a:cs typeface="Helvetica Light"/>
                    <a:sym typeface="Helvetica Light"/>
                  </a:defRPr>
                </a:pPr>
                <a:endParaRPr sz="4265">
                  <a:latin typeface="+mj-lt"/>
                </a:endParaRPr>
              </a:p>
            </p:txBody>
          </p:sp>
          <p:grpSp>
            <p:nvGrpSpPr>
              <p:cNvPr id="67" name="Group 66"/>
              <p:cNvGrpSpPr/>
              <p:nvPr/>
            </p:nvGrpSpPr>
            <p:grpSpPr>
              <a:xfrm>
                <a:off x="4764383" y="3203604"/>
                <a:ext cx="169951" cy="246951"/>
                <a:chOff x="-1587" y="-1587"/>
                <a:chExt cx="4211637" cy="6119812"/>
              </a:xfrm>
              <a:solidFill>
                <a:schemeClr val="bg1"/>
              </a:solidFill>
            </p:grpSpPr>
            <p:sp>
              <p:nvSpPr>
                <p:cNvPr id="68"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69"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grpSp>
      </p:grpSp>
      <p:grpSp>
        <p:nvGrpSpPr>
          <p:cNvPr id="72" name="Group 71"/>
          <p:cNvGrpSpPr/>
          <p:nvPr/>
        </p:nvGrpSpPr>
        <p:grpSpPr>
          <a:xfrm>
            <a:off x="924530" y="1885425"/>
            <a:ext cx="3238425" cy="1665475"/>
            <a:chOff x="7674893" y="1607583"/>
            <a:chExt cx="2783556" cy="1838522"/>
          </a:xfrm>
        </p:grpSpPr>
        <p:sp>
          <p:nvSpPr>
            <p:cNvPr id="73" name="TextBox 72"/>
            <p:cNvSpPr txBox="1"/>
            <p:nvPr/>
          </p:nvSpPr>
          <p:spPr>
            <a:xfrm>
              <a:off x="7681666" y="2324912"/>
              <a:ext cx="2775269" cy="1121193"/>
            </a:xfrm>
            <a:prstGeom prst="rect">
              <a:avLst/>
            </a:prstGeom>
            <a:noFill/>
          </p:spPr>
          <p:txBody>
            <a:bodyPr wrap="squar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a:p>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7674893" y="1607583"/>
              <a:ext cx="2783556" cy="509633"/>
            </a:xfrm>
            <a:prstGeom prst="rect">
              <a:avLst/>
            </a:prstGeom>
            <a:noFill/>
          </p:spPr>
          <p:txBody>
            <a:bodyPr wrap="square" rtlCol="0">
              <a:spAutoFit/>
            </a:bodyPr>
            <a:lstStyle/>
            <a:p>
              <a:r>
                <a:rPr lang="zh-CN" altLang="en-US" sz="2400" b="1" dirty="0">
                  <a:solidFill>
                    <a:schemeClr val="tx2"/>
                  </a:solidFill>
                  <a:latin typeface="微软雅黑" panose="020B0503020204020204" pitchFamily="34" charset="-122"/>
                  <a:ea typeface="微软雅黑" panose="020B0503020204020204" pitchFamily="34" charset="-122"/>
                </a:rPr>
                <a:t>添加标题</a:t>
              </a:r>
              <a:endParaRPr lang="en-US" altLang="zh-CN" sz="2400" b="1" dirty="0">
                <a:solidFill>
                  <a:schemeClr val="tx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3707413" y="1767594"/>
            <a:ext cx="4916204" cy="4422347"/>
            <a:chOff x="3472716" y="1692370"/>
            <a:chExt cx="5246568" cy="4719524"/>
          </a:xfrm>
        </p:grpSpPr>
        <p:sp>
          <p:nvSpPr>
            <p:cNvPr id="5" name="Freeform 4"/>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tx2"/>
            </a:solidFill>
            <a:ln>
              <a:noFill/>
            </a:ln>
          </p:spPr>
          <p:txBody>
            <a:bodyPr vert="horz" wrap="square" lIns="121920" tIns="60960" rIns="121920" bIns="60960" numCol="1" anchor="t" anchorCtr="0" compatLnSpc="1">
              <a:noAutofit/>
            </a:bodyPr>
            <a:lstStyle/>
            <a:p>
              <a:endParaRPr lang="id-ID" sz="2400"/>
            </a:p>
          </p:txBody>
        </p:sp>
        <p:sp>
          <p:nvSpPr>
            <p:cNvPr id="6" name="Freeform 67"/>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7" name="Freeform 67"/>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121920" tIns="60960" rIns="121920" bIns="60960" numCol="1" anchor="t" anchorCtr="0" compatLnSpc="1"/>
            <a:lstStyle/>
            <a:p>
              <a:endParaRPr lang="en-US" sz="2400"/>
            </a:p>
          </p:txBody>
        </p:sp>
        <p:sp>
          <p:nvSpPr>
            <p:cNvPr id="8" name="Freeform 67"/>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9" name="Freeform 67"/>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vert="horz" wrap="square" lIns="121920" tIns="60960" rIns="121920" bIns="60960" numCol="1" anchor="t" anchorCtr="0" compatLnSpc="1"/>
            <a:lstStyle/>
            <a:p>
              <a:endParaRPr lang="en-US" sz="2400"/>
            </a:p>
          </p:txBody>
        </p:sp>
        <p:sp>
          <p:nvSpPr>
            <p:cNvPr id="16" name="Freeform 67"/>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vert="horz" wrap="square" lIns="121920" tIns="60960" rIns="121920" bIns="60960" numCol="1" anchor="t" anchorCtr="0" compatLnSpc="1"/>
            <a:lstStyle/>
            <a:p>
              <a:endParaRPr lang="en-US" sz="2400"/>
            </a:p>
          </p:txBody>
        </p:sp>
        <p:sp>
          <p:nvSpPr>
            <p:cNvPr id="17" name="Freeform 67"/>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5"/>
            </a:solidFill>
            <a:ln>
              <a:noFill/>
            </a:ln>
          </p:spPr>
          <p:txBody>
            <a:bodyPr vert="horz" wrap="square" lIns="121920" tIns="60960" rIns="121920" bIns="60960" numCol="1" anchor="t" anchorCtr="0" compatLnSpc="1"/>
            <a:lstStyle/>
            <a:p>
              <a:endParaRPr lang="en-US" sz="2400"/>
            </a:p>
          </p:txBody>
        </p:sp>
        <p:sp>
          <p:nvSpPr>
            <p:cNvPr id="18" name="Freeform 67"/>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vert="horz" wrap="square" lIns="121920" tIns="60960" rIns="121920" bIns="60960" numCol="1" anchor="t" anchorCtr="0" compatLnSpc="1"/>
            <a:lstStyle/>
            <a:p>
              <a:endParaRPr lang="en-US" sz="2400"/>
            </a:p>
          </p:txBody>
        </p:sp>
        <p:sp>
          <p:nvSpPr>
            <p:cNvPr id="19" name="Freeform 67"/>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vert="horz" wrap="square" lIns="121920" tIns="60960" rIns="121920" bIns="60960" numCol="1" anchor="t" anchorCtr="0" compatLnSpc="1"/>
            <a:lstStyle/>
            <a:p>
              <a:endParaRPr lang="en-US" sz="2400"/>
            </a:p>
          </p:txBody>
        </p:sp>
        <p:sp>
          <p:nvSpPr>
            <p:cNvPr id="20" name="Freeform 67"/>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5"/>
            </a:solidFill>
            <a:ln>
              <a:noFill/>
            </a:ln>
          </p:spPr>
          <p:txBody>
            <a:bodyPr vert="horz" wrap="square" lIns="121920" tIns="60960" rIns="121920" bIns="60960" numCol="1" anchor="t" anchorCtr="0" compatLnSpc="1"/>
            <a:lstStyle/>
            <a:p>
              <a:endParaRPr lang="en-US" sz="2400"/>
            </a:p>
          </p:txBody>
        </p:sp>
      </p:grpSp>
      <p:sp>
        <p:nvSpPr>
          <p:cNvPr id="21" name="TextBox 20"/>
          <p:cNvSpPr txBox="1"/>
          <p:nvPr/>
        </p:nvSpPr>
        <p:spPr>
          <a:xfrm>
            <a:off x="1891486" y="1828956"/>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57203" y="2089414"/>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9448871" y="1870596"/>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448870" y="2131055"/>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891486" y="3057473"/>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57203" y="3317931"/>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457421" y="306121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457419" y="3321668"/>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891486" y="421070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57203" y="4471164"/>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9457421" y="4207013"/>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9457419" y="4467472"/>
            <a:ext cx="2239687" cy="830997"/>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3" name="Oval 32"/>
          <p:cNvSpPr/>
          <p:nvPr/>
        </p:nvSpPr>
        <p:spPr>
          <a:xfrm>
            <a:off x="2975241" y="2009658"/>
            <a:ext cx="228600" cy="228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4" name="Oval 33"/>
          <p:cNvSpPr/>
          <p:nvPr/>
        </p:nvSpPr>
        <p:spPr>
          <a:xfrm>
            <a:off x="2975241" y="3235167"/>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5" name="Oval 34"/>
          <p:cNvSpPr/>
          <p:nvPr/>
        </p:nvSpPr>
        <p:spPr>
          <a:xfrm>
            <a:off x="2975241" y="4420265"/>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6" name="Oval 35"/>
          <p:cNvSpPr/>
          <p:nvPr/>
        </p:nvSpPr>
        <p:spPr>
          <a:xfrm>
            <a:off x="9069057" y="2009658"/>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7" name="Oval 36"/>
          <p:cNvSpPr/>
          <p:nvPr/>
        </p:nvSpPr>
        <p:spPr>
          <a:xfrm>
            <a:off x="9069057" y="3235167"/>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38" name="Oval 37"/>
          <p:cNvSpPr/>
          <p:nvPr/>
        </p:nvSpPr>
        <p:spPr>
          <a:xfrm>
            <a:off x="9069057" y="4420265"/>
            <a:ext cx="228600" cy="2286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500" fill="hold"/>
                                        <p:tgtEl>
                                          <p:spTgt spid="37"/>
                                        </p:tgtEl>
                                        <p:attrNameLst>
                                          <p:attrName>ppt_w</p:attrName>
                                        </p:attrNameLst>
                                      </p:cBhvr>
                                      <p:tavLst>
                                        <p:tav tm="0">
                                          <p:val>
                                            <p:fltVal val="0"/>
                                          </p:val>
                                        </p:tav>
                                        <p:tav tm="100000">
                                          <p:val>
                                            <p:strVal val="#ppt_w"/>
                                          </p:val>
                                        </p:tav>
                                      </p:tavLst>
                                    </p:anim>
                                    <p:anim calcmode="lin" valueType="num">
                                      <p:cBhvr>
                                        <p:cTn id="52" dur="500" fill="hold"/>
                                        <p:tgtEl>
                                          <p:spTgt spid="37"/>
                                        </p:tgtEl>
                                        <p:attrNameLst>
                                          <p:attrName>ppt_h</p:attrName>
                                        </p:attrNameLst>
                                      </p:cBhvr>
                                      <p:tavLst>
                                        <p:tav tm="0">
                                          <p:val>
                                            <p:fltVal val="0"/>
                                          </p:val>
                                        </p:tav>
                                        <p:tav tm="100000">
                                          <p:val>
                                            <p:strVal val="#ppt_h"/>
                                          </p:val>
                                        </p:tav>
                                      </p:tavLst>
                                    </p:anim>
                                    <p:animEffect transition="in" filter="fade">
                                      <p:cBhvr>
                                        <p:cTn id="53" dur="500"/>
                                        <p:tgtEl>
                                          <p:spTgt spid="37"/>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Effect transition="in" filter="fade">
                                      <p:cBhvr>
                                        <p:cTn id="66" dur="500"/>
                                        <p:tgtEl>
                                          <p:spTgt spid="35"/>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5500"/>
                            </p:stCondLst>
                            <p:childTnLst>
                              <p:par>
                                <p:cTn id="75" presetID="53" presetClass="entr" presetSubtype="16"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childTnLst>
                          </p:cTn>
                        </p:par>
                        <p:par>
                          <p:cTn id="80" fill="hold">
                            <p:stCondLst>
                              <p:cond delay="6000"/>
                            </p:stCondLst>
                            <p:childTnLst>
                              <p:par>
                                <p:cTn id="81" presetID="10" presetClass="entr" presetSubtype="0"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P spid="32" grpId="0"/>
      <p:bldP spid="33" grpId="0" animBg="1"/>
      <p:bldP spid="34" grpId="0" animBg="1"/>
      <p:bldP spid="35" grpId="0" animBg="1"/>
      <p:bldP spid="36" grpId="0" animBg="1"/>
      <p:bldP spid="37"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4929702" y="1756507"/>
            <a:ext cx="2332599" cy="3749337"/>
            <a:chOff x="4765675" y="2060575"/>
            <a:chExt cx="2543176" cy="4087813"/>
          </a:xfrm>
        </p:grpSpPr>
        <p:sp>
          <p:nvSpPr>
            <p:cNvPr id="8" name="Freeform 5"/>
            <p:cNvSpPr>
              <a:spLocks noEditPoints="1"/>
            </p:cNvSpPr>
            <p:nvPr/>
          </p:nvSpPr>
          <p:spPr bwMode="auto">
            <a:xfrm>
              <a:off x="6985000" y="3427413"/>
              <a:ext cx="287338" cy="282575"/>
            </a:xfrm>
            <a:custGeom>
              <a:avLst/>
              <a:gdLst>
                <a:gd name="T0" fmla="*/ 85 w 98"/>
                <a:gd name="T1" fmla="*/ 35 h 96"/>
                <a:gd name="T2" fmla="*/ 83 w 98"/>
                <a:gd name="T3" fmla="*/ 31 h 96"/>
                <a:gd name="T4" fmla="*/ 87 w 98"/>
                <a:gd name="T5" fmla="*/ 17 h 96"/>
                <a:gd name="T6" fmla="*/ 80 w 98"/>
                <a:gd name="T7" fmla="*/ 10 h 96"/>
                <a:gd name="T8" fmla="*/ 79 w 98"/>
                <a:gd name="T9" fmla="*/ 9 h 96"/>
                <a:gd name="T10" fmla="*/ 78 w 98"/>
                <a:gd name="T11" fmla="*/ 9 h 96"/>
                <a:gd name="T12" fmla="*/ 65 w 98"/>
                <a:gd name="T13" fmla="*/ 14 h 96"/>
                <a:gd name="T14" fmla="*/ 61 w 98"/>
                <a:gd name="T15" fmla="*/ 13 h 96"/>
                <a:gd name="T16" fmla="*/ 54 w 98"/>
                <a:gd name="T17" fmla="*/ 0 h 96"/>
                <a:gd name="T18" fmla="*/ 44 w 98"/>
                <a:gd name="T19" fmla="*/ 0 h 96"/>
                <a:gd name="T20" fmla="*/ 37 w 98"/>
                <a:gd name="T21" fmla="*/ 13 h 96"/>
                <a:gd name="T22" fmla="*/ 33 w 98"/>
                <a:gd name="T23" fmla="*/ 14 h 96"/>
                <a:gd name="T24" fmla="*/ 20 w 98"/>
                <a:gd name="T25" fmla="*/ 10 h 96"/>
                <a:gd name="T26" fmla="*/ 19 w 98"/>
                <a:gd name="T27" fmla="*/ 10 h 96"/>
                <a:gd name="T28" fmla="*/ 11 w 98"/>
                <a:gd name="T29" fmla="*/ 17 h 96"/>
                <a:gd name="T30" fmla="*/ 15 w 98"/>
                <a:gd name="T31" fmla="*/ 32 h 96"/>
                <a:gd name="T32" fmla="*/ 13 w 98"/>
                <a:gd name="T33" fmla="*/ 36 h 96"/>
                <a:gd name="T34" fmla="*/ 0 w 98"/>
                <a:gd name="T35" fmla="*/ 43 h 96"/>
                <a:gd name="T36" fmla="*/ 0 w 98"/>
                <a:gd name="T37" fmla="*/ 53 h 96"/>
                <a:gd name="T38" fmla="*/ 14 w 98"/>
                <a:gd name="T39" fmla="*/ 60 h 96"/>
                <a:gd name="T40" fmla="*/ 15 w 98"/>
                <a:gd name="T41" fmla="*/ 64 h 96"/>
                <a:gd name="T42" fmla="*/ 11 w 98"/>
                <a:gd name="T43" fmla="*/ 78 h 96"/>
                <a:gd name="T44" fmla="*/ 18 w 98"/>
                <a:gd name="T45" fmla="*/ 85 h 96"/>
                <a:gd name="T46" fmla="*/ 19 w 98"/>
                <a:gd name="T47" fmla="*/ 86 h 96"/>
                <a:gd name="T48" fmla="*/ 20 w 98"/>
                <a:gd name="T49" fmla="*/ 86 h 96"/>
                <a:gd name="T50" fmla="*/ 33 w 98"/>
                <a:gd name="T51" fmla="*/ 81 h 96"/>
                <a:gd name="T52" fmla="*/ 37 w 98"/>
                <a:gd name="T53" fmla="*/ 82 h 96"/>
                <a:gd name="T54" fmla="*/ 44 w 98"/>
                <a:gd name="T55" fmla="*/ 96 h 96"/>
                <a:gd name="T56" fmla="*/ 54 w 98"/>
                <a:gd name="T57" fmla="*/ 96 h 96"/>
                <a:gd name="T58" fmla="*/ 61 w 98"/>
                <a:gd name="T59" fmla="*/ 82 h 96"/>
                <a:gd name="T60" fmla="*/ 66 w 98"/>
                <a:gd name="T61" fmla="*/ 81 h 96"/>
                <a:gd name="T62" fmla="*/ 79 w 98"/>
                <a:gd name="T63" fmla="*/ 86 h 96"/>
                <a:gd name="T64" fmla="*/ 80 w 98"/>
                <a:gd name="T65" fmla="*/ 86 h 96"/>
                <a:gd name="T66" fmla="*/ 87 w 98"/>
                <a:gd name="T67" fmla="*/ 78 h 96"/>
                <a:gd name="T68" fmla="*/ 83 w 98"/>
                <a:gd name="T69" fmla="*/ 64 h 96"/>
                <a:gd name="T70" fmla="*/ 85 w 98"/>
                <a:gd name="T71" fmla="*/ 60 h 96"/>
                <a:gd name="T72" fmla="*/ 98 w 98"/>
                <a:gd name="T73" fmla="*/ 52 h 96"/>
                <a:gd name="T74" fmla="*/ 98 w 98"/>
                <a:gd name="T75" fmla="*/ 42 h 96"/>
                <a:gd name="T76" fmla="*/ 85 w 98"/>
                <a:gd name="T77" fmla="*/ 35 h 96"/>
                <a:gd name="T78" fmla="*/ 49 w 98"/>
                <a:gd name="T79" fmla="*/ 64 h 96"/>
                <a:gd name="T80" fmla="*/ 32 w 98"/>
                <a:gd name="T81" fmla="*/ 48 h 96"/>
                <a:gd name="T82" fmla="*/ 49 w 98"/>
                <a:gd name="T83" fmla="*/ 31 h 96"/>
                <a:gd name="T84" fmla="*/ 66 w 98"/>
                <a:gd name="T85" fmla="*/ 48 h 96"/>
                <a:gd name="T86" fmla="*/ 49 w 98"/>
                <a:gd name="T87" fmla="*/ 64 h 96"/>
                <a:gd name="T88" fmla="*/ 49 w 98"/>
                <a:gd name="T89" fmla="*/ 64 h 96"/>
                <a:gd name="T90" fmla="*/ 49 w 98"/>
                <a:gd name="T91" fmla="*/ 6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6">
                  <a:moveTo>
                    <a:pt x="85" y="35"/>
                  </a:moveTo>
                  <a:cubicBezTo>
                    <a:pt x="83" y="31"/>
                    <a:pt x="83" y="31"/>
                    <a:pt x="83" y="31"/>
                  </a:cubicBezTo>
                  <a:cubicBezTo>
                    <a:pt x="89" y="19"/>
                    <a:pt x="88" y="18"/>
                    <a:pt x="87" y="17"/>
                  </a:cubicBezTo>
                  <a:cubicBezTo>
                    <a:pt x="80" y="10"/>
                    <a:pt x="80" y="10"/>
                    <a:pt x="80" y="10"/>
                  </a:cubicBezTo>
                  <a:cubicBezTo>
                    <a:pt x="79" y="9"/>
                    <a:pt x="79" y="9"/>
                    <a:pt x="79" y="9"/>
                  </a:cubicBezTo>
                  <a:cubicBezTo>
                    <a:pt x="78" y="9"/>
                    <a:pt x="78" y="9"/>
                    <a:pt x="78" y="9"/>
                  </a:cubicBezTo>
                  <a:cubicBezTo>
                    <a:pt x="78" y="9"/>
                    <a:pt x="77" y="9"/>
                    <a:pt x="65" y="14"/>
                  </a:cubicBezTo>
                  <a:cubicBezTo>
                    <a:pt x="61" y="13"/>
                    <a:pt x="61" y="13"/>
                    <a:pt x="61" y="13"/>
                  </a:cubicBezTo>
                  <a:cubicBezTo>
                    <a:pt x="56" y="0"/>
                    <a:pt x="56" y="0"/>
                    <a:pt x="54" y="0"/>
                  </a:cubicBezTo>
                  <a:cubicBezTo>
                    <a:pt x="44" y="0"/>
                    <a:pt x="44" y="0"/>
                    <a:pt x="44" y="0"/>
                  </a:cubicBezTo>
                  <a:cubicBezTo>
                    <a:pt x="42" y="0"/>
                    <a:pt x="42" y="0"/>
                    <a:pt x="37" y="13"/>
                  </a:cubicBezTo>
                  <a:cubicBezTo>
                    <a:pt x="33" y="14"/>
                    <a:pt x="33" y="14"/>
                    <a:pt x="33" y="14"/>
                  </a:cubicBezTo>
                  <a:cubicBezTo>
                    <a:pt x="25" y="11"/>
                    <a:pt x="21" y="10"/>
                    <a:pt x="20" y="10"/>
                  </a:cubicBezTo>
                  <a:cubicBezTo>
                    <a:pt x="19" y="10"/>
                    <a:pt x="19" y="10"/>
                    <a:pt x="19" y="10"/>
                  </a:cubicBezTo>
                  <a:cubicBezTo>
                    <a:pt x="11" y="17"/>
                    <a:pt x="11" y="17"/>
                    <a:pt x="11" y="17"/>
                  </a:cubicBezTo>
                  <a:cubicBezTo>
                    <a:pt x="10" y="18"/>
                    <a:pt x="9" y="19"/>
                    <a:pt x="15" y="32"/>
                  </a:cubicBezTo>
                  <a:cubicBezTo>
                    <a:pt x="13" y="36"/>
                    <a:pt x="13" y="36"/>
                    <a:pt x="13" y="36"/>
                  </a:cubicBezTo>
                  <a:cubicBezTo>
                    <a:pt x="0" y="41"/>
                    <a:pt x="0" y="41"/>
                    <a:pt x="0" y="43"/>
                  </a:cubicBezTo>
                  <a:cubicBezTo>
                    <a:pt x="0" y="53"/>
                    <a:pt x="0" y="53"/>
                    <a:pt x="0" y="53"/>
                  </a:cubicBezTo>
                  <a:cubicBezTo>
                    <a:pt x="0" y="54"/>
                    <a:pt x="0" y="55"/>
                    <a:pt x="14" y="60"/>
                  </a:cubicBezTo>
                  <a:cubicBezTo>
                    <a:pt x="15" y="64"/>
                    <a:pt x="15" y="64"/>
                    <a:pt x="15" y="64"/>
                  </a:cubicBezTo>
                  <a:cubicBezTo>
                    <a:pt x="9" y="77"/>
                    <a:pt x="10" y="77"/>
                    <a:pt x="11" y="78"/>
                  </a:cubicBezTo>
                  <a:cubicBezTo>
                    <a:pt x="18" y="85"/>
                    <a:pt x="18" y="85"/>
                    <a:pt x="18" y="85"/>
                  </a:cubicBezTo>
                  <a:cubicBezTo>
                    <a:pt x="19" y="86"/>
                    <a:pt x="19" y="86"/>
                    <a:pt x="19" y="86"/>
                  </a:cubicBezTo>
                  <a:cubicBezTo>
                    <a:pt x="20" y="86"/>
                    <a:pt x="20" y="86"/>
                    <a:pt x="20" y="86"/>
                  </a:cubicBezTo>
                  <a:cubicBezTo>
                    <a:pt x="20" y="86"/>
                    <a:pt x="22" y="86"/>
                    <a:pt x="33" y="81"/>
                  </a:cubicBezTo>
                  <a:cubicBezTo>
                    <a:pt x="37" y="82"/>
                    <a:pt x="37" y="82"/>
                    <a:pt x="37" y="82"/>
                  </a:cubicBezTo>
                  <a:cubicBezTo>
                    <a:pt x="42" y="96"/>
                    <a:pt x="43" y="96"/>
                    <a:pt x="44" y="96"/>
                  </a:cubicBezTo>
                  <a:cubicBezTo>
                    <a:pt x="54" y="96"/>
                    <a:pt x="54" y="96"/>
                    <a:pt x="54" y="96"/>
                  </a:cubicBezTo>
                  <a:cubicBezTo>
                    <a:pt x="56" y="96"/>
                    <a:pt x="57" y="96"/>
                    <a:pt x="61" y="82"/>
                  </a:cubicBezTo>
                  <a:cubicBezTo>
                    <a:pt x="66" y="81"/>
                    <a:pt x="66" y="81"/>
                    <a:pt x="66" y="81"/>
                  </a:cubicBezTo>
                  <a:cubicBezTo>
                    <a:pt x="73" y="84"/>
                    <a:pt x="77" y="86"/>
                    <a:pt x="79" y="86"/>
                  </a:cubicBezTo>
                  <a:cubicBezTo>
                    <a:pt x="80" y="86"/>
                    <a:pt x="80" y="86"/>
                    <a:pt x="80" y="86"/>
                  </a:cubicBezTo>
                  <a:cubicBezTo>
                    <a:pt x="87" y="78"/>
                    <a:pt x="87" y="78"/>
                    <a:pt x="87" y="78"/>
                  </a:cubicBezTo>
                  <a:cubicBezTo>
                    <a:pt x="89" y="77"/>
                    <a:pt x="89" y="76"/>
                    <a:pt x="83" y="64"/>
                  </a:cubicBezTo>
                  <a:cubicBezTo>
                    <a:pt x="85" y="60"/>
                    <a:pt x="85" y="60"/>
                    <a:pt x="85" y="60"/>
                  </a:cubicBezTo>
                  <a:cubicBezTo>
                    <a:pt x="98" y="55"/>
                    <a:pt x="98" y="54"/>
                    <a:pt x="98" y="52"/>
                  </a:cubicBezTo>
                  <a:cubicBezTo>
                    <a:pt x="98" y="42"/>
                    <a:pt x="98" y="42"/>
                    <a:pt x="98" y="42"/>
                  </a:cubicBezTo>
                  <a:cubicBezTo>
                    <a:pt x="98" y="41"/>
                    <a:pt x="98" y="40"/>
                    <a:pt x="85" y="35"/>
                  </a:cubicBezTo>
                  <a:close/>
                  <a:moveTo>
                    <a:pt x="49" y="64"/>
                  </a:moveTo>
                  <a:cubicBezTo>
                    <a:pt x="40" y="64"/>
                    <a:pt x="32" y="57"/>
                    <a:pt x="32" y="48"/>
                  </a:cubicBezTo>
                  <a:cubicBezTo>
                    <a:pt x="32" y="38"/>
                    <a:pt x="40" y="31"/>
                    <a:pt x="49" y="31"/>
                  </a:cubicBezTo>
                  <a:cubicBezTo>
                    <a:pt x="58" y="31"/>
                    <a:pt x="66" y="38"/>
                    <a:pt x="66" y="48"/>
                  </a:cubicBezTo>
                  <a:cubicBezTo>
                    <a:pt x="66" y="57"/>
                    <a:pt x="58" y="64"/>
                    <a:pt x="49" y="64"/>
                  </a:cubicBezTo>
                  <a:close/>
                  <a:moveTo>
                    <a:pt x="49" y="64"/>
                  </a:moveTo>
                  <a:cubicBezTo>
                    <a:pt x="49" y="64"/>
                    <a:pt x="49" y="64"/>
                    <a:pt x="49" y="64"/>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9" name="Freeform 6"/>
            <p:cNvSpPr>
              <a:spLocks noEditPoints="1"/>
            </p:cNvSpPr>
            <p:nvPr/>
          </p:nvSpPr>
          <p:spPr bwMode="auto">
            <a:xfrm>
              <a:off x="7078663" y="2768600"/>
              <a:ext cx="100013" cy="100013"/>
            </a:xfrm>
            <a:custGeom>
              <a:avLst/>
              <a:gdLst>
                <a:gd name="T0" fmla="*/ 30 w 34"/>
                <a:gd name="T1" fmla="*/ 12 h 34"/>
                <a:gd name="T2" fmla="*/ 29 w 34"/>
                <a:gd name="T3" fmla="*/ 11 h 34"/>
                <a:gd name="T4" fmla="*/ 31 w 34"/>
                <a:gd name="T5" fmla="*/ 6 h 34"/>
                <a:gd name="T6" fmla="*/ 28 w 34"/>
                <a:gd name="T7" fmla="*/ 3 h 34"/>
                <a:gd name="T8" fmla="*/ 28 w 34"/>
                <a:gd name="T9" fmla="*/ 3 h 34"/>
                <a:gd name="T10" fmla="*/ 27 w 34"/>
                <a:gd name="T11" fmla="*/ 3 h 34"/>
                <a:gd name="T12" fmla="*/ 23 w 34"/>
                <a:gd name="T13" fmla="*/ 5 h 34"/>
                <a:gd name="T14" fmla="*/ 21 w 34"/>
                <a:gd name="T15" fmla="*/ 4 h 34"/>
                <a:gd name="T16" fmla="*/ 19 w 34"/>
                <a:gd name="T17" fmla="*/ 0 h 34"/>
                <a:gd name="T18" fmla="*/ 15 w 34"/>
                <a:gd name="T19" fmla="*/ 0 h 34"/>
                <a:gd name="T20" fmla="*/ 13 w 34"/>
                <a:gd name="T21" fmla="*/ 4 h 34"/>
                <a:gd name="T22" fmla="*/ 11 w 34"/>
                <a:gd name="T23" fmla="*/ 5 h 34"/>
                <a:gd name="T24" fmla="*/ 7 w 34"/>
                <a:gd name="T25" fmla="*/ 3 h 34"/>
                <a:gd name="T26" fmla="*/ 6 w 34"/>
                <a:gd name="T27" fmla="*/ 3 h 34"/>
                <a:gd name="T28" fmla="*/ 3 w 34"/>
                <a:gd name="T29" fmla="*/ 6 h 34"/>
                <a:gd name="T30" fmla="*/ 5 w 34"/>
                <a:gd name="T31" fmla="*/ 11 h 34"/>
                <a:gd name="T32" fmla="*/ 4 w 34"/>
                <a:gd name="T33" fmla="*/ 12 h 34"/>
                <a:gd name="T34" fmla="*/ 0 w 34"/>
                <a:gd name="T35" fmla="*/ 15 h 34"/>
                <a:gd name="T36" fmla="*/ 0 w 34"/>
                <a:gd name="T37" fmla="*/ 18 h 34"/>
                <a:gd name="T38" fmla="*/ 4 w 34"/>
                <a:gd name="T39" fmla="*/ 21 h 34"/>
                <a:gd name="T40" fmla="*/ 5 w 34"/>
                <a:gd name="T41" fmla="*/ 22 h 34"/>
                <a:gd name="T42" fmla="*/ 4 w 34"/>
                <a:gd name="T43" fmla="*/ 27 h 34"/>
                <a:gd name="T44" fmla="*/ 6 w 34"/>
                <a:gd name="T45" fmla="*/ 30 h 34"/>
                <a:gd name="T46" fmla="*/ 6 w 34"/>
                <a:gd name="T47" fmla="*/ 30 h 34"/>
                <a:gd name="T48" fmla="*/ 7 w 34"/>
                <a:gd name="T49" fmla="*/ 30 h 34"/>
                <a:gd name="T50" fmla="*/ 11 w 34"/>
                <a:gd name="T51" fmla="*/ 28 h 34"/>
                <a:gd name="T52" fmla="*/ 13 w 34"/>
                <a:gd name="T53" fmla="*/ 29 h 34"/>
                <a:gd name="T54" fmla="*/ 15 w 34"/>
                <a:gd name="T55" fmla="*/ 34 h 34"/>
                <a:gd name="T56" fmla="*/ 19 w 34"/>
                <a:gd name="T57" fmla="*/ 34 h 34"/>
                <a:gd name="T58" fmla="*/ 21 w 34"/>
                <a:gd name="T59" fmla="*/ 29 h 34"/>
                <a:gd name="T60" fmla="*/ 23 w 34"/>
                <a:gd name="T61" fmla="*/ 28 h 34"/>
                <a:gd name="T62" fmla="*/ 28 w 34"/>
                <a:gd name="T63" fmla="*/ 30 h 34"/>
                <a:gd name="T64" fmla="*/ 28 w 34"/>
                <a:gd name="T65" fmla="*/ 30 h 34"/>
                <a:gd name="T66" fmla="*/ 31 w 34"/>
                <a:gd name="T67" fmla="*/ 27 h 34"/>
                <a:gd name="T68" fmla="*/ 29 w 34"/>
                <a:gd name="T69" fmla="*/ 22 h 34"/>
                <a:gd name="T70" fmla="*/ 30 w 34"/>
                <a:gd name="T71" fmla="*/ 21 h 34"/>
                <a:gd name="T72" fmla="*/ 34 w 34"/>
                <a:gd name="T73" fmla="*/ 18 h 34"/>
                <a:gd name="T74" fmla="*/ 34 w 34"/>
                <a:gd name="T75" fmla="*/ 15 h 34"/>
                <a:gd name="T76" fmla="*/ 30 w 34"/>
                <a:gd name="T77" fmla="*/ 12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7" y="3"/>
                    <a:pt x="27" y="3"/>
                    <a:pt x="27" y="3"/>
                  </a:cubicBezTo>
                  <a:cubicBezTo>
                    <a:pt x="27" y="3"/>
                    <a:pt x="27" y="3"/>
                    <a:pt x="23" y="5"/>
                  </a:cubicBezTo>
                  <a:cubicBezTo>
                    <a:pt x="21" y="4"/>
                    <a:pt x="21" y="4"/>
                    <a:pt x="21" y="4"/>
                  </a:cubicBezTo>
                  <a:cubicBezTo>
                    <a:pt x="20" y="0"/>
                    <a:pt x="19" y="0"/>
                    <a:pt x="19" y="0"/>
                  </a:cubicBezTo>
                  <a:cubicBezTo>
                    <a:pt x="15" y="0"/>
                    <a:pt x="15" y="0"/>
                    <a:pt x="15" y="0"/>
                  </a:cubicBezTo>
                  <a:cubicBezTo>
                    <a:pt x="15" y="0"/>
                    <a:pt x="14" y="0"/>
                    <a:pt x="13" y="4"/>
                  </a:cubicBezTo>
                  <a:cubicBezTo>
                    <a:pt x="11" y="5"/>
                    <a:pt x="11" y="5"/>
                    <a:pt x="11" y="5"/>
                  </a:cubicBezTo>
                  <a:cubicBezTo>
                    <a:pt x="9" y="4"/>
                    <a:pt x="7" y="3"/>
                    <a:pt x="7" y="3"/>
                  </a:cubicBezTo>
                  <a:cubicBezTo>
                    <a:pt x="6" y="3"/>
                    <a:pt x="6" y="3"/>
                    <a:pt x="6" y="3"/>
                  </a:cubicBezTo>
                  <a:cubicBezTo>
                    <a:pt x="3" y="6"/>
                    <a:pt x="3" y="6"/>
                    <a:pt x="3" y="6"/>
                  </a:cubicBezTo>
                  <a:cubicBezTo>
                    <a:pt x="3" y="6"/>
                    <a:pt x="3" y="6"/>
                    <a:pt x="5" y="11"/>
                  </a:cubicBezTo>
                  <a:cubicBezTo>
                    <a:pt x="4" y="12"/>
                    <a:pt x="4" y="12"/>
                    <a:pt x="4" y="12"/>
                  </a:cubicBezTo>
                  <a:cubicBezTo>
                    <a:pt x="0" y="14"/>
                    <a:pt x="0" y="14"/>
                    <a:pt x="0" y="15"/>
                  </a:cubicBezTo>
                  <a:cubicBezTo>
                    <a:pt x="0" y="18"/>
                    <a:pt x="0" y="18"/>
                    <a:pt x="0" y="18"/>
                  </a:cubicBezTo>
                  <a:cubicBezTo>
                    <a:pt x="0" y="19"/>
                    <a:pt x="0" y="19"/>
                    <a:pt x="4" y="21"/>
                  </a:cubicBezTo>
                  <a:cubicBezTo>
                    <a:pt x="5" y="22"/>
                    <a:pt x="5" y="22"/>
                    <a:pt x="5" y="22"/>
                  </a:cubicBezTo>
                  <a:cubicBezTo>
                    <a:pt x="3" y="27"/>
                    <a:pt x="3" y="27"/>
                    <a:pt x="4" y="27"/>
                  </a:cubicBezTo>
                  <a:cubicBezTo>
                    <a:pt x="6" y="30"/>
                    <a:pt x="6" y="30"/>
                    <a:pt x="6" y="30"/>
                  </a:cubicBezTo>
                  <a:cubicBezTo>
                    <a:pt x="6" y="30"/>
                    <a:pt x="6" y="30"/>
                    <a:pt x="6" y="30"/>
                  </a:cubicBezTo>
                  <a:cubicBezTo>
                    <a:pt x="7" y="30"/>
                    <a:pt x="7" y="30"/>
                    <a:pt x="7" y="30"/>
                  </a:cubicBezTo>
                  <a:cubicBezTo>
                    <a:pt x="7" y="30"/>
                    <a:pt x="7" y="30"/>
                    <a:pt x="11" y="28"/>
                  </a:cubicBezTo>
                  <a:cubicBezTo>
                    <a:pt x="13" y="29"/>
                    <a:pt x="13" y="29"/>
                    <a:pt x="13" y="29"/>
                  </a:cubicBezTo>
                  <a:cubicBezTo>
                    <a:pt x="15" y="34"/>
                    <a:pt x="15" y="34"/>
                    <a:pt x="15" y="34"/>
                  </a:cubicBezTo>
                  <a:cubicBezTo>
                    <a:pt x="19" y="34"/>
                    <a:pt x="19" y="34"/>
                    <a:pt x="19" y="34"/>
                  </a:cubicBezTo>
                  <a:cubicBezTo>
                    <a:pt x="20" y="34"/>
                    <a:pt x="20" y="34"/>
                    <a:pt x="21" y="29"/>
                  </a:cubicBezTo>
                  <a:cubicBezTo>
                    <a:pt x="23" y="28"/>
                    <a:pt x="23" y="28"/>
                    <a:pt x="23" y="28"/>
                  </a:cubicBezTo>
                  <a:cubicBezTo>
                    <a:pt x="26" y="29"/>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4" y="19"/>
                    <a:pt x="34" y="19"/>
                    <a:pt x="34" y="18"/>
                  </a:cubicBezTo>
                  <a:cubicBezTo>
                    <a:pt x="34" y="15"/>
                    <a:pt x="34" y="15"/>
                    <a:pt x="34" y="15"/>
                  </a:cubicBezTo>
                  <a:cubicBezTo>
                    <a:pt x="34" y="14"/>
                    <a:pt x="34" y="14"/>
                    <a:pt x="30" y="12"/>
                  </a:cubicBezTo>
                  <a:close/>
                  <a:moveTo>
                    <a:pt x="17" y="23"/>
                  </a:moveTo>
                  <a:cubicBezTo>
                    <a:pt x="14" y="23"/>
                    <a:pt x="11" y="20"/>
                    <a:pt x="11" y="17"/>
                  </a:cubicBezTo>
                  <a:cubicBezTo>
                    <a:pt x="11" y="13"/>
                    <a:pt x="14" y="11"/>
                    <a:pt x="17" y="11"/>
                  </a:cubicBezTo>
                  <a:cubicBezTo>
                    <a:pt x="20" y="11"/>
                    <a:pt x="23" y="13"/>
                    <a:pt x="23" y="17"/>
                  </a:cubicBezTo>
                  <a:cubicBezTo>
                    <a:pt x="23" y="20"/>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0" name="Freeform 7"/>
            <p:cNvSpPr>
              <a:spLocks noEditPoints="1"/>
            </p:cNvSpPr>
            <p:nvPr/>
          </p:nvSpPr>
          <p:spPr bwMode="auto">
            <a:xfrm>
              <a:off x="7205663" y="3306763"/>
              <a:ext cx="103188" cy="100013"/>
            </a:xfrm>
            <a:custGeom>
              <a:avLst/>
              <a:gdLst>
                <a:gd name="T0" fmla="*/ 30 w 35"/>
                <a:gd name="T1" fmla="*/ 12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4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2 h 34"/>
                <a:gd name="T34" fmla="*/ 0 w 35"/>
                <a:gd name="T35" fmla="*/ 15 h 34"/>
                <a:gd name="T36" fmla="*/ 0 w 35"/>
                <a:gd name="T37" fmla="*/ 19 h 34"/>
                <a:gd name="T38" fmla="*/ 5 w 35"/>
                <a:gd name="T39" fmla="*/ 21 h 34"/>
                <a:gd name="T40" fmla="*/ 5 w 35"/>
                <a:gd name="T41" fmla="*/ 22 h 34"/>
                <a:gd name="T42" fmla="*/ 4 w 35"/>
                <a:gd name="T43" fmla="*/ 28 h 34"/>
                <a:gd name="T44" fmla="*/ 6 w 35"/>
                <a:gd name="T45" fmla="*/ 30 h 34"/>
                <a:gd name="T46" fmla="*/ 7 w 35"/>
                <a:gd name="T47" fmla="*/ 30 h 34"/>
                <a:gd name="T48" fmla="*/ 7 w 35"/>
                <a:gd name="T49" fmla="*/ 30 h 34"/>
                <a:gd name="T50" fmla="*/ 11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7 h 34"/>
                <a:gd name="T68" fmla="*/ 29 w 35"/>
                <a:gd name="T69" fmla="*/ 22 h 34"/>
                <a:gd name="T70" fmla="*/ 30 w 35"/>
                <a:gd name="T71" fmla="*/ 21 h 34"/>
                <a:gd name="T72" fmla="*/ 35 w 35"/>
                <a:gd name="T73" fmla="*/ 18 h 34"/>
                <a:gd name="T74" fmla="*/ 35 w 35"/>
                <a:gd name="T75" fmla="*/ 15 h 34"/>
                <a:gd name="T76" fmla="*/ 30 w 35"/>
                <a:gd name="T77" fmla="*/ 12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8" y="3"/>
                    <a:pt x="28" y="3"/>
                    <a:pt x="28" y="3"/>
                  </a:cubicBezTo>
                  <a:cubicBezTo>
                    <a:pt x="27" y="3"/>
                    <a:pt x="27" y="3"/>
                    <a:pt x="23" y="5"/>
                  </a:cubicBezTo>
                  <a:cubicBezTo>
                    <a:pt x="22" y="4"/>
                    <a:pt x="22" y="4"/>
                    <a:pt x="22" y="4"/>
                  </a:cubicBezTo>
                  <a:cubicBezTo>
                    <a:pt x="20" y="0"/>
                    <a:pt x="20" y="0"/>
                    <a:pt x="19" y="0"/>
                  </a:cubicBezTo>
                  <a:cubicBezTo>
                    <a:pt x="15" y="0"/>
                    <a:pt x="15" y="0"/>
                    <a:pt x="15" y="0"/>
                  </a:cubicBezTo>
                  <a:cubicBezTo>
                    <a:pt x="15" y="0"/>
                    <a:pt x="15" y="0"/>
                    <a:pt x="13" y="4"/>
                  </a:cubicBezTo>
                  <a:cubicBezTo>
                    <a:pt x="11" y="5"/>
                    <a:pt x="11" y="5"/>
                    <a:pt x="11" y="5"/>
                  </a:cubicBezTo>
                  <a:cubicBezTo>
                    <a:pt x="9" y="4"/>
                    <a:pt x="7" y="3"/>
                    <a:pt x="7" y="3"/>
                  </a:cubicBezTo>
                  <a:cubicBezTo>
                    <a:pt x="6" y="3"/>
                    <a:pt x="6" y="3"/>
                    <a:pt x="6" y="3"/>
                  </a:cubicBezTo>
                  <a:cubicBezTo>
                    <a:pt x="4" y="6"/>
                    <a:pt x="4" y="6"/>
                    <a:pt x="4" y="6"/>
                  </a:cubicBezTo>
                  <a:cubicBezTo>
                    <a:pt x="3" y="6"/>
                    <a:pt x="3" y="7"/>
                    <a:pt x="5" y="11"/>
                  </a:cubicBezTo>
                  <a:cubicBezTo>
                    <a:pt x="5" y="12"/>
                    <a:pt x="5" y="12"/>
                    <a:pt x="5" y="12"/>
                  </a:cubicBezTo>
                  <a:cubicBezTo>
                    <a:pt x="0" y="14"/>
                    <a:pt x="0" y="14"/>
                    <a:pt x="0" y="15"/>
                  </a:cubicBezTo>
                  <a:cubicBezTo>
                    <a:pt x="0" y="19"/>
                    <a:pt x="0" y="19"/>
                    <a:pt x="0" y="19"/>
                  </a:cubicBezTo>
                  <a:cubicBezTo>
                    <a:pt x="0" y="19"/>
                    <a:pt x="0" y="19"/>
                    <a:pt x="5" y="21"/>
                  </a:cubicBezTo>
                  <a:cubicBezTo>
                    <a:pt x="5" y="22"/>
                    <a:pt x="5" y="22"/>
                    <a:pt x="5" y="22"/>
                  </a:cubicBezTo>
                  <a:cubicBezTo>
                    <a:pt x="3" y="27"/>
                    <a:pt x="3" y="27"/>
                    <a:pt x="4" y="28"/>
                  </a:cubicBezTo>
                  <a:cubicBezTo>
                    <a:pt x="6" y="30"/>
                    <a:pt x="6" y="30"/>
                    <a:pt x="6" y="30"/>
                  </a:cubicBezTo>
                  <a:cubicBezTo>
                    <a:pt x="7" y="30"/>
                    <a:pt x="7" y="30"/>
                    <a:pt x="7" y="30"/>
                  </a:cubicBezTo>
                  <a:cubicBezTo>
                    <a:pt x="7" y="30"/>
                    <a:pt x="7" y="30"/>
                    <a:pt x="7" y="30"/>
                  </a:cubicBezTo>
                  <a:cubicBezTo>
                    <a:pt x="7" y="30"/>
                    <a:pt x="8" y="30"/>
                    <a:pt x="11"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5" y="19"/>
                    <a:pt x="35" y="19"/>
                    <a:pt x="35" y="18"/>
                  </a:cubicBezTo>
                  <a:cubicBezTo>
                    <a:pt x="35" y="15"/>
                    <a:pt x="35" y="15"/>
                    <a:pt x="35" y="15"/>
                  </a:cubicBezTo>
                  <a:cubicBezTo>
                    <a:pt x="35" y="14"/>
                    <a:pt x="35" y="14"/>
                    <a:pt x="30" y="12"/>
                  </a:cubicBezTo>
                  <a:close/>
                  <a:moveTo>
                    <a:pt x="17" y="23"/>
                  </a:moveTo>
                  <a:cubicBezTo>
                    <a:pt x="14" y="23"/>
                    <a:pt x="11" y="20"/>
                    <a:pt x="11" y="17"/>
                  </a:cubicBezTo>
                  <a:cubicBezTo>
                    <a:pt x="11" y="13"/>
                    <a:pt x="14" y="11"/>
                    <a:pt x="17" y="11"/>
                  </a:cubicBezTo>
                  <a:cubicBezTo>
                    <a:pt x="21" y="11"/>
                    <a:pt x="23" y="13"/>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1" name="Freeform 8"/>
            <p:cNvSpPr>
              <a:spLocks noEditPoints="1"/>
            </p:cNvSpPr>
            <p:nvPr/>
          </p:nvSpPr>
          <p:spPr bwMode="auto">
            <a:xfrm>
              <a:off x="7102475" y="3751263"/>
              <a:ext cx="103188" cy="100013"/>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2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3" y="6"/>
                    <a:pt x="6"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2" y="20"/>
                    <a:pt x="12" y="17"/>
                  </a:cubicBezTo>
                  <a:cubicBezTo>
                    <a:pt x="12"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2" name="Freeform 9"/>
            <p:cNvSpPr>
              <a:spLocks noEditPoints="1"/>
            </p:cNvSpPr>
            <p:nvPr/>
          </p:nvSpPr>
          <p:spPr bwMode="auto">
            <a:xfrm>
              <a:off x="6961188" y="4037013"/>
              <a:ext cx="103188" cy="100013"/>
            </a:xfrm>
            <a:custGeom>
              <a:avLst/>
              <a:gdLst>
                <a:gd name="T0" fmla="*/ 30 w 35"/>
                <a:gd name="T1" fmla="*/ 12 h 34"/>
                <a:gd name="T2" fmla="*/ 30 w 35"/>
                <a:gd name="T3" fmla="*/ 11 h 34"/>
                <a:gd name="T4" fmla="*/ 31 w 35"/>
                <a:gd name="T5" fmla="*/ 6 h 34"/>
                <a:gd name="T6" fmla="*/ 29 w 35"/>
                <a:gd name="T7" fmla="*/ 3 h 34"/>
                <a:gd name="T8" fmla="*/ 28 w 35"/>
                <a:gd name="T9" fmla="*/ 3 h 34"/>
                <a:gd name="T10" fmla="*/ 28 w 35"/>
                <a:gd name="T11" fmla="*/ 3 h 34"/>
                <a:gd name="T12" fmla="*/ 24 w 35"/>
                <a:gd name="T13" fmla="*/ 5 h 34"/>
                <a:gd name="T14" fmla="*/ 22 w 35"/>
                <a:gd name="T15" fmla="*/ 4 h 34"/>
                <a:gd name="T16" fmla="*/ 20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8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20 w 35"/>
                <a:gd name="T57" fmla="*/ 34 h 34"/>
                <a:gd name="T58" fmla="*/ 22 w 35"/>
                <a:gd name="T59" fmla="*/ 29 h 34"/>
                <a:gd name="T60" fmla="*/ 24 w 35"/>
                <a:gd name="T61" fmla="*/ 28 h 34"/>
                <a:gd name="T62" fmla="*/ 28 w 35"/>
                <a:gd name="T63" fmla="*/ 30 h 34"/>
                <a:gd name="T64" fmla="*/ 29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2 h 34"/>
                <a:gd name="T80" fmla="*/ 12 w 35"/>
                <a:gd name="T81" fmla="*/ 17 h 34"/>
                <a:gd name="T82" fmla="*/ 18 w 35"/>
                <a:gd name="T83" fmla="*/ 11 h 34"/>
                <a:gd name="T84" fmla="*/ 24 w 35"/>
                <a:gd name="T85" fmla="*/ 17 h 34"/>
                <a:gd name="T86" fmla="*/ 18 w 35"/>
                <a:gd name="T87" fmla="*/ 22 h 34"/>
                <a:gd name="T88" fmla="*/ 18 w 35"/>
                <a:gd name="T89" fmla="*/ 22 h 34"/>
                <a:gd name="T90" fmla="*/ 18 w 35"/>
                <a:gd name="T9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2" y="6"/>
                    <a:pt x="31" y="6"/>
                  </a:cubicBezTo>
                  <a:cubicBezTo>
                    <a:pt x="29" y="3"/>
                    <a:pt x="29" y="3"/>
                    <a:pt x="29" y="3"/>
                  </a:cubicBezTo>
                  <a:cubicBezTo>
                    <a:pt x="28" y="3"/>
                    <a:pt x="28" y="3"/>
                    <a:pt x="28" y="3"/>
                  </a:cubicBezTo>
                  <a:cubicBezTo>
                    <a:pt x="28" y="3"/>
                    <a:pt x="28" y="3"/>
                    <a:pt x="28" y="3"/>
                  </a:cubicBezTo>
                  <a:cubicBezTo>
                    <a:pt x="28" y="3"/>
                    <a:pt x="28" y="3"/>
                    <a:pt x="24" y="5"/>
                  </a:cubicBezTo>
                  <a:cubicBezTo>
                    <a:pt x="22" y="4"/>
                    <a:pt x="22" y="4"/>
                    <a:pt x="22" y="4"/>
                  </a:cubicBezTo>
                  <a:cubicBezTo>
                    <a:pt x="20" y="0"/>
                    <a:pt x="20" y="0"/>
                    <a:pt x="20"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4" y="6"/>
                    <a:pt x="6" y="11"/>
                  </a:cubicBezTo>
                  <a:cubicBezTo>
                    <a:pt x="5" y="12"/>
                    <a:pt x="5" y="12"/>
                    <a:pt x="5" y="12"/>
                  </a:cubicBezTo>
                  <a:cubicBezTo>
                    <a:pt x="0" y="14"/>
                    <a:pt x="0" y="14"/>
                    <a:pt x="0" y="15"/>
                  </a:cubicBezTo>
                  <a:cubicBezTo>
                    <a:pt x="0" y="18"/>
                    <a:pt x="0" y="18"/>
                    <a:pt x="0" y="18"/>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8" y="30"/>
                    <a:pt x="8" y="30"/>
                    <a:pt x="12" y="28"/>
                  </a:cubicBezTo>
                  <a:cubicBezTo>
                    <a:pt x="13" y="29"/>
                    <a:pt x="13" y="29"/>
                    <a:pt x="13" y="29"/>
                  </a:cubicBezTo>
                  <a:cubicBezTo>
                    <a:pt x="15" y="34"/>
                    <a:pt x="16" y="34"/>
                    <a:pt x="16" y="34"/>
                  </a:cubicBezTo>
                  <a:cubicBezTo>
                    <a:pt x="20" y="34"/>
                    <a:pt x="20" y="34"/>
                    <a:pt x="20" y="34"/>
                  </a:cubicBezTo>
                  <a:cubicBezTo>
                    <a:pt x="20" y="34"/>
                    <a:pt x="20" y="34"/>
                    <a:pt x="22" y="29"/>
                  </a:cubicBezTo>
                  <a:cubicBezTo>
                    <a:pt x="24" y="28"/>
                    <a:pt x="24" y="28"/>
                    <a:pt x="24" y="28"/>
                  </a:cubicBezTo>
                  <a:cubicBezTo>
                    <a:pt x="26" y="29"/>
                    <a:pt x="28" y="30"/>
                    <a:pt x="28" y="30"/>
                  </a:cubicBezTo>
                  <a:cubicBezTo>
                    <a:pt x="29" y="30"/>
                    <a:pt x="29" y="30"/>
                    <a:pt x="29"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2"/>
                  </a:moveTo>
                  <a:cubicBezTo>
                    <a:pt x="14" y="22"/>
                    <a:pt x="12" y="20"/>
                    <a:pt x="12" y="17"/>
                  </a:cubicBezTo>
                  <a:cubicBezTo>
                    <a:pt x="12" y="13"/>
                    <a:pt x="14" y="11"/>
                    <a:pt x="18" y="11"/>
                  </a:cubicBezTo>
                  <a:cubicBezTo>
                    <a:pt x="21" y="11"/>
                    <a:pt x="24" y="13"/>
                    <a:pt x="24" y="17"/>
                  </a:cubicBezTo>
                  <a:cubicBezTo>
                    <a:pt x="24" y="20"/>
                    <a:pt x="21" y="22"/>
                    <a:pt x="18" y="22"/>
                  </a:cubicBezTo>
                  <a:close/>
                  <a:moveTo>
                    <a:pt x="18" y="22"/>
                  </a:moveTo>
                  <a:cubicBezTo>
                    <a:pt x="18" y="22"/>
                    <a:pt x="18" y="22"/>
                    <a:pt x="18" y="22"/>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13" name="Freeform 10"/>
            <p:cNvSpPr>
              <a:spLocks noEditPoints="1"/>
            </p:cNvSpPr>
            <p:nvPr/>
          </p:nvSpPr>
          <p:spPr bwMode="auto">
            <a:xfrm>
              <a:off x="5881688" y="3295650"/>
              <a:ext cx="1182688" cy="1158875"/>
            </a:xfrm>
            <a:custGeom>
              <a:avLst/>
              <a:gdLst>
                <a:gd name="T0" fmla="*/ 347 w 402"/>
                <a:gd name="T1" fmla="*/ 147 h 394"/>
                <a:gd name="T2" fmla="*/ 340 w 402"/>
                <a:gd name="T3" fmla="*/ 131 h 394"/>
                <a:gd name="T4" fmla="*/ 358 w 402"/>
                <a:gd name="T5" fmla="*/ 72 h 394"/>
                <a:gd name="T6" fmla="*/ 328 w 402"/>
                <a:gd name="T7" fmla="*/ 42 h 394"/>
                <a:gd name="T8" fmla="*/ 325 w 402"/>
                <a:gd name="T9" fmla="*/ 40 h 394"/>
                <a:gd name="T10" fmla="*/ 321 w 402"/>
                <a:gd name="T11" fmla="*/ 40 h 394"/>
                <a:gd name="T12" fmla="*/ 268 w 402"/>
                <a:gd name="T13" fmla="*/ 61 h 394"/>
                <a:gd name="T14" fmla="*/ 252 w 402"/>
                <a:gd name="T15" fmla="*/ 54 h 394"/>
                <a:gd name="T16" fmla="*/ 221 w 402"/>
                <a:gd name="T17" fmla="*/ 0 h 394"/>
                <a:gd name="T18" fmla="*/ 179 w 402"/>
                <a:gd name="T19" fmla="*/ 0 h 394"/>
                <a:gd name="T20" fmla="*/ 150 w 402"/>
                <a:gd name="T21" fmla="*/ 54 h 394"/>
                <a:gd name="T22" fmla="*/ 134 w 402"/>
                <a:gd name="T23" fmla="*/ 61 h 394"/>
                <a:gd name="T24" fmla="*/ 80 w 402"/>
                <a:gd name="T25" fmla="*/ 41 h 394"/>
                <a:gd name="T26" fmla="*/ 76 w 402"/>
                <a:gd name="T27" fmla="*/ 41 h 394"/>
                <a:gd name="T28" fmla="*/ 44 w 402"/>
                <a:gd name="T29" fmla="*/ 73 h 394"/>
                <a:gd name="T30" fmla="*/ 62 w 402"/>
                <a:gd name="T31" fmla="*/ 131 h 394"/>
                <a:gd name="T32" fmla="*/ 55 w 402"/>
                <a:gd name="T33" fmla="*/ 147 h 394"/>
                <a:gd name="T34" fmla="*/ 0 w 402"/>
                <a:gd name="T35" fmla="*/ 177 h 394"/>
                <a:gd name="T36" fmla="*/ 0 w 402"/>
                <a:gd name="T37" fmla="*/ 219 h 394"/>
                <a:gd name="T38" fmla="*/ 55 w 402"/>
                <a:gd name="T39" fmla="*/ 247 h 394"/>
                <a:gd name="T40" fmla="*/ 62 w 402"/>
                <a:gd name="T41" fmla="*/ 263 h 394"/>
                <a:gd name="T42" fmla="*/ 45 w 402"/>
                <a:gd name="T43" fmla="*/ 322 h 394"/>
                <a:gd name="T44" fmla="*/ 75 w 402"/>
                <a:gd name="T45" fmla="*/ 352 h 394"/>
                <a:gd name="T46" fmla="*/ 78 w 402"/>
                <a:gd name="T47" fmla="*/ 354 h 394"/>
                <a:gd name="T48" fmla="*/ 81 w 402"/>
                <a:gd name="T49" fmla="*/ 354 h 394"/>
                <a:gd name="T50" fmla="*/ 134 w 402"/>
                <a:gd name="T51" fmla="*/ 334 h 394"/>
                <a:gd name="T52" fmla="*/ 151 w 402"/>
                <a:gd name="T53" fmla="*/ 340 h 394"/>
                <a:gd name="T54" fmla="*/ 181 w 402"/>
                <a:gd name="T55" fmla="*/ 394 h 394"/>
                <a:gd name="T56" fmla="*/ 223 w 402"/>
                <a:gd name="T57" fmla="*/ 394 h 394"/>
                <a:gd name="T58" fmla="*/ 252 w 402"/>
                <a:gd name="T59" fmla="*/ 340 h 394"/>
                <a:gd name="T60" fmla="*/ 269 w 402"/>
                <a:gd name="T61" fmla="*/ 333 h 394"/>
                <a:gd name="T62" fmla="*/ 322 w 402"/>
                <a:gd name="T63" fmla="*/ 353 h 394"/>
                <a:gd name="T64" fmla="*/ 326 w 402"/>
                <a:gd name="T65" fmla="*/ 353 h 394"/>
                <a:gd name="T66" fmla="*/ 359 w 402"/>
                <a:gd name="T67" fmla="*/ 321 h 394"/>
                <a:gd name="T68" fmla="*/ 340 w 402"/>
                <a:gd name="T69" fmla="*/ 263 h 394"/>
                <a:gd name="T70" fmla="*/ 347 w 402"/>
                <a:gd name="T71" fmla="*/ 247 h 394"/>
                <a:gd name="T72" fmla="*/ 402 w 402"/>
                <a:gd name="T73" fmla="*/ 217 h 394"/>
                <a:gd name="T74" fmla="*/ 402 w 402"/>
                <a:gd name="T75" fmla="*/ 175 h 394"/>
                <a:gd name="T76" fmla="*/ 347 w 402"/>
                <a:gd name="T77" fmla="*/ 147 h 394"/>
                <a:gd name="T78" fmla="*/ 201 w 402"/>
                <a:gd name="T79" fmla="*/ 266 h 394"/>
                <a:gd name="T80" fmla="*/ 131 w 402"/>
                <a:gd name="T81" fmla="*/ 197 h 394"/>
                <a:gd name="T82" fmla="*/ 201 w 402"/>
                <a:gd name="T83" fmla="*/ 128 h 394"/>
                <a:gd name="T84" fmla="*/ 271 w 402"/>
                <a:gd name="T85" fmla="*/ 197 h 394"/>
                <a:gd name="T86" fmla="*/ 201 w 402"/>
                <a:gd name="T87" fmla="*/ 266 h 394"/>
                <a:gd name="T88" fmla="*/ 201 w 402"/>
                <a:gd name="T89" fmla="*/ 266 h 394"/>
                <a:gd name="T90" fmla="*/ 201 w 402"/>
                <a:gd name="T91" fmla="*/ 26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2" h="394">
                  <a:moveTo>
                    <a:pt x="347" y="147"/>
                  </a:moveTo>
                  <a:cubicBezTo>
                    <a:pt x="340" y="131"/>
                    <a:pt x="340" y="131"/>
                    <a:pt x="340" y="131"/>
                  </a:cubicBezTo>
                  <a:cubicBezTo>
                    <a:pt x="364" y="78"/>
                    <a:pt x="362" y="76"/>
                    <a:pt x="358" y="72"/>
                  </a:cubicBezTo>
                  <a:cubicBezTo>
                    <a:pt x="328" y="42"/>
                    <a:pt x="328" y="42"/>
                    <a:pt x="328" y="42"/>
                  </a:cubicBezTo>
                  <a:cubicBezTo>
                    <a:pt x="325" y="40"/>
                    <a:pt x="325" y="40"/>
                    <a:pt x="325" y="40"/>
                  </a:cubicBezTo>
                  <a:cubicBezTo>
                    <a:pt x="321" y="40"/>
                    <a:pt x="321" y="40"/>
                    <a:pt x="321" y="40"/>
                  </a:cubicBezTo>
                  <a:cubicBezTo>
                    <a:pt x="319" y="40"/>
                    <a:pt x="314" y="40"/>
                    <a:pt x="268" y="61"/>
                  </a:cubicBezTo>
                  <a:cubicBezTo>
                    <a:pt x="252" y="54"/>
                    <a:pt x="252" y="54"/>
                    <a:pt x="252" y="54"/>
                  </a:cubicBezTo>
                  <a:cubicBezTo>
                    <a:pt x="230" y="0"/>
                    <a:pt x="228" y="0"/>
                    <a:pt x="221" y="0"/>
                  </a:cubicBezTo>
                  <a:cubicBezTo>
                    <a:pt x="179" y="0"/>
                    <a:pt x="179" y="0"/>
                    <a:pt x="179" y="0"/>
                  </a:cubicBezTo>
                  <a:cubicBezTo>
                    <a:pt x="173" y="0"/>
                    <a:pt x="170" y="0"/>
                    <a:pt x="150" y="54"/>
                  </a:cubicBezTo>
                  <a:cubicBezTo>
                    <a:pt x="134" y="61"/>
                    <a:pt x="134" y="61"/>
                    <a:pt x="134" y="61"/>
                  </a:cubicBezTo>
                  <a:cubicBezTo>
                    <a:pt x="103" y="48"/>
                    <a:pt x="85" y="41"/>
                    <a:pt x="80" y="41"/>
                  </a:cubicBezTo>
                  <a:cubicBezTo>
                    <a:pt x="76" y="41"/>
                    <a:pt x="76" y="41"/>
                    <a:pt x="76" y="41"/>
                  </a:cubicBezTo>
                  <a:cubicBezTo>
                    <a:pt x="44" y="73"/>
                    <a:pt x="44" y="73"/>
                    <a:pt x="44" y="73"/>
                  </a:cubicBezTo>
                  <a:cubicBezTo>
                    <a:pt x="39" y="77"/>
                    <a:pt x="37" y="79"/>
                    <a:pt x="62" y="131"/>
                  </a:cubicBezTo>
                  <a:cubicBezTo>
                    <a:pt x="55" y="147"/>
                    <a:pt x="55" y="147"/>
                    <a:pt x="55" y="147"/>
                  </a:cubicBezTo>
                  <a:cubicBezTo>
                    <a:pt x="0" y="169"/>
                    <a:pt x="0" y="171"/>
                    <a:pt x="0" y="177"/>
                  </a:cubicBezTo>
                  <a:cubicBezTo>
                    <a:pt x="0" y="219"/>
                    <a:pt x="0" y="219"/>
                    <a:pt x="0" y="219"/>
                  </a:cubicBezTo>
                  <a:cubicBezTo>
                    <a:pt x="0" y="225"/>
                    <a:pt x="0" y="227"/>
                    <a:pt x="55" y="247"/>
                  </a:cubicBezTo>
                  <a:cubicBezTo>
                    <a:pt x="62" y="263"/>
                    <a:pt x="62" y="263"/>
                    <a:pt x="62" y="263"/>
                  </a:cubicBezTo>
                  <a:cubicBezTo>
                    <a:pt x="39" y="316"/>
                    <a:pt x="40" y="318"/>
                    <a:pt x="45" y="322"/>
                  </a:cubicBezTo>
                  <a:cubicBezTo>
                    <a:pt x="75" y="352"/>
                    <a:pt x="75" y="352"/>
                    <a:pt x="75" y="352"/>
                  </a:cubicBezTo>
                  <a:cubicBezTo>
                    <a:pt x="78" y="354"/>
                    <a:pt x="78" y="354"/>
                    <a:pt x="78" y="354"/>
                  </a:cubicBezTo>
                  <a:cubicBezTo>
                    <a:pt x="81" y="354"/>
                    <a:pt x="81" y="354"/>
                    <a:pt x="81" y="354"/>
                  </a:cubicBezTo>
                  <a:cubicBezTo>
                    <a:pt x="83" y="354"/>
                    <a:pt x="88" y="354"/>
                    <a:pt x="134" y="334"/>
                  </a:cubicBezTo>
                  <a:cubicBezTo>
                    <a:pt x="151" y="340"/>
                    <a:pt x="151" y="340"/>
                    <a:pt x="151" y="340"/>
                  </a:cubicBezTo>
                  <a:cubicBezTo>
                    <a:pt x="172" y="394"/>
                    <a:pt x="175" y="394"/>
                    <a:pt x="181" y="394"/>
                  </a:cubicBezTo>
                  <a:cubicBezTo>
                    <a:pt x="223" y="394"/>
                    <a:pt x="223" y="394"/>
                    <a:pt x="223" y="394"/>
                  </a:cubicBezTo>
                  <a:cubicBezTo>
                    <a:pt x="230" y="394"/>
                    <a:pt x="232" y="394"/>
                    <a:pt x="252" y="340"/>
                  </a:cubicBezTo>
                  <a:cubicBezTo>
                    <a:pt x="269" y="333"/>
                    <a:pt x="269" y="333"/>
                    <a:pt x="269" y="333"/>
                  </a:cubicBezTo>
                  <a:cubicBezTo>
                    <a:pt x="300" y="346"/>
                    <a:pt x="318" y="353"/>
                    <a:pt x="322" y="353"/>
                  </a:cubicBezTo>
                  <a:cubicBezTo>
                    <a:pt x="326" y="353"/>
                    <a:pt x="326" y="353"/>
                    <a:pt x="326" y="353"/>
                  </a:cubicBezTo>
                  <a:cubicBezTo>
                    <a:pt x="359" y="321"/>
                    <a:pt x="359" y="321"/>
                    <a:pt x="359" y="321"/>
                  </a:cubicBezTo>
                  <a:cubicBezTo>
                    <a:pt x="364" y="316"/>
                    <a:pt x="365" y="315"/>
                    <a:pt x="340" y="263"/>
                  </a:cubicBezTo>
                  <a:cubicBezTo>
                    <a:pt x="347" y="247"/>
                    <a:pt x="347" y="247"/>
                    <a:pt x="347" y="247"/>
                  </a:cubicBezTo>
                  <a:cubicBezTo>
                    <a:pt x="402" y="225"/>
                    <a:pt x="402" y="223"/>
                    <a:pt x="402" y="217"/>
                  </a:cubicBezTo>
                  <a:cubicBezTo>
                    <a:pt x="402" y="175"/>
                    <a:pt x="402" y="175"/>
                    <a:pt x="402" y="175"/>
                  </a:cubicBezTo>
                  <a:cubicBezTo>
                    <a:pt x="402" y="169"/>
                    <a:pt x="402" y="167"/>
                    <a:pt x="347" y="147"/>
                  </a:cubicBezTo>
                  <a:close/>
                  <a:moveTo>
                    <a:pt x="201" y="266"/>
                  </a:moveTo>
                  <a:cubicBezTo>
                    <a:pt x="162" y="266"/>
                    <a:pt x="131" y="235"/>
                    <a:pt x="131" y="197"/>
                  </a:cubicBezTo>
                  <a:cubicBezTo>
                    <a:pt x="131" y="159"/>
                    <a:pt x="162" y="128"/>
                    <a:pt x="201" y="128"/>
                  </a:cubicBezTo>
                  <a:cubicBezTo>
                    <a:pt x="240" y="128"/>
                    <a:pt x="271" y="159"/>
                    <a:pt x="271" y="197"/>
                  </a:cubicBezTo>
                  <a:cubicBezTo>
                    <a:pt x="271" y="235"/>
                    <a:pt x="240" y="266"/>
                    <a:pt x="201" y="266"/>
                  </a:cubicBezTo>
                  <a:close/>
                  <a:moveTo>
                    <a:pt x="201" y="266"/>
                  </a:moveTo>
                  <a:cubicBezTo>
                    <a:pt x="201" y="266"/>
                    <a:pt x="201" y="266"/>
                    <a:pt x="201" y="266"/>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4" name="Freeform 11"/>
            <p:cNvSpPr>
              <a:spLocks noEditPoints="1"/>
            </p:cNvSpPr>
            <p:nvPr/>
          </p:nvSpPr>
          <p:spPr bwMode="auto">
            <a:xfrm>
              <a:off x="5634038" y="2081213"/>
              <a:ext cx="1182688" cy="1158875"/>
            </a:xfrm>
            <a:custGeom>
              <a:avLst/>
              <a:gdLst>
                <a:gd name="T0" fmla="*/ 347 w 402"/>
                <a:gd name="T1" fmla="*/ 146 h 394"/>
                <a:gd name="T2" fmla="*/ 340 w 402"/>
                <a:gd name="T3" fmla="*/ 130 h 394"/>
                <a:gd name="T4" fmla="*/ 357 w 402"/>
                <a:gd name="T5" fmla="*/ 71 h 394"/>
                <a:gd name="T6" fmla="*/ 327 w 402"/>
                <a:gd name="T7" fmla="*/ 42 h 394"/>
                <a:gd name="T8" fmla="*/ 325 w 402"/>
                <a:gd name="T9" fmla="*/ 39 h 394"/>
                <a:gd name="T10" fmla="*/ 321 w 402"/>
                <a:gd name="T11" fmla="*/ 39 h 394"/>
                <a:gd name="T12" fmla="*/ 268 w 402"/>
                <a:gd name="T13" fmla="*/ 60 h 394"/>
                <a:gd name="T14" fmla="*/ 251 w 402"/>
                <a:gd name="T15" fmla="*/ 53 h 394"/>
                <a:gd name="T16" fmla="*/ 221 w 402"/>
                <a:gd name="T17" fmla="*/ 0 h 394"/>
                <a:gd name="T18" fmla="*/ 179 w 402"/>
                <a:gd name="T19" fmla="*/ 0 h 394"/>
                <a:gd name="T20" fmla="*/ 150 w 402"/>
                <a:gd name="T21" fmla="*/ 53 h 394"/>
                <a:gd name="T22" fmla="*/ 133 w 402"/>
                <a:gd name="T23" fmla="*/ 60 h 394"/>
                <a:gd name="T24" fmla="*/ 80 w 402"/>
                <a:gd name="T25" fmla="*/ 41 h 394"/>
                <a:gd name="T26" fmla="*/ 76 w 402"/>
                <a:gd name="T27" fmla="*/ 41 h 394"/>
                <a:gd name="T28" fmla="*/ 44 w 402"/>
                <a:gd name="T29" fmla="*/ 72 h 394"/>
                <a:gd name="T30" fmla="*/ 62 w 402"/>
                <a:gd name="T31" fmla="*/ 131 h 394"/>
                <a:gd name="T32" fmla="*/ 55 w 402"/>
                <a:gd name="T33" fmla="*/ 147 h 394"/>
                <a:gd name="T34" fmla="*/ 0 w 402"/>
                <a:gd name="T35" fmla="*/ 177 h 394"/>
                <a:gd name="T36" fmla="*/ 0 w 402"/>
                <a:gd name="T37" fmla="*/ 218 h 394"/>
                <a:gd name="T38" fmla="*/ 55 w 402"/>
                <a:gd name="T39" fmla="*/ 247 h 394"/>
                <a:gd name="T40" fmla="*/ 62 w 402"/>
                <a:gd name="T41" fmla="*/ 263 h 394"/>
                <a:gd name="T42" fmla="*/ 45 w 402"/>
                <a:gd name="T43" fmla="*/ 322 h 394"/>
                <a:gd name="T44" fmla="*/ 75 w 402"/>
                <a:gd name="T45" fmla="*/ 351 h 394"/>
                <a:gd name="T46" fmla="*/ 77 w 402"/>
                <a:gd name="T47" fmla="*/ 354 h 394"/>
                <a:gd name="T48" fmla="*/ 81 w 402"/>
                <a:gd name="T49" fmla="*/ 354 h 394"/>
                <a:gd name="T50" fmla="*/ 134 w 402"/>
                <a:gd name="T51" fmla="*/ 333 h 394"/>
                <a:gd name="T52" fmla="*/ 151 w 402"/>
                <a:gd name="T53" fmla="*/ 340 h 394"/>
                <a:gd name="T54" fmla="*/ 181 w 402"/>
                <a:gd name="T55" fmla="*/ 394 h 394"/>
                <a:gd name="T56" fmla="*/ 223 w 402"/>
                <a:gd name="T57" fmla="*/ 394 h 394"/>
                <a:gd name="T58" fmla="*/ 252 w 402"/>
                <a:gd name="T59" fmla="*/ 340 h 394"/>
                <a:gd name="T60" fmla="*/ 269 w 402"/>
                <a:gd name="T61" fmla="*/ 333 h 394"/>
                <a:gd name="T62" fmla="*/ 322 w 402"/>
                <a:gd name="T63" fmla="*/ 352 h 394"/>
                <a:gd name="T64" fmla="*/ 326 w 402"/>
                <a:gd name="T65" fmla="*/ 352 h 394"/>
                <a:gd name="T66" fmla="*/ 359 w 402"/>
                <a:gd name="T67" fmla="*/ 321 h 394"/>
                <a:gd name="T68" fmla="*/ 340 w 402"/>
                <a:gd name="T69" fmla="*/ 262 h 394"/>
                <a:gd name="T70" fmla="*/ 347 w 402"/>
                <a:gd name="T71" fmla="*/ 246 h 394"/>
                <a:gd name="T72" fmla="*/ 402 w 402"/>
                <a:gd name="T73" fmla="*/ 216 h 394"/>
                <a:gd name="T74" fmla="*/ 402 w 402"/>
                <a:gd name="T75" fmla="*/ 175 h 394"/>
                <a:gd name="T76" fmla="*/ 347 w 402"/>
                <a:gd name="T77" fmla="*/ 146 h 394"/>
                <a:gd name="T78" fmla="*/ 201 w 402"/>
                <a:gd name="T79" fmla="*/ 265 h 394"/>
                <a:gd name="T80" fmla="*/ 131 w 402"/>
                <a:gd name="T81" fmla="*/ 196 h 394"/>
                <a:gd name="T82" fmla="*/ 201 w 402"/>
                <a:gd name="T83" fmla="*/ 128 h 394"/>
                <a:gd name="T84" fmla="*/ 271 w 402"/>
                <a:gd name="T85" fmla="*/ 196 h 394"/>
                <a:gd name="T86" fmla="*/ 201 w 402"/>
                <a:gd name="T87" fmla="*/ 265 h 394"/>
                <a:gd name="T88" fmla="*/ 201 w 402"/>
                <a:gd name="T89" fmla="*/ 265 h 394"/>
                <a:gd name="T90" fmla="*/ 201 w 402"/>
                <a:gd name="T91" fmla="*/ 26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2" h="394">
                  <a:moveTo>
                    <a:pt x="347" y="146"/>
                  </a:moveTo>
                  <a:cubicBezTo>
                    <a:pt x="340" y="130"/>
                    <a:pt x="340" y="130"/>
                    <a:pt x="340" y="130"/>
                  </a:cubicBezTo>
                  <a:cubicBezTo>
                    <a:pt x="364" y="77"/>
                    <a:pt x="362" y="76"/>
                    <a:pt x="357" y="71"/>
                  </a:cubicBezTo>
                  <a:cubicBezTo>
                    <a:pt x="327" y="42"/>
                    <a:pt x="327" y="42"/>
                    <a:pt x="327" y="42"/>
                  </a:cubicBezTo>
                  <a:cubicBezTo>
                    <a:pt x="325" y="39"/>
                    <a:pt x="325" y="39"/>
                    <a:pt x="325" y="39"/>
                  </a:cubicBezTo>
                  <a:cubicBezTo>
                    <a:pt x="321" y="39"/>
                    <a:pt x="321" y="39"/>
                    <a:pt x="321" y="39"/>
                  </a:cubicBezTo>
                  <a:cubicBezTo>
                    <a:pt x="319" y="39"/>
                    <a:pt x="314" y="39"/>
                    <a:pt x="268" y="60"/>
                  </a:cubicBezTo>
                  <a:cubicBezTo>
                    <a:pt x="251" y="53"/>
                    <a:pt x="251" y="53"/>
                    <a:pt x="251" y="53"/>
                  </a:cubicBezTo>
                  <a:cubicBezTo>
                    <a:pt x="230" y="0"/>
                    <a:pt x="228" y="0"/>
                    <a:pt x="221" y="0"/>
                  </a:cubicBezTo>
                  <a:cubicBezTo>
                    <a:pt x="179" y="0"/>
                    <a:pt x="179" y="0"/>
                    <a:pt x="179" y="0"/>
                  </a:cubicBezTo>
                  <a:cubicBezTo>
                    <a:pt x="173" y="0"/>
                    <a:pt x="170" y="0"/>
                    <a:pt x="150" y="53"/>
                  </a:cubicBezTo>
                  <a:cubicBezTo>
                    <a:pt x="133" y="60"/>
                    <a:pt x="133" y="60"/>
                    <a:pt x="133" y="60"/>
                  </a:cubicBezTo>
                  <a:cubicBezTo>
                    <a:pt x="103" y="47"/>
                    <a:pt x="85" y="41"/>
                    <a:pt x="80" y="41"/>
                  </a:cubicBezTo>
                  <a:cubicBezTo>
                    <a:pt x="76" y="41"/>
                    <a:pt x="76" y="41"/>
                    <a:pt x="76" y="41"/>
                  </a:cubicBezTo>
                  <a:cubicBezTo>
                    <a:pt x="44" y="72"/>
                    <a:pt x="44" y="72"/>
                    <a:pt x="44" y="72"/>
                  </a:cubicBezTo>
                  <a:cubicBezTo>
                    <a:pt x="39" y="77"/>
                    <a:pt x="37" y="79"/>
                    <a:pt x="62" y="131"/>
                  </a:cubicBezTo>
                  <a:cubicBezTo>
                    <a:pt x="55" y="147"/>
                    <a:pt x="55" y="147"/>
                    <a:pt x="55" y="147"/>
                  </a:cubicBezTo>
                  <a:cubicBezTo>
                    <a:pt x="0" y="168"/>
                    <a:pt x="0" y="170"/>
                    <a:pt x="0" y="177"/>
                  </a:cubicBezTo>
                  <a:cubicBezTo>
                    <a:pt x="0" y="218"/>
                    <a:pt x="0" y="218"/>
                    <a:pt x="0" y="218"/>
                  </a:cubicBezTo>
                  <a:cubicBezTo>
                    <a:pt x="0" y="225"/>
                    <a:pt x="0" y="227"/>
                    <a:pt x="55" y="247"/>
                  </a:cubicBezTo>
                  <a:cubicBezTo>
                    <a:pt x="62" y="263"/>
                    <a:pt x="62" y="263"/>
                    <a:pt x="62" y="263"/>
                  </a:cubicBezTo>
                  <a:cubicBezTo>
                    <a:pt x="38" y="316"/>
                    <a:pt x="40" y="317"/>
                    <a:pt x="45" y="322"/>
                  </a:cubicBezTo>
                  <a:cubicBezTo>
                    <a:pt x="75" y="351"/>
                    <a:pt x="75" y="351"/>
                    <a:pt x="75" y="351"/>
                  </a:cubicBezTo>
                  <a:cubicBezTo>
                    <a:pt x="77" y="354"/>
                    <a:pt x="77" y="354"/>
                    <a:pt x="77" y="354"/>
                  </a:cubicBezTo>
                  <a:cubicBezTo>
                    <a:pt x="81" y="354"/>
                    <a:pt x="81" y="354"/>
                    <a:pt x="81" y="354"/>
                  </a:cubicBezTo>
                  <a:cubicBezTo>
                    <a:pt x="83" y="354"/>
                    <a:pt x="88" y="354"/>
                    <a:pt x="134" y="333"/>
                  </a:cubicBezTo>
                  <a:cubicBezTo>
                    <a:pt x="151" y="340"/>
                    <a:pt x="151" y="340"/>
                    <a:pt x="151" y="340"/>
                  </a:cubicBezTo>
                  <a:cubicBezTo>
                    <a:pt x="172" y="394"/>
                    <a:pt x="174" y="394"/>
                    <a:pt x="181" y="394"/>
                  </a:cubicBezTo>
                  <a:cubicBezTo>
                    <a:pt x="223" y="394"/>
                    <a:pt x="223" y="394"/>
                    <a:pt x="223" y="394"/>
                  </a:cubicBezTo>
                  <a:cubicBezTo>
                    <a:pt x="230" y="394"/>
                    <a:pt x="232" y="394"/>
                    <a:pt x="252" y="340"/>
                  </a:cubicBezTo>
                  <a:cubicBezTo>
                    <a:pt x="269" y="333"/>
                    <a:pt x="269" y="333"/>
                    <a:pt x="269" y="333"/>
                  </a:cubicBezTo>
                  <a:cubicBezTo>
                    <a:pt x="299" y="346"/>
                    <a:pt x="317" y="352"/>
                    <a:pt x="322" y="352"/>
                  </a:cubicBezTo>
                  <a:cubicBezTo>
                    <a:pt x="326" y="352"/>
                    <a:pt x="326" y="352"/>
                    <a:pt x="326" y="352"/>
                  </a:cubicBezTo>
                  <a:cubicBezTo>
                    <a:pt x="359" y="321"/>
                    <a:pt x="359" y="321"/>
                    <a:pt x="359" y="321"/>
                  </a:cubicBezTo>
                  <a:cubicBezTo>
                    <a:pt x="363" y="316"/>
                    <a:pt x="365" y="314"/>
                    <a:pt x="340" y="262"/>
                  </a:cubicBezTo>
                  <a:cubicBezTo>
                    <a:pt x="347" y="246"/>
                    <a:pt x="347" y="246"/>
                    <a:pt x="347" y="246"/>
                  </a:cubicBezTo>
                  <a:cubicBezTo>
                    <a:pt x="402" y="225"/>
                    <a:pt x="402" y="223"/>
                    <a:pt x="402" y="216"/>
                  </a:cubicBezTo>
                  <a:cubicBezTo>
                    <a:pt x="402" y="175"/>
                    <a:pt x="402" y="175"/>
                    <a:pt x="402" y="175"/>
                  </a:cubicBezTo>
                  <a:cubicBezTo>
                    <a:pt x="402" y="168"/>
                    <a:pt x="402" y="166"/>
                    <a:pt x="347" y="146"/>
                  </a:cubicBezTo>
                  <a:close/>
                  <a:moveTo>
                    <a:pt x="201" y="265"/>
                  </a:moveTo>
                  <a:cubicBezTo>
                    <a:pt x="162" y="265"/>
                    <a:pt x="131" y="235"/>
                    <a:pt x="131" y="196"/>
                  </a:cubicBezTo>
                  <a:cubicBezTo>
                    <a:pt x="131" y="158"/>
                    <a:pt x="162" y="128"/>
                    <a:pt x="201" y="128"/>
                  </a:cubicBezTo>
                  <a:cubicBezTo>
                    <a:pt x="240" y="128"/>
                    <a:pt x="271" y="158"/>
                    <a:pt x="271" y="196"/>
                  </a:cubicBezTo>
                  <a:cubicBezTo>
                    <a:pt x="271" y="235"/>
                    <a:pt x="240" y="265"/>
                    <a:pt x="201" y="265"/>
                  </a:cubicBezTo>
                  <a:close/>
                  <a:moveTo>
                    <a:pt x="201" y="265"/>
                  </a:moveTo>
                  <a:cubicBezTo>
                    <a:pt x="201" y="265"/>
                    <a:pt x="201" y="265"/>
                    <a:pt x="201" y="265"/>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5" name="Freeform 12"/>
            <p:cNvSpPr>
              <a:spLocks noEditPoints="1"/>
            </p:cNvSpPr>
            <p:nvPr/>
          </p:nvSpPr>
          <p:spPr bwMode="auto">
            <a:xfrm>
              <a:off x="4803775" y="2968625"/>
              <a:ext cx="1079500" cy="1058863"/>
            </a:xfrm>
            <a:custGeom>
              <a:avLst/>
              <a:gdLst>
                <a:gd name="T0" fmla="*/ 317 w 367"/>
                <a:gd name="T1" fmla="*/ 134 h 360"/>
                <a:gd name="T2" fmla="*/ 310 w 367"/>
                <a:gd name="T3" fmla="*/ 120 h 360"/>
                <a:gd name="T4" fmla="*/ 326 w 367"/>
                <a:gd name="T5" fmla="*/ 66 h 360"/>
                <a:gd name="T6" fmla="*/ 299 w 367"/>
                <a:gd name="T7" fmla="*/ 39 h 360"/>
                <a:gd name="T8" fmla="*/ 296 w 367"/>
                <a:gd name="T9" fmla="*/ 37 h 360"/>
                <a:gd name="T10" fmla="*/ 293 w 367"/>
                <a:gd name="T11" fmla="*/ 37 h 360"/>
                <a:gd name="T12" fmla="*/ 245 w 367"/>
                <a:gd name="T13" fmla="*/ 55 h 360"/>
                <a:gd name="T14" fmla="*/ 229 w 367"/>
                <a:gd name="T15" fmla="*/ 49 h 360"/>
                <a:gd name="T16" fmla="*/ 202 w 367"/>
                <a:gd name="T17" fmla="*/ 0 h 360"/>
                <a:gd name="T18" fmla="*/ 163 w 367"/>
                <a:gd name="T19" fmla="*/ 0 h 360"/>
                <a:gd name="T20" fmla="*/ 137 w 367"/>
                <a:gd name="T21" fmla="*/ 49 h 360"/>
                <a:gd name="T22" fmla="*/ 122 w 367"/>
                <a:gd name="T23" fmla="*/ 56 h 360"/>
                <a:gd name="T24" fmla="*/ 73 w 367"/>
                <a:gd name="T25" fmla="*/ 38 h 360"/>
                <a:gd name="T26" fmla="*/ 69 w 367"/>
                <a:gd name="T27" fmla="*/ 38 h 360"/>
                <a:gd name="T28" fmla="*/ 40 w 367"/>
                <a:gd name="T29" fmla="*/ 67 h 360"/>
                <a:gd name="T30" fmla="*/ 56 w 367"/>
                <a:gd name="T31" fmla="*/ 120 h 360"/>
                <a:gd name="T32" fmla="*/ 50 w 367"/>
                <a:gd name="T33" fmla="*/ 135 h 360"/>
                <a:gd name="T34" fmla="*/ 0 w 367"/>
                <a:gd name="T35" fmla="*/ 162 h 360"/>
                <a:gd name="T36" fmla="*/ 0 w 367"/>
                <a:gd name="T37" fmla="*/ 200 h 360"/>
                <a:gd name="T38" fmla="*/ 50 w 367"/>
                <a:gd name="T39" fmla="*/ 226 h 360"/>
                <a:gd name="T40" fmla="*/ 56 w 367"/>
                <a:gd name="T41" fmla="*/ 241 h 360"/>
                <a:gd name="T42" fmla="*/ 41 w 367"/>
                <a:gd name="T43" fmla="*/ 295 h 360"/>
                <a:gd name="T44" fmla="*/ 68 w 367"/>
                <a:gd name="T45" fmla="*/ 321 h 360"/>
                <a:gd name="T46" fmla="*/ 71 w 367"/>
                <a:gd name="T47" fmla="*/ 324 h 360"/>
                <a:gd name="T48" fmla="*/ 74 w 367"/>
                <a:gd name="T49" fmla="*/ 324 h 360"/>
                <a:gd name="T50" fmla="*/ 122 w 367"/>
                <a:gd name="T51" fmla="*/ 305 h 360"/>
                <a:gd name="T52" fmla="*/ 137 w 367"/>
                <a:gd name="T53" fmla="*/ 311 h 360"/>
                <a:gd name="T54" fmla="*/ 165 w 367"/>
                <a:gd name="T55" fmla="*/ 360 h 360"/>
                <a:gd name="T56" fmla="*/ 203 w 367"/>
                <a:gd name="T57" fmla="*/ 360 h 360"/>
                <a:gd name="T58" fmla="*/ 230 w 367"/>
                <a:gd name="T59" fmla="*/ 311 h 360"/>
                <a:gd name="T60" fmla="*/ 245 w 367"/>
                <a:gd name="T61" fmla="*/ 305 h 360"/>
                <a:gd name="T62" fmla="*/ 294 w 367"/>
                <a:gd name="T63" fmla="*/ 323 h 360"/>
                <a:gd name="T64" fmla="*/ 298 w 367"/>
                <a:gd name="T65" fmla="*/ 322 h 360"/>
                <a:gd name="T66" fmla="*/ 327 w 367"/>
                <a:gd name="T67" fmla="*/ 293 h 360"/>
                <a:gd name="T68" fmla="*/ 311 w 367"/>
                <a:gd name="T69" fmla="*/ 240 h 360"/>
                <a:gd name="T70" fmla="*/ 317 w 367"/>
                <a:gd name="T71" fmla="*/ 225 h 360"/>
                <a:gd name="T72" fmla="*/ 367 w 367"/>
                <a:gd name="T73" fmla="*/ 198 h 360"/>
                <a:gd name="T74" fmla="*/ 367 w 367"/>
                <a:gd name="T75" fmla="*/ 160 h 360"/>
                <a:gd name="T76" fmla="*/ 317 w 367"/>
                <a:gd name="T77" fmla="*/ 134 h 360"/>
                <a:gd name="T78" fmla="*/ 183 w 367"/>
                <a:gd name="T79" fmla="*/ 243 h 360"/>
                <a:gd name="T80" fmla="*/ 119 w 367"/>
                <a:gd name="T81" fmla="*/ 180 h 360"/>
                <a:gd name="T82" fmla="*/ 183 w 367"/>
                <a:gd name="T83" fmla="*/ 117 h 360"/>
                <a:gd name="T84" fmla="*/ 248 w 367"/>
                <a:gd name="T85" fmla="*/ 180 h 360"/>
                <a:gd name="T86" fmla="*/ 183 w 367"/>
                <a:gd name="T87" fmla="*/ 243 h 360"/>
                <a:gd name="T88" fmla="*/ 183 w 367"/>
                <a:gd name="T89" fmla="*/ 243 h 360"/>
                <a:gd name="T90" fmla="*/ 183 w 367"/>
                <a:gd name="T91" fmla="*/ 24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7" h="360">
                  <a:moveTo>
                    <a:pt x="317" y="134"/>
                  </a:moveTo>
                  <a:cubicBezTo>
                    <a:pt x="310" y="120"/>
                    <a:pt x="310" y="120"/>
                    <a:pt x="310" y="120"/>
                  </a:cubicBezTo>
                  <a:cubicBezTo>
                    <a:pt x="332" y="71"/>
                    <a:pt x="330" y="70"/>
                    <a:pt x="326" y="66"/>
                  </a:cubicBezTo>
                  <a:cubicBezTo>
                    <a:pt x="299" y="39"/>
                    <a:pt x="299" y="39"/>
                    <a:pt x="299" y="39"/>
                  </a:cubicBezTo>
                  <a:cubicBezTo>
                    <a:pt x="296" y="37"/>
                    <a:pt x="296" y="37"/>
                    <a:pt x="296" y="37"/>
                  </a:cubicBezTo>
                  <a:cubicBezTo>
                    <a:pt x="293" y="37"/>
                    <a:pt x="293" y="37"/>
                    <a:pt x="293" y="37"/>
                  </a:cubicBezTo>
                  <a:cubicBezTo>
                    <a:pt x="291" y="37"/>
                    <a:pt x="286" y="37"/>
                    <a:pt x="245" y="55"/>
                  </a:cubicBezTo>
                  <a:cubicBezTo>
                    <a:pt x="229" y="49"/>
                    <a:pt x="229" y="49"/>
                    <a:pt x="229" y="49"/>
                  </a:cubicBezTo>
                  <a:cubicBezTo>
                    <a:pt x="210" y="0"/>
                    <a:pt x="208" y="0"/>
                    <a:pt x="202" y="0"/>
                  </a:cubicBezTo>
                  <a:cubicBezTo>
                    <a:pt x="163" y="0"/>
                    <a:pt x="163" y="0"/>
                    <a:pt x="163" y="0"/>
                  </a:cubicBezTo>
                  <a:cubicBezTo>
                    <a:pt x="157" y="0"/>
                    <a:pt x="155" y="0"/>
                    <a:pt x="137" y="49"/>
                  </a:cubicBezTo>
                  <a:cubicBezTo>
                    <a:pt x="122" y="56"/>
                    <a:pt x="122" y="56"/>
                    <a:pt x="122" y="56"/>
                  </a:cubicBezTo>
                  <a:cubicBezTo>
                    <a:pt x="94" y="44"/>
                    <a:pt x="77" y="38"/>
                    <a:pt x="73" y="38"/>
                  </a:cubicBezTo>
                  <a:cubicBezTo>
                    <a:pt x="69" y="38"/>
                    <a:pt x="69" y="38"/>
                    <a:pt x="69" y="38"/>
                  </a:cubicBezTo>
                  <a:cubicBezTo>
                    <a:pt x="40" y="67"/>
                    <a:pt x="40" y="67"/>
                    <a:pt x="40" y="67"/>
                  </a:cubicBezTo>
                  <a:cubicBezTo>
                    <a:pt x="35" y="71"/>
                    <a:pt x="34" y="72"/>
                    <a:pt x="56" y="120"/>
                  </a:cubicBezTo>
                  <a:cubicBezTo>
                    <a:pt x="50" y="135"/>
                    <a:pt x="50" y="135"/>
                    <a:pt x="50" y="135"/>
                  </a:cubicBezTo>
                  <a:cubicBezTo>
                    <a:pt x="0" y="154"/>
                    <a:pt x="0" y="156"/>
                    <a:pt x="0" y="162"/>
                  </a:cubicBezTo>
                  <a:cubicBezTo>
                    <a:pt x="0" y="200"/>
                    <a:pt x="0" y="200"/>
                    <a:pt x="0" y="200"/>
                  </a:cubicBezTo>
                  <a:cubicBezTo>
                    <a:pt x="0" y="206"/>
                    <a:pt x="0" y="208"/>
                    <a:pt x="50" y="226"/>
                  </a:cubicBezTo>
                  <a:cubicBezTo>
                    <a:pt x="56" y="241"/>
                    <a:pt x="56" y="241"/>
                    <a:pt x="56" y="241"/>
                  </a:cubicBezTo>
                  <a:cubicBezTo>
                    <a:pt x="35" y="289"/>
                    <a:pt x="36" y="290"/>
                    <a:pt x="41" y="295"/>
                  </a:cubicBezTo>
                  <a:cubicBezTo>
                    <a:pt x="68" y="321"/>
                    <a:pt x="68" y="321"/>
                    <a:pt x="68" y="321"/>
                  </a:cubicBezTo>
                  <a:cubicBezTo>
                    <a:pt x="71" y="324"/>
                    <a:pt x="71" y="324"/>
                    <a:pt x="71" y="324"/>
                  </a:cubicBezTo>
                  <a:cubicBezTo>
                    <a:pt x="74" y="324"/>
                    <a:pt x="74" y="324"/>
                    <a:pt x="74" y="324"/>
                  </a:cubicBezTo>
                  <a:cubicBezTo>
                    <a:pt x="75" y="324"/>
                    <a:pt x="80" y="324"/>
                    <a:pt x="122" y="305"/>
                  </a:cubicBezTo>
                  <a:cubicBezTo>
                    <a:pt x="137" y="311"/>
                    <a:pt x="137" y="311"/>
                    <a:pt x="137" y="311"/>
                  </a:cubicBezTo>
                  <a:cubicBezTo>
                    <a:pt x="157" y="360"/>
                    <a:pt x="159" y="360"/>
                    <a:pt x="165" y="360"/>
                  </a:cubicBezTo>
                  <a:cubicBezTo>
                    <a:pt x="203" y="360"/>
                    <a:pt x="203" y="360"/>
                    <a:pt x="203" y="360"/>
                  </a:cubicBezTo>
                  <a:cubicBezTo>
                    <a:pt x="209" y="360"/>
                    <a:pt x="211" y="360"/>
                    <a:pt x="230" y="311"/>
                  </a:cubicBezTo>
                  <a:cubicBezTo>
                    <a:pt x="245" y="305"/>
                    <a:pt x="245" y="305"/>
                    <a:pt x="245" y="305"/>
                  </a:cubicBezTo>
                  <a:cubicBezTo>
                    <a:pt x="273" y="316"/>
                    <a:pt x="290" y="323"/>
                    <a:pt x="294" y="323"/>
                  </a:cubicBezTo>
                  <a:cubicBezTo>
                    <a:pt x="298" y="322"/>
                    <a:pt x="298" y="322"/>
                    <a:pt x="298" y="322"/>
                  </a:cubicBezTo>
                  <a:cubicBezTo>
                    <a:pt x="327" y="293"/>
                    <a:pt x="327" y="293"/>
                    <a:pt x="327" y="293"/>
                  </a:cubicBezTo>
                  <a:cubicBezTo>
                    <a:pt x="332" y="289"/>
                    <a:pt x="333" y="288"/>
                    <a:pt x="311" y="240"/>
                  </a:cubicBezTo>
                  <a:cubicBezTo>
                    <a:pt x="317" y="225"/>
                    <a:pt x="317" y="225"/>
                    <a:pt x="317" y="225"/>
                  </a:cubicBezTo>
                  <a:cubicBezTo>
                    <a:pt x="367" y="206"/>
                    <a:pt x="367" y="204"/>
                    <a:pt x="367" y="198"/>
                  </a:cubicBezTo>
                  <a:cubicBezTo>
                    <a:pt x="367" y="160"/>
                    <a:pt x="367" y="160"/>
                    <a:pt x="367" y="160"/>
                  </a:cubicBezTo>
                  <a:cubicBezTo>
                    <a:pt x="367" y="154"/>
                    <a:pt x="367" y="152"/>
                    <a:pt x="317" y="134"/>
                  </a:cubicBezTo>
                  <a:close/>
                  <a:moveTo>
                    <a:pt x="183" y="243"/>
                  </a:moveTo>
                  <a:cubicBezTo>
                    <a:pt x="148" y="243"/>
                    <a:pt x="119" y="215"/>
                    <a:pt x="119" y="180"/>
                  </a:cubicBezTo>
                  <a:cubicBezTo>
                    <a:pt x="119" y="145"/>
                    <a:pt x="148" y="117"/>
                    <a:pt x="183" y="117"/>
                  </a:cubicBezTo>
                  <a:cubicBezTo>
                    <a:pt x="219" y="117"/>
                    <a:pt x="248" y="145"/>
                    <a:pt x="248" y="180"/>
                  </a:cubicBezTo>
                  <a:cubicBezTo>
                    <a:pt x="248" y="215"/>
                    <a:pt x="219" y="243"/>
                    <a:pt x="183" y="243"/>
                  </a:cubicBezTo>
                  <a:close/>
                  <a:moveTo>
                    <a:pt x="183" y="243"/>
                  </a:moveTo>
                  <a:cubicBezTo>
                    <a:pt x="183" y="243"/>
                    <a:pt x="183" y="243"/>
                    <a:pt x="183" y="243"/>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6" name="Freeform 13"/>
            <p:cNvSpPr>
              <a:spLocks noEditPoints="1"/>
            </p:cNvSpPr>
            <p:nvPr/>
          </p:nvSpPr>
          <p:spPr bwMode="auto">
            <a:xfrm>
              <a:off x="5295900" y="4122738"/>
              <a:ext cx="676275" cy="663575"/>
            </a:xfrm>
            <a:custGeom>
              <a:avLst/>
              <a:gdLst>
                <a:gd name="T0" fmla="*/ 198 w 230"/>
                <a:gd name="T1" fmla="*/ 84 h 226"/>
                <a:gd name="T2" fmla="*/ 195 w 230"/>
                <a:gd name="T3" fmla="*/ 75 h 226"/>
                <a:gd name="T4" fmla="*/ 204 w 230"/>
                <a:gd name="T5" fmla="*/ 41 h 226"/>
                <a:gd name="T6" fmla="*/ 187 w 230"/>
                <a:gd name="T7" fmla="*/ 25 h 226"/>
                <a:gd name="T8" fmla="*/ 186 w 230"/>
                <a:gd name="T9" fmla="*/ 23 h 226"/>
                <a:gd name="T10" fmla="*/ 184 w 230"/>
                <a:gd name="T11" fmla="*/ 23 h 226"/>
                <a:gd name="T12" fmla="*/ 153 w 230"/>
                <a:gd name="T13" fmla="*/ 35 h 226"/>
                <a:gd name="T14" fmla="*/ 144 w 230"/>
                <a:gd name="T15" fmla="*/ 31 h 226"/>
                <a:gd name="T16" fmla="*/ 127 w 230"/>
                <a:gd name="T17" fmla="*/ 0 h 226"/>
                <a:gd name="T18" fmla="*/ 102 w 230"/>
                <a:gd name="T19" fmla="*/ 0 h 226"/>
                <a:gd name="T20" fmla="*/ 86 w 230"/>
                <a:gd name="T21" fmla="*/ 31 h 226"/>
                <a:gd name="T22" fmla="*/ 76 w 230"/>
                <a:gd name="T23" fmla="*/ 35 h 226"/>
                <a:gd name="T24" fmla="*/ 46 w 230"/>
                <a:gd name="T25" fmla="*/ 24 h 226"/>
                <a:gd name="T26" fmla="*/ 43 w 230"/>
                <a:gd name="T27" fmla="*/ 24 h 226"/>
                <a:gd name="T28" fmla="*/ 25 w 230"/>
                <a:gd name="T29" fmla="*/ 42 h 226"/>
                <a:gd name="T30" fmla="*/ 35 w 230"/>
                <a:gd name="T31" fmla="*/ 75 h 226"/>
                <a:gd name="T32" fmla="*/ 31 w 230"/>
                <a:gd name="T33" fmla="*/ 85 h 226"/>
                <a:gd name="T34" fmla="*/ 0 w 230"/>
                <a:gd name="T35" fmla="*/ 102 h 226"/>
                <a:gd name="T36" fmla="*/ 0 w 230"/>
                <a:gd name="T37" fmla="*/ 125 h 226"/>
                <a:gd name="T38" fmla="*/ 32 w 230"/>
                <a:gd name="T39" fmla="*/ 142 h 226"/>
                <a:gd name="T40" fmla="*/ 35 w 230"/>
                <a:gd name="T41" fmla="*/ 151 h 226"/>
                <a:gd name="T42" fmla="*/ 26 w 230"/>
                <a:gd name="T43" fmla="*/ 185 h 226"/>
                <a:gd name="T44" fmla="*/ 43 w 230"/>
                <a:gd name="T45" fmla="*/ 201 h 226"/>
                <a:gd name="T46" fmla="*/ 44 w 230"/>
                <a:gd name="T47" fmla="*/ 203 h 226"/>
                <a:gd name="T48" fmla="*/ 46 w 230"/>
                <a:gd name="T49" fmla="*/ 203 h 226"/>
                <a:gd name="T50" fmla="*/ 77 w 230"/>
                <a:gd name="T51" fmla="*/ 191 h 226"/>
                <a:gd name="T52" fmla="*/ 86 w 230"/>
                <a:gd name="T53" fmla="*/ 195 h 226"/>
                <a:gd name="T54" fmla="*/ 103 w 230"/>
                <a:gd name="T55" fmla="*/ 226 h 226"/>
                <a:gd name="T56" fmla="*/ 128 w 230"/>
                <a:gd name="T57" fmla="*/ 226 h 226"/>
                <a:gd name="T58" fmla="*/ 144 w 230"/>
                <a:gd name="T59" fmla="*/ 195 h 226"/>
                <a:gd name="T60" fmla="*/ 154 w 230"/>
                <a:gd name="T61" fmla="*/ 191 h 226"/>
                <a:gd name="T62" fmla="*/ 184 w 230"/>
                <a:gd name="T63" fmla="*/ 202 h 226"/>
                <a:gd name="T64" fmla="*/ 187 w 230"/>
                <a:gd name="T65" fmla="*/ 202 h 226"/>
                <a:gd name="T66" fmla="*/ 205 w 230"/>
                <a:gd name="T67" fmla="*/ 184 h 226"/>
                <a:gd name="T68" fmla="*/ 195 w 230"/>
                <a:gd name="T69" fmla="*/ 151 h 226"/>
                <a:gd name="T70" fmla="*/ 199 w 230"/>
                <a:gd name="T71" fmla="*/ 141 h 226"/>
                <a:gd name="T72" fmla="*/ 230 w 230"/>
                <a:gd name="T73" fmla="*/ 124 h 226"/>
                <a:gd name="T74" fmla="*/ 230 w 230"/>
                <a:gd name="T75" fmla="*/ 101 h 226"/>
                <a:gd name="T76" fmla="*/ 198 w 230"/>
                <a:gd name="T77" fmla="*/ 84 h 226"/>
                <a:gd name="T78" fmla="*/ 115 w 230"/>
                <a:gd name="T79" fmla="*/ 152 h 226"/>
                <a:gd name="T80" fmla="*/ 75 w 230"/>
                <a:gd name="T81" fmla="*/ 113 h 226"/>
                <a:gd name="T82" fmla="*/ 115 w 230"/>
                <a:gd name="T83" fmla="*/ 74 h 226"/>
                <a:gd name="T84" fmla="*/ 155 w 230"/>
                <a:gd name="T85" fmla="*/ 113 h 226"/>
                <a:gd name="T86" fmla="*/ 115 w 230"/>
                <a:gd name="T87" fmla="*/ 152 h 226"/>
                <a:gd name="T88" fmla="*/ 115 w 230"/>
                <a:gd name="T89" fmla="*/ 152 h 226"/>
                <a:gd name="T90" fmla="*/ 115 w 230"/>
                <a:gd name="T91" fmla="*/ 15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0" h="226">
                  <a:moveTo>
                    <a:pt x="198" y="84"/>
                  </a:moveTo>
                  <a:cubicBezTo>
                    <a:pt x="195" y="75"/>
                    <a:pt x="195" y="75"/>
                    <a:pt x="195" y="75"/>
                  </a:cubicBezTo>
                  <a:cubicBezTo>
                    <a:pt x="208" y="45"/>
                    <a:pt x="207" y="44"/>
                    <a:pt x="204" y="41"/>
                  </a:cubicBezTo>
                  <a:cubicBezTo>
                    <a:pt x="187" y="25"/>
                    <a:pt x="187" y="25"/>
                    <a:pt x="187" y="25"/>
                  </a:cubicBezTo>
                  <a:cubicBezTo>
                    <a:pt x="186" y="23"/>
                    <a:pt x="186" y="23"/>
                    <a:pt x="186" y="23"/>
                  </a:cubicBezTo>
                  <a:cubicBezTo>
                    <a:pt x="184" y="23"/>
                    <a:pt x="184" y="23"/>
                    <a:pt x="184" y="23"/>
                  </a:cubicBezTo>
                  <a:cubicBezTo>
                    <a:pt x="183" y="23"/>
                    <a:pt x="179" y="23"/>
                    <a:pt x="153" y="35"/>
                  </a:cubicBezTo>
                  <a:cubicBezTo>
                    <a:pt x="144" y="31"/>
                    <a:pt x="144" y="31"/>
                    <a:pt x="144" y="31"/>
                  </a:cubicBezTo>
                  <a:cubicBezTo>
                    <a:pt x="131" y="0"/>
                    <a:pt x="130" y="0"/>
                    <a:pt x="127" y="0"/>
                  </a:cubicBezTo>
                  <a:cubicBezTo>
                    <a:pt x="102" y="0"/>
                    <a:pt x="102" y="0"/>
                    <a:pt x="102" y="0"/>
                  </a:cubicBezTo>
                  <a:cubicBezTo>
                    <a:pt x="99" y="0"/>
                    <a:pt x="97" y="0"/>
                    <a:pt x="86" y="31"/>
                  </a:cubicBezTo>
                  <a:cubicBezTo>
                    <a:pt x="76" y="35"/>
                    <a:pt x="76" y="35"/>
                    <a:pt x="76" y="35"/>
                  </a:cubicBezTo>
                  <a:cubicBezTo>
                    <a:pt x="59" y="28"/>
                    <a:pt x="48" y="24"/>
                    <a:pt x="46" y="24"/>
                  </a:cubicBezTo>
                  <a:cubicBezTo>
                    <a:pt x="43" y="24"/>
                    <a:pt x="43" y="24"/>
                    <a:pt x="43" y="24"/>
                  </a:cubicBezTo>
                  <a:cubicBezTo>
                    <a:pt x="25" y="42"/>
                    <a:pt x="25" y="42"/>
                    <a:pt x="25" y="42"/>
                  </a:cubicBezTo>
                  <a:cubicBezTo>
                    <a:pt x="22" y="45"/>
                    <a:pt x="21" y="46"/>
                    <a:pt x="35" y="75"/>
                  </a:cubicBezTo>
                  <a:cubicBezTo>
                    <a:pt x="31" y="85"/>
                    <a:pt x="31" y="85"/>
                    <a:pt x="31" y="85"/>
                  </a:cubicBezTo>
                  <a:cubicBezTo>
                    <a:pt x="0" y="97"/>
                    <a:pt x="0" y="98"/>
                    <a:pt x="0" y="102"/>
                  </a:cubicBezTo>
                  <a:cubicBezTo>
                    <a:pt x="0" y="125"/>
                    <a:pt x="0" y="125"/>
                    <a:pt x="0" y="125"/>
                  </a:cubicBezTo>
                  <a:cubicBezTo>
                    <a:pt x="0" y="129"/>
                    <a:pt x="0" y="130"/>
                    <a:pt x="32" y="142"/>
                  </a:cubicBezTo>
                  <a:cubicBezTo>
                    <a:pt x="35" y="151"/>
                    <a:pt x="35" y="151"/>
                    <a:pt x="35" y="151"/>
                  </a:cubicBezTo>
                  <a:cubicBezTo>
                    <a:pt x="22" y="181"/>
                    <a:pt x="23" y="182"/>
                    <a:pt x="26" y="185"/>
                  </a:cubicBezTo>
                  <a:cubicBezTo>
                    <a:pt x="43" y="201"/>
                    <a:pt x="43" y="201"/>
                    <a:pt x="43" y="201"/>
                  </a:cubicBezTo>
                  <a:cubicBezTo>
                    <a:pt x="44" y="203"/>
                    <a:pt x="44" y="203"/>
                    <a:pt x="44" y="203"/>
                  </a:cubicBezTo>
                  <a:cubicBezTo>
                    <a:pt x="46" y="203"/>
                    <a:pt x="46" y="203"/>
                    <a:pt x="46" y="203"/>
                  </a:cubicBezTo>
                  <a:cubicBezTo>
                    <a:pt x="47" y="203"/>
                    <a:pt x="50" y="203"/>
                    <a:pt x="77" y="191"/>
                  </a:cubicBezTo>
                  <a:cubicBezTo>
                    <a:pt x="86" y="195"/>
                    <a:pt x="86" y="195"/>
                    <a:pt x="86" y="195"/>
                  </a:cubicBezTo>
                  <a:cubicBezTo>
                    <a:pt x="99" y="226"/>
                    <a:pt x="100" y="226"/>
                    <a:pt x="103" y="226"/>
                  </a:cubicBezTo>
                  <a:cubicBezTo>
                    <a:pt x="128" y="226"/>
                    <a:pt x="128" y="226"/>
                    <a:pt x="128" y="226"/>
                  </a:cubicBezTo>
                  <a:cubicBezTo>
                    <a:pt x="131" y="226"/>
                    <a:pt x="133" y="226"/>
                    <a:pt x="144" y="195"/>
                  </a:cubicBezTo>
                  <a:cubicBezTo>
                    <a:pt x="154" y="191"/>
                    <a:pt x="154" y="191"/>
                    <a:pt x="154" y="191"/>
                  </a:cubicBezTo>
                  <a:cubicBezTo>
                    <a:pt x="171" y="198"/>
                    <a:pt x="182" y="202"/>
                    <a:pt x="184" y="202"/>
                  </a:cubicBezTo>
                  <a:cubicBezTo>
                    <a:pt x="187" y="202"/>
                    <a:pt x="187" y="202"/>
                    <a:pt x="187" y="202"/>
                  </a:cubicBezTo>
                  <a:cubicBezTo>
                    <a:pt x="205" y="184"/>
                    <a:pt x="205" y="184"/>
                    <a:pt x="205" y="184"/>
                  </a:cubicBezTo>
                  <a:cubicBezTo>
                    <a:pt x="208" y="181"/>
                    <a:pt x="209" y="180"/>
                    <a:pt x="195" y="151"/>
                  </a:cubicBezTo>
                  <a:cubicBezTo>
                    <a:pt x="199" y="141"/>
                    <a:pt x="199" y="141"/>
                    <a:pt x="199" y="141"/>
                  </a:cubicBezTo>
                  <a:cubicBezTo>
                    <a:pt x="230" y="129"/>
                    <a:pt x="230" y="128"/>
                    <a:pt x="230" y="124"/>
                  </a:cubicBezTo>
                  <a:cubicBezTo>
                    <a:pt x="230" y="101"/>
                    <a:pt x="230" y="101"/>
                    <a:pt x="230" y="101"/>
                  </a:cubicBezTo>
                  <a:cubicBezTo>
                    <a:pt x="230" y="97"/>
                    <a:pt x="230" y="96"/>
                    <a:pt x="198" y="84"/>
                  </a:cubicBezTo>
                  <a:close/>
                  <a:moveTo>
                    <a:pt x="115" y="152"/>
                  </a:moveTo>
                  <a:cubicBezTo>
                    <a:pt x="93" y="152"/>
                    <a:pt x="75" y="135"/>
                    <a:pt x="75" y="113"/>
                  </a:cubicBezTo>
                  <a:cubicBezTo>
                    <a:pt x="75" y="91"/>
                    <a:pt x="93" y="74"/>
                    <a:pt x="115" y="74"/>
                  </a:cubicBezTo>
                  <a:cubicBezTo>
                    <a:pt x="137" y="74"/>
                    <a:pt x="155" y="91"/>
                    <a:pt x="155" y="113"/>
                  </a:cubicBezTo>
                  <a:cubicBezTo>
                    <a:pt x="155" y="135"/>
                    <a:pt x="137" y="152"/>
                    <a:pt x="115" y="152"/>
                  </a:cubicBezTo>
                  <a:close/>
                  <a:moveTo>
                    <a:pt x="115" y="152"/>
                  </a:moveTo>
                  <a:cubicBezTo>
                    <a:pt x="115" y="152"/>
                    <a:pt x="115" y="152"/>
                    <a:pt x="115" y="152"/>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7" name="Freeform 14"/>
            <p:cNvSpPr>
              <a:spLocks noEditPoints="1"/>
            </p:cNvSpPr>
            <p:nvPr/>
          </p:nvSpPr>
          <p:spPr bwMode="auto">
            <a:xfrm>
              <a:off x="6713538" y="2843213"/>
              <a:ext cx="541338" cy="531813"/>
            </a:xfrm>
            <a:custGeom>
              <a:avLst/>
              <a:gdLst>
                <a:gd name="T0" fmla="*/ 159 w 184"/>
                <a:gd name="T1" fmla="*/ 68 h 181"/>
                <a:gd name="T2" fmla="*/ 156 w 184"/>
                <a:gd name="T3" fmla="*/ 60 h 181"/>
                <a:gd name="T4" fmla="*/ 164 w 184"/>
                <a:gd name="T5" fmla="*/ 33 h 181"/>
                <a:gd name="T6" fmla="*/ 150 w 184"/>
                <a:gd name="T7" fmla="*/ 20 h 181"/>
                <a:gd name="T8" fmla="*/ 149 w 184"/>
                <a:gd name="T9" fmla="*/ 19 h 181"/>
                <a:gd name="T10" fmla="*/ 147 w 184"/>
                <a:gd name="T11" fmla="*/ 19 h 181"/>
                <a:gd name="T12" fmla="*/ 123 w 184"/>
                <a:gd name="T13" fmla="*/ 28 h 181"/>
                <a:gd name="T14" fmla="*/ 115 w 184"/>
                <a:gd name="T15" fmla="*/ 25 h 181"/>
                <a:gd name="T16" fmla="*/ 101 w 184"/>
                <a:gd name="T17" fmla="*/ 0 h 181"/>
                <a:gd name="T18" fmla="*/ 82 w 184"/>
                <a:gd name="T19" fmla="*/ 0 h 181"/>
                <a:gd name="T20" fmla="*/ 69 w 184"/>
                <a:gd name="T21" fmla="*/ 25 h 181"/>
                <a:gd name="T22" fmla="*/ 61 w 184"/>
                <a:gd name="T23" fmla="*/ 28 h 181"/>
                <a:gd name="T24" fmla="*/ 37 w 184"/>
                <a:gd name="T25" fmla="*/ 19 h 181"/>
                <a:gd name="T26" fmla="*/ 35 w 184"/>
                <a:gd name="T27" fmla="*/ 19 h 181"/>
                <a:gd name="T28" fmla="*/ 20 w 184"/>
                <a:gd name="T29" fmla="*/ 34 h 181"/>
                <a:gd name="T30" fmla="*/ 28 w 184"/>
                <a:gd name="T31" fmla="*/ 61 h 181"/>
                <a:gd name="T32" fmla="*/ 25 w 184"/>
                <a:gd name="T33" fmla="*/ 68 h 181"/>
                <a:gd name="T34" fmla="*/ 0 w 184"/>
                <a:gd name="T35" fmla="*/ 82 h 181"/>
                <a:gd name="T36" fmla="*/ 0 w 184"/>
                <a:gd name="T37" fmla="*/ 101 h 181"/>
                <a:gd name="T38" fmla="*/ 25 w 184"/>
                <a:gd name="T39" fmla="*/ 114 h 181"/>
                <a:gd name="T40" fmla="*/ 28 w 184"/>
                <a:gd name="T41" fmla="*/ 121 h 181"/>
                <a:gd name="T42" fmla="*/ 20 w 184"/>
                <a:gd name="T43" fmla="*/ 148 h 181"/>
                <a:gd name="T44" fmla="*/ 34 w 184"/>
                <a:gd name="T45" fmla="*/ 162 h 181"/>
                <a:gd name="T46" fmla="*/ 35 w 184"/>
                <a:gd name="T47" fmla="*/ 163 h 181"/>
                <a:gd name="T48" fmla="*/ 37 w 184"/>
                <a:gd name="T49" fmla="*/ 163 h 181"/>
                <a:gd name="T50" fmla="*/ 61 w 184"/>
                <a:gd name="T51" fmla="*/ 153 h 181"/>
                <a:gd name="T52" fmla="*/ 69 w 184"/>
                <a:gd name="T53" fmla="*/ 156 h 181"/>
                <a:gd name="T54" fmla="*/ 83 w 184"/>
                <a:gd name="T55" fmla="*/ 181 h 181"/>
                <a:gd name="T56" fmla="*/ 102 w 184"/>
                <a:gd name="T57" fmla="*/ 181 h 181"/>
                <a:gd name="T58" fmla="*/ 115 w 184"/>
                <a:gd name="T59" fmla="*/ 156 h 181"/>
                <a:gd name="T60" fmla="*/ 123 w 184"/>
                <a:gd name="T61" fmla="*/ 153 h 181"/>
                <a:gd name="T62" fmla="*/ 148 w 184"/>
                <a:gd name="T63" fmla="*/ 162 h 181"/>
                <a:gd name="T64" fmla="*/ 150 w 184"/>
                <a:gd name="T65" fmla="*/ 162 h 181"/>
                <a:gd name="T66" fmla="*/ 164 w 184"/>
                <a:gd name="T67" fmla="*/ 148 h 181"/>
                <a:gd name="T68" fmla="*/ 156 w 184"/>
                <a:gd name="T69" fmla="*/ 121 h 181"/>
                <a:gd name="T70" fmla="*/ 159 w 184"/>
                <a:gd name="T71" fmla="*/ 113 h 181"/>
                <a:gd name="T72" fmla="*/ 184 w 184"/>
                <a:gd name="T73" fmla="*/ 100 h 181"/>
                <a:gd name="T74" fmla="*/ 184 w 184"/>
                <a:gd name="T75" fmla="*/ 81 h 181"/>
                <a:gd name="T76" fmla="*/ 159 w 184"/>
                <a:gd name="T77" fmla="*/ 68 h 181"/>
                <a:gd name="T78" fmla="*/ 92 w 184"/>
                <a:gd name="T79" fmla="*/ 122 h 181"/>
                <a:gd name="T80" fmla="*/ 60 w 184"/>
                <a:gd name="T81" fmla="*/ 91 h 181"/>
                <a:gd name="T82" fmla="*/ 92 w 184"/>
                <a:gd name="T83" fmla="*/ 59 h 181"/>
                <a:gd name="T84" fmla="*/ 124 w 184"/>
                <a:gd name="T85" fmla="*/ 91 h 181"/>
                <a:gd name="T86" fmla="*/ 92 w 184"/>
                <a:gd name="T87" fmla="*/ 122 h 181"/>
                <a:gd name="T88" fmla="*/ 92 w 184"/>
                <a:gd name="T89" fmla="*/ 122 h 181"/>
                <a:gd name="T90" fmla="*/ 92 w 184"/>
                <a:gd name="T91" fmla="*/ 12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81">
                  <a:moveTo>
                    <a:pt x="159" y="68"/>
                  </a:moveTo>
                  <a:cubicBezTo>
                    <a:pt x="156" y="60"/>
                    <a:pt x="156" y="60"/>
                    <a:pt x="156" y="60"/>
                  </a:cubicBezTo>
                  <a:cubicBezTo>
                    <a:pt x="167" y="36"/>
                    <a:pt x="166" y="35"/>
                    <a:pt x="164" y="33"/>
                  </a:cubicBezTo>
                  <a:cubicBezTo>
                    <a:pt x="150" y="20"/>
                    <a:pt x="150" y="20"/>
                    <a:pt x="150" y="20"/>
                  </a:cubicBezTo>
                  <a:cubicBezTo>
                    <a:pt x="149" y="19"/>
                    <a:pt x="149" y="19"/>
                    <a:pt x="149" y="19"/>
                  </a:cubicBezTo>
                  <a:cubicBezTo>
                    <a:pt x="147" y="19"/>
                    <a:pt x="147" y="19"/>
                    <a:pt x="147" y="19"/>
                  </a:cubicBezTo>
                  <a:cubicBezTo>
                    <a:pt x="146" y="19"/>
                    <a:pt x="144" y="19"/>
                    <a:pt x="123" y="28"/>
                  </a:cubicBezTo>
                  <a:cubicBezTo>
                    <a:pt x="115" y="25"/>
                    <a:pt x="115" y="25"/>
                    <a:pt x="115" y="25"/>
                  </a:cubicBezTo>
                  <a:cubicBezTo>
                    <a:pt x="105" y="0"/>
                    <a:pt x="104" y="0"/>
                    <a:pt x="101" y="0"/>
                  </a:cubicBezTo>
                  <a:cubicBezTo>
                    <a:pt x="82" y="0"/>
                    <a:pt x="82" y="0"/>
                    <a:pt x="82" y="0"/>
                  </a:cubicBezTo>
                  <a:cubicBezTo>
                    <a:pt x="79" y="0"/>
                    <a:pt x="78" y="0"/>
                    <a:pt x="69" y="25"/>
                  </a:cubicBezTo>
                  <a:cubicBezTo>
                    <a:pt x="61" y="28"/>
                    <a:pt x="61" y="28"/>
                    <a:pt x="61" y="28"/>
                  </a:cubicBezTo>
                  <a:cubicBezTo>
                    <a:pt x="47" y="22"/>
                    <a:pt x="39" y="19"/>
                    <a:pt x="37" y="19"/>
                  </a:cubicBezTo>
                  <a:cubicBezTo>
                    <a:pt x="35" y="19"/>
                    <a:pt x="35" y="19"/>
                    <a:pt x="35" y="19"/>
                  </a:cubicBezTo>
                  <a:cubicBezTo>
                    <a:pt x="20" y="34"/>
                    <a:pt x="20" y="34"/>
                    <a:pt x="20" y="34"/>
                  </a:cubicBezTo>
                  <a:cubicBezTo>
                    <a:pt x="18" y="36"/>
                    <a:pt x="17" y="37"/>
                    <a:pt x="28" y="61"/>
                  </a:cubicBezTo>
                  <a:cubicBezTo>
                    <a:pt x="25" y="68"/>
                    <a:pt x="25" y="68"/>
                    <a:pt x="25" y="68"/>
                  </a:cubicBezTo>
                  <a:cubicBezTo>
                    <a:pt x="0" y="78"/>
                    <a:pt x="0" y="79"/>
                    <a:pt x="0" y="82"/>
                  </a:cubicBezTo>
                  <a:cubicBezTo>
                    <a:pt x="0" y="101"/>
                    <a:pt x="0" y="101"/>
                    <a:pt x="0" y="101"/>
                  </a:cubicBezTo>
                  <a:cubicBezTo>
                    <a:pt x="0" y="104"/>
                    <a:pt x="0" y="105"/>
                    <a:pt x="25" y="114"/>
                  </a:cubicBezTo>
                  <a:cubicBezTo>
                    <a:pt x="28" y="121"/>
                    <a:pt x="28" y="121"/>
                    <a:pt x="28" y="121"/>
                  </a:cubicBezTo>
                  <a:cubicBezTo>
                    <a:pt x="18" y="145"/>
                    <a:pt x="18" y="146"/>
                    <a:pt x="20" y="148"/>
                  </a:cubicBezTo>
                  <a:cubicBezTo>
                    <a:pt x="34" y="162"/>
                    <a:pt x="34" y="162"/>
                    <a:pt x="34" y="162"/>
                  </a:cubicBezTo>
                  <a:cubicBezTo>
                    <a:pt x="35" y="163"/>
                    <a:pt x="35" y="163"/>
                    <a:pt x="35" y="163"/>
                  </a:cubicBezTo>
                  <a:cubicBezTo>
                    <a:pt x="37" y="163"/>
                    <a:pt x="37" y="163"/>
                    <a:pt x="37" y="163"/>
                  </a:cubicBezTo>
                  <a:cubicBezTo>
                    <a:pt x="38" y="163"/>
                    <a:pt x="40" y="163"/>
                    <a:pt x="61" y="153"/>
                  </a:cubicBezTo>
                  <a:cubicBezTo>
                    <a:pt x="69" y="156"/>
                    <a:pt x="69" y="156"/>
                    <a:pt x="69" y="156"/>
                  </a:cubicBezTo>
                  <a:cubicBezTo>
                    <a:pt x="79" y="181"/>
                    <a:pt x="80" y="181"/>
                    <a:pt x="83" y="181"/>
                  </a:cubicBezTo>
                  <a:cubicBezTo>
                    <a:pt x="102" y="181"/>
                    <a:pt x="102" y="181"/>
                    <a:pt x="102" y="181"/>
                  </a:cubicBezTo>
                  <a:cubicBezTo>
                    <a:pt x="105" y="181"/>
                    <a:pt x="106" y="181"/>
                    <a:pt x="115" y="156"/>
                  </a:cubicBezTo>
                  <a:cubicBezTo>
                    <a:pt x="123" y="153"/>
                    <a:pt x="123" y="153"/>
                    <a:pt x="123" y="153"/>
                  </a:cubicBezTo>
                  <a:cubicBezTo>
                    <a:pt x="137" y="159"/>
                    <a:pt x="145" y="162"/>
                    <a:pt x="148" y="162"/>
                  </a:cubicBezTo>
                  <a:cubicBezTo>
                    <a:pt x="150" y="162"/>
                    <a:pt x="150" y="162"/>
                    <a:pt x="150" y="162"/>
                  </a:cubicBezTo>
                  <a:cubicBezTo>
                    <a:pt x="164" y="148"/>
                    <a:pt x="164" y="148"/>
                    <a:pt x="164" y="148"/>
                  </a:cubicBezTo>
                  <a:cubicBezTo>
                    <a:pt x="167" y="145"/>
                    <a:pt x="167" y="145"/>
                    <a:pt x="156" y="121"/>
                  </a:cubicBezTo>
                  <a:cubicBezTo>
                    <a:pt x="159" y="113"/>
                    <a:pt x="159" y="113"/>
                    <a:pt x="159" y="113"/>
                  </a:cubicBezTo>
                  <a:cubicBezTo>
                    <a:pt x="184" y="104"/>
                    <a:pt x="184" y="103"/>
                    <a:pt x="184" y="100"/>
                  </a:cubicBezTo>
                  <a:cubicBezTo>
                    <a:pt x="184" y="81"/>
                    <a:pt x="184" y="81"/>
                    <a:pt x="184" y="81"/>
                  </a:cubicBezTo>
                  <a:cubicBezTo>
                    <a:pt x="184" y="78"/>
                    <a:pt x="184" y="77"/>
                    <a:pt x="159" y="68"/>
                  </a:cubicBezTo>
                  <a:close/>
                  <a:moveTo>
                    <a:pt x="92" y="122"/>
                  </a:moveTo>
                  <a:cubicBezTo>
                    <a:pt x="74" y="122"/>
                    <a:pt x="60" y="108"/>
                    <a:pt x="60" y="91"/>
                  </a:cubicBezTo>
                  <a:cubicBezTo>
                    <a:pt x="60" y="73"/>
                    <a:pt x="74" y="59"/>
                    <a:pt x="92" y="59"/>
                  </a:cubicBezTo>
                  <a:cubicBezTo>
                    <a:pt x="110" y="59"/>
                    <a:pt x="124" y="73"/>
                    <a:pt x="124" y="91"/>
                  </a:cubicBezTo>
                  <a:cubicBezTo>
                    <a:pt x="124" y="108"/>
                    <a:pt x="110" y="122"/>
                    <a:pt x="92" y="122"/>
                  </a:cubicBezTo>
                  <a:close/>
                  <a:moveTo>
                    <a:pt x="92" y="122"/>
                  </a:moveTo>
                  <a:cubicBezTo>
                    <a:pt x="92" y="122"/>
                    <a:pt x="92" y="122"/>
                    <a:pt x="92" y="122"/>
                  </a:cubicBezTo>
                </a:path>
              </a:pathLst>
            </a:custGeom>
            <a:solidFill>
              <a:srgbClr val="F688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18" name="Freeform 15"/>
            <p:cNvSpPr>
              <a:spLocks noEditPoints="1"/>
            </p:cNvSpPr>
            <p:nvPr/>
          </p:nvSpPr>
          <p:spPr bwMode="auto">
            <a:xfrm>
              <a:off x="5062538" y="2405063"/>
              <a:ext cx="520700" cy="508000"/>
            </a:xfrm>
            <a:custGeom>
              <a:avLst/>
              <a:gdLst>
                <a:gd name="T0" fmla="*/ 153 w 177"/>
                <a:gd name="T1" fmla="*/ 64 h 173"/>
                <a:gd name="T2" fmla="*/ 150 w 177"/>
                <a:gd name="T3" fmla="*/ 57 h 173"/>
                <a:gd name="T4" fmla="*/ 157 w 177"/>
                <a:gd name="T5" fmla="*/ 31 h 173"/>
                <a:gd name="T6" fmla="*/ 144 w 177"/>
                <a:gd name="T7" fmla="*/ 18 h 173"/>
                <a:gd name="T8" fmla="*/ 143 w 177"/>
                <a:gd name="T9" fmla="*/ 17 h 173"/>
                <a:gd name="T10" fmla="*/ 141 w 177"/>
                <a:gd name="T11" fmla="*/ 17 h 173"/>
                <a:gd name="T12" fmla="*/ 118 w 177"/>
                <a:gd name="T13" fmla="*/ 26 h 173"/>
                <a:gd name="T14" fmla="*/ 111 w 177"/>
                <a:gd name="T15" fmla="*/ 23 h 173"/>
                <a:gd name="T16" fmla="*/ 97 w 177"/>
                <a:gd name="T17" fmla="*/ 0 h 173"/>
                <a:gd name="T18" fmla="*/ 79 w 177"/>
                <a:gd name="T19" fmla="*/ 0 h 173"/>
                <a:gd name="T20" fmla="*/ 66 w 177"/>
                <a:gd name="T21" fmla="*/ 23 h 173"/>
                <a:gd name="T22" fmla="*/ 59 w 177"/>
                <a:gd name="T23" fmla="*/ 26 h 173"/>
                <a:gd name="T24" fmla="*/ 35 w 177"/>
                <a:gd name="T25" fmla="*/ 18 h 173"/>
                <a:gd name="T26" fmla="*/ 33 w 177"/>
                <a:gd name="T27" fmla="*/ 18 h 173"/>
                <a:gd name="T28" fmla="*/ 19 w 177"/>
                <a:gd name="T29" fmla="*/ 32 h 173"/>
                <a:gd name="T30" fmla="*/ 27 w 177"/>
                <a:gd name="T31" fmla="*/ 57 h 173"/>
                <a:gd name="T32" fmla="*/ 24 w 177"/>
                <a:gd name="T33" fmla="*/ 65 h 173"/>
                <a:gd name="T34" fmla="*/ 0 w 177"/>
                <a:gd name="T35" fmla="*/ 78 h 173"/>
                <a:gd name="T36" fmla="*/ 0 w 177"/>
                <a:gd name="T37" fmla="*/ 96 h 173"/>
                <a:gd name="T38" fmla="*/ 24 w 177"/>
                <a:gd name="T39" fmla="*/ 109 h 173"/>
                <a:gd name="T40" fmla="*/ 27 w 177"/>
                <a:gd name="T41" fmla="*/ 116 h 173"/>
                <a:gd name="T42" fmla="*/ 19 w 177"/>
                <a:gd name="T43" fmla="*/ 142 h 173"/>
                <a:gd name="T44" fmla="*/ 33 w 177"/>
                <a:gd name="T45" fmla="*/ 155 h 173"/>
                <a:gd name="T46" fmla="*/ 34 w 177"/>
                <a:gd name="T47" fmla="*/ 156 h 173"/>
                <a:gd name="T48" fmla="*/ 35 w 177"/>
                <a:gd name="T49" fmla="*/ 156 h 173"/>
                <a:gd name="T50" fmla="*/ 59 w 177"/>
                <a:gd name="T51" fmla="*/ 147 h 173"/>
                <a:gd name="T52" fmla="*/ 66 w 177"/>
                <a:gd name="T53" fmla="*/ 150 h 173"/>
                <a:gd name="T54" fmla="*/ 79 w 177"/>
                <a:gd name="T55" fmla="*/ 173 h 173"/>
                <a:gd name="T56" fmla="*/ 98 w 177"/>
                <a:gd name="T57" fmla="*/ 173 h 173"/>
                <a:gd name="T58" fmla="*/ 111 w 177"/>
                <a:gd name="T59" fmla="*/ 150 h 173"/>
                <a:gd name="T60" fmla="*/ 118 w 177"/>
                <a:gd name="T61" fmla="*/ 147 h 173"/>
                <a:gd name="T62" fmla="*/ 142 w 177"/>
                <a:gd name="T63" fmla="*/ 155 h 173"/>
                <a:gd name="T64" fmla="*/ 144 w 177"/>
                <a:gd name="T65" fmla="*/ 155 h 173"/>
                <a:gd name="T66" fmla="*/ 158 w 177"/>
                <a:gd name="T67" fmla="*/ 141 h 173"/>
                <a:gd name="T68" fmla="*/ 150 w 177"/>
                <a:gd name="T69" fmla="*/ 116 h 173"/>
                <a:gd name="T70" fmla="*/ 153 w 177"/>
                <a:gd name="T71" fmla="*/ 108 h 173"/>
                <a:gd name="T72" fmla="*/ 177 w 177"/>
                <a:gd name="T73" fmla="*/ 95 h 173"/>
                <a:gd name="T74" fmla="*/ 177 w 177"/>
                <a:gd name="T75" fmla="*/ 77 h 173"/>
                <a:gd name="T76" fmla="*/ 153 w 177"/>
                <a:gd name="T77" fmla="*/ 64 h 173"/>
                <a:gd name="T78" fmla="*/ 88 w 177"/>
                <a:gd name="T79" fmla="*/ 117 h 173"/>
                <a:gd name="T80" fmla="*/ 57 w 177"/>
                <a:gd name="T81" fmla="*/ 86 h 173"/>
                <a:gd name="T82" fmla="*/ 88 w 177"/>
                <a:gd name="T83" fmla="*/ 56 h 173"/>
                <a:gd name="T84" fmla="*/ 119 w 177"/>
                <a:gd name="T85" fmla="*/ 86 h 173"/>
                <a:gd name="T86" fmla="*/ 88 w 177"/>
                <a:gd name="T87" fmla="*/ 117 h 173"/>
                <a:gd name="T88" fmla="*/ 88 w 177"/>
                <a:gd name="T89" fmla="*/ 117 h 173"/>
                <a:gd name="T90" fmla="*/ 88 w 177"/>
                <a:gd name="T91" fmla="*/ 11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173">
                  <a:moveTo>
                    <a:pt x="153" y="64"/>
                  </a:moveTo>
                  <a:cubicBezTo>
                    <a:pt x="150" y="57"/>
                    <a:pt x="150" y="57"/>
                    <a:pt x="150" y="57"/>
                  </a:cubicBezTo>
                  <a:cubicBezTo>
                    <a:pt x="160" y="34"/>
                    <a:pt x="159" y="33"/>
                    <a:pt x="157" y="31"/>
                  </a:cubicBezTo>
                  <a:cubicBezTo>
                    <a:pt x="144" y="18"/>
                    <a:pt x="144" y="18"/>
                    <a:pt x="144" y="18"/>
                  </a:cubicBezTo>
                  <a:cubicBezTo>
                    <a:pt x="143" y="17"/>
                    <a:pt x="143" y="17"/>
                    <a:pt x="143" y="17"/>
                  </a:cubicBezTo>
                  <a:cubicBezTo>
                    <a:pt x="141" y="17"/>
                    <a:pt x="141" y="17"/>
                    <a:pt x="141" y="17"/>
                  </a:cubicBezTo>
                  <a:cubicBezTo>
                    <a:pt x="141" y="17"/>
                    <a:pt x="138" y="17"/>
                    <a:pt x="118" y="26"/>
                  </a:cubicBezTo>
                  <a:cubicBezTo>
                    <a:pt x="111" y="23"/>
                    <a:pt x="111" y="23"/>
                    <a:pt x="111" y="23"/>
                  </a:cubicBezTo>
                  <a:cubicBezTo>
                    <a:pt x="101" y="0"/>
                    <a:pt x="100" y="0"/>
                    <a:pt x="97" y="0"/>
                  </a:cubicBezTo>
                  <a:cubicBezTo>
                    <a:pt x="79" y="0"/>
                    <a:pt x="79" y="0"/>
                    <a:pt x="79" y="0"/>
                  </a:cubicBezTo>
                  <a:cubicBezTo>
                    <a:pt x="76" y="0"/>
                    <a:pt x="75" y="0"/>
                    <a:pt x="66" y="23"/>
                  </a:cubicBezTo>
                  <a:cubicBezTo>
                    <a:pt x="59" y="26"/>
                    <a:pt x="59" y="26"/>
                    <a:pt x="59" y="26"/>
                  </a:cubicBezTo>
                  <a:cubicBezTo>
                    <a:pt x="45" y="21"/>
                    <a:pt x="37" y="18"/>
                    <a:pt x="35" y="18"/>
                  </a:cubicBezTo>
                  <a:cubicBezTo>
                    <a:pt x="33" y="18"/>
                    <a:pt x="33" y="18"/>
                    <a:pt x="33" y="18"/>
                  </a:cubicBezTo>
                  <a:cubicBezTo>
                    <a:pt x="19" y="32"/>
                    <a:pt x="19" y="32"/>
                    <a:pt x="19" y="32"/>
                  </a:cubicBezTo>
                  <a:cubicBezTo>
                    <a:pt x="17" y="34"/>
                    <a:pt x="16" y="34"/>
                    <a:pt x="27" y="57"/>
                  </a:cubicBezTo>
                  <a:cubicBezTo>
                    <a:pt x="24" y="65"/>
                    <a:pt x="24" y="65"/>
                    <a:pt x="24" y="65"/>
                  </a:cubicBezTo>
                  <a:cubicBezTo>
                    <a:pt x="0" y="74"/>
                    <a:pt x="0" y="75"/>
                    <a:pt x="0" y="78"/>
                  </a:cubicBezTo>
                  <a:cubicBezTo>
                    <a:pt x="0" y="96"/>
                    <a:pt x="0" y="96"/>
                    <a:pt x="0" y="96"/>
                  </a:cubicBezTo>
                  <a:cubicBezTo>
                    <a:pt x="0" y="99"/>
                    <a:pt x="0" y="100"/>
                    <a:pt x="24" y="109"/>
                  </a:cubicBezTo>
                  <a:cubicBezTo>
                    <a:pt x="27" y="116"/>
                    <a:pt x="27" y="116"/>
                    <a:pt x="27" y="116"/>
                  </a:cubicBezTo>
                  <a:cubicBezTo>
                    <a:pt x="17" y="139"/>
                    <a:pt x="17" y="140"/>
                    <a:pt x="19" y="142"/>
                  </a:cubicBezTo>
                  <a:cubicBezTo>
                    <a:pt x="33" y="155"/>
                    <a:pt x="33" y="155"/>
                    <a:pt x="33" y="155"/>
                  </a:cubicBezTo>
                  <a:cubicBezTo>
                    <a:pt x="34" y="156"/>
                    <a:pt x="34" y="156"/>
                    <a:pt x="34" y="156"/>
                  </a:cubicBezTo>
                  <a:cubicBezTo>
                    <a:pt x="35" y="156"/>
                    <a:pt x="35" y="156"/>
                    <a:pt x="35" y="156"/>
                  </a:cubicBezTo>
                  <a:cubicBezTo>
                    <a:pt x="36" y="156"/>
                    <a:pt x="39" y="156"/>
                    <a:pt x="59" y="147"/>
                  </a:cubicBezTo>
                  <a:cubicBezTo>
                    <a:pt x="66" y="150"/>
                    <a:pt x="66" y="150"/>
                    <a:pt x="66" y="150"/>
                  </a:cubicBezTo>
                  <a:cubicBezTo>
                    <a:pt x="76" y="173"/>
                    <a:pt x="77" y="173"/>
                    <a:pt x="79" y="173"/>
                  </a:cubicBezTo>
                  <a:cubicBezTo>
                    <a:pt x="98" y="173"/>
                    <a:pt x="98" y="173"/>
                    <a:pt x="98" y="173"/>
                  </a:cubicBezTo>
                  <a:cubicBezTo>
                    <a:pt x="101" y="173"/>
                    <a:pt x="102" y="173"/>
                    <a:pt x="111" y="150"/>
                  </a:cubicBezTo>
                  <a:cubicBezTo>
                    <a:pt x="118" y="147"/>
                    <a:pt x="118" y="147"/>
                    <a:pt x="118" y="147"/>
                  </a:cubicBezTo>
                  <a:cubicBezTo>
                    <a:pt x="132" y="152"/>
                    <a:pt x="140" y="155"/>
                    <a:pt x="142" y="155"/>
                  </a:cubicBezTo>
                  <a:cubicBezTo>
                    <a:pt x="144" y="155"/>
                    <a:pt x="144" y="155"/>
                    <a:pt x="144" y="155"/>
                  </a:cubicBezTo>
                  <a:cubicBezTo>
                    <a:pt x="158" y="141"/>
                    <a:pt x="158" y="141"/>
                    <a:pt x="158" y="141"/>
                  </a:cubicBezTo>
                  <a:cubicBezTo>
                    <a:pt x="160" y="139"/>
                    <a:pt x="161" y="138"/>
                    <a:pt x="150" y="116"/>
                  </a:cubicBezTo>
                  <a:cubicBezTo>
                    <a:pt x="153" y="108"/>
                    <a:pt x="153" y="108"/>
                    <a:pt x="153" y="108"/>
                  </a:cubicBezTo>
                  <a:cubicBezTo>
                    <a:pt x="177" y="99"/>
                    <a:pt x="177" y="98"/>
                    <a:pt x="177" y="95"/>
                  </a:cubicBezTo>
                  <a:cubicBezTo>
                    <a:pt x="177" y="77"/>
                    <a:pt x="177" y="77"/>
                    <a:pt x="177" y="77"/>
                  </a:cubicBezTo>
                  <a:cubicBezTo>
                    <a:pt x="177" y="74"/>
                    <a:pt x="177" y="73"/>
                    <a:pt x="153" y="64"/>
                  </a:cubicBezTo>
                  <a:close/>
                  <a:moveTo>
                    <a:pt x="88" y="117"/>
                  </a:moveTo>
                  <a:cubicBezTo>
                    <a:pt x="71" y="117"/>
                    <a:pt x="57" y="103"/>
                    <a:pt x="57" y="86"/>
                  </a:cubicBezTo>
                  <a:cubicBezTo>
                    <a:pt x="57" y="70"/>
                    <a:pt x="71" y="56"/>
                    <a:pt x="88" y="56"/>
                  </a:cubicBezTo>
                  <a:cubicBezTo>
                    <a:pt x="105" y="56"/>
                    <a:pt x="119" y="70"/>
                    <a:pt x="119" y="86"/>
                  </a:cubicBezTo>
                  <a:cubicBezTo>
                    <a:pt x="119" y="103"/>
                    <a:pt x="105" y="117"/>
                    <a:pt x="88" y="117"/>
                  </a:cubicBezTo>
                  <a:close/>
                  <a:moveTo>
                    <a:pt x="88" y="117"/>
                  </a:moveTo>
                  <a:cubicBezTo>
                    <a:pt x="88" y="117"/>
                    <a:pt x="88" y="117"/>
                    <a:pt x="88" y="117"/>
                  </a:cubicBezTo>
                </a:path>
              </a:pathLst>
            </a:custGeom>
            <a:solidFill>
              <a:schemeClr val="accent6"/>
            </a:solidFill>
            <a:ln>
              <a:noFill/>
            </a:ln>
          </p:spPr>
          <p:txBody>
            <a:bodyPr vert="horz" wrap="square" lIns="121920" tIns="60960" rIns="121920" bIns="60960" numCol="1" anchor="t" anchorCtr="0" compatLnSpc="1"/>
            <a:lstStyle/>
            <a:p>
              <a:endParaRPr lang="en-US" sz="2400"/>
            </a:p>
          </p:txBody>
        </p:sp>
        <p:sp>
          <p:nvSpPr>
            <p:cNvPr id="19" name="Freeform 16"/>
            <p:cNvSpPr>
              <a:spLocks noEditPoints="1"/>
            </p:cNvSpPr>
            <p:nvPr/>
          </p:nvSpPr>
          <p:spPr bwMode="auto">
            <a:xfrm>
              <a:off x="5927725" y="4513263"/>
              <a:ext cx="730250" cy="711200"/>
            </a:xfrm>
            <a:custGeom>
              <a:avLst/>
              <a:gdLst>
                <a:gd name="T0" fmla="*/ 214 w 248"/>
                <a:gd name="T1" fmla="*/ 90 h 242"/>
                <a:gd name="T2" fmla="*/ 209 w 248"/>
                <a:gd name="T3" fmla="*/ 80 h 242"/>
                <a:gd name="T4" fmla="*/ 220 w 248"/>
                <a:gd name="T5" fmla="*/ 44 h 242"/>
                <a:gd name="T6" fmla="*/ 202 w 248"/>
                <a:gd name="T7" fmla="*/ 26 h 242"/>
                <a:gd name="T8" fmla="*/ 200 w 248"/>
                <a:gd name="T9" fmla="*/ 24 h 242"/>
                <a:gd name="T10" fmla="*/ 198 w 248"/>
                <a:gd name="T11" fmla="*/ 24 h 242"/>
                <a:gd name="T12" fmla="*/ 165 w 248"/>
                <a:gd name="T13" fmla="*/ 37 h 242"/>
                <a:gd name="T14" fmla="*/ 155 w 248"/>
                <a:gd name="T15" fmla="*/ 33 h 242"/>
                <a:gd name="T16" fmla="*/ 136 w 248"/>
                <a:gd name="T17" fmla="*/ 0 h 242"/>
                <a:gd name="T18" fmla="*/ 110 w 248"/>
                <a:gd name="T19" fmla="*/ 0 h 242"/>
                <a:gd name="T20" fmla="*/ 92 w 248"/>
                <a:gd name="T21" fmla="*/ 33 h 242"/>
                <a:gd name="T22" fmla="*/ 82 w 248"/>
                <a:gd name="T23" fmla="*/ 37 h 242"/>
                <a:gd name="T24" fmla="*/ 49 w 248"/>
                <a:gd name="T25" fmla="*/ 25 h 242"/>
                <a:gd name="T26" fmla="*/ 47 w 248"/>
                <a:gd name="T27" fmla="*/ 25 h 242"/>
                <a:gd name="T28" fmla="*/ 27 w 248"/>
                <a:gd name="T29" fmla="*/ 44 h 242"/>
                <a:gd name="T30" fmla="*/ 38 w 248"/>
                <a:gd name="T31" fmla="*/ 80 h 242"/>
                <a:gd name="T32" fmla="*/ 34 w 248"/>
                <a:gd name="T33" fmla="*/ 90 h 242"/>
                <a:gd name="T34" fmla="*/ 0 w 248"/>
                <a:gd name="T35" fmla="*/ 109 h 242"/>
                <a:gd name="T36" fmla="*/ 0 w 248"/>
                <a:gd name="T37" fmla="*/ 134 h 242"/>
                <a:gd name="T38" fmla="*/ 34 w 248"/>
                <a:gd name="T39" fmla="*/ 152 h 242"/>
                <a:gd name="T40" fmla="*/ 38 w 248"/>
                <a:gd name="T41" fmla="*/ 162 h 242"/>
                <a:gd name="T42" fmla="*/ 28 w 248"/>
                <a:gd name="T43" fmla="*/ 198 h 242"/>
                <a:gd name="T44" fmla="*/ 46 w 248"/>
                <a:gd name="T45" fmla="*/ 216 h 242"/>
                <a:gd name="T46" fmla="*/ 48 w 248"/>
                <a:gd name="T47" fmla="*/ 218 h 242"/>
                <a:gd name="T48" fmla="*/ 50 w 248"/>
                <a:gd name="T49" fmla="*/ 218 h 242"/>
                <a:gd name="T50" fmla="*/ 82 w 248"/>
                <a:gd name="T51" fmla="*/ 205 h 242"/>
                <a:gd name="T52" fmla="*/ 93 w 248"/>
                <a:gd name="T53" fmla="*/ 209 h 242"/>
                <a:gd name="T54" fmla="*/ 111 w 248"/>
                <a:gd name="T55" fmla="*/ 242 h 242"/>
                <a:gd name="T56" fmla="*/ 137 w 248"/>
                <a:gd name="T57" fmla="*/ 242 h 242"/>
                <a:gd name="T58" fmla="*/ 155 w 248"/>
                <a:gd name="T59" fmla="*/ 209 h 242"/>
                <a:gd name="T60" fmla="*/ 165 w 248"/>
                <a:gd name="T61" fmla="*/ 205 h 242"/>
                <a:gd name="T62" fmla="*/ 198 w 248"/>
                <a:gd name="T63" fmla="*/ 217 h 242"/>
                <a:gd name="T64" fmla="*/ 201 w 248"/>
                <a:gd name="T65" fmla="*/ 217 h 242"/>
                <a:gd name="T66" fmla="*/ 221 w 248"/>
                <a:gd name="T67" fmla="*/ 197 h 242"/>
                <a:gd name="T68" fmla="*/ 210 w 248"/>
                <a:gd name="T69" fmla="*/ 161 h 242"/>
                <a:gd name="T70" fmla="*/ 214 w 248"/>
                <a:gd name="T71" fmla="*/ 151 h 242"/>
                <a:gd name="T72" fmla="*/ 248 w 248"/>
                <a:gd name="T73" fmla="*/ 133 h 242"/>
                <a:gd name="T74" fmla="*/ 248 w 248"/>
                <a:gd name="T75" fmla="*/ 107 h 242"/>
                <a:gd name="T76" fmla="*/ 214 w 248"/>
                <a:gd name="T77" fmla="*/ 90 h 242"/>
                <a:gd name="T78" fmla="*/ 124 w 248"/>
                <a:gd name="T79" fmla="*/ 163 h 242"/>
                <a:gd name="T80" fmla="*/ 81 w 248"/>
                <a:gd name="T81" fmla="*/ 121 h 242"/>
                <a:gd name="T82" fmla="*/ 124 w 248"/>
                <a:gd name="T83" fmla="*/ 78 h 242"/>
                <a:gd name="T84" fmla="*/ 167 w 248"/>
                <a:gd name="T85" fmla="*/ 121 h 242"/>
                <a:gd name="T86" fmla="*/ 124 w 248"/>
                <a:gd name="T87" fmla="*/ 163 h 242"/>
                <a:gd name="T88" fmla="*/ 124 w 248"/>
                <a:gd name="T89" fmla="*/ 163 h 242"/>
                <a:gd name="T90" fmla="*/ 124 w 248"/>
                <a:gd name="T91" fmla="*/ 163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8" h="242">
                  <a:moveTo>
                    <a:pt x="214" y="90"/>
                  </a:moveTo>
                  <a:cubicBezTo>
                    <a:pt x="209" y="80"/>
                    <a:pt x="209" y="80"/>
                    <a:pt x="209" y="80"/>
                  </a:cubicBezTo>
                  <a:cubicBezTo>
                    <a:pt x="224" y="47"/>
                    <a:pt x="223" y="46"/>
                    <a:pt x="220" y="44"/>
                  </a:cubicBezTo>
                  <a:cubicBezTo>
                    <a:pt x="202" y="26"/>
                    <a:pt x="202" y="26"/>
                    <a:pt x="202" y="26"/>
                  </a:cubicBezTo>
                  <a:cubicBezTo>
                    <a:pt x="200" y="24"/>
                    <a:pt x="200" y="24"/>
                    <a:pt x="200" y="24"/>
                  </a:cubicBezTo>
                  <a:cubicBezTo>
                    <a:pt x="198" y="24"/>
                    <a:pt x="198" y="24"/>
                    <a:pt x="198" y="24"/>
                  </a:cubicBezTo>
                  <a:cubicBezTo>
                    <a:pt x="197" y="24"/>
                    <a:pt x="193" y="24"/>
                    <a:pt x="165" y="37"/>
                  </a:cubicBezTo>
                  <a:cubicBezTo>
                    <a:pt x="155" y="33"/>
                    <a:pt x="155" y="33"/>
                    <a:pt x="155" y="33"/>
                  </a:cubicBezTo>
                  <a:cubicBezTo>
                    <a:pt x="142" y="0"/>
                    <a:pt x="140" y="0"/>
                    <a:pt x="136" y="0"/>
                  </a:cubicBezTo>
                  <a:cubicBezTo>
                    <a:pt x="110" y="0"/>
                    <a:pt x="110" y="0"/>
                    <a:pt x="110" y="0"/>
                  </a:cubicBezTo>
                  <a:cubicBezTo>
                    <a:pt x="106" y="0"/>
                    <a:pt x="105" y="0"/>
                    <a:pt x="92" y="33"/>
                  </a:cubicBezTo>
                  <a:cubicBezTo>
                    <a:pt x="82" y="37"/>
                    <a:pt x="82" y="37"/>
                    <a:pt x="82" y="37"/>
                  </a:cubicBezTo>
                  <a:cubicBezTo>
                    <a:pt x="63" y="29"/>
                    <a:pt x="52" y="25"/>
                    <a:pt x="49" y="25"/>
                  </a:cubicBezTo>
                  <a:cubicBezTo>
                    <a:pt x="47" y="25"/>
                    <a:pt x="47" y="25"/>
                    <a:pt x="47" y="25"/>
                  </a:cubicBezTo>
                  <a:cubicBezTo>
                    <a:pt x="27" y="44"/>
                    <a:pt x="27" y="44"/>
                    <a:pt x="27" y="44"/>
                  </a:cubicBezTo>
                  <a:cubicBezTo>
                    <a:pt x="24" y="47"/>
                    <a:pt x="23" y="48"/>
                    <a:pt x="38" y="80"/>
                  </a:cubicBezTo>
                  <a:cubicBezTo>
                    <a:pt x="34" y="90"/>
                    <a:pt x="34" y="90"/>
                    <a:pt x="34" y="90"/>
                  </a:cubicBezTo>
                  <a:cubicBezTo>
                    <a:pt x="0" y="103"/>
                    <a:pt x="0" y="105"/>
                    <a:pt x="0" y="109"/>
                  </a:cubicBezTo>
                  <a:cubicBezTo>
                    <a:pt x="0" y="134"/>
                    <a:pt x="0" y="134"/>
                    <a:pt x="0" y="134"/>
                  </a:cubicBezTo>
                  <a:cubicBezTo>
                    <a:pt x="0" y="138"/>
                    <a:pt x="0" y="139"/>
                    <a:pt x="34" y="152"/>
                  </a:cubicBezTo>
                  <a:cubicBezTo>
                    <a:pt x="38" y="162"/>
                    <a:pt x="38" y="162"/>
                    <a:pt x="38" y="162"/>
                  </a:cubicBezTo>
                  <a:cubicBezTo>
                    <a:pt x="24" y="194"/>
                    <a:pt x="25" y="195"/>
                    <a:pt x="28" y="198"/>
                  </a:cubicBezTo>
                  <a:cubicBezTo>
                    <a:pt x="46" y="216"/>
                    <a:pt x="46" y="216"/>
                    <a:pt x="46" y="216"/>
                  </a:cubicBezTo>
                  <a:cubicBezTo>
                    <a:pt x="48" y="218"/>
                    <a:pt x="48" y="218"/>
                    <a:pt x="48" y="218"/>
                  </a:cubicBezTo>
                  <a:cubicBezTo>
                    <a:pt x="50" y="218"/>
                    <a:pt x="50" y="218"/>
                    <a:pt x="50" y="218"/>
                  </a:cubicBezTo>
                  <a:cubicBezTo>
                    <a:pt x="51" y="218"/>
                    <a:pt x="54" y="218"/>
                    <a:pt x="82" y="205"/>
                  </a:cubicBezTo>
                  <a:cubicBezTo>
                    <a:pt x="93" y="209"/>
                    <a:pt x="93" y="209"/>
                    <a:pt x="93" y="209"/>
                  </a:cubicBezTo>
                  <a:cubicBezTo>
                    <a:pt x="106" y="242"/>
                    <a:pt x="107" y="242"/>
                    <a:pt x="111" y="242"/>
                  </a:cubicBezTo>
                  <a:cubicBezTo>
                    <a:pt x="137" y="242"/>
                    <a:pt x="137" y="242"/>
                    <a:pt x="137" y="242"/>
                  </a:cubicBezTo>
                  <a:cubicBezTo>
                    <a:pt x="141" y="242"/>
                    <a:pt x="143" y="242"/>
                    <a:pt x="155" y="209"/>
                  </a:cubicBezTo>
                  <a:cubicBezTo>
                    <a:pt x="165" y="205"/>
                    <a:pt x="165" y="205"/>
                    <a:pt x="165" y="205"/>
                  </a:cubicBezTo>
                  <a:cubicBezTo>
                    <a:pt x="184" y="213"/>
                    <a:pt x="195" y="217"/>
                    <a:pt x="198" y="217"/>
                  </a:cubicBezTo>
                  <a:cubicBezTo>
                    <a:pt x="201" y="217"/>
                    <a:pt x="201" y="217"/>
                    <a:pt x="201" y="217"/>
                  </a:cubicBezTo>
                  <a:cubicBezTo>
                    <a:pt x="221" y="197"/>
                    <a:pt x="221" y="197"/>
                    <a:pt x="221" y="197"/>
                  </a:cubicBezTo>
                  <a:cubicBezTo>
                    <a:pt x="224" y="194"/>
                    <a:pt x="225" y="193"/>
                    <a:pt x="210" y="161"/>
                  </a:cubicBezTo>
                  <a:cubicBezTo>
                    <a:pt x="214" y="151"/>
                    <a:pt x="214" y="151"/>
                    <a:pt x="214" y="151"/>
                  </a:cubicBezTo>
                  <a:cubicBezTo>
                    <a:pt x="248" y="138"/>
                    <a:pt x="248" y="137"/>
                    <a:pt x="248" y="133"/>
                  </a:cubicBezTo>
                  <a:cubicBezTo>
                    <a:pt x="248" y="107"/>
                    <a:pt x="248" y="107"/>
                    <a:pt x="248" y="107"/>
                  </a:cubicBezTo>
                  <a:cubicBezTo>
                    <a:pt x="248" y="103"/>
                    <a:pt x="248" y="102"/>
                    <a:pt x="214" y="90"/>
                  </a:cubicBezTo>
                  <a:close/>
                  <a:moveTo>
                    <a:pt x="124" y="163"/>
                  </a:moveTo>
                  <a:cubicBezTo>
                    <a:pt x="100" y="163"/>
                    <a:pt x="81" y="144"/>
                    <a:pt x="81" y="121"/>
                  </a:cubicBezTo>
                  <a:cubicBezTo>
                    <a:pt x="81" y="97"/>
                    <a:pt x="100" y="78"/>
                    <a:pt x="124" y="78"/>
                  </a:cubicBezTo>
                  <a:cubicBezTo>
                    <a:pt x="148" y="78"/>
                    <a:pt x="167" y="97"/>
                    <a:pt x="167" y="121"/>
                  </a:cubicBezTo>
                  <a:cubicBezTo>
                    <a:pt x="167" y="144"/>
                    <a:pt x="148" y="163"/>
                    <a:pt x="124" y="163"/>
                  </a:cubicBezTo>
                  <a:close/>
                  <a:moveTo>
                    <a:pt x="124" y="163"/>
                  </a:moveTo>
                  <a:cubicBezTo>
                    <a:pt x="124" y="163"/>
                    <a:pt x="124" y="163"/>
                    <a:pt x="124" y="163"/>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0" name="Freeform 17"/>
            <p:cNvSpPr>
              <a:spLocks noEditPoints="1"/>
            </p:cNvSpPr>
            <p:nvPr/>
          </p:nvSpPr>
          <p:spPr bwMode="auto">
            <a:xfrm>
              <a:off x="5457825" y="4892675"/>
              <a:ext cx="352425" cy="347663"/>
            </a:xfrm>
            <a:custGeom>
              <a:avLst/>
              <a:gdLst>
                <a:gd name="T0" fmla="*/ 104 w 120"/>
                <a:gd name="T1" fmla="*/ 44 h 118"/>
                <a:gd name="T2" fmla="*/ 102 w 120"/>
                <a:gd name="T3" fmla="*/ 39 h 118"/>
                <a:gd name="T4" fmla="*/ 107 w 120"/>
                <a:gd name="T5" fmla="*/ 21 h 118"/>
                <a:gd name="T6" fmla="*/ 98 w 120"/>
                <a:gd name="T7" fmla="*/ 13 h 118"/>
                <a:gd name="T8" fmla="*/ 97 w 120"/>
                <a:gd name="T9" fmla="*/ 12 h 118"/>
                <a:gd name="T10" fmla="*/ 96 w 120"/>
                <a:gd name="T11" fmla="*/ 12 h 118"/>
                <a:gd name="T12" fmla="*/ 80 w 120"/>
                <a:gd name="T13" fmla="*/ 18 h 118"/>
                <a:gd name="T14" fmla="*/ 75 w 120"/>
                <a:gd name="T15" fmla="*/ 16 h 118"/>
                <a:gd name="T16" fmla="*/ 66 w 120"/>
                <a:gd name="T17" fmla="*/ 0 h 118"/>
                <a:gd name="T18" fmla="*/ 53 w 120"/>
                <a:gd name="T19" fmla="*/ 0 h 118"/>
                <a:gd name="T20" fmla="*/ 45 w 120"/>
                <a:gd name="T21" fmla="*/ 16 h 118"/>
                <a:gd name="T22" fmla="*/ 40 w 120"/>
                <a:gd name="T23" fmla="*/ 18 h 118"/>
                <a:gd name="T24" fmla="*/ 24 w 120"/>
                <a:gd name="T25" fmla="*/ 12 h 118"/>
                <a:gd name="T26" fmla="*/ 23 w 120"/>
                <a:gd name="T27" fmla="*/ 12 h 118"/>
                <a:gd name="T28" fmla="*/ 13 w 120"/>
                <a:gd name="T29" fmla="*/ 22 h 118"/>
                <a:gd name="T30" fmla="*/ 18 w 120"/>
                <a:gd name="T31" fmla="*/ 39 h 118"/>
                <a:gd name="T32" fmla="*/ 16 w 120"/>
                <a:gd name="T33" fmla="*/ 44 h 118"/>
                <a:gd name="T34" fmla="*/ 0 w 120"/>
                <a:gd name="T35" fmla="*/ 53 h 118"/>
                <a:gd name="T36" fmla="*/ 0 w 120"/>
                <a:gd name="T37" fmla="*/ 65 h 118"/>
                <a:gd name="T38" fmla="*/ 16 w 120"/>
                <a:gd name="T39" fmla="*/ 74 h 118"/>
                <a:gd name="T40" fmla="*/ 18 w 120"/>
                <a:gd name="T41" fmla="*/ 79 h 118"/>
                <a:gd name="T42" fmla="*/ 13 w 120"/>
                <a:gd name="T43" fmla="*/ 96 h 118"/>
                <a:gd name="T44" fmla="*/ 22 w 120"/>
                <a:gd name="T45" fmla="*/ 105 h 118"/>
                <a:gd name="T46" fmla="*/ 23 w 120"/>
                <a:gd name="T47" fmla="*/ 106 h 118"/>
                <a:gd name="T48" fmla="*/ 24 w 120"/>
                <a:gd name="T49" fmla="*/ 106 h 118"/>
                <a:gd name="T50" fmla="*/ 40 w 120"/>
                <a:gd name="T51" fmla="*/ 100 h 118"/>
                <a:gd name="T52" fmla="*/ 45 w 120"/>
                <a:gd name="T53" fmla="*/ 102 h 118"/>
                <a:gd name="T54" fmla="*/ 54 w 120"/>
                <a:gd name="T55" fmla="*/ 118 h 118"/>
                <a:gd name="T56" fmla="*/ 67 w 120"/>
                <a:gd name="T57" fmla="*/ 118 h 118"/>
                <a:gd name="T58" fmla="*/ 75 w 120"/>
                <a:gd name="T59" fmla="*/ 102 h 118"/>
                <a:gd name="T60" fmla="*/ 80 w 120"/>
                <a:gd name="T61" fmla="*/ 99 h 118"/>
                <a:gd name="T62" fmla="*/ 96 w 120"/>
                <a:gd name="T63" fmla="*/ 105 h 118"/>
                <a:gd name="T64" fmla="*/ 97 w 120"/>
                <a:gd name="T65" fmla="*/ 105 h 118"/>
                <a:gd name="T66" fmla="*/ 107 w 120"/>
                <a:gd name="T67" fmla="*/ 96 h 118"/>
                <a:gd name="T68" fmla="*/ 102 w 120"/>
                <a:gd name="T69" fmla="*/ 78 h 118"/>
                <a:gd name="T70" fmla="*/ 104 w 120"/>
                <a:gd name="T71" fmla="*/ 74 h 118"/>
                <a:gd name="T72" fmla="*/ 120 w 120"/>
                <a:gd name="T73" fmla="*/ 65 h 118"/>
                <a:gd name="T74" fmla="*/ 120 w 120"/>
                <a:gd name="T75" fmla="*/ 52 h 118"/>
                <a:gd name="T76" fmla="*/ 104 w 120"/>
                <a:gd name="T77" fmla="*/ 44 h 118"/>
                <a:gd name="T78" fmla="*/ 60 w 120"/>
                <a:gd name="T79" fmla="*/ 79 h 118"/>
                <a:gd name="T80" fmla="*/ 39 w 120"/>
                <a:gd name="T81" fmla="*/ 59 h 118"/>
                <a:gd name="T82" fmla="*/ 60 w 120"/>
                <a:gd name="T83" fmla="*/ 38 h 118"/>
                <a:gd name="T84" fmla="*/ 81 w 120"/>
                <a:gd name="T85" fmla="*/ 59 h 118"/>
                <a:gd name="T86" fmla="*/ 60 w 120"/>
                <a:gd name="T87" fmla="*/ 79 h 118"/>
                <a:gd name="T88" fmla="*/ 60 w 120"/>
                <a:gd name="T89" fmla="*/ 79 h 118"/>
                <a:gd name="T90" fmla="*/ 60 w 120"/>
                <a:gd name="T91" fmla="*/ 7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 h="118">
                  <a:moveTo>
                    <a:pt x="104" y="44"/>
                  </a:moveTo>
                  <a:cubicBezTo>
                    <a:pt x="102" y="39"/>
                    <a:pt x="102" y="39"/>
                    <a:pt x="102" y="39"/>
                  </a:cubicBezTo>
                  <a:cubicBezTo>
                    <a:pt x="109" y="23"/>
                    <a:pt x="108" y="23"/>
                    <a:pt x="107" y="21"/>
                  </a:cubicBezTo>
                  <a:cubicBezTo>
                    <a:pt x="98" y="13"/>
                    <a:pt x="98" y="13"/>
                    <a:pt x="98" y="13"/>
                  </a:cubicBezTo>
                  <a:cubicBezTo>
                    <a:pt x="97" y="12"/>
                    <a:pt x="97" y="12"/>
                    <a:pt x="97" y="12"/>
                  </a:cubicBezTo>
                  <a:cubicBezTo>
                    <a:pt x="96" y="12"/>
                    <a:pt x="96" y="12"/>
                    <a:pt x="96" y="12"/>
                  </a:cubicBezTo>
                  <a:cubicBezTo>
                    <a:pt x="95" y="12"/>
                    <a:pt x="94" y="12"/>
                    <a:pt x="80" y="18"/>
                  </a:cubicBezTo>
                  <a:cubicBezTo>
                    <a:pt x="75" y="16"/>
                    <a:pt x="75" y="16"/>
                    <a:pt x="75" y="16"/>
                  </a:cubicBezTo>
                  <a:cubicBezTo>
                    <a:pt x="69" y="0"/>
                    <a:pt x="68" y="0"/>
                    <a:pt x="66" y="0"/>
                  </a:cubicBezTo>
                  <a:cubicBezTo>
                    <a:pt x="53" y="0"/>
                    <a:pt x="53" y="0"/>
                    <a:pt x="53" y="0"/>
                  </a:cubicBezTo>
                  <a:cubicBezTo>
                    <a:pt x="52" y="0"/>
                    <a:pt x="51" y="0"/>
                    <a:pt x="45" y="16"/>
                  </a:cubicBezTo>
                  <a:cubicBezTo>
                    <a:pt x="40" y="18"/>
                    <a:pt x="40" y="18"/>
                    <a:pt x="40" y="18"/>
                  </a:cubicBezTo>
                  <a:cubicBezTo>
                    <a:pt x="31" y="14"/>
                    <a:pt x="25" y="12"/>
                    <a:pt x="24" y="12"/>
                  </a:cubicBezTo>
                  <a:cubicBezTo>
                    <a:pt x="23" y="12"/>
                    <a:pt x="23" y="12"/>
                    <a:pt x="23" y="12"/>
                  </a:cubicBezTo>
                  <a:cubicBezTo>
                    <a:pt x="13" y="22"/>
                    <a:pt x="13" y="22"/>
                    <a:pt x="13" y="22"/>
                  </a:cubicBezTo>
                  <a:cubicBezTo>
                    <a:pt x="12" y="23"/>
                    <a:pt x="11" y="24"/>
                    <a:pt x="18" y="39"/>
                  </a:cubicBezTo>
                  <a:cubicBezTo>
                    <a:pt x="16" y="44"/>
                    <a:pt x="16" y="44"/>
                    <a:pt x="16" y="44"/>
                  </a:cubicBezTo>
                  <a:cubicBezTo>
                    <a:pt x="0" y="50"/>
                    <a:pt x="0" y="51"/>
                    <a:pt x="0" y="53"/>
                  </a:cubicBezTo>
                  <a:cubicBezTo>
                    <a:pt x="0" y="65"/>
                    <a:pt x="0" y="65"/>
                    <a:pt x="0" y="65"/>
                  </a:cubicBezTo>
                  <a:cubicBezTo>
                    <a:pt x="0" y="67"/>
                    <a:pt x="0" y="68"/>
                    <a:pt x="16" y="74"/>
                  </a:cubicBezTo>
                  <a:cubicBezTo>
                    <a:pt x="18" y="79"/>
                    <a:pt x="18" y="79"/>
                    <a:pt x="18" y="79"/>
                  </a:cubicBezTo>
                  <a:cubicBezTo>
                    <a:pt x="11" y="94"/>
                    <a:pt x="12" y="95"/>
                    <a:pt x="13" y="96"/>
                  </a:cubicBezTo>
                  <a:cubicBezTo>
                    <a:pt x="22" y="105"/>
                    <a:pt x="22" y="105"/>
                    <a:pt x="22" y="105"/>
                  </a:cubicBezTo>
                  <a:cubicBezTo>
                    <a:pt x="23" y="106"/>
                    <a:pt x="23" y="106"/>
                    <a:pt x="23" y="106"/>
                  </a:cubicBezTo>
                  <a:cubicBezTo>
                    <a:pt x="24" y="106"/>
                    <a:pt x="24" y="106"/>
                    <a:pt x="24" y="106"/>
                  </a:cubicBezTo>
                  <a:cubicBezTo>
                    <a:pt x="25" y="106"/>
                    <a:pt x="26" y="106"/>
                    <a:pt x="40" y="100"/>
                  </a:cubicBezTo>
                  <a:cubicBezTo>
                    <a:pt x="45" y="102"/>
                    <a:pt x="45" y="102"/>
                    <a:pt x="45" y="102"/>
                  </a:cubicBezTo>
                  <a:cubicBezTo>
                    <a:pt x="51" y="118"/>
                    <a:pt x="52" y="118"/>
                    <a:pt x="54" y="118"/>
                  </a:cubicBezTo>
                  <a:cubicBezTo>
                    <a:pt x="67" y="118"/>
                    <a:pt x="67" y="118"/>
                    <a:pt x="67" y="118"/>
                  </a:cubicBezTo>
                  <a:cubicBezTo>
                    <a:pt x="69" y="118"/>
                    <a:pt x="69" y="118"/>
                    <a:pt x="75" y="102"/>
                  </a:cubicBezTo>
                  <a:cubicBezTo>
                    <a:pt x="80" y="99"/>
                    <a:pt x="80" y="99"/>
                    <a:pt x="80" y="99"/>
                  </a:cubicBezTo>
                  <a:cubicBezTo>
                    <a:pt x="89" y="103"/>
                    <a:pt x="95" y="105"/>
                    <a:pt x="96" y="105"/>
                  </a:cubicBezTo>
                  <a:cubicBezTo>
                    <a:pt x="97" y="105"/>
                    <a:pt x="97" y="105"/>
                    <a:pt x="97" y="105"/>
                  </a:cubicBezTo>
                  <a:cubicBezTo>
                    <a:pt x="107" y="96"/>
                    <a:pt x="107" y="96"/>
                    <a:pt x="107" y="96"/>
                  </a:cubicBezTo>
                  <a:cubicBezTo>
                    <a:pt x="108" y="94"/>
                    <a:pt x="109" y="94"/>
                    <a:pt x="102" y="78"/>
                  </a:cubicBezTo>
                  <a:cubicBezTo>
                    <a:pt x="104" y="74"/>
                    <a:pt x="104" y="74"/>
                    <a:pt x="104" y="74"/>
                  </a:cubicBezTo>
                  <a:cubicBezTo>
                    <a:pt x="120" y="67"/>
                    <a:pt x="120" y="67"/>
                    <a:pt x="120" y="65"/>
                  </a:cubicBezTo>
                  <a:cubicBezTo>
                    <a:pt x="120" y="52"/>
                    <a:pt x="120" y="52"/>
                    <a:pt x="120" y="52"/>
                  </a:cubicBezTo>
                  <a:cubicBezTo>
                    <a:pt x="120" y="50"/>
                    <a:pt x="120" y="50"/>
                    <a:pt x="104" y="44"/>
                  </a:cubicBezTo>
                  <a:close/>
                  <a:moveTo>
                    <a:pt x="60" y="79"/>
                  </a:moveTo>
                  <a:cubicBezTo>
                    <a:pt x="48" y="79"/>
                    <a:pt x="39" y="70"/>
                    <a:pt x="39" y="59"/>
                  </a:cubicBezTo>
                  <a:cubicBezTo>
                    <a:pt x="39" y="47"/>
                    <a:pt x="48" y="38"/>
                    <a:pt x="60" y="38"/>
                  </a:cubicBezTo>
                  <a:cubicBezTo>
                    <a:pt x="72" y="38"/>
                    <a:pt x="81" y="47"/>
                    <a:pt x="81" y="59"/>
                  </a:cubicBezTo>
                  <a:cubicBezTo>
                    <a:pt x="81" y="70"/>
                    <a:pt x="72" y="79"/>
                    <a:pt x="60" y="79"/>
                  </a:cubicBezTo>
                  <a:close/>
                  <a:moveTo>
                    <a:pt x="60" y="79"/>
                  </a:moveTo>
                  <a:cubicBezTo>
                    <a:pt x="60" y="79"/>
                    <a:pt x="60" y="79"/>
                    <a:pt x="60" y="79"/>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1" name="Freeform 18"/>
            <p:cNvSpPr>
              <a:spLocks noEditPoints="1"/>
            </p:cNvSpPr>
            <p:nvPr/>
          </p:nvSpPr>
          <p:spPr bwMode="auto">
            <a:xfrm>
              <a:off x="5665788" y="2109788"/>
              <a:ext cx="155575" cy="150813"/>
            </a:xfrm>
            <a:custGeom>
              <a:avLst/>
              <a:gdLst>
                <a:gd name="T0" fmla="*/ 46 w 53"/>
                <a:gd name="T1" fmla="*/ 19 h 51"/>
                <a:gd name="T2" fmla="*/ 45 w 53"/>
                <a:gd name="T3" fmla="*/ 17 h 51"/>
                <a:gd name="T4" fmla="*/ 47 w 53"/>
                <a:gd name="T5" fmla="*/ 9 h 51"/>
                <a:gd name="T6" fmla="*/ 43 w 53"/>
                <a:gd name="T7" fmla="*/ 5 h 51"/>
                <a:gd name="T8" fmla="*/ 43 w 53"/>
                <a:gd name="T9" fmla="*/ 5 h 51"/>
                <a:gd name="T10" fmla="*/ 42 w 53"/>
                <a:gd name="T11" fmla="*/ 5 h 51"/>
                <a:gd name="T12" fmla="*/ 35 w 53"/>
                <a:gd name="T13" fmla="*/ 8 h 51"/>
                <a:gd name="T14" fmla="*/ 33 w 53"/>
                <a:gd name="T15" fmla="*/ 7 h 51"/>
                <a:gd name="T16" fmla="*/ 29 w 53"/>
                <a:gd name="T17" fmla="*/ 0 h 51"/>
                <a:gd name="T18" fmla="*/ 24 w 53"/>
                <a:gd name="T19" fmla="*/ 0 h 51"/>
                <a:gd name="T20" fmla="*/ 20 w 53"/>
                <a:gd name="T21" fmla="*/ 7 h 51"/>
                <a:gd name="T22" fmla="*/ 18 w 53"/>
                <a:gd name="T23" fmla="*/ 8 h 51"/>
                <a:gd name="T24" fmla="*/ 11 w 53"/>
                <a:gd name="T25" fmla="*/ 5 h 51"/>
                <a:gd name="T26" fmla="*/ 10 w 53"/>
                <a:gd name="T27" fmla="*/ 5 h 51"/>
                <a:gd name="T28" fmla="*/ 6 w 53"/>
                <a:gd name="T29" fmla="*/ 9 h 51"/>
                <a:gd name="T30" fmla="*/ 8 w 53"/>
                <a:gd name="T31" fmla="*/ 17 h 51"/>
                <a:gd name="T32" fmla="*/ 8 w 53"/>
                <a:gd name="T33" fmla="*/ 19 h 51"/>
                <a:gd name="T34" fmla="*/ 0 w 53"/>
                <a:gd name="T35" fmla="*/ 23 h 51"/>
                <a:gd name="T36" fmla="*/ 0 w 53"/>
                <a:gd name="T37" fmla="*/ 28 h 51"/>
                <a:gd name="T38" fmla="*/ 8 w 53"/>
                <a:gd name="T39" fmla="*/ 32 h 51"/>
                <a:gd name="T40" fmla="*/ 8 w 53"/>
                <a:gd name="T41" fmla="*/ 34 h 51"/>
                <a:gd name="T42" fmla="*/ 6 w 53"/>
                <a:gd name="T43" fmla="*/ 42 h 51"/>
                <a:gd name="T44" fmla="*/ 10 w 53"/>
                <a:gd name="T45" fmla="*/ 46 h 51"/>
                <a:gd name="T46" fmla="*/ 10 w 53"/>
                <a:gd name="T47" fmla="*/ 46 h 51"/>
                <a:gd name="T48" fmla="*/ 11 w 53"/>
                <a:gd name="T49" fmla="*/ 46 h 51"/>
                <a:gd name="T50" fmla="*/ 18 w 53"/>
                <a:gd name="T51" fmla="*/ 43 h 51"/>
                <a:gd name="T52" fmla="*/ 20 w 53"/>
                <a:gd name="T53" fmla="*/ 44 h 51"/>
                <a:gd name="T54" fmla="*/ 24 w 53"/>
                <a:gd name="T55" fmla="*/ 51 h 51"/>
                <a:gd name="T56" fmla="*/ 29 w 53"/>
                <a:gd name="T57" fmla="*/ 51 h 51"/>
                <a:gd name="T58" fmla="*/ 33 w 53"/>
                <a:gd name="T59" fmla="*/ 44 h 51"/>
                <a:gd name="T60" fmla="*/ 35 w 53"/>
                <a:gd name="T61" fmla="*/ 43 h 51"/>
                <a:gd name="T62" fmla="*/ 42 w 53"/>
                <a:gd name="T63" fmla="*/ 46 h 51"/>
                <a:gd name="T64" fmla="*/ 43 w 53"/>
                <a:gd name="T65" fmla="*/ 46 h 51"/>
                <a:gd name="T66" fmla="*/ 47 w 53"/>
                <a:gd name="T67" fmla="*/ 42 h 51"/>
                <a:gd name="T68" fmla="*/ 45 w 53"/>
                <a:gd name="T69" fmla="*/ 34 h 51"/>
                <a:gd name="T70" fmla="*/ 46 w 53"/>
                <a:gd name="T71" fmla="*/ 32 h 51"/>
                <a:gd name="T72" fmla="*/ 53 w 53"/>
                <a:gd name="T73" fmla="*/ 28 h 51"/>
                <a:gd name="T74" fmla="*/ 53 w 53"/>
                <a:gd name="T75" fmla="*/ 23 h 51"/>
                <a:gd name="T76" fmla="*/ 46 w 53"/>
                <a:gd name="T77" fmla="*/ 19 h 51"/>
                <a:gd name="T78" fmla="*/ 27 w 53"/>
                <a:gd name="T79" fmla="*/ 34 h 51"/>
                <a:gd name="T80" fmla="*/ 17 w 53"/>
                <a:gd name="T81" fmla="*/ 25 h 51"/>
                <a:gd name="T82" fmla="*/ 27 w 53"/>
                <a:gd name="T83" fmla="*/ 17 h 51"/>
                <a:gd name="T84" fmla="*/ 36 w 53"/>
                <a:gd name="T85" fmla="*/ 25 h 51"/>
                <a:gd name="T86" fmla="*/ 27 w 53"/>
                <a:gd name="T87" fmla="*/ 34 h 51"/>
                <a:gd name="T88" fmla="*/ 27 w 53"/>
                <a:gd name="T89" fmla="*/ 34 h 51"/>
                <a:gd name="T90" fmla="*/ 27 w 53"/>
                <a:gd name="T91" fmla="*/ 3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51">
                  <a:moveTo>
                    <a:pt x="46" y="19"/>
                  </a:moveTo>
                  <a:cubicBezTo>
                    <a:pt x="45" y="17"/>
                    <a:pt x="45" y="17"/>
                    <a:pt x="45" y="17"/>
                  </a:cubicBezTo>
                  <a:cubicBezTo>
                    <a:pt x="48" y="10"/>
                    <a:pt x="47" y="10"/>
                    <a:pt x="47" y="9"/>
                  </a:cubicBezTo>
                  <a:cubicBezTo>
                    <a:pt x="43" y="5"/>
                    <a:pt x="43" y="5"/>
                    <a:pt x="43" y="5"/>
                  </a:cubicBezTo>
                  <a:cubicBezTo>
                    <a:pt x="43" y="5"/>
                    <a:pt x="43" y="5"/>
                    <a:pt x="43" y="5"/>
                  </a:cubicBezTo>
                  <a:cubicBezTo>
                    <a:pt x="42" y="5"/>
                    <a:pt x="42" y="5"/>
                    <a:pt x="42" y="5"/>
                  </a:cubicBezTo>
                  <a:cubicBezTo>
                    <a:pt x="42" y="5"/>
                    <a:pt x="41" y="5"/>
                    <a:pt x="35" y="8"/>
                  </a:cubicBezTo>
                  <a:cubicBezTo>
                    <a:pt x="33" y="7"/>
                    <a:pt x="33" y="7"/>
                    <a:pt x="33" y="7"/>
                  </a:cubicBezTo>
                  <a:cubicBezTo>
                    <a:pt x="30" y="0"/>
                    <a:pt x="30" y="0"/>
                    <a:pt x="29" y="0"/>
                  </a:cubicBezTo>
                  <a:cubicBezTo>
                    <a:pt x="24" y="0"/>
                    <a:pt x="24" y="0"/>
                    <a:pt x="24" y="0"/>
                  </a:cubicBezTo>
                  <a:cubicBezTo>
                    <a:pt x="23" y="0"/>
                    <a:pt x="23" y="0"/>
                    <a:pt x="20" y="7"/>
                  </a:cubicBezTo>
                  <a:cubicBezTo>
                    <a:pt x="18" y="8"/>
                    <a:pt x="18" y="8"/>
                    <a:pt x="18" y="8"/>
                  </a:cubicBezTo>
                  <a:cubicBezTo>
                    <a:pt x="14" y="6"/>
                    <a:pt x="11" y="5"/>
                    <a:pt x="11" y="5"/>
                  </a:cubicBezTo>
                  <a:cubicBezTo>
                    <a:pt x="10" y="5"/>
                    <a:pt x="10" y="5"/>
                    <a:pt x="10" y="5"/>
                  </a:cubicBezTo>
                  <a:cubicBezTo>
                    <a:pt x="6" y="9"/>
                    <a:pt x="6" y="9"/>
                    <a:pt x="6" y="9"/>
                  </a:cubicBezTo>
                  <a:cubicBezTo>
                    <a:pt x="5" y="10"/>
                    <a:pt x="5" y="10"/>
                    <a:pt x="8" y="17"/>
                  </a:cubicBezTo>
                  <a:cubicBezTo>
                    <a:pt x="8" y="19"/>
                    <a:pt x="8" y="19"/>
                    <a:pt x="8" y="19"/>
                  </a:cubicBezTo>
                  <a:cubicBezTo>
                    <a:pt x="0" y="22"/>
                    <a:pt x="0" y="22"/>
                    <a:pt x="0" y="23"/>
                  </a:cubicBezTo>
                  <a:cubicBezTo>
                    <a:pt x="0" y="28"/>
                    <a:pt x="0" y="28"/>
                    <a:pt x="0" y="28"/>
                  </a:cubicBezTo>
                  <a:cubicBezTo>
                    <a:pt x="0" y="29"/>
                    <a:pt x="0" y="29"/>
                    <a:pt x="8" y="32"/>
                  </a:cubicBezTo>
                  <a:cubicBezTo>
                    <a:pt x="8" y="34"/>
                    <a:pt x="8" y="34"/>
                    <a:pt x="8" y="34"/>
                  </a:cubicBezTo>
                  <a:cubicBezTo>
                    <a:pt x="5" y="41"/>
                    <a:pt x="6" y="41"/>
                    <a:pt x="6" y="42"/>
                  </a:cubicBezTo>
                  <a:cubicBezTo>
                    <a:pt x="10" y="46"/>
                    <a:pt x="10" y="46"/>
                    <a:pt x="10" y="46"/>
                  </a:cubicBezTo>
                  <a:cubicBezTo>
                    <a:pt x="10" y="46"/>
                    <a:pt x="10" y="46"/>
                    <a:pt x="10" y="46"/>
                  </a:cubicBezTo>
                  <a:cubicBezTo>
                    <a:pt x="11" y="46"/>
                    <a:pt x="11" y="46"/>
                    <a:pt x="11" y="46"/>
                  </a:cubicBezTo>
                  <a:cubicBezTo>
                    <a:pt x="11" y="46"/>
                    <a:pt x="12" y="46"/>
                    <a:pt x="18" y="43"/>
                  </a:cubicBezTo>
                  <a:cubicBezTo>
                    <a:pt x="20" y="44"/>
                    <a:pt x="20" y="44"/>
                    <a:pt x="20" y="44"/>
                  </a:cubicBezTo>
                  <a:cubicBezTo>
                    <a:pt x="23" y="51"/>
                    <a:pt x="23" y="51"/>
                    <a:pt x="24" y="51"/>
                  </a:cubicBezTo>
                  <a:cubicBezTo>
                    <a:pt x="29" y="51"/>
                    <a:pt x="29" y="51"/>
                    <a:pt x="29" y="51"/>
                  </a:cubicBezTo>
                  <a:cubicBezTo>
                    <a:pt x="30" y="51"/>
                    <a:pt x="31" y="51"/>
                    <a:pt x="33" y="44"/>
                  </a:cubicBezTo>
                  <a:cubicBezTo>
                    <a:pt x="35" y="43"/>
                    <a:pt x="35" y="43"/>
                    <a:pt x="35" y="43"/>
                  </a:cubicBezTo>
                  <a:cubicBezTo>
                    <a:pt x="39" y="45"/>
                    <a:pt x="42" y="46"/>
                    <a:pt x="42" y="46"/>
                  </a:cubicBezTo>
                  <a:cubicBezTo>
                    <a:pt x="43" y="46"/>
                    <a:pt x="43" y="46"/>
                    <a:pt x="43" y="46"/>
                  </a:cubicBezTo>
                  <a:cubicBezTo>
                    <a:pt x="47" y="42"/>
                    <a:pt x="47" y="42"/>
                    <a:pt x="47" y="42"/>
                  </a:cubicBezTo>
                  <a:cubicBezTo>
                    <a:pt x="48" y="41"/>
                    <a:pt x="48" y="41"/>
                    <a:pt x="45" y="34"/>
                  </a:cubicBezTo>
                  <a:cubicBezTo>
                    <a:pt x="46" y="32"/>
                    <a:pt x="46" y="32"/>
                    <a:pt x="46" y="32"/>
                  </a:cubicBezTo>
                  <a:cubicBezTo>
                    <a:pt x="53" y="29"/>
                    <a:pt x="53" y="29"/>
                    <a:pt x="53" y="28"/>
                  </a:cubicBezTo>
                  <a:cubicBezTo>
                    <a:pt x="53" y="23"/>
                    <a:pt x="53" y="23"/>
                    <a:pt x="53" y="23"/>
                  </a:cubicBezTo>
                  <a:cubicBezTo>
                    <a:pt x="53" y="22"/>
                    <a:pt x="53" y="22"/>
                    <a:pt x="46" y="19"/>
                  </a:cubicBezTo>
                  <a:close/>
                  <a:moveTo>
                    <a:pt x="27" y="34"/>
                  </a:moveTo>
                  <a:cubicBezTo>
                    <a:pt x="21" y="34"/>
                    <a:pt x="17" y="30"/>
                    <a:pt x="17" y="25"/>
                  </a:cubicBezTo>
                  <a:cubicBezTo>
                    <a:pt x="17" y="21"/>
                    <a:pt x="21" y="17"/>
                    <a:pt x="27" y="17"/>
                  </a:cubicBezTo>
                  <a:cubicBezTo>
                    <a:pt x="32" y="17"/>
                    <a:pt x="36" y="21"/>
                    <a:pt x="36" y="25"/>
                  </a:cubicBezTo>
                  <a:cubicBezTo>
                    <a:pt x="36" y="30"/>
                    <a:pt x="32" y="34"/>
                    <a:pt x="27" y="34"/>
                  </a:cubicBezTo>
                  <a:close/>
                  <a:moveTo>
                    <a:pt x="27" y="34"/>
                  </a:moveTo>
                  <a:cubicBezTo>
                    <a:pt x="27" y="34"/>
                    <a:pt x="27" y="34"/>
                    <a:pt x="27" y="34"/>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2" name="Freeform 19"/>
            <p:cNvSpPr>
              <a:spLocks noEditPoints="1"/>
            </p:cNvSpPr>
            <p:nvPr/>
          </p:nvSpPr>
          <p:spPr bwMode="auto">
            <a:xfrm>
              <a:off x="6169025" y="3281363"/>
              <a:ext cx="157163" cy="149225"/>
            </a:xfrm>
            <a:custGeom>
              <a:avLst/>
              <a:gdLst>
                <a:gd name="T0" fmla="*/ 45 w 53"/>
                <a:gd name="T1" fmla="*/ 19 h 51"/>
                <a:gd name="T2" fmla="*/ 44 w 53"/>
                <a:gd name="T3" fmla="*/ 17 h 51"/>
                <a:gd name="T4" fmla="*/ 47 w 53"/>
                <a:gd name="T5" fmla="*/ 9 h 51"/>
                <a:gd name="T6" fmla="*/ 43 w 53"/>
                <a:gd name="T7" fmla="*/ 6 h 51"/>
                <a:gd name="T8" fmla="*/ 42 w 53"/>
                <a:gd name="T9" fmla="*/ 5 h 51"/>
                <a:gd name="T10" fmla="*/ 42 w 53"/>
                <a:gd name="T11" fmla="*/ 5 h 51"/>
                <a:gd name="T12" fmla="*/ 35 w 53"/>
                <a:gd name="T13" fmla="*/ 8 h 51"/>
                <a:gd name="T14" fmla="*/ 33 w 53"/>
                <a:gd name="T15" fmla="*/ 7 h 51"/>
                <a:gd name="T16" fmla="*/ 29 w 53"/>
                <a:gd name="T17" fmla="*/ 0 h 51"/>
                <a:gd name="T18" fmla="*/ 23 w 53"/>
                <a:gd name="T19" fmla="*/ 0 h 51"/>
                <a:gd name="T20" fmla="*/ 20 w 53"/>
                <a:gd name="T21" fmla="*/ 7 h 51"/>
                <a:gd name="T22" fmla="*/ 18 w 53"/>
                <a:gd name="T23" fmla="*/ 8 h 51"/>
                <a:gd name="T24" fmla="*/ 11 w 53"/>
                <a:gd name="T25" fmla="*/ 5 h 51"/>
                <a:gd name="T26" fmla="*/ 10 w 53"/>
                <a:gd name="T27" fmla="*/ 5 h 51"/>
                <a:gd name="T28" fmla="*/ 6 w 53"/>
                <a:gd name="T29" fmla="*/ 10 h 51"/>
                <a:gd name="T30" fmla="*/ 8 w 53"/>
                <a:gd name="T31" fmla="*/ 17 h 51"/>
                <a:gd name="T32" fmla="*/ 7 w 53"/>
                <a:gd name="T33" fmla="*/ 19 h 51"/>
                <a:gd name="T34" fmla="*/ 0 w 53"/>
                <a:gd name="T35" fmla="*/ 23 h 51"/>
                <a:gd name="T36" fmla="*/ 0 w 53"/>
                <a:gd name="T37" fmla="*/ 29 h 51"/>
                <a:gd name="T38" fmla="*/ 7 w 53"/>
                <a:gd name="T39" fmla="*/ 32 h 51"/>
                <a:gd name="T40" fmla="*/ 8 w 53"/>
                <a:gd name="T41" fmla="*/ 34 h 51"/>
                <a:gd name="T42" fmla="*/ 6 w 53"/>
                <a:gd name="T43" fmla="*/ 42 h 51"/>
                <a:gd name="T44" fmla="*/ 10 w 53"/>
                <a:gd name="T45" fmla="*/ 46 h 51"/>
                <a:gd name="T46" fmla="*/ 10 w 53"/>
                <a:gd name="T47" fmla="*/ 46 h 51"/>
                <a:gd name="T48" fmla="*/ 11 w 53"/>
                <a:gd name="T49" fmla="*/ 46 h 51"/>
                <a:gd name="T50" fmla="*/ 18 w 53"/>
                <a:gd name="T51" fmla="*/ 44 h 51"/>
                <a:gd name="T52" fmla="*/ 20 w 53"/>
                <a:gd name="T53" fmla="*/ 44 h 51"/>
                <a:gd name="T54" fmla="*/ 24 w 53"/>
                <a:gd name="T55" fmla="*/ 51 h 51"/>
                <a:gd name="T56" fmla="*/ 29 w 53"/>
                <a:gd name="T57" fmla="*/ 51 h 51"/>
                <a:gd name="T58" fmla="*/ 33 w 53"/>
                <a:gd name="T59" fmla="*/ 44 h 51"/>
                <a:gd name="T60" fmla="*/ 35 w 53"/>
                <a:gd name="T61" fmla="*/ 43 h 51"/>
                <a:gd name="T62" fmla="*/ 42 w 53"/>
                <a:gd name="T63" fmla="*/ 46 h 51"/>
                <a:gd name="T64" fmla="*/ 43 w 53"/>
                <a:gd name="T65" fmla="*/ 46 h 51"/>
                <a:gd name="T66" fmla="*/ 47 w 53"/>
                <a:gd name="T67" fmla="*/ 42 h 51"/>
                <a:gd name="T68" fmla="*/ 44 w 53"/>
                <a:gd name="T69" fmla="*/ 34 h 51"/>
                <a:gd name="T70" fmla="*/ 45 w 53"/>
                <a:gd name="T71" fmla="*/ 32 h 51"/>
                <a:gd name="T72" fmla="*/ 53 w 53"/>
                <a:gd name="T73" fmla="*/ 28 h 51"/>
                <a:gd name="T74" fmla="*/ 53 w 53"/>
                <a:gd name="T75" fmla="*/ 23 h 51"/>
                <a:gd name="T76" fmla="*/ 45 w 53"/>
                <a:gd name="T77" fmla="*/ 19 h 51"/>
                <a:gd name="T78" fmla="*/ 26 w 53"/>
                <a:gd name="T79" fmla="*/ 35 h 51"/>
                <a:gd name="T80" fmla="*/ 17 w 53"/>
                <a:gd name="T81" fmla="*/ 26 h 51"/>
                <a:gd name="T82" fmla="*/ 26 w 53"/>
                <a:gd name="T83" fmla="*/ 17 h 51"/>
                <a:gd name="T84" fmla="*/ 35 w 53"/>
                <a:gd name="T85" fmla="*/ 26 h 51"/>
                <a:gd name="T86" fmla="*/ 26 w 53"/>
                <a:gd name="T87" fmla="*/ 35 h 51"/>
                <a:gd name="T88" fmla="*/ 26 w 53"/>
                <a:gd name="T89" fmla="*/ 35 h 51"/>
                <a:gd name="T90" fmla="*/ 26 w 53"/>
                <a:gd name="T91"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51">
                  <a:moveTo>
                    <a:pt x="45" y="19"/>
                  </a:moveTo>
                  <a:cubicBezTo>
                    <a:pt x="44" y="17"/>
                    <a:pt x="44" y="17"/>
                    <a:pt x="44" y="17"/>
                  </a:cubicBezTo>
                  <a:cubicBezTo>
                    <a:pt x="47" y="10"/>
                    <a:pt x="47" y="10"/>
                    <a:pt x="47" y="9"/>
                  </a:cubicBezTo>
                  <a:cubicBezTo>
                    <a:pt x="43" y="6"/>
                    <a:pt x="43" y="6"/>
                    <a:pt x="43" y="6"/>
                  </a:cubicBezTo>
                  <a:cubicBezTo>
                    <a:pt x="42" y="5"/>
                    <a:pt x="42" y="5"/>
                    <a:pt x="42" y="5"/>
                  </a:cubicBezTo>
                  <a:cubicBezTo>
                    <a:pt x="42" y="5"/>
                    <a:pt x="42" y="5"/>
                    <a:pt x="42" y="5"/>
                  </a:cubicBezTo>
                  <a:cubicBezTo>
                    <a:pt x="42" y="5"/>
                    <a:pt x="41" y="5"/>
                    <a:pt x="35" y="8"/>
                  </a:cubicBezTo>
                  <a:cubicBezTo>
                    <a:pt x="33" y="7"/>
                    <a:pt x="33" y="7"/>
                    <a:pt x="33" y="7"/>
                  </a:cubicBezTo>
                  <a:cubicBezTo>
                    <a:pt x="30" y="0"/>
                    <a:pt x="30" y="0"/>
                    <a:pt x="29" y="0"/>
                  </a:cubicBezTo>
                  <a:cubicBezTo>
                    <a:pt x="23" y="0"/>
                    <a:pt x="23" y="0"/>
                    <a:pt x="23" y="0"/>
                  </a:cubicBezTo>
                  <a:cubicBezTo>
                    <a:pt x="23" y="0"/>
                    <a:pt x="22" y="0"/>
                    <a:pt x="20" y="7"/>
                  </a:cubicBezTo>
                  <a:cubicBezTo>
                    <a:pt x="18" y="8"/>
                    <a:pt x="18" y="8"/>
                    <a:pt x="18" y="8"/>
                  </a:cubicBezTo>
                  <a:cubicBezTo>
                    <a:pt x="14" y="6"/>
                    <a:pt x="11" y="5"/>
                    <a:pt x="11" y="5"/>
                  </a:cubicBezTo>
                  <a:cubicBezTo>
                    <a:pt x="10" y="5"/>
                    <a:pt x="10" y="5"/>
                    <a:pt x="10" y="5"/>
                  </a:cubicBezTo>
                  <a:cubicBezTo>
                    <a:pt x="6" y="10"/>
                    <a:pt x="6" y="10"/>
                    <a:pt x="6" y="10"/>
                  </a:cubicBezTo>
                  <a:cubicBezTo>
                    <a:pt x="5" y="10"/>
                    <a:pt x="5" y="10"/>
                    <a:pt x="8" y="17"/>
                  </a:cubicBezTo>
                  <a:cubicBezTo>
                    <a:pt x="7" y="19"/>
                    <a:pt x="7" y="19"/>
                    <a:pt x="7" y="19"/>
                  </a:cubicBezTo>
                  <a:cubicBezTo>
                    <a:pt x="0" y="22"/>
                    <a:pt x="0" y="22"/>
                    <a:pt x="0" y="23"/>
                  </a:cubicBezTo>
                  <a:cubicBezTo>
                    <a:pt x="0" y="29"/>
                    <a:pt x="0" y="29"/>
                    <a:pt x="0" y="29"/>
                  </a:cubicBezTo>
                  <a:cubicBezTo>
                    <a:pt x="0" y="29"/>
                    <a:pt x="0" y="30"/>
                    <a:pt x="7" y="32"/>
                  </a:cubicBezTo>
                  <a:cubicBezTo>
                    <a:pt x="8" y="34"/>
                    <a:pt x="8" y="34"/>
                    <a:pt x="8" y="34"/>
                  </a:cubicBezTo>
                  <a:cubicBezTo>
                    <a:pt x="5" y="41"/>
                    <a:pt x="5" y="41"/>
                    <a:pt x="6" y="42"/>
                  </a:cubicBezTo>
                  <a:cubicBezTo>
                    <a:pt x="10" y="46"/>
                    <a:pt x="10" y="46"/>
                    <a:pt x="10" y="46"/>
                  </a:cubicBezTo>
                  <a:cubicBezTo>
                    <a:pt x="10" y="46"/>
                    <a:pt x="10" y="46"/>
                    <a:pt x="10" y="46"/>
                  </a:cubicBezTo>
                  <a:cubicBezTo>
                    <a:pt x="11" y="46"/>
                    <a:pt x="11" y="46"/>
                    <a:pt x="11" y="46"/>
                  </a:cubicBezTo>
                  <a:cubicBezTo>
                    <a:pt x="11" y="46"/>
                    <a:pt x="12" y="46"/>
                    <a:pt x="18" y="44"/>
                  </a:cubicBezTo>
                  <a:cubicBezTo>
                    <a:pt x="20" y="44"/>
                    <a:pt x="20" y="44"/>
                    <a:pt x="20" y="44"/>
                  </a:cubicBezTo>
                  <a:cubicBezTo>
                    <a:pt x="23" y="51"/>
                    <a:pt x="23" y="51"/>
                    <a:pt x="24" y="51"/>
                  </a:cubicBezTo>
                  <a:cubicBezTo>
                    <a:pt x="29" y="51"/>
                    <a:pt x="29" y="51"/>
                    <a:pt x="29" y="51"/>
                  </a:cubicBezTo>
                  <a:cubicBezTo>
                    <a:pt x="30" y="51"/>
                    <a:pt x="30" y="51"/>
                    <a:pt x="33" y="44"/>
                  </a:cubicBezTo>
                  <a:cubicBezTo>
                    <a:pt x="35" y="43"/>
                    <a:pt x="35" y="43"/>
                    <a:pt x="35" y="43"/>
                  </a:cubicBezTo>
                  <a:cubicBezTo>
                    <a:pt x="39" y="45"/>
                    <a:pt x="41" y="46"/>
                    <a:pt x="42" y="46"/>
                  </a:cubicBezTo>
                  <a:cubicBezTo>
                    <a:pt x="43" y="46"/>
                    <a:pt x="43" y="46"/>
                    <a:pt x="43" y="46"/>
                  </a:cubicBezTo>
                  <a:cubicBezTo>
                    <a:pt x="47" y="42"/>
                    <a:pt x="47" y="42"/>
                    <a:pt x="47" y="42"/>
                  </a:cubicBezTo>
                  <a:cubicBezTo>
                    <a:pt x="47" y="41"/>
                    <a:pt x="48" y="41"/>
                    <a:pt x="44" y="34"/>
                  </a:cubicBezTo>
                  <a:cubicBezTo>
                    <a:pt x="45" y="32"/>
                    <a:pt x="45" y="32"/>
                    <a:pt x="45" y="32"/>
                  </a:cubicBezTo>
                  <a:cubicBezTo>
                    <a:pt x="53" y="29"/>
                    <a:pt x="53" y="29"/>
                    <a:pt x="53" y="28"/>
                  </a:cubicBezTo>
                  <a:cubicBezTo>
                    <a:pt x="53" y="23"/>
                    <a:pt x="53" y="23"/>
                    <a:pt x="53" y="23"/>
                  </a:cubicBezTo>
                  <a:cubicBezTo>
                    <a:pt x="53" y="22"/>
                    <a:pt x="53" y="22"/>
                    <a:pt x="45" y="19"/>
                  </a:cubicBezTo>
                  <a:close/>
                  <a:moveTo>
                    <a:pt x="26" y="35"/>
                  </a:moveTo>
                  <a:cubicBezTo>
                    <a:pt x="21" y="35"/>
                    <a:pt x="17" y="31"/>
                    <a:pt x="17" y="26"/>
                  </a:cubicBezTo>
                  <a:cubicBezTo>
                    <a:pt x="17" y="21"/>
                    <a:pt x="21" y="17"/>
                    <a:pt x="26" y="17"/>
                  </a:cubicBezTo>
                  <a:cubicBezTo>
                    <a:pt x="31" y="17"/>
                    <a:pt x="35" y="21"/>
                    <a:pt x="35" y="26"/>
                  </a:cubicBezTo>
                  <a:cubicBezTo>
                    <a:pt x="35" y="31"/>
                    <a:pt x="31" y="35"/>
                    <a:pt x="26" y="35"/>
                  </a:cubicBezTo>
                  <a:close/>
                  <a:moveTo>
                    <a:pt x="26" y="35"/>
                  </a:moveTo>
                  <a:cubicBezTo>
                    <a:pt x="26" y="35"/>
                    <a:pt x="26" y="35"/>
                    <a:pt x="26" y="35"/>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3" name="Freeform 20"/>
            <p:cNvSpPr>
              <a:spLocks noEditPoints="1"/>
            </p:cNvSpPr>
            <p:nvPr/>
          </p:nvSpPr>
          <p:spPr bwMode="auto">
            <a:xfrm>
              <a:off x="6530975" y="3148013"/>
              <a:ext cx="153988" cy="150813"/>
            </a:xfrm>
            <a:custGeom>
              <a:avLst/>
              <a:gdLst>
                <a:gd name="T0" fmla="*/ 45 w 52"/>
                <a:gd name="T1" fmla="*/ 19 h 51"/>
                <a:gd name="T2" fmla="*/ 44 w 52"/>
                <a:gd name="T3" fmla="*/ 17 h 51"/>
                <a:gd name="T4" fmla="*/ 47 w 52"/>
                <a:gd name="T5" fmla="*/ 9 h 51"/>
                <a:gd name="T6" fmla="*/ 43 w 52"/>
                <a:gd name="T7" fmla="*/ 6 h 51"/>
                <a:gd name="T8" fmla="*/ 42 w 52"/>
                <a:gd name="T9" fmla="*/ 5 h 51"/>
                <a:gd name="T10" fmla="*/ 42 w 52"/>
                <a:gd name="T11" fmla="*/ 5 h 51"/>
                <a:gd name="T12" fmla="*/ 35 w 52"/>
                <a:gd name="T13" fmla="*/ 8 h 51"/>
                <a:gd name="T14" fmla="*/ 33 w 52"/>
                <a:gd name="T15" fmla="*/ 7 h 51"/>
                <a:gd name="T16" fmla="*/ 29 w 52"/>
                <a:gd name="T17" fmla="*/ 0 h 51"/>
                <a:gd name="T18" fmla="*/ 23 w 52"/>
                <a:gd name="T19" fmla="*/ 0 h 51"/>
                <a:gd name="T20" fmla="*/ 20 w 52"/>
                <a:gd name="T21" fmla="*/ 7 h 51"/>
                <a:gd name="T22" fmla="*/ 17 w 52"/>
                <a:gd name="T23" fmla="*/ 8 h 51"/>
                <a:gd name="T24" fmla="*/ 10 w 52"/>
                <a:gd name="T25" fmla="*/ 6 h 51"/>
                <a:gd name="T26" fmla="*/ 10 w 52"/>
                <a:gd name="T27" fmla="*/ 6 h 51"/>
                <a:gd name="T28" fmla="*/ 6 w 52"/>
                <a:gd name="T29" fmla="*/ 10 h 51"/>
                <a:gd name="T30" fmla="*/ 8 w 52"/>
                <a:gd name="T31" fmla="*/ 17 h 51"/>
                <a:gd name="T32" fmla="*/ 7 w 52"/>
                <a:gd name="T33" fmla="*/ 19 h 51"/>
                <a:gd name="T34" fmla="*/ 0 w 52"/>
                <a:gd name="T35" fmla="*/ 23 h 51"/>
                <a:gd name="T36" fmla="*/ 0 w 52"/>
                <a:gd name="T37" fmla="*/ 29 h 51"/>
                <a:gd name="T38" fmla="*/ 7 w 52"/>
                <a:gd name="T39" fmla="*/ 32 h 51"/>
                <a:gd name="T40" fmla="*/ 8 w 52"/>
                <a:gd name="T41" fmla="*/ 34 h 51"/>
                <a:gd name="T42" fmla="*/ 6 w 52"/>
                <a:gd name="T43" fmla="*/ 42 h 51"/>
                <a:gd name="T44" fmla="*/ 10 w 52"/>
                <a:gd name="T45" fmla="*/ 46 h 51"/>
                <a:gd name="T46" fmla="*/ 10 w 52"/>
                <a:gd name="T47" fmla="*/ 46 h 51"/>
                <a:gd name="T48" fmla="*/ 11 w 52"/>
                <a:gd name="T49" fmla="*/ 46 h 51"/>
                <a:gd name="T50" fmla="*/ 18 w 52"/>
                <a:gd name="T51" fmla="*/ 44 h 51"/>
                <a:gd name="T52" fmla="*/ 20 w 52"/>
                <a:gd name="T53" fmla="*/ 44 h 51"/>
                <a:gd name="T54" fmla="*/ 24 w 52"/>
                <a:gd name="T55" fmla="*/ 51 h 51"/>
                <a:gd name="T56" fmla="*/ 29 w 52"/>
                <a:gd name="T57" fmla="*/ 51 h 51"/>
                <a:gd name="T58" fmla="*/ 33 w 52"/>
                <a:gd name="T59" fmla="*/ 44 h 51"/>
                <a:gd name="T60" fmla="*/ 35 w 52"/>
                <a:gd name="T61" fmla="*/ 44 h 51"/>
                <a:gd name="T62" fmla="*/ 42 w 52"/>
                <a:gd name="T63" fmla="*/ 46 h 51"/>
                <a:gd name="T64" fmla="*/ 43 w 52"/>
                <a:gd name="T65" fmla="*/ 46 h 51"/>
                <a:gd name="T66" fmla="*/ 47 w 52"/>
                <a:gd name="T67" fmla="*/ 42 h 51"/>
                <a:gd name="T68" fmla="*/ 44 w 52"/>
                <a:gd name="T69" fmla="*/ 34 h 51"/>
                <a:gd name="T70" fmla="*/ 45 w 52"/>
                <a:gd name="T71" fmla="*/ 32 h 51"/>
                <a:gd name="T72" fmla="*/ 52 w 52"/>
                <a:gd name="T73" fmla="*/ 28 h 51"/>
                <a:gd name="T74" fmla="*/ 52 w 52"/>
                <a:gd name="T75" fmla="*/ 23 h 51"/>
                <a:gd name="T76" fmla="*/ 45 w 52"/>
                <a:gd name="T77" fmla="*/ 19 h 51"/>
                <a:gd name="T78" fmla="*/ 26 w 52"/>
                <a:gd name="T79" fmla="*/ 35 h 51"/>
                <a:gd name="T80" fmla="*/ 17 w 52"/>
                <a:gd name="T81" fmla="*/ 26 h 51"/>
                <a:gd name="T82" fmla="*/ 26 w 52"/>
                <a:gd name="T83" fmla="*/ 17 h 51"/>
                <a:gd name="T84" fmla="*/ 35 w 52"/>
                <a:gd name="T85" fmla="*/ 26 h 51"/>
                <a:gd name="T86" fmla="*/ 26 w 52"/>
                <a:gd name="T87" fmla="*/ 35 h 51"/>
                <a:gd name="T88" fmla="*/ 26 w 52"/>
                <a:gd name="T89" fmla="*/ 35 h 51"/>
                <a:gd name="T90" fmla="*/ 26 w 52"/>
                <a:gd name="T91"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1">
                  <a:moveTo>
                    <a:pt x="45" y="19"/>
                  </a:moveTo>
                  <a:cubicBezTo>
                    <a:pt x="44" y="17"/>
                    <a:pt x="44" y="17"/>
                    <a:pt x="44" y="17"/>
                  </a:cubicBezTo>
                  <a:cubicBezTo>
                    <a:pt x="47" y="10"/>
                    <a:pt x="47" y="10"/>
                    <a:pt x="47" y="9"/>
                  </a:cubicBezTo>
                  <a:cubicBezTo>
                    <a:pt x="43" y="6"/>
                    <a:pt x="43" y="6"/>
                    <a:pt x="43" y="6"/>
                  </a:cubicBezTo>
                  <a:cubicBezTo>
                    <a:pt x="42" y="5"/>
                    <a:pt x="42" y="5"/>
                    <a:pt x="42" y="5"/>
                  </a:cubicBezTo>
                  <a:cubicBezTo>
                    <a:pt x="42" y="5"/>
                    <a:pt x="42" y="5"/>
                    <a:pt x="42" y="5"/>
                  </a:cubicBezTo>
                  <a:cubicBezTo>
                    <a:pt x="42" y="5"/>
                    <a:pt x="41" y="5"/>
                    <a:pt x="35" y="8"/>
                  </a:cubicBezTo>
                  <a:cubicBezTo>
                    <a:pt x="33" y="7"/>
                    <a:pt x="33" y="7"/>
                    <a:pt x="33" y="7"/>
                  </a:cubicBezTo>
                  <a:cubicBezTo>
                    <a:pt x="30" y="0"/>
                    <a:pt x="30" y="0"/>
                    <a:pt x="29" y="0"/>
                  </a:cubicBezTo>
                  <a:cubicBezTo>
                    <a:pt x="23" y="0"/>
                    <a:pt x="23" y="0"/>
                    <a:pt x="23" y="0"/>
                  </a:cubicBezTo>
                  <a:cubicBezTo>
                    <a:pt x="23" y="0"/>
                    <a:pt x="22" y="0"/>
                    <a:pt x="20" y="7"/>
                  </a:cubicBezTo>
                  <a:cubicBezTo>
                    <a:pt x="17" y="8"/>
                    <a:pt x="17" y="8"/>
                    <a:pt x="17" y="8"/>
                  </a:cubicBezTo>
                  <a:cubicBezTo>
                    <a:pt x="13" y="6"/>
                    <a:pt x="11" y="6"/>
                    <a:pt x="10" y="6"/>
                  </a:cubicBezTo>
                  <a:cubicBezTo>
                    <a:pt x="10" y="6"/>
                    <a:pt x="10" y="6"/>
                    <a:pt x="10" y="6"/>
                  </a:cubicBezTo>
                  <a:cubicBezTo>
                    <a:pt x="6" y="10"/>
                    <a:pt x="6" y="10"/>
                    <a:pt x="6" y="10"/>
                  </a:cubicBezTo>
                  <a:cubicBezTo>
                    <a:pt x="5" y="10"/>
                    <a:pt x="5" y="10"/>
                    <a:pt x="8" y="17"/>
                  </a:cubicBezTo>
                  <a:cubicBezTo>
                    <a:pt x="7" y="19"/>
                    <a:pt x="7" y="19"/>
                    <a:pt x="7" y="19"/>
                  </a:cubicBezTo>
                  <a:cubicBezTo>
                    <a:pt x="0" y="22"/>
                    <a:pt x="0" y="22"/>
                    <a:pt x="0" y="23"/>
                  </a:cubicBezTo>
                  <a:cubicBezTo>
                    <a:pt x="0" y="29"/>
                    <a:pt x="0" y="29"/>
                    <a:pt x="0" y="29"/>
                  </a:cubicBezTo>
                  <a:cubicBezTo>
                    <a:pt x="0" y="29"/>
                    <a:pt x="0" y="30"/>
                    <a:pt x="7" y="32"/>
                  </a:cubicBezTo>
                  <a:cubicBezTo>
                    <a:pt x="8" y="34"/>
                    <a:pt x="8" y="34"/>
                    <a:pt x="8" y="34"/>
                  </a:cubicBezTo>
                  <a:cubicBezTo>
                    <a:pt x="5" y="41"/>
                    <a:pt x="5" y="42"/>
                    <a:pt x="6" y="42"/>
                  </a:cubicBezTo>
                  <a:cubicBezTo>
                    <a:pt x="10" y="46"/>
                    <a:pt x="10" y="46"/>
                    <a:pt x="10" y="46"/>
                  </a:cubicBezTo>
                  <a:cubicBezTo>
                    <a:pt x="10" y="46"/>
                    <a:pt x="10" y="46"/>
                    <a:pt x="10" y="46"/>
                  </a:cubicBezTo>
                  <a:cubicBezTo>
                    <a:pt x="11" y="46"/>
                    <a:pt x="11" y="46"/>
                    <a:pt x="11" y="46"/>
                  </a:cubicBezTo>
                  <a:cubicBezTo>
                    <a:pt x="11" y="46"/>
                    <a:pt x="12" y="46"/>
                    <a:pt x="18" y="44"/>
                  </a:cubicBezTo>
                  <a:cubicBezTo>
                    <a:pt x="20" y="44"/>
                    <a:pt x="20" y="44"/>
                    <a:pt x="20" y="44"/>
                  </a:cubicBezTo>
                  <a:cubicBezTo>
                    <a:pt x="23" y="51"/>
                    <a:pt x="23" y="51"/>
                    <a:pt x="24" y="51"/>
                  </a:cubicBezTo>
                  <a:cubicBezTo>
                    <a:pt x="29" y="51"/>
                    <a:pt x="29" y="51"/>
                    <a:pt x="29" y="51"/>
                  </a:cubicBezTo>
                  <a:cubicBezTo>
                    <a:pt x="30" y="51"/>
                    <a:pt x="30" y="51"/>
                    <a:pt x="33" y="44"/>
                  </a:cubicBezTo>
                  <a:cubicBezTo>
                    <a:pt x="35" y="44"/>
                    <a:pt x="35" y="44"/>
                    <a:pt x="35" y="44"/>
                  </a:cubicBezTo>
                  <a:cubicBezTo>
                    <a:pt x="39" y="45"/>
                    <a:pt x="41" y="46"/>
                    <a:pt x="42" y="46"/>
                  </a:cubicBezTo>
                  <a:cubicBezTo>
                    <a:pt x="43" y="46"/>
                    <a:pt x="43" y="46"/>
                    <a:pt x="43" y="46"/>
                  </a:cubicBezTo>
                  <a:cubicBezTo>
                    <a:pt x="47" y="42"/>
                    <a:pt x="47" y="42"/>
                    <a:pt x="47" y="42"/>
                  </a:cubicBezTo>
                  <a:cubicBezTo>
                    <a:pt x="47" y="41"/>
                    <a:pt x="48" y="41"/>
                    <a:pt x="44" y="34"/>
                  </a:cubicBezTo>
                  <a:cubicBezTo>
                    <a:pt x="45" y="32"/>
                    <a:pt x="45" y="32"/>
                    <a:pt x="45" y="32"/>
                  </a:cubicBezTo>
                  <a:cubicBezTo>
                    <a:pt x="52" y="30"/>
                    <a:pt x="52" y="29"/>
                    <a:pt x="52" y="28"/>
                  </a:cubicBezTo>
                  <a:cubicBezTo>
                    <a:pt x="52" y="23"/>
                    <a:pt x="52" y="23"/>
                    <a:pt x="52" y="23"/>
                  </a:cubicBezTo>
                  <a:cubicBezTo>
                    <a:pt x="52" y="22"/>
                    <a:pt x="52" y="22"/>
                    <a:pt x="45" y="19"/>
                  </a:cubicBezTo>
                  <a:close/>
                  <a:moveTo>
                    <a:pt x="26" y="35"/>
                  </a:moveTo>
                  <a:cubicBezTo>
                    <a:pt x="21" y="35"/>
                    <a:pt x="17" y="31"/>
                    <a:pt x="17" y="26"/>
                  </a:cubicBezTo>
                  <a:cubicBezTo>
                    <a:pt x="17" y="21"/>
                    <a:pt x="21" y="17"/>
                    <a:pt x="26" y="17"/>
                  </a:cubicBezTo>
                  <a:cubicBezTo>
                    <a:pt x="31" y="17"/>
                    <a:pt x="35" y="21"/>
                    <a:pt x="35" y="26"/>
                  </a:cubicBezTo>
                  <a:cubicBezTo>
                    <a:pt x="35" y="31"/>
                    <a:pt x="31" y="35"/>
                    <a:pt x="26" y="35"/>
                  </a:cubicBezTo>
                  <a:close/>
                  <a:moveTo>
                    <a:pt x="26" y="35"/>
                  </a:moveTo>
                  <a:cubicBezTo>
                    <a:pt x="26" y="35"/>
                    <a:pt x="26" y="35"/>
                    <a:pt x="26" y="35"/>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4" name="Freeform 21"/>
            <p:cNvSpPr>
              <a:spLocks noEditPoints="1"/>
            </p:cNvSpPr>
            <p:nvPr/>
          </p:nvSpPr>
          <p:spPr bwMode="auto">
            <a:xfrm>
              <a:off x="5500688" y="2843213"/>
              <a:ext cx="206375" cy="201613"/>
            </a:xfrm>
            <a:custGeom>
              <a:avLst/>
              <a:gdLst>
                <a:gd name="T0" fmla="*/ 60 w 70"/>
                <a:gd name="T1" fmla="*/ 26 h 69"/>
                <a:gd name="T2" fmla="*/ 59 w 70"/>
                <a:gd name="T3" fmla="*/ 23 h 69"/>
                <a:gd name="T4" fmla="*/ 62 w 70"/>
                <a:gd name="T5" fmla="*/ 13 h 69"/>
                <a:gd name="T6" fmla="*/ 57 w 70"/>
                <a:gd name="T7" fmla="*/ 8 h 69"/>
                <a:gd name="T8" fmla="*/ 56 w 70"/>
                <a:gd name="T9" fmla="*/ 7 h 69"/>
                <a:gd name="T10" fmla="*/ 56 w 70"/>
                <a:gd name="T11" fmla="*/ 7 h 69"/>
                <a:gd name="T12" fmla="*/ 46 w 70"/>
                <a:gd name="T13" fmla="*/ 11 h 69"/>
                <a:gd name="T14" fmla="*/ 43 w 70"/>
                <a:gd name="T15" fmla="*/ 10 h 69"/>
                <a:gd name="T16" fmla="*/ 38 w 70"/>
                <a:gd name="T17" fmla="*/ 0 h 69"/>
                <a:gd name="T18" fmla="*/ 31 w 70"/>
                <a:gd name="T19" fmla="*/ 0 h 69"/>
                <a:gd name="T20" fmla="*/ 26 w 70"/>
                <a:gd name="T21" fmla="*/ 10 h 69"/>
                <a:gd name="T22" fmla="*/ 23 w 70"/>
                <a:gd name="T23" fmla="*/ 11 h 69"/>
                <a:gd name="T24" fmla="*/ 13 w 70"/>
                <a:gd name="T25" fmla="*/ 8 h 69"/>
                <a:gd name="T26" fmla="*/ 13 w 70"/>
                <a:gd name="T27" fmla="*/ 8 h 69"/>
                <a:gd name="T28" fmla="*/ 7 w 70"/>
                <a:gd name="T29" fmla="*/ 13 h 69"/>
                <a:gd name="T30" fmla="*/ 10 w 70"/>
                <a:gd name="T31" fmla="*/ 23 h 69"/>
                <a:gd name="T32" fmla="*/ 9 w 70"/>
                <a:gd name="T33" fmla="*/ 26 h 69"/>
                <a:gd name="T34" fmla="*/ 0 w 70"/>
                <a:gd name="T35" fmla="*/ 31 h 69"/>
                <a:gd name="T36" fmla="*/ 0 w 70"/>
                <a:gd name="T37" fmla="*/ 39 h 69"/>
                <a:gd name="T38" fmla="*/ 9 w 70"/>
                <a:gd name="T39" fmla="*/ 44 h 69"/>
                <a:gd name="T40" fmla="*/ 10 w 70"/>
                <a:gd name="T41" fmla="*/ 46 h 69"/>
                <a:gd name="T42" fmla="*/ 7 w 70"/>
                <a:gd name="T43" fmla="*/ 57 h 69"/>
                <a:gd name="T44" fmla="*/ 13 w 70"/>
                <a:gd name="T45" fmla="*/ 62 h 69"/>
                <a:gd name="T46" fmla="*/ 13 w 70"/>
                <a:gd name="T47" fmla="*/ 62 h 69"/>
                <a:gd name="T48" fmla="*/ 14 w 70"/>
                <a:gd name="T49" fmla="*/ 62 h 69"/>
                <a:gd name="T50" fmla="*/ 23 w 70"/>
                <a:gd name="T51" fmla="*/ 59 h 69"/>
                <a:gd name="T52" fmla="*/ 26 w 70"/>
                <a:gd name="T53" fmla="*/ 60 h 69"/>
                <a:gd name="T54" fmla="*/ 31 w 70"/>
                <a:gd name="T55" fmla="*/ 69 h 69"/>
                <a:gd name="T56" fmla="*/ 39 w 70"/>
                <a:gd name="T57" fmla="*/ 69 h 69"/>
                <a:gd name="T58" fmla="*/ 44 w 70"/>
                <a:gd name="T59" fmla="*/ 60 h 69"/>
                <a:gd name="T60" fmla="*/ 47 w 70"/>
                <a:gd name="T61" fmla="*/ 59 h 69"/>
                <a:gd name="T62" fmla="*/ 56 w 70"/>
                <a:gd name="T63" fmla="*/ 62 h 69"/>
                <a:gd name="T64" fmla="*/ 57 w 70"/>
                <a:gd name="T65" fmla="*/ 62 h 69"/>
                <a:gd name="T66" fmla="*/ 62 w 70"/>
                <a:gd name="T67" fmla="*/ 56 h 69"/>
                <a:gd name="T68" fmla="*/ 59 w 70"/>
                <a:gd name="T69" fmla="*/ 46 h 69"/>
                <a:gd name="T70" fmla="*/ 60 w 70"/>
                <a:gd name="T71" fmla="*/ 43 h 69"/>
                <a:gd name="T72" fmla="*/ 70 w 70"/>
                <a:gd name="T73" fmla="*/ 38 h 69"/>
                <a:gd name="T74" fmla="*/ 70 w 70"/>
                <a:gd name="T75" fmla="*/ 31 h 69"/>
                <a:gd name="T76" fmla="*/ 60 w 70"/>
                <a:gd name="T77" fmla="*/ 26 h 69"/>
                <a:gd name="T78" fmla="*/ 35 w 70"/>
                <a:gd name="T79" fmla="*/ 47 h 69"/>
                <a:gd name="T80" fmla="*/ 22 w 70"/>
                <a:gd name="T81" fmla="*/ 35 h 69"/>
                <a:gd name="T82" fmla="*/ 35 w 70"/>
                <a:gd name="T83" fmla="*/ 23 h 69"/>
                <a:gd name="T84" fmla="*/ 47 w 70"/>
                <a:gd name="T85" fmla="*/ 35 h 69"/>
                <a:gd name="T86" fmla="*/ 35 w 70"/>
                <a:gd name="T87" fmla="*/ 47 h 69"/>
                <a:gd name="T88" fmla="*/ 35 w 70"/>
                <a:gd name="T89" fmla="*/ 47 h 69"/>
                <a:gd name="T90" fmla="*/ 35 w 70"/>
                <a:gd name="T91" fmla="*/ 4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0" y="26"/>
                  </a:moveTo>
                  <a:cubicBezTo>
                    <a:pt x="59" y="23"/>
                    <a:pt x="59" y="23"/>
                    <a:pt x="59" y="23"/>
                  </a:cubicBezTo>
                  <a:cubicBezTo>
                    <a:pt x="63" y="14"/>
                    <a:pt x="63" y="14"/>
                    <a:pt x="62" y="13"/>
                  </a:cubicBezTo>
                  <a:cubicBezTo>
                    <a:pt x="57" y="8"/>
                    <a:pt x="57" y="8"/>
                    <a:pt x="57" y="8"/>
                  </a:cubicBezTo>
                  <a:cubicBezTo>
                    <a:pt x="56" y="7"/>
                    <a:pt x="56" y="7"/>
                    <a:pt x="56" y="7"/>
                  </a:cubicBezTo>
                  <a:cubicBezTo>
                    <a:pt x="56" y="7"/>
                    <a:pt x="56" y="7"/>
                    <a:pt x="56" y="7"/>
                  </a:cubicBezTo>
                  <a:cubicBezTo>
                    <a:pt x="55" y="7"/>
                    <a:pt x="54" y="7"/>
                    <a:pt x="46" y="11"/>
                  </a:cubicBezTo>
                  <a:cubicBezTo>
                    <a:pt x="43" y="10"/>
                    <a:pt x="43" y="10"/>
                    <a:pt x="43" y="10"/>
                  </a:cubicBezTo>
                  <a:cubicBezTo>
                    <a:pt x="40" y="0"/>
                    <a:pt x="39" y="0"/>
                    <a:pt x="38" y="0"/>
                  </a:cubicBezTo>
                  <a:cubicBezTo>
                    <a:pt x="31" y="0"/>
                    <a:pt x="31" y="0"/>
                    <a:pt x="31" y="0"/>
                  </a:cubicBezTo>
                  <a:cubicBezTo>
                    <a:pt x="30" y="0"/>
                    <a:pt x="29" y="0"/>
                    <a:pt x="26" y="10"/>
                  </a:cubicBezTo>
                  <a:cubicBezTo>
                    <a:pt x="23" y="11"/>
                    <a:pt x="23" y="11"/>
                    <a:pt x="23" y="11"/>
                  </a:cubicBezTo>
                  <a:cubicBezTo>
                    <a:pt x="17" y="9"/>
                    <a:pt x="14" y="8"/>
                    <a:pt x="13" y="8"/>
                  </a:cubicBezTo>
                  <a:cubicBezTo>
                    <a:pt x="13" y="8"/>
                    <a:pt x="13" y="8"/>
                    <a:pt x="13" y="8"/>
                  </a:cubicBezTo>
                  <a:cubicBezTo>
                    <a:pt x="7" y="13"/>
                    <a:pt x="7" y="13"/>
                    <a:pt x="7" y="13"/>
                  </a:cubicBezTo>
                  <a:cubicBezTo>
                    <a:pt x="6" y="14"/>
                    <a:pt x="6" y="14"/>
                    <a:pt x="10" y="23"/>
                  </a:cubicBezTo>
                  <a:cubicBezTo>
                    <a:pt x="9" y="26"/>
                    <a:pt x="9" y="26"/>
                    <a:pt x="9" y="26"/>
                  </a:cubicBezTo>
                  <a:cubicBezTo>
                    <a:pt x="0" y="30"/>
                    <a:pt x="0" y="30"/>
                    <a:pt x="0" y="31"/>
                  </a:cubicBezTo>
                  <a:cubicBezTo>
                    <a:pt x="0" y="39"/>
                    <a:pt x="0" y="39"/>
                    <a:pt x="0" y="39"/>
                  </a:cubicBezTo>
                  <a:cubicBezTo>
                    <a:pt x="0" y="40"/>
                    <a:pt x="0" y="40"/>
                    <a:pt x="9" y="44"/>
                  </a:cubicBezTo>
                  <a:cubicBezTo>
                    <a:pt x="10" y="46"/>
                    <a:pt x="10" y="46"/>
                    <a:pt x="10" y="46"/>
                  </a:cubicBezTo>
                  <a:cubicBezTo>
                    <a:pt x="6" y="56"/>
                    <a:pt x="7" y="56"/>
                    <a:pt x="7" y="57"/>
                  </a:cubicBezTo>
                  <a:cubicBezTo>
                    <a:pt x="13" y="62"/>
                    <a:pt x="13" y="62"/>
                    <a:pt x="13" y="62"/>
                  </a:cubicBezTo>
                  <a:cubicBezTo>
                    <a:pt x="13" y="62"/>
                    <a:pt x="13" y="62"/>
                    <a:pt x="13" y="62"/>
                  </a:cubicBezTo>
                  <a:cubicBezTo>
                    <a:pt x="14" y="62"/>
                    <a:pt x="14" y="62"/>
                    <a:pt x="14" y="62"/>
                  </a:cubicBezTo>
                  <a:cubicBezTo>
                    <a:pt x="14" y="62"/>
                    <a:pt x="15" y="62"/>
                    <a:pt x="23" y="59"/>
                  </a:cubicBezTo>
                  <a:cubicBezTo>
                    <a:pt x="26" y="60"/>
                    <a:pt x="26" y="60"/>
                    <a:pt x="26" y="60"/>
                  </a:cubicBezTo>
                  <a:cubicBezTo>
                    <a:pt x="30" y="69"/>
                    <a:pt x="30" y="69"/>
                    <a:pt x="31" y="69"/>
                  </a:cubicBezTo>
                  <a:cubicBezTo>
                    <a:pt x="39" y="69"/>
                    <a:pt x="39" y="69"/>
                    <a:pt x="39" y="69"/>
                  </a:cubicBezTo>
                  <a:cubicBezTo>
                    <a:pt x="40" y="69"/>
                    <a:pt x="40" y="69"/>
                    <a:pt x="44" y="60"/>
                  </a:cubicBezTo>
                  <a:cubicBezTo>
                    <a:pt x="47" y="59"/>
                    <a:pt x="47" y="59"/>
                    <a:pt x="47" y="59"/>
                  </a:cubicBezTo>
                  <a:cubicBezTo>
                    <a:pt x="52" y="61"/>
                    <a:pt x="55" y="62"/>
                    <a:pt x="56" y="62"/>
                  </a:cubicBezTo>
                  <a:cubicBezTo>
                    <a:pt x="57" y="62"/>
                    <a:pt x="57" y="62"/>
                    <a:pt x="57" y="62"/>
                  </a:cubicBezTo>
                  <a:cubicBezTo>
                    <a:pt x="62" y="56"/>
                    <a:pt x="62" y="56"/>
                    <a:pt x="62" y="56"/>
                  </a:cubicBezTo>
                  <a:cubicBezTo>
                    <a:pt x="63" y="56"/>
                    <a:pt x="63" y="55"/>
                    <a:pt x="59" y="46"/>
                  </a:cubicBezTo>
                  <a:cubicBezTo>
                    <a:pt x="60" y="43"/>
                    <a:pt x="60" y="43"/>
                    <a:pt x="60" y="43"/>
                  </a:cubicBezTo>
                  <a:cubicBezTo>
                    <a:pt x="70" y="40"/>
                    <a:pt x="70" y="39"/>
                    <a:pt x="70" y="38"/>
                  </a:cubicBezTo>
                  <a:cubicBezTo>
                    <a:pt x="70" y="31"/>
                    <a:pt x="70" y="31"/>
                    <a:pt x="70" y="31"/>
                  </a:cubicBezTo>
                  <a:cubicBezTo>
                    <a:pt x="70" y="30"/>
                    <a:pt x="70" y="29"/>
                    <a:pt x="60" y="26"/>
                  </a:cubicBezTo>
                  <a:close/>
                  <a:moveTo>
                    <a:pt x="35" y="47"/>
                  </a:moveTo>
                  <a:cubicBezTo>
                    <a:pt x="28" y="47"/>
                    <a:pt x="22" y="41"/>
                    <a:pt x="22" y="35"/>
                  </a:cubicBezTo>
                  <a:cubicBezTo>
                    <a:pt x="22" y="28"/>
                    <a:pt x="28" y="23"/>
                    <a:pt x="35" y="23"/>
                  </a:cubicBezTo>
                  <a:cubicBezTo>
                    <a:pt x="41" y="23"/>
                    <a:pt x="47" y="28"/>
                    <a:pt x="47" y="35"/>
                  </a:cubicBezTo>
                  <a:cubicBezTo>
                    <a:pt x="47" y="41"/>
                    <a:pt x="41" y="47"/>
                    <a:pt x="35" y="47"/>
                  </a:cubicBezTo>
                  <a:close/>
                  <a:moveTo>
                    <a:pt x="35" y="47"/>
                  </a:moveTo>
                  <a:cubicBezTo>
                    <a:pt x="35" y="47"/>
                    <a:pt x="35" y="47"/>
                    <a:pt x="35" y="47"/>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5" name="Freeform 22"/>
            <p:cNvSpPr>
              <a:spLocks noEditPoints="1"/>
            </p:cNvSpPr>
            <p:nvPr/>
          </p:nvSpPr>
          <p:spPr bwMode="auto">
            <a:xfrm>
              <a:off x="5883275" y="3224213"/>
              <a:ext cx="206375" cy="203200"/>
            </a:xfrm>
            <a:custGeom>
              <a:avLst/>
              <a:gdLst>
                <a:gd name="T0" fmla="*/ 61 w 70"/>
                <a:gd name="T1" fmla="*/ 25 h 69"/>
                <a:gd name="T2" fmla="*/ 59 w 70"/>
                <a:gd name="T3" fmla="*/ 23 h 69"/>
                <a:gd name="T4" fmla="*/ 62 w 70"/>
                <a:gd name="T5" fmla="*/ 12 h 69"/>
                <a:gd name="T6" fmla="*/ 57 w 70"/>
                <a:gd name="T7" fmla="*/ 7 h 69"/>
                <a:gd name="T8" fmla="*/ 57 w 70"/>
                <a:gd name="T9" fmla="*/ 7 h 69"/>
                <a:gd name="T10" fmla="*/ 56 w 70"/>
                <a:gd name="T11" fmla="*/ 7 h 69"/>
                <a:gd name="T12" fmla="*/ 47 w 70"/>
                <a:gd name="T13" fmla="*/ 10 h 69"/>
                <a:gd name="T14" fmla="*/ 44 w 70"/>
                <a:gd name="T15" fmla="*/ 9 h 69"/>
                <a:gd name="T16" fmla="*/ 39 w 70"/>
                <a:gd name="T17" fmla="*/ 0 h 69"/>
                <a:gd name="T18" fmla="*/ 31 w 70"/>
                <a:gd name="T19" fmla="*/ 0 h 69"/>
                <a:gd name="T20" fmla="*/ 26 w 70"/>
                <a:gd name="T21" fmla="*/ 9 h 69"/>
                <a:gd name="T22" fmla="*/ 23 w 70"/>
                <a:gd name="T23" fmla="*/ 10 h 69"/>
                <a:gd name="T24" fmla="*/ 14 w 70"/>
                <a:gd name="T25" fmla="*/ 7 h 69"/>
                <a:gd name="T26" fmla="*/ 13 w 70"/>
                <a:gd name="T27" fmla="*/ 7 h 69"/>
                <a:gd name="T28" fmla="*/ 8 w 70"/>
                <a:gd name="T29" fmla="*/ 13 h 69"/>
                <a:gd name="T30" fmla="*/ 11 w 70"/>
                <a:gd name="T31" fmla="*/ 23 h 69"/>
                <a:gd name="T32" fmla="*/ 10 w 70"/>
                <a:gd name="T33" fmla="*/ 26 h 69"/>
                <a:gd name="T34" fmla="*/ 0 w 70"/>
                <a:gd name="T35" fmla="*/ 31 h 69"/>
                <a:gd name="T36" fmla="*/ 0 w 70"/>
                <a:gd name="T37" fmla="*/ 38 h 69"/>
                <a:gd name="T38" fmla="*/ 10 w 70"/>
                <a:gd name="T39" fmla="*/ 43 h 69"/>
                <a:gd name="T40" fmla="*/ 11 w 70"/>
                <a:gd name="T41" fmla="*/ 46 h 69"/>
                <a:gd name="T42" fmla="*/ 8 w 70"/>
                <a:gd name="T43" fmla="*/ 56 h 69"/>
                <a:gd name="T44" fmla="*/ 13 w 70"/>
                <a:gd name="T45" fmla="*/ 61 h 69"/>
                <a:gd name="T46" fmla="*/ 13 w 70"/>
                <a:gd name="T47" fmla="*/ 62 h 69"/>
                <a:gd name="T48" fmla="*/ 14 w 70"/>
                <a:gd name="T49" fmla="*/ 62 h 69"/>
                <a:gd name="T50" fmla="*/ 23 w 70"/>
                <a:gd name="T51" fmla="*/ 58 h 69"/>
                <a:gd name="T52" fmla="*/ 26 w 70"/>
                <a:gd name="T53" fmla="*/ 59 h 69"/>
                <a:gd name="T54" fmla="*/ 31 w 70"/>
                <a:gd name="T55" fmla="*/ 69 h 69"/>
                <a:gd name="T56" fmla="*/ 39 w 70"/>
                <a:gd name="T57" fmla="*/ 69 h 69"/>
                <a:gd name="T58" fmla="*/ 44 w 70"/>
                <a:gd name="T59" fmla="*/ 59 h 69"/>
                <a:gd name="T60" fmla="*/ 47 w 70"/>
                <a:gd name="T61" fmla="*/ 58 h 69"/>
                <a:gd name="T62" fmla="*/ 56 w 70"/>
                <a:gd name="T63" fmla="*/ 61 h 69"/>
                <a:gd name="T64" fmla="*/ 57 w 70"/>
                <a:gd name="T65" fmla="*/ 61 h 69"/>
                <a:gd name="T66" fmla="*/ 63 w 70"/>
                <a:gd name="T67" fmla="*/ 56 h 69"/>
                <a:gd name="T68" fmla="*/ 59 w 70"/>
                <a:gd name="T69" fmla="*/ 46 h 69"/>
                <a:gd name="T70" fmla="*/ 61 w 70"/>
                <a:gd name="T71" fmla="*/ 43 h 69"/>
                <a:gd name="T72" fmla="*/ 70 w 70"/>
                <a:gd name="T73" fmla="*/ 38 h 69"/>
                <a:gd name="T74" fmla="*/ 70 w 70"/>
                <a:gd name="T75" fmla="*/ 30 h 69"/>
                <a:gd name="T76" fmla="*/ 61 w 70"/>
                <a:gd name="T77" fmla="*/ 25 h 69"/>
                <a:gd name="T78" fmla="*/ 35 w 70"/>
                <a:gd name="T79" fmla="*/ 46 h 69"/>
                <a:gd name="T80" fmla="*/ 23 w 70"/>
                <a:gd name="T81" fmla="*/ 34 h 69"/>
                <a:gd name="T82" fmla="*/ 35 w 70"/>
                <a:gd name="T83" fmla="*/ 22 h 69"/>
                <a:gd name="T84" fmla="*/ 47 w 70"/>
                <a:gd name="T85" fmla="*/ 34 h 69"/>
                <a:gd name="T86" fmla="*/ 35 w 70"/>
                <a:gd name="T87" fmla="*/ 46 h 69"/>
                <a:gd name="T88" fmla="*/ 35 w 70"/>
                <a:gd name="T89" fmla="*/ 46 h 69"/>
                <a:gd name="T90" fmla="*/ 35 w 70"/>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1" y="25"/>
                  </a:moveTo>
                  <a:cubicBezTo>
                    <a:pt x="59" y="23"/>
                    <a:pt x="59" y="23"/>
                    <a:pt x="59" y="23"/>
                  </a:cubicBezTo>
                  <a:cubicBezTo>
                    <a:pt x="63" y="13"/>
                    <a:pt x="63" y="13"/>
                    <a:pt x="62"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8" y="13"/>
                    <a:pt x="8" y="13"/>
                    <a:pt x="8" y="13"/>
                  </a:cubicBezTo>
                  <a:cubicBezTo>
                    <a:pt x="7" y="13"/>
                    <a:pt x="6" y="14"/>
                    <a:pt x="11" y="23"/>
                  </a:cubicBezTo>
                  <a:cubicBezTo>
                    <a:pt x="10" y="26"/>
                    <a:pt x="10" y="26"/>
                    <a:pt x="10" y="26"/>
                  </a:cubicBezTo>
                  <a:cubicBezTo>
                    <a:pt x="0" y="29"/>
                    <a:pt x="0" y="30"/>
                    <a:pt x="0" y="31"/>
                  </a:cubicBezTo>
                  <a:cubicBezTo>
                    <a:pt x="0" y="38"/>
                    <a:pt x="0" y="38"/>
                    <a:pt x="0" y="38"/>
                  </a:cubicBezTo>
                  <a:cubicBezTo>
                    <a:pt x="0" y="39"/>
                    <a:pt x="0" y="40"/>
                    <a:pt x="10"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9"/>
                    <a:pt x="30" y="69"/>
                    <a:pt x="31" y="69"/>
                  </a:cubicBezTo>
                  <a:cubicBezTo>
                    <a:pt x="39" y="69"/>
                    <a:pt x="39" y="69"/>
                    <a:pt x="39" y="69"/>
                  </a:cubicBezTo>
                  <a:cubicBezTo>
                    <a:pt x="40" y="69"/>
                    <a:pt x="40" y="69"/>
                    <a:pt x="44" y="59"/>
                  </a:cubicBezTo>
                  <a:cubicBezTo>
                    <a:pt x="47" y="58"/>
                    <a:pt x="47" y="58"/>
                    <a:pt x="47" y="58"/>
                  </a:cubicBezTo>
                  <a:cubicBezTo>
                    <a:pt x="52" y="60"/>
                    <a:pt x="55" y="61"/>
                    <a:pt x="56" y="61"/>
                  </a:cubicBezTo>
                  <a:cubicBezTo>
                    <a:pt x="57" y="61"/>
                    <a:pt x="57" y="61"/>
                    <a:pt x="57" y="61"/>
                  </a:cubicBezTo>
                  <a:cubicBezTo>
                    <a:pt x="63" y="56"/>
                    <a:pt x="63" y="56"/>
                    <a:pt x="63" y="56"/>
                  </a:cubicBezTo>
                  <a:cubicBezTo>
                    <a:pt x="63" y="55"/>
                    <a:pt x="64" y="55"/>
                    <a:pt x="59"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8" y="46"/>
                    <a:pt x="23" y="41"/>
                    <a:pt x="23" y="34"/>
                  </a:cubicBezTo>
                  <a:cubicBezTo>
                    <a:pt x="23" y="28"/>
                    <a:pt x="28" y="22"/>
                    <a:pt x="35" y="22"/>
                  </a:cubicBezTo>
                  <a:cubicBezTo>
                    <a:pt x="42" y="22"/>
                    <a:pt x="47" y="28"/>
                    <a:pt x="47" y="34"/>
                  </a:cubicBezTo>
                  <a:cubicBezTo>
                    <a:pt x="47" y="41"/>
                    <a:pt x="42" y="46"/>
                    <a:pt x="35" y="46"/>
                  </a:cubicBezTo>
                  <a:close/>
                  <a:moveTo>
                    <a:pt x="35" y="46"/>
                  </a:moveTo>
                  <a:cubicBezTo>
                    <a:pt x="35" y="46"/>
                    <a:pt x="35" y="46"/>
                    <a:pt x="35" y="46"/>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6" name="Freeform 23"/>
            <p:cNvSpPr>
              <a:spLocks noEditPoints="1"/>
            </p:cNvSpPr>
            <p:nvPr/>
          </p:nvSpPr>
          <p:spPr bwMode="auto">
            <a:xfrm>
              <a:off x="5672138" y="3933825"/>
              <a:ext cx="206375" cy="203200"/>
            </a:xfrm>
            <a:custGeom>
              <a:avLst/>
              <a:gdLst>
                <a:gd name="T0" fmla="*/ 61 w 70"/>
                <a:gd name="T1" fmla="*/ 25 h 69"/>
                <a:gd name="T2" fmla="*/ 59 w 70"/>
                <a:gd name="T3" fmla="*/ 23 h 69"/>
                <a:gd name="T4" fmla="*/ 62 w 70"/>
                <a:gd name="T5" fmla="*/ 12 h 69"/>
                <a:gd name="T6" fmla="*/ 57 w 70"/>
                <a:gd name="T7" fmla="*/ 7 h 69"/>
                <a:gd name="T8" fmla="*/ 57 w 70"/>
                <a:gd name="T9" fmla="*/ 7 h 69"/>
                <a:gd name="T10" fmla="*/ 56 w 70"/>
                <a:gd name="T11" fmla="*/ 7 h 69"/>
                <a:gd name="T12" fmla="*/ 47 w 70"/>
                <a:gd name="T13" fmla="*/ 10 h 69"/>
                <a:gd name="T14" fmla="*/ 44 w 70"/>
                <a:gd name="T15" fmla="*/ 9 h 69"/>
                <a:gd name="T16" fmla="*/ 39 w 70"/>
                <a:gd name="T17" fmla="*/ 0 h 69"/>
                <a:gd name="T18" fmla="*/ 31 w 70"/>
                <a:gd name="T19" fmla="*/ 0 h 69"/>
                <a:gd name="T20" fmla="*/ 26 w 70"/>
                <a:gd name="T21" fmla="*/ 9 h 69"/>
                <a:gd name="T22" fmla="*/ 23 w 70"/>
                <a:gd name="T23" fmla="*/ 10 h 69"/>
                <a:gd name="T24" fmla="*/ 14 w 70"/>
                <a:gd name="T25" fmla="*/ 7 h 69"/>
                <a:gd name="T26" fmla="*/ 13 w 70"/>
                <a:gd name="T27" fmla="*/ 7 h 69"/>
                <a:gd name="T28" fmla="*/ 8 w 70"/>
                <a:gd name="T29" fmla="*/ 12 h 69"/>
                <a:gd name="T30" fmla="*/ 11 w 70"/>
                <a:gd name="T31" fmla="*/ 23 h 69"/>
                <a:gd name="T32" fmla="*/ 10 w 70"/>
                <a:gd name="T33" fmla="*/ 25 h 69"/>
                <a:gd name="T34" fmla="*/ 0 w 70"/>
                <a:gd name="T35" fmla="*/ 31 h 69"/>
                <a:gd name="T36" fmla="*/ 0 w 70"/>
                <a:gd name="T37" fmla="*/ 38 h 69"/>
                <a:gd name="T38" fmla="*/ 10 w 70"/>
                <a:gd name="T39" fmla="*/ 43 h 69"/>
                <a:gd name="T40" fmla="*/ 11 w 70"/>
                <a:gd name="T41" fmla="*/ 46 h 69"/>
                <a:gd name="T42" fmla="*/ 8 w 70"/>
                <a:gd name="T43" fmla="*/ 56 h 69"/>
                <a:gd name="T44" fmla="*/ 13 w 70"/>
                <a:gd name="T45" fmla="*/ 61 h 69"/>
                <a:gd name="T46" fmla="*/ 13 w 70"/>
                <a:gd name="T47" fmla="*/ 62 h 69"/>
                <a:gd name="T48" fmla="*/ 14 w 70"/>
                <a:gd name="T49" fmla="*/ 62 h 69"/>
                <a:gd name="T50" fmla="*/ 23 w 70"/>
                <a:gd name="T51" fmla="*/ 58 h 69"/>
                <a:gd name="T52" fmla="*/ 26 w 70"/>
                <a:gd name="T53" fmla="*/ 59 h 69"/>
                <a:gd name="T54" fmla="*/ 32 w 70"/>
                <a:gd name="T55" fmla="*/ 69 h 69"/>
                <a:gd name="T56" fmla="*/ 39 w 70"/>
                <a:gd name="T57" fmla="*/ 69 h 69"/>
                <a:gd name="T58" fmla="*/ 44 w 70"/>
                <a:gd name="T59" fmla="*/ 59 h 69"/>
                <a:gd name="T60" fmla="*/ 47 w 70"/>
                <a:gd name="T61" fmla="*/ 58 h 69"/>
                <a:gd name="T62" fmla="*/ 56 w 70"/>
                <a:gd name="T63" fmla="*/ 61 h 69"/>
                <a:gd name="T64" fmla="*/ 57 w 70"/>
                <a:gd name="T65" fmla="*/ 61 h 69"/>
                <a:gd name="T66" fmla="*/ 63 w 70"/>
                <a:gd name="T67" fmla="*/ 56 h 69"/>
                <a:gd name="T68" fmla="*/ 59 w 70"/>
                <a:gd name="T69" fmla="*/ 46 h 69"/>
                <a:gd name="T70" fmla="*/ 61 w 70"/>
                <a:gd name="T71" fmla="*/ 43 h 69"/>
                <a:gd name="T72" fmla="*/ 70 w 70"/>
                <a:gd name="T73" fmla="*/ 38 h 69"/>
                <a:gd name="T74" fmla="*/ 70 w 70"/>
                <a:gd name="T75" fmla="*/ 30 h 69"/>
                <a:gd name="T76" fmla="*/ 61 w 70"/>
                <a:gd name="T77" fmla="*/ 25 h 69"/>
                <a:gd name="T78" fmla="*/ 35 w 70"/>
                <a:gd name="T79" fmla="*/ 46 h 69"/>
                <a:gd name="T80" fmla="*/ 23 w 70"/>
                <a:gd name="T81" fmla="*/ 34 h 69"/>
                <a:gd name="T82" fmla="*/ 35 w 70"/>
                <a:gd name="T83" fmla="*/ 22 h 69"/>
                <a:gd name="T84" fmla="*/ 47 w 70"/>
                <a:gd name="T85" fmla="*/ 34 h 69"/>
                <a:gd name="T86" fmla="*/ 35 w 70"/>
                <a:gd name="T87" fmla="*/ 46 h 69"/>
                <a:gd name="T88" fmla="*/ 35 w 70"/>
                <a:gd name="T89" fmla="*/ 46 h 69"/>
                <a:gd name="T90" fmla="*/ 35 w 70"/>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9">
                  <a:moveTo>
                    <a:pt x="61" y="25"/>
                  </a:moveTo>
                  <a:cubicBezTo>
                    <a:pt x="59" y="23"/>
                    <a:pt x="59" y="23"/>
                    <a:pt x="59" y="23"/>
                  </a:cubicBezTo>
                  <a:cubicBezTo>
                    <a:pt x="63" y="13"/>
                    <a:pt x="63" y="13"/>
                    <a:pt x="62"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8" y="12"/>
                    <a:pt x="8" y="12"/>
                    <a:pt x="8" y="12"/>
                  </a:cubicBezTo>
                  <a:cubicBezTo>
                    <a:pt x="7" y="13"/>
                    <a:pt x="6" y="14"/>
                    <a:pt x="11" y="23"/>
                  </a:cubicBezTo>
                  <a:cubicBezTo>
                    <a:pt x="10" y="25"/>
                    <a:pt x="10" y="25"/>
                    <a:pt x="10" y="25"/>
                  </a:cubicBezTo>
                  <a:cubicBezTo>
                    <a:pt x="0" y="29"/>
                    <a:pt x="0" y="30"/>
                    <a:pt x="0" y="31"/>
                  </a:cubicBezTo>
                  <a:cubicBezTo>
                    <a:pt x="0" y="38"/>
                    <a:pt x="0" y="38"/>
                    <a:pt x="0" y="38"/>
                  </a:cubicBezTo>
                  <a:cubicBezTo>
                    <a:pt x="0" y="39"/>
                    <a:pt x="0" y="39"/>
                    <a:pt x="10"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9"/>
                    <a:pt x="30" y="69"/>
                    <a:pt x="32" y="69"/>
                  </a:cubicBezTo>
                  <a:cubicBezTo>
                    <a:pt x="39" y="69"/>
                    <a:pt x="39" y="69"/>
                    <a:pt x="39" y="69"/>
                  </a:cubicBezTo>
                  <a:cubicBezTo>
                    <a:pt x="40" y="69"/>
                    <a:pt x="40" y="69"/>
                    <a:pt x="44" y="59"/>
                  </a:cubicBezTo>
                  <a:cubicBezTo>
                    <a:pt x="47" y="58"/>
                    <a:pt x="47" y="58"/>
                    <a:pt x="47" y="58"/>
                  </a:cubicBezTo>
                  <a:cubicBezTo>
                    <a:pt x="52" y="60"/>
                    <a:pt x="55" y="61"/>
                    <a:pt x="56" y="61"/>
                  </a:cubicBezTo>
                  <a:cubicBezTo>
                    <a:pt x="57" y="61"/>
                    <a:pt x="57" y="61"/>
                    <a:pt x="57" y="61"/>
                  </a:cubicBezTo>
                  <a:cubicBezTo>
                    <a:pt x="63" y="56"/>
                    <a:pt x="63" y="56"/>
                    <a:pt x="63" y="56"/>
                  </a:cubicBezTo>
                  <a:cubicBezTo>
                    <a:pt x="63" y="55"/>
                    <a:pt x="64" y="55"/>
                    <a:pt x="59"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8" y="46"/>
                    <a:pt x="23" y="41"/>
                    <a:pt x="23" y="34"/>
                  </a:cubicBezTo>
                  <a:cubicBezTo>
                    <a:pt x="23" y="27"/>
                    <a:pt x="28" y="22"/>
                    <a:pt x="35" y="22"/>
                  </a:cubicBezTo>
                  <a:cubicBezTo>
                    <a:pt x="42" y="22"/>
                    <a:pt x="47" y="27"/>
                    <a:pt x="47" y="34"/>
                  </a:cubicBezTo>
                  <a:cubicBezTo>
                    <a:pt x="47" y="41"/>
                    <a:pt x="42" y="46"/>
                    <a:pt x="35" y="46"/>
                  </a:cubicBezTo>
                  <a:close/>
                  <a:moveTo>
                    <a:pt x="35" y="46"/>
                  </a:moveTo>
                  <a:cubicBezTo>
                    <a:pt x="35" y="46"/>
                    <a:pt x="35" y="46"/>
                    <a:pt x="35" y="46"/>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7" name="Freeform 24"/>
            <p:cNvSpPr>
              <a:spLocks noEditPoints="1"/>
            </p:cNvSpPr>
            <p:nvPr/>
          </p:nvSpPr>
          <p:spPr bwMode="auto">
            <a:xfrm>
              <a:off x="6019800" y="4354513"/>
              <a:ext cx="204788" cy="200025"/>
            </a:xfrm>
            <a:custGeom>
              <a:avLst/>
              <a:gdLst>
                <a:gd name="T0" fmla="*/ 60 w 70"/>
                <a:gd name="T1" fmla="*/ 25 h 68"/>
                <a:gd name="T2" fmla="*/ 59 w 70"/>
                <a:gd name="T3" fmla="*/ 22 h 68"/>
                <a:gd name="T4" fmla="*/ 62 w 70"/>
                <a:gd name="T5" fmla="*/ 12 h 68"/>
                <a:gd name="T6" fmla="*/ 57 w 70"/>
                <a:gd name="T7" fmla="*/ 7 h 68"/>
                <a:gd name="T8" fmla="*/ 56 w 70"/>
                <a:gd name="T9" fmla="*/ 7 h 68"/>
                <a:gd name="T10" fmla="*/ 56 w 70"/>
                <a:gd name="T11" fmla="*/ 7 h 68"/>
                <a:gd name="T12" fmla="*/ 47 w 70"/>
                <a:gd name="T13" fmla="*/ 10 h 68"/>
                <a:gd name="T14" fmla="*/ 44 w 70"/>
                <a:gd name="T15" fmla="*/ 9 h 68"/>
                <a:gd name="T16" fmla="*/ 38 w 70"/>
                <a:gd name="T17" fmla="*/ 0 h 68"/>
                <a:gd name="T18" fmla="*/ 31 w 70"/>
                <a:gd name="T19" fmla="*/ 0 h 68"/>
                <a:gd name="T20" fmla="*/ 26 w 70"/>
                <a:gd name="T21" fmla="*/ 9 h 68"/>
                <a:gd name="T22" fmla="*/ 23 w 70"/>
                <a:gd name="T23" fmla="*/ 10 h 68"/>
                <a:gd name="T24" fmla="*/ 14 w 70"/>
                <a:gd name="T25" fmla="*/ 7 h 68"/>
                <a:gd name="T26" fmla="*/ 13 w 70"/>
                <a:gd name="T27" fmla="*/ 7 h 68"/>
                <a:gd name="T28" fmla="*/ 7 w 70"/>
                <a:gd name="T29" fmla="*/ 12 h 68"/>
                <a:gd name="T30" fmla="*/ 11 w 70"/>
                <a:gd name="T31" fmla="*/ 23 h 68"/>
                <a:gd name="T32" fmla="*/ 9 w 70"/>
                <a:gd name="T33" fmla="*/ 25 h 68"/>
                <a:gd name="T34" fmla="*/ 0 w 70"/>
                <a:gd name="T35" fmla="*/ 31 h 68"/>
                <a:gd name="T36" fmla="*/ 0 w 70"/>
                <a:gd name="T37" fmla="*/ 38 h 68"/>
                <a:gd name="T38" fmla="*/ 9 w 70"/>
                <a:gd name="T39" fmla="*/ 43 h 68"/>
                <a:gd name="T40" fmla="*/ 11 w 70"/>
                <a:gd name="T41" fmla="*/ 46 h 68"/>
                <a:gd name="T42" fmla="*/ 8 w 70"/>
                <a:gd name="T43" fmla="*/ 56 h 68"/>
                <a:gd name="T44" fmla="*/ 13 w 70"/>
                <a:gd name="T45" fmla="*/ 61 h 68"/>
                <a:gd name="T46" fmla="*/ 13 w 70"/>
                <a:gd name="T47" fmla="*/ 62 h 68"/>
                <a:gd name="T48" fmla="*/ 14 w 70"/>
                <a:gd name="T49" fmla="*/ 62 h 68"/>
                <a:gd name="T50" fmla="*/ 23 w 70"/>
                <a:gd name="T51" fmla="*/ 58 h 68"/>
                <a:gd name="T52" fmla="*/ 26 w 70"/>
                <a:gd name="T53" fmla="*/ 59 h 68"/>
                <a:gd name="T54" fmla="*/ 31 w 70"/>
                <a:gd name="T55" fmla="*/ 68 h 68"/>
                <a:gd name="T56" fmla="*/ 39 w 70"/>
                <a:gd name="T57" fmla="*/ 68 h 68"/>
                <a:gd name="T58" fmla="*/ 44 w 70"/>
                <a:gd name="T59" fmla="*/ 59 h 68"/>
                <a:gd name="T60" fmla="*/ 47 w 70"/>
                <a:gd name="T61" fmla="*/ 58 h 68"/>
                <a:gd name="T62" fmla="*/ 56 w 70"/>
                <a:gd name="T63" fmla="*/ 61 h 68"/>
                <a:gd name="T64" fmla="*/ 57 w 70"/>
                <a:gd name="T65" fmla="*/ 61 h 68"/>
                <a:gd name="T66" fmla="*/ 62 w 70"/>
                <a:gd name="T67" fmla="*/ 56 h 68"/>
                <a:gd name="T68" fmla="*/ 59 w 70"/>
                <a:gd name="T69" fmla="*/ 46 h 68"/>
                <a:gd name="T70" fmla="*/ 60 w 70"/>
                <a:gd name="T71" fmla="*/ 43 h 68"/>
                <a:gd name="T72" fmla="*/ 70 w 70"/>
                <a:gd name="T73" fmla="*/ 38 h 68"/>
                <a:gd name="T74" fmla="*/ 70 w 70"/>
                <a:gd name="T75" fmla="*/ 30 h 68"/>
                <a:gd name="T76" fmla="*/ 60 w 70"/>
                <a:gd name="T77" fmla="*/ 25 h 68"/>
                <a:gd name="T78" fmla="*/ 35 w 70"/>
                <a:gd name="T79" fmla="*/ 46 h 68"/>
                <a:gd name="T80" fmla="*/ 23 w 70"/>
                <a:gd name="T81" fmla="*/ 34 h 68"/>
                <a:gd name="T82" fmla="*/ 35 w 70"/>
                <a:gd name="T83" fmla="*/ 22 h 68"/>
                <a:gd name="T84" fmla="*/ 47 w 70"/>
                <a:gd name="T85" fmla="*/ 34 h 68"/>
                <a:gd name="T86" fmla="*/ 35 w 70"/>
                <a:gd name="T87" fmla="*/ 46 h 68"/>
                <a:gd name="T88" fmla="*/ 35 w 70"/>
                <a:gd name="T89" fmla="*/ 46 h 68"/>
                <a:gd name="T90" fmla="*/ 35 w 70"/>
                <a:gd name="T91"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8">
                  <a:moveTo>
                    <a:pt x="60" y="25"/>
                  </a:moveTo>
                  <a:cubicBezTo>
                    <a:pt x="59" y="22"/>
                    <a:pt x="59" y="22"/>
                    <a:pt x="59" y="22"/>
                  </a:cubicBezTo>
                  <a:cubicBezTo>
                    <a:pt x="63" y="13"/>
                    <a:pt x="63" y="13"/>
                    <a:pt x="62" y="12"/>
                  </a:cubicBezTo>
                  <a:cubicBezTo>
                    <a:pt x="57" y="7"/>
                    <a:pt x="57" y="7"/>
                    <a:pt x="57" y="7"/>
                  </a:cubicBezTo>
                  <a:cubicBezTo>
                    <a:pt x="56" y="7"/>
                    <a:pt x="56" y="7"/>
                    <a:pt x="56" y="7"/>
                  </a:cubicBezTo>
                  <a:cubicBezTo>
                    <a:pt x="56" y="7"/>
                    <a:pt x="56" y="7"/>
                    <a:pt x="56" y="7"/>
                  </a:cubicBezTo>
                  <a:cubicBezTo>
                    <a:pt x="56" y="7"/>
                    <a:pt x="55" y="7"/>
                    <a:pt x="47" y="10"/>
                  </a:cubicBezTo>
                  <a:cubicBezTo>
                    <a:pt x="44" y="9"/>
                    <a:pt x="44" y="9"/>
                    <a:pt x="44" y="9"/>
                  </a:cubicBezTo>
                  <a:cubicBezTo>
                    <a:pt x="40" y="0"/>
                    <a:pt x="40" y="0"/>
                    <a:pt x="38" y="0"/>
                  </a:cubicBezTo>
                  <a:cubicBezTo>
                    <a:pt x="31" y="0"/>
                    <a:pt x="31" y="0"/>
                    <a:pt x="31" y="0"/>
                  </a:cubicBezTo>
                  <a:cubicBezTo>
                    <a:pt x="30" y="0"/>
                    <a:pt x="30" y="0"/>
                    <a:pt x="26" y="9"/>
                  </a:cubicBezTo>
                  <a:cubicBezTo>
                    <a:pt x="23" y="10"/>
                    <a:pt x="23" y="10"/>
                    <a:pt x="23" y="10"/>
                  </a:cubicBezTo>
                  <a:cubicBezTo>
                    <a:pt x="18" y="8"/>
                    <a:pt x="15" y="7"/>
                    <a:pt x="14" y="7"/>
                  </a:cubicBezTo>
                  <a:cubicBezTo>
                    <a:pt x="13" y="7"/>
                    <a:pt x="13" y="7"/>
                    <a:pt x="13" y="7"/>
                  </a:cubicBezTo>
                  <a:cubicBezTo>
                    <a:pt x="7" y="12"/>
                    <a:pt x="7" y="12"/>
                    <a:pt x="7" y="12"/>
                  </a:cubicBezTo>
                  <a:cubicBezTo>
                    <a:pt x="7" y="13"/>
                    <a:pt x="6" y="13"/>
                    <a:pt x="11" y="23"/>
                  </a:cubicBezTo>
                  <a:cubicBezTo>
                    <a:pt x="9" y="25"/>
                    <a:pt x="9" y="25"/>
                    <a:pt x="9" y="25"/>
                  </a:cubicBezTo>
                  <a:cubicBezTo>
                    <a:pt x="0" y="29"/>
                    <a:pt x="0" y="29"/>
                    <a:pt x="0" y="31"/>
                  </a:cubicBezTo>
                  <a:cubicBezTo>
                    <a:pt x="0" y="38"/>
                    <a:pt x="0" y="38"/>
                    <a:pt x="0" y="38"/>
                  </a:cubicBezTo>
                  <a:cubicBezTo>
                    <a:pt x="0" y="39"/>
                    <a:pt x="0" y="39"/>
                    <a:pt x="9" y="43"/>
                  </a:cubicBezTo>
                  <a:cubicBezTo>
                    <a:pt x="11" y="46"/>
                    <a:pt x="11" y="46"/>
                    <a:pt x="11" y="46"/>
                  </a:cubicBezTo>
                  <a:cubicBezTo>
                    <a:pt x="7" y="55"/>
                    <a:pt x="7" y="55"/>
                    <a:pt x="8" y="56"/>
                  </a:cubicBezTo>
                  <a:cubicBezTo>
                    <a:pt x="13" y="61"/>
                    <a:pt x="13" y="61"/>
                    <a:pt x="13" y="61"/>
                  </a:cubicBezTo>
                  <a:cubicBezTo>
                    <a:pt x="13" y="62"/>
                    <a:pt x="13" y="62"/>
                    <a:pt x="13" y="62"/>
                  </a:cubicBezTo>
                  <a:cubicBezTo>
                    <a:pt x="14" y="62"/>
                    <a:pt x="14" y="62"/>
                    <a:pt x="14" y="62"/>
                  </a:cubicBezTo>
                  <a:cubicBezTo>
                    <a:pt x="14" y="62"/>
                    <a:pt x="15" y="62"/>
                    <a:pt x="23" y="58"/>
                  </a:cubicBezTo>
                  <a:cubicBezTo>
                    <a:pt x="26" y="59"/>
                    <a:pt x="26" y="59"/>
                    <a:pt x="26" y="59"/>
                  </a:cubicBezTo>
                  <a:cubicBezTo>
                    <a:pt x="30" y="68"/>
                    <a:pt x="30" y="68"/>
                    <a:pt x="31" y="68"/>
                  </a:cubicBezTo>
                  <a:cubicBezTo>
                    <a:pt x="39" y="68"/>
                    <a:pt x="39" y="68"/>
                    <a:pt x="39" y="68"/>
                  </a:cubicBezTo>
                  <a:cubicBezTo>
                    <a:pt x="40" y="68"/>
                    <a:pt x="40" y="68"/>
                    <a:pt x="44" y="59"/>
                  </a:cubicBezTo>
                  <a:cubicBezTo>
                    <a:pt x="47" y="58"/>
                    <a:pt x="47" y="58"/>
                    <a:pt x="47" y="58"/>
                  </a:cubicBezTo>
                  <a:cubicBezTo>
                    <a:pt x="52" y="60"/>
                    <a:pt x="55" y="61"/>
                    <a:pt x="56" y="61"/>
                  </a:cubicBezTo>
                  <a:cubicBezTo>
                    <a:pt x="57" y="61"/>
                    <a:pt x="57" y="61"/>
                    <a:pt x="57" y="61"/>
                  </a:cubicBezTo>
                  <a:cubicBezTo>
                    <a:pt x="62" y="56"/>
                    <a:pt x="62" y="56"/>
                    <a:pt x="62" y="56"/>
                  </a:cubicBezTo>
                  <a:cubicBezTo>
                    <a:pt x="63" y="55"/>
                    <a:pt x="64" y="55"/>
                    <a:pt x="59" y="46"/>
                  </a:cubicBezTo>
                  <a:cubicBezTo>
                    <a:pt x="60" y="43"/>
                    <a:pt x="60" y="43"/>
                    <a:pt x="60" y="43"/>
                  </a:cubicBezTo>
                  <a:cubicBezTo>
                    <a:pt x="70" y="39"/>
                    <a:pt x="70" y="39"/>
                    <a:pt x="70" y="38"/>
                  </a:cubicBezTo>
                  <a:cubicBezTo>
                    <a:pt x="70" y="30"/>
                    <a:pt x="70" y="30"/>
                    <a:pt x="70" y="30"/>
                  </a:cubicBezTo>
                  <a:cubicBezTo>
                    <a:pt x="70" y="29"/>
                    <a:pt x="70" y="29"/>
                    <a:pt x="60" y="25"/>
                  </a:cubicBezTo>
                  <a:close/>
                  <a:moveTo>
                    <a:pt x="35" y="46"/>
                  </a:moveTo>
                  <a:cubicBezTo>
                    <a:pt x="28" y="46"/>
                    <a:pt x="23" y="41"/>
                    <a:pt x="23" y="34"/>
                  </a:cubicBezTo>
                  <a:cubicBezTo>
                    <a:pt x="23" y="27"/>
                    <a:pt x="28" y="22"/>
                    <a:pt x="35" y="22"/>
                  </a:cubicBezTo>
                  <a:cubicBezTo>
                    <a:pt x="42" y="22"/>
                    <a:pt x="47" y="27"/>
                    <a:pt x="47" y="34"/>
                  </a:cubicBezTo>
                  <a:cubicBezTo>
                    <a:pt x="47" y="41"/>
                    <a:pt x="42" y="46"/>
                    <a:pt x="35" y="46"/>
                  </a:cubicBezTo>
                  <a:close/>
                  <a:moveTo>
                    <a:pt x="35" y="46"/>
                  </a:moveTo>
                  <a:cubicBezTo>
                    <a:pt x="35" y="46"/>
                    <a:pt x="35" y="46"/>
                    <a:pt x="35" y="46"/>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8" name="Freeform 25"/>
            <p:cNvSpPr>
              <a:spLocks noEditPoints="1"/>
            </p:cNvSpPr>
            <p:nvPr/>
          </p:nvSpPr>
          <p:spPr bwMode="auto">
            <a:xfrm>
              <a:off x="6581775" y="4454525"/>
              <a:ext cx="207963" cy="203200"/>
            </a:xfrm>
            <a:custGeom>
              <a:avLst/>
              <a:gdLst>
                <a:gd name="T0" fmla="*/ 61 w 71"/>
                <a:gd name="T1" fmla="*/ 26 h 69"/>
                <a:gd name="T2" fmla="*/ 60 w 71"/>
                <a:gd name="T3" fmla="*/ 23 h 69"/>
                <a:gd name="T4" fmla="*/ 63 w 71"/>
                <a:gd name="T5" fmla="*/ 13 h 69"/>
                <a:gd name="T6" fmla="*/ 58 w 71"/>
                <a:gd name="T7" fmla="*/ 7 h 69"/>
                <a:gd name="T8" fmla="*/ 57 w 71"/>
                <a:gd name="T9" fmla="*/ 7 h 69"/>
                <a:gd name="T10" fmla="*/ 56 w 71"/>
                <a:gd name="T11" fmla="*/ 7 h 69"/>
                <a:gd name="T12" fmla="*/ 47 w 71"/>
                <a:gd name="T13" fmla="*/ 11 h 69"/>
                <a:gd name="T14" fmla="*/ 44 w 71"/>
                <a:gd name="T15" fmla="*/ 9 h 69"/>
                <a:gd name="T16" fmla="*/ 39 w 71"/>
                <a:gd name="T17" fmla="*/ 0 h 69"/>
                <a:gd name="T18" fmla="*/ 32 w 71"/>
                <a:gd name="T19" fmla="*/ 0 h 69"/>
                <a:gd name="T20" fmla="*/ 27 w 71"/>
                <a:gd name="T21" fmla="*/ 9 h 69"/>
                <a:gd name="T22" fmla="*/ 24 w 71"/>
                <a:gd name="T23" fmla="*/ 11 h 69"/>
                <a:gd name="T24" fmla="*/ 14 w 71"/>
                <a:gd name="T25" fmla="*/ 7 h 69"/>
                <a:gd name="T26" fmla="*/ 14 w 71"/>
                <a:gd name="T27" fmla="*/ 7 h 69"/>
                <a:gd name="T28" fmla="*/ 8 w 71"/>
                <a:gd name="T29" fmla="*/ 13 h 69"/>
                <a:gd name="T30" fmla="*/ 11 w 71"/>
                <a:gd name="T31" fmla="*/ 23 h 69"/>
                <a:gd name="T32" fmla="*/ 10 w 71"/>
                <a:gd name="T33" fmla="*/ 26 h 69"/>
                <a:gd name="T34" fmla="*/ 0 w 71"/>
                <a:gd name="T35" fmla="*/ 31 h 69"/>
                <a:gd name="T36" fmla="*/ 0 w 71"/>
                <a:gd name="T37" fmla="*/ 38 h 69"/>
                <a:gd name="T38" fmla="*/ 10 w 71"/>
                <a:gd name="T39" fmla="*/ 43 h 69"/>
                <a:gd name="T40" fmla="*/ 11 w 71"/>
                <a:gd name="T41" fmla="*/ 46 h 69"/>
                <a:gd name="T42" fmla="*/ 8 w 71"/>
                <a:gd name="T43" fmla="*/ 56 h 69"/>
                <a:gd name="T44" fmla="*/ 13 w 71"/>
                <a:gd name="T45" fmla="*/ 61 h 69"/>
                <a:gd name="T46" fmla="*/ 14 w 71"/>
                <a:gd name="T47" fmla="*/ 62 h 69"/>
                <a:gd name="T48" fmla="*/ 14 w 71"/>
                <a:gd name="T49" fmla="*/ 62 h 69"/>
                <a:gd name="T50" fmla="*/ 24 w 71"/>
                <a:gd name="T51" fmla="*/ 58 h 69"/>
                <a:gd name="T52" fmla="*/ 27 w 71"/>
                <a:gd name="T53" fmla="*/ 59 h 69"/>
                <a:gd name="T54" fmla="*/ 32 w 71"/>
                <a:gd name="T55" fmla="*/ 69 h 69"/>
                <a:gd name="T56" fmla="*/ 39 w 71"/>
                <a:gd name="T57" fmla="*/ 69 h 69"/>
                <a:gd name="T58" fmla="*/ 44 w 71"/>
                <a:gd name="T59" fmla="*/ 59 h 69"/>
                <a:gd name="T60" fmla="*/ 47 w 71"/>
                <a:gd name="T61" fmla="*/ 58 h 69"/>
                <a:gd name="T62" fmla="*/ 57 w 71"/>
                <a:gd name="T63" fmla="*/ 62 h 69"/>
                <a:gd name="T64" fmla="*/ 57 w 71"/>
                <a:gd name="T65" fmla="*/ 62 h 69"/>
                <a:gd name="T66" fmla="*/ 63 w 71"/>
                <a:gd name="T67" fmla="*/ 56 h 69"/>
                <a:gd name="T68" fmla="*/ 60 w 71"/>
                <a:gd name="T69" fmla="*/ 46 h 69"/>
                <a:gd name="T70" fmla="*/ 61 w 71"/>
                <a:gd name="T71" fmla="*/ 43 h 69"/>
                <a:gd name="T72" fmla="*/ 71 w 71"/>
                <a:gd name="T73" fmla="*/ 38 h 69"/>
                <a:gd name="T74" fmla="*/ 71 w 71"/>
                <a:gd name="T75" fmla="*/ 31 h 69"/>
                <a:gd name="T76" fmla="*/ 61 w 71"/>
                <a:gd name="T77" fmla="*/ 26 h 69"/>
                <a:gd name="T78" fmla="*/ 35 w 71"/>
                <a:gd name="T79" fmla="*/ 46 h 69"/>
                <a:gd name="T80" fmla="*/ 23 w 71"/>
                <a:gd name="T81" fmla="*/ 34 h 69"/>
                <a:gd name="T82" fmla="*/ 35 w 71"/>
                <a:gd name="T83" fmla="*/ 22 h 69"/>
                <a:gd name="T84" fmla="*/ 48 w 71"/>
                <a:gd name="T85" fmla="*/ 34 h 69"/>
                <a:gd name="T86" fmla="*/ 35 w 71"/>
                <a:gd name="T87" fmla="*/ 46 h 69"/>
                <a:gd name="T88" fmla="*/ 35 w 71"/>
                <a:gd name="T89" fmla="*/ 46 h 69"/>
                <a:gd name="T90" fmla="*/ 35 w 71"/>
                <a:gd name="T91"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69">
                  <a:moveTo>
                    <a:pt x="61" y="26"/>
                  </a:moveTo>
                  <a:cubicBezTo>
                    <a:pt x="60" y="23"/>
                    <a:pt x="60" y="23"/>
                    <a:pt x="60" y="23"/>
                  </a:cubicBezTo>
                  <a:cubicBezTo>
                    <a:pt x="64" y="14"/>
                    <a:pt x="64" y="13"/>
                    <a:pt x="63" y="13"/>
                  </a:cubicBezTo>
                  <a:cubicBezTo>
                    <a:pt x="58" y="7"/>
                    <a:pt x="58" y="7"/>
                    <a:pt x="58" y="7"/>
                  </a:cubicBezTo>
                  <a:cubicBezTo>
                    <a:pt x="57" y="7"/>
                    <a:pt x="57" y="7"/>
                    <a:pt x="57" y="7"/>
                  </a:cubicBezTo>
                  <a:cubicBezTo>
                    <a:pt x="56" y="7"/>
                    <a:pt x="56" y="7"/>
                    <a:pt x="56" y="7"/>
                  </a:cubicBezTo>
                  <a:cubicBezTo>
                    <a:pt x="56" y="7"/>
                    <a:pt x="55" y="7"/>
                    <a:pt x="47" y="11"/>
                  </a:cubicBezTo>
                  <a:cubicBezTo>
                    <a:pt x="44" y="9"/>
                    <a:pt x="44" y="9"/>
                    <a:pt x="44" y="9"/>
                  </a:cubicBezTo>
                  <a:cubicBezTo>
                    <a:pt x="40" y="0"/>
                    <a:pt x="40" y="0"/>
                    <a:pt x="39" y="0"/>
                  </a:cubicBezTo>
                  <a:cubicBezTo>
                    <a:pt x="32" y="0"/>
                    <a:pt x="32" y="0"/>
                    <a:pt x="32" y="0"/>
                  </a:cubicBezTo>
                  <a:cubicBezTo>
                    <a:pt x="30" y="0"/>
                    <a:pt x="30" y="0"/>
                    <a:pt x="27" y="9"/>
                  </a:cubicBezTo>
                  <a:cubicBezTo>
                    <a:pt x="24" y="11"/>
                    <a:pt x="24" y="11"/>
                    <a:pt x="24" y="11"/>
                  </a:cubicBezTo>
                  <a:cubicBezTo>
                    <a:pt x="18" y="8"/>
                    <a:pt x="15" y="7"/>
                    <a:pt x="14" y="7"/>
                  </a:cubicBezTo>
                  <a:cubicBezTo>
                    <a:pt x="14" y="7"/>
                    <a:pt x="14" y="7"/>
                    <a:pt x="14" y="7"/>
                  </a:cubicBezTo>
                  <a:cubicBezTo>
                    <a:pt x="8" y="13"/>
                    <a:pt x="8" y="13"/>
                    <a:pt x="8" y="13"/>
                  </a:cubicBezTo>
                  <a:cubicBezTo>
                    <a:pt x="7" y="14"/>
                    <a:pt x="7" y="14"/>
                    <a:pt x="11" y="23"/>
                  </a:cubicBezTo>
                  <a:cubicBezTo>
                    <a:pt x="10" y="26"/>
                    <a:pt x="10" y="26"/>
                    <a:pt x="10" y="26"/>
                  </a:cubicBezTo>
                  <a:cubicBezTo>
                    <a:pt x="0" y="29"/>
                    <a:pt x="0" y="30"/>
                    <a:pt x="0" y="31"/>
                  </a:cubicBezTo>
                  <a:cubicBezTo>
                    <a:pt x="0" y="38"/>
                    <a:pt x="0" y="38"/>
                    <a:pt x="0" y="38"/>
                  </a:cubicBezTo>
                  <a:cubicBezTo>
                    <a:pt x="0" y="39"/>
                    <a:pt x="0" y="40"/>
                    <a:pt x="10" y="43"/>
                  </a:cubicBezTo>
                  <a:cubicBezTo>
                    <a:pt x="11" y="46"/>
                    <a:pt x="11" y="46"/>
                    <a:pt x="11" y="46"/>
                  </a:cubicBezTo>
                  <a:cubicBezTo>
                    <a:pt x="7" y="55"/>
                    <a:pt x="7" y="56"/>
                    <a:pt x="8" y="56"/>
                  </a:cubicBezTo>
                  <a:cubicBezTo>
                    <a:pt x="13" y="61"/>
                    <a:pt x="13" y="61"/>
                    <a:pt x="13" y="61"/>
                  </a:cubicBezTo>
                  <a:cubicBezTo>
                    <a:pt x="14" y="62"/>
                    <a:pt x="14" y="62"/>
                    <a:pt x="14" y="62"/>
                  </a:cubicBezTo>
                  <a:cubicBezTo>
                    <a:pt x="14" y="62"/>
                    <a:pt x="14" y="62"/>
                    <a:pt x="14" y="62"/>
                  </a:cubicBezTo>
                  <a:cubicBezTo>
                    <a:pt x="15" y="62"/>
                    <a:pt x="16" y="62"/>
                    <a:pt x="24" y="58"/>
                  </a:cubicBezTo>
                  <a:cubicBezTo>
                    <a:pt x="27" y="59"/>
                    <a:pt x="27" y="59"/>
                    <a:pt x="27" y="59"/>
                  </a:cubicBezTo>
                  <a:cubicBezTo>
                    <a:pt x="30" y="69"/>
                    <a:pt x="31" y="69"/>
                    <a:pt x="32" y="69"/>
                  </a:cubicBezTo>
                  <a:cubicBezTo>
                    <a:pt x="39" y="69"/>
                    <a:pt x="39" y="69"/>
                    <a:pt x="39" y="69"/>
                  </a:cubicBezTo>
                  <a:cubicBezTo>
                    <a:pt x="40" y="69"/>
                    <a:pt x="41" y="69"/>
                    <a:pt x="44" y="59"/>
                  </a:cubicBezTo>
                  <a:cubicBezTo>
                    <a:pt x="47" y="58"/>
                    <a:pt x="47" y="58"/>
                    <a:pt x="47" y="58"/>
                  </a:cubicBezTo>
                  <a:cubicBezTo>
                    <a:pt x="53" y="61"/>
                    <a:pt x="56" y="62"/>
                    <a:pt x="57" y="62"/>
                  </a:cubicBezTo>
                  <a:cubicBezTo>
                    <a:pt x="57" y="62"/>
                    <a:pt x="57" y="62"/>
                    <a:pt x="57" y="62"/>
                  </a:cubicBezTo>
                  <a:cubicBezTo>
                    <a:pt x="63" y="56"/>
                    <a:pt x="63" y="56"/>
                    <a:pt x="63" y="56"/>
                  </a:cubicBezTo>
                  <a:cubicBezTo>
                    <a:pt x="64" y="55"/>
                    <a:pt x="64" y="55"/>
                    <a:pt x="60" y="46"/>
                  </a:cubicBezTo>
                  <a:cubicBezTo>
                    <a:pt x="61" y="43"/>
                    <a:pt x="61" y="43"/>
                    <a:pt x="61" y="43"/>
                  </a:cubicBezTo>
                  <a:cubicBezTo>
                    <a:pt x="71" y="39"/>
                    <a:pt x="71" y="39"/>
                    <a:pt x="71" y="38"/>
                  </a:cubicBezTo>
                  <a:cubicBezTo>
                    <a:pt x="71" y="31"/>
                    <a:pt x="71" y="31"/>
                    <a:pt x="71" y="31"/>
                  </a:cubicBezTo>
                  <a:cubicBezTo>
                    <a:pt x="71" y="30"/>
                    <a:pt x="71" y="29"/>
                    <a:pt x="61" y="26"/>
                  </a:cubicBezTo>
                  <a:close/>
                  <a:moveTo>
                    <a:pt x="35" y="46"/>
                  </a:moveTo>
                  <a:cubicBezTo>
                    <a:pt x="29" y="46"/>
                    <a:pt x="23" y="41"/>
                    <a:pt x="23" y="34"/>
                  </a:cubicBezTo>
                  <a:cubicBezTo>
                    <a:pt x="23" y="28"/>
                    <a:pt x="29" y="22"/>
                    <a:pt x="35" y="22"/>
                  </a:cubicBezTo>
                  <a:cubicBezTo>
                    <a:pt x="42" y="22"/>
                    <a:pt x="48" y="28"/>
                    <a:pt x="48" y="34"/>
                  </a:cubicBezTo>
                  <a:cubicBezTo>
                    <a:pt x="48" y="41"/>
                    <a:pt x="42" y="46"/>
                    <a:pt x="35" y="46"/>
                  </a:cubicBezTo>
                  <a:close/>
                  <a:moveTo>
                    <a:pt x="35" y="46"/>
                  </a:moveTo>
                  <a:cubicBezTo>
                    <a:pt x="35" y="46"/>
                    <a:pt x="35" y="46"/>
                    <a:pt x="35" y="46"/>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29" name="Freeform 26"/>
            <p:cNvSpPr>
              <a:spLocks noEditPoints="1"/>
            </p:cNvSpPr>
            <p:nvPr/>
          </p:nvSpPr>
          <p:spPr bwMode="auto">
            <a:xfrm>
              <a:off x="5707063" y="4724400"/>
              <a:ext cx="206375" cy="200025"/>
            </a:xfrm>
            <a:custGeom>
              <a:avLst/>
              <a:gdLst>
                <a:gd name="T0" fmla="*/ 61 w 70"/>
                <a:gd name="T1" fmla="*/ 25 h 68"/>
                <a:gd name="T2" fmla="*/ 60 w 70"/>
                <a:gd name="T3" fmla="*/ 23 h 68"/>
                <a:gd name="T4" fmla="*/ 63 w 70"/>
                <a:gd name="T5" fmla="*/ 12 h 68"/>
                <a:gd name="T6" fmla="*/ 57 w 70"/>
                <a:gd name="T7" fmla="*/ 7 h 68"/>
                <a:gd name="T8" fmla="*/ 57 w 70"/>
                <a:gd name="T9" fmla="*/ 7 h 68"/>
                <a:gd name="T10" fmla="*/ 56 w 70"/>
                <a:gd name="T11" fmla="*/ 7 h 68"/>
                <a:gd name="T12" fmla="*/ 47 w 70"/>
                <a:gd name="T13" fmla="*/ 10 h 68"/>
                <a:gd name="T14" fmla="*/ 44 w 70"/>
                <a:gd name="T15" fmla="*/ 9 h 68"/>
                <a:gd name="T16" fmla="*/ 39 w 70"/>
                <a:gd name="T17" fmla="*/ 0 h 68"/>
                <a:gd name="T18" fmla="*/ 31 w 70"/>
                <a:gd name="T19" fmla="*/ 0 h 68"/>
                <a:gd name="T20" fmla="*/ 26 w 70"/>
                <a:gd name="T21" fmla="*/ 9 h 68"/>
                <a:gd name="T22" fmla="*/ 24 w 70"/>
                <a:gd name="T23" fmla="*/ 10 h 68"/>
                <a:gd name="T24" fmla="*/ 14 w 70"/>
                <a:gd name="T25" fmla="*/ 7 h 68"/>
                <a:gd name="T26" fmla="*/ 13 w 70"/>
                <a:gd name="T27" fmla="*/ 7 h 68"/>
                <a:gd name="T28" fmla="*/ 8 w 70"/>
                <a:gd name="T29" fmla="*/ 12 h 68"/>
                <a:gd name="T30" fmla="*/ 11 w 70"/>
                <a:gd name="T31" fmla="*/ 23 h 68"/>
                <a:gd name="T32" fmla="*/ 10 w 70"/>
                <a:gd name="T33" fmla="*/ 25 h 68"/>
                <a:gd name="T34" fmla="*/ 0 w 70"/>
                <a:gd name="T35" fmla="*/ 31 h 68"/>
                <a:gd name="T36" fmla="*/ 0 w 70"/>
                <a:gd name="T37" fmla="*/ 38 h 68"/>
                <a:gd name="T38" fmla="*/ 10 w 70"/>
                <a:gd name="T39" fmla="*/ 43 h 68"/>
                <a:gd name="T40" fmla="*/ 11 w 70"/>
                <a:gd name="T41" fmla="*/ 46 h 68"/>
                <a:gd name="T42" fmla="*/ 8 w 70"/>
                <a:gd name="T43" fmla="*/ 56 h 68"/>
                <a:gd name="T44" fmla="*/ 13 w 70"/>
                <a:gd name="T45" fmla="*/ 61 h 68"/>
                <a:gd name="T46" fmla="*/ 14 w 70"/>
                <a:gd name="T47" fmla="*/ 62 h 68"/>
                <a:gd name="T48" fmla="*/ 14 w 70"/>
                <a:gd name="T49" fmla="*/ 62 h 68"/>
                <a:gd name="T50" fmla="*/ 24 w 70"/>
                <a:gd name="T51" fmla="*/ 58 h 68"/>
                <a:gd name="T52" fmla="*/ 26 w 70"/>
                <a:gd name="T53" fmla="*/ 59 h 68"/>
                <a:gd name="T54" fmla="*/ 32 w 70"/>
                <a:gd name="T55" fmla="*/ 68 h 68"/>
                <a:gd name="T56" fmla="*/ 39 w 70"/>
                <a:gd name="T57" fmla="*/ 68 h 68"/>
                <a:gd name="T58" fmla="*/ 44 w 70"/>
                <a:gd name="T59" fmla="*/ 59 h 68"/>
                <a:gd name="T60" fmla="*/ 47 w 70"/>
                <a:gd name="T61" fmla="*/ 58 h 68"/>
                <a:gd name="T62" fmla="*/ 56 w 70"/>
                <a:gd name="T63" fmla="*/ 61 h 68"/>
                <a:gd name="T64" fmla="*/ 57 w 70"/>
                <a:gd name="T65" fmla="*/ 61 h 68"/>
                <a:gd name="T66" fmla="*/ 63 w 70"/>
                <a:gd name="T67" fmla="*/ 56 h 68"/>
                <a:gd name="T68" fmla="*/ 60 w 70"/>
                <a:gd name="T69" fmla="*/ 46 h 68"/>
                <a:gd name="T70" fmla="*/ 61 w 70"/>
                <a:gd name="T71" fmla="*/ 43 h 68"/>
                <a:gd name="T72" fmla="*/ 70 w 70"/>
                <a:gd name="T73" fmla="*/ 38 h 68"/>
                <a:gd name="T74" fmla="*/ 70 w 70"/>
                <a:gd name="T75" fmla="*/ 30 h 68"/>
                <a:gd name="T76" fmla="*/ 61 w 70"/>
                <a:gd name="T77" fmla="*/ 25 h 68"/>
                <a:gd name="T78" fmla="*/ 35 w 70"/>
                <a:gd name="T79" fmla="*/ 46 h 68"/>
                <a:gd name="T80" fmla="*/ 23 w 70"/>
                <a:gd name="T81" fmla="*/ 34 h 68"/>
                <a:gd name="T82" fmla="*/ 35 w 70"/>
                <a:gd name="T83" fmla="*/ 22 h 68"/>
                <a:gd name="T84" fmla="*/ 48 w 70"/>
                <a:gd name="T85" fmla="*/ 34 h 68"/>
                <a:gd name="T86" fmla="*/ 35 w 70"/>
                <a:gd name="T87" fmla="*/ 46 h 68"/>
                <a:gd name="T88" fmla="*/ 35 w 70"/>
                <a:gd name="T89" fmla="*/ 46 h 68"/>
                <a:gd name="T90" fmla="*/ 35 w 70"/>
                <a:gd name="T91"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 h="68">
                  <a:moveTo>
                    <a:pt x="61" y="25"/>
                  </a:moveTo>
                  <a:cubicBezTo>
                    <a:pt x="60" y="23"/>
                    <a:pt x="60" y="23"/>
                    <a:pt x="60" y="23"/>
                  </a:cubicBezTo>
                  <a:cubicBezTo>
                    <a:pt x="64" y="13"/>
                    <a:pt x="63" y="13"/>
                    <a:pt x="63" y="12"/>
                  </a:cubicBezTo>
                  <a:cubicBezTo>
                    <a:pt x="57" y="7"/>
                    <a:pt x="57" y="7"/>
                    <a:pt x="57" y="7"/>
                  </a:cubicBezTo>
                  <a:cubicBezTo>
                    <a:pt x="57" y="7"/>
                    <a:pt x="57" y="7"/>
                    <a:pt x="57" y="7"/>
                  </a:cubicBezTo>
                  <a:cubicBezTo>
                    <a:pt x="56" y="7"/>
                    <a:pt x="56" y="7"/>
                    <a:pt x="56" y="7"/>
                  </a:cubicBezTo>
                  <a:cubicBezTo>
                    <a:pt x="56" y="7"/>
                    <a:pt x="55" y="7"/>
                    <a:pt x="47" y="10"/>
                  </a:cubicBezTo>
                  <a:cubicBezTo>
                    <a:pt x="44" y="9"/>
                    <a:pt x="44" y="9"/>
                    <a:pt x="44" y="9"/>
                  </a:cubicBezTo>
                  <a:cubicBezTo>
                    <a:pt x="40" y="0"/>
                    <a:pt x="40" y="0"/>
                    <a:pt x="39" y="0"/>
                  </a:cubicBezTo>
                  <a:cubicBezTo>
                    <a:pt x="31" y="0"/>
                    <a:pt x="31" y="0"/>
                    <a:pt x="31" y="0"/>
                  </a:cubicBezTo>
                  <a:cubicBezTo>
                    <a:pt x="30" y="0"/>
                    <a:pt x="30" y="0"/>
                    <a:pt x="26" y="9"/>
                  </a:cubicBezTo>
                  <a:cubicBezTo>
                    <a:pt x="24" y="10"/>
                    <a:pt x="24" y="10"/>
                    <a:pt x="24" y="10"/>
                  </a:cubicBezTo>
                  <a:cubicBezTo>
                    <a:pt x="18" y="8"/>
                    <a:pt x="15" y="7"/>
                    <a:pt x="14" y="7"/>
                  </a:cubicBezTo>
                  <a:cubicBezTo>
                    <a:pt x="13" y="7"/>
                    <a:pt x="13" y="7"/>
                    <a:pt x="13" y="7"/>
                  </a:cubicBezTo>
                  <a:cubicBezTo>
                    <a:pt x="8" y="12"/>
                    <a:pt x="8" y="12"/>
                    <a:pt x="8" y="12"/>
                  </a:cubicBezTo>
                  <a:cubicBezTo>
                    <a:pt x="7" y="13"/>
                    <a:pt x="7" y="13"/>
                    <a:pt x="11" y="23"/>
                  </a:cubicBezTo>
                  <a:cubicBezTo>
                    <a:pt x="10" y="25"/>
                    <a:pt x="10" y="25"/>
                    <a:pt x="10" y="25"/>
                  </a:cubicBezTo>
                  <a:cubicBezTo>
                    <a:pt x="0" y="29"/>
                    <a:pt x="0" y="29"/>
                    <a:pt x="0" y="31"/>
                  </a:cubicBezTo>
                  <a:cubicBezTo>
                    <a:pt x="0" y="38"/>
                    <a:pt x="0" y="38"/>
                    <a:pt x="0" y="38"/>
                  </a:cubicBezTo>
                  <a:cubicBezTo>
                    <a:pt x="0" y="39"/>
                    <a:pt x="0" y="39"/>
                    <a:pt x="10" y="43"/>
                  </a:cubicBezTo>
                  <a:cubicBezTo>
                    <a:pt x="11" y="46"/>
                    <a:pt x="11" y="46"/>
                    <a:pt x="11" y="46"/>
                  </a:cubicBezTo>
                  <a:cubicBezTo>
                    <a:pt x="7" y="55"/>
                    <a:pt x="7" y="55"/>
                    <a:pt x="8" y="56"/>
                  </a:cubicBezTo>
                  <a:cubicBezTo>
                    <a:pt x="13" y="61"/>
                    <a:pt x="13" y="61"/>
                    <a:pt x="13" y="61"/>
                  </a:cubicBezTo>
                  <a:cubicBezTo>
                    <a:pt x="14" y="62"/>
                    <a:pt x="14" y="62"/>
                    <a:pt x="14" y="62"/>
                  </a:cubicBezTo>
                  <a:cubicBezTo>
                    <a:pt x="14" y="62"/>
                    <a:pt x="14" y="62"/>
                    <a:pt x="14" y="62"/>
                  </a:cubicBezTo>
                  <a:cubicBezTo>
                    <a:pt x="15" y="62"/>
                    <a:pt x="16" y="62"/>
                    <a:pt x="24" y="58"/>
                  </a:cubicBezTo>
                  <a:cubicBezTo>
                    <a:pt x="26" y="59"/>
                    <a:pt x="26" y="59"/>
                    <a:pt x="26" y="59"/>
                  </a:cubicBezTo>
                  <a:cubicBezTo>
                    <a:pt x="30" y="68"/>
                    <a:pt x="31" y="68"/>
                    <a:pt x="32" y="68"/>
                  </a:cubicBezTo>
                  <a:cubicBezTo>
                    <a:pt x="39" y="68"/>
                    <a:pt x="39" y="68"/>
                    <a:pt x="39" y="68"/>
                  </a:cubicBezTo>
                  <a:cubicBezTo>
                    <a:pt x="40" y="68"/>
                    <a:pt x="41" y="68"/>
                    <a:pt x="44" y="59"/>
                  </a:cubicBezTo>
                  <a:cubicBezTo>
                    <a:pt x="47" y="58"/>
                    <a:pt x="47" y="58"/>
                    <a:pt x="47" y="58"/>
                  </a:cubicBezTo>
                  <a:cubicBezTo>
                    <a:pt x="53" y="60"/>
                    <a:pt x="56" y="61"/>
                    <a:pt x="56" y="61"/>
                  </a:cubicBezTo>
                  <a:cubicBezTo>
                    <a:pt x="57" y="61"/>
                    <a:pt x="57" y="61"/>
                    <a:pt x="57" y="61"/>
                  </a:cubicBezTo>
                  <a:cubicBezTo>
                    <a:pt x="63" y="56"/>
                    <a:pt x="63" y="56"/>
                    <a:pt x="63" y="56"/>
                  </a:cubicBezTo>
                  <a:cubicBezTo>
                    <a:pt x="64" y="55"/>
                    <a:pt x="64" y="55"/>
                    <a:pt x="60" y="46"/>
                  </a:cubicBezTo>
                  <a:cubicBezTo>
                    <a:pt x="61" y="43"/>
                    <a:pt x="61" y="43"/>
                    <a:pt x="61" y="43"/>
                  </a:cubicBezTo>
                  <a:cubicBezTo>
                    <a:pt x="70" y="39"/>
                    <a:pt x="70" y="39"/>
                    <a:pt x="70" y="38"/>
                  </a:cubicBezTo>
                  <a:cubicBezTo>
                    <a:pt x="70" y="30"/>
                    <a:pt x="70" y="30"/>
                    <a:pt x="70" y="30"/>
                  </a:cubicBezTo>
                  <a:cubicBezTo>
                    <a:pt x="70" y="29"/>
                    <a:pt x="70" y="29"/>
                    <a:pt x="61" y="25"/>
                  </a:cubicBezTo>
                  <a:close/>
                  <a:moveTo>
                    <a:pt x="35" y="46"/>
                  </a:moveTo>
                  <a:cubicBezTo>
                    <a:pt x="29" y="46"/>
                    <a:pt x="23" y="41"/>
                    <a:pt x="23" y="34"/>
                  </a:cubicBezTo>
                  <a:cubicBezTo>
                    <a:pt x="23" y="27"/>
                    <a:pt x="29" y="22"/>
                    <a:pt x="35" y="22"/>
                  </a:cubicBezTo>
                  <a:cubicBezTo>
                    <a:pt x="42" y="22"/>
                    <a:pt x="48" y="27"/>
                    <a:pt x="48" y="34"/>
                  </a:cubicBezTo>
                  <a:cubicBezTo>
                    <a:pt x="48" y="41"/>
                    <a:pt x="42" y="46"/>
                    <a:pt x="35" y="46"/>
                  </a:cubicBezTo>
                  <a:close/>
                  <a:moveTo>
                    <a:pt x="35" y="46"/>
                  </a:moveTo>
                  <a:cubicBezTo>
                    <a:pt x="35" y="46"/>
                    <a:pt x="35" y="46"/>
                    <a:pt x="35" y="46"/>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0" name="Freeform 27"/>
            <p:cNvSpPr>
              <a:spLocks noEditPoints="1"/>
            </p:cNvSpPr>
            <p:nvPr/>
          </p:nvSpPr>
          <p:spPr bwMode="auto">
            <a:xfrm>
              <a:off x="6850063" y="2547938"/>
              <a:ext cx="222250" cy="220663"/>
            </a:xfrm>
            <a:custGeom>
              <a:avLst/>
              <a:gdLst>
                <a:gd name="T0" fmla="*/ 65 w 76"/>
                <a:gd name="T1" fmla="*/ 28 h 75"/>
                <a:gd name="T2" fmla="*/ 64 w 76"/>
                <a:gd name="T3" fmla="*/ 25 h 75"/>
                <a:gd name="T4" fmla="*/ 67 w 76"/>
                <a:gd name="T5" fmla="*/ 14 h 75"/>
                <a:gd name="T6" fmla="*/ 62 w 76"/>
                <a:gd name="T7" fmla="*/ 8 h 75"/>
                <a:gd name="T8" fmla="*/ 61 w 76"/>
                <a:gd name="T9" fmla="*/ 8 h 75"/>
                <a:gd name="T10" fmla="*/ 61 w 76"/>
                <a:gd name="T11" fmla="*/ 8 h 75"/>
                <a:gd name="T12" fmla="*/ 51 w 76"/>
                <a:gd name="T13" fmla="*/ 12 h 75"/>
                <a:gd name="T14" fmla="*/ 48 w 76"/>
                <a:gd name="T15" fmla="*/ 11 h 75"/>
                <a:gd name="T16" fmla="*/ 42 w 76"/>
                <a:gd name="T17" fmla="*/ 0 h 75"/>
                <a:gd name="T18" fmla="*/ 34 w 76"/>
                <a:gd name="T19" fmla="*/ 0 h 75"/>
                <a:gd name="T20" fmla="*/ 28 w 76"/>
                <a:gd name="T21" fmla="*/ 11 h 75"/>
                <a:gd name="T22" fmla="*/ 25 w 76"/>
                <a:gd name="T23" fmla="*/ 12 h 75"/>
                <a:gd name="T24" fmla="*/ 15 w 76"/>
                <a:gd name="T25" fmla="*/ 8 h 75"/>
                <a:gd name="T26" fmla="*/ 14 w 76"/>
                <a:gd name="T27" fmla="*/ 8 h 75"/>
                <a:gd name="T28" fmla="*/ 8 w 76"/>
                <a:gd name="T29" fmla="*/ 14 h 75"/>
                <a:gd name="T30" fmla="*/ 12 w 76"/>
                <a:gd name="T31" fmla="*/ 25 h 75"/>
                <a:gd name="T32" fmla="*/ 11 w 76"/>
                <a:gd name="T33" fmla="*/ 28 h 75"/>
                <a:gd name="T34" fmla="*/ 0 w 76"/>
                <a:gd name="T35" fmla="*/ 34 h 75"/>
                <a:gd name="T36" fmla="*/ 0 w 76"/>
                <a:gd name="T37" fmla="*/ 42 h 75"/>
                <a:gd name="T38" fmla="*/ 11 w 76"/>
                <a:gd name="T39" fmla="*/ 47 h 75"/>
                <a:gd name="T40" fmla="*/ 12 w 76"/>
                <a:gd name="T41" fmla="*/ 50 h 75"/>
                <a:gd name="T42" fmla="*/ 9 w 76"/>
                <a:gd name="T43" fmla="*/ 61 h 75"/>
                <a:gd name="T44" fmla="*/ 14 w 76"/>
                <a:gd name="T45" fmla="*/ 67 h 75"/>
                <a:gd name="T46" fmla="*/ 15 w 76"/>
                <a:gd name="T47" fmla="*/ 67 h 75"/>
                <a:gd name="T48" fmla="*/ 15 w 76"/>
                <a:gd name="T49" fmla="*/ 67 h 75"/>
                <a:gd name="T50" fmla="*/ 25 w 76"/>
                <a:gd name="T51" fmla="*/ 63 h 75"/>
                <a:gd name="T52" fmla="*/ 29 w 76"/>
                <a:gd name="T53" fmla="*/ 64 h 75"/>
                <a:gd name="T54" fmla="*/ 34 w 76"/>
                <a:gd name="T55" fmla="*/ 75 h 75"/>
                <a:gd name="T56" fmla="*/ 42 w 76"/>
                <a:gd name="T57" fmla="*/ 75 h 75"/>
                <a:gd name="T58" fmla="*/ 48 w 76"/>
                <a:gd name="T59" fmla="*/ 64 h 75"/>
                <a:gd name="T60" fmla="*/ 51 w 76"/>
                <a:gd name="T61" fmla="*/ 63 h 75"/>
                <a:gd name="T62" fmla="*/ 61 w 76"/>
                <a:gd name="T63" fmla="*/ 67 h 75"/>
                <a:gd name="T64" fmla="*/ 62 w 76"/>
                <a:gd name="T65" fmla="*/ 67 h 75"/>
                <a:gd name="T66" fmla="*/ 68 w 76"/>
                <a:gd name="T67" fmla="*/ 61 h 75"/>
                <a:gd name="T68" fmla="*/ 64 w 76"/>
                <a:gd name="T69" fmla="*/ 50 h 75"/>
                <a:gd name="T70" fmla="*/ 66 w 76"/>
                <a:gd name="T71" fmla="*/ 47 h 75"/>
                <a:gd name="T72" fmla="*/ 76 w 76"/>
                <a:gd name="T73" fmla="*/ 41 h 75"/>
                <a:gd name="T74" fmla="*/ 76 w 76"/>
                <a:gd name="T75" fmla="*/ 33 h 75"/>
                <a:gd name="T76" fmla="*/ 65 w 76"/>
                <a:gd name="T77" fmla="*/ 28 h 75"/>
                <a:gd name="T78" fmla="*/ 38 w 76"/>
                <a:gd name="T79" fmla="*/ 50 h 75"/>
                <a:gd name="T80" fmla="*/ 25 w 76"/>
                <a:gd name="T81" fmla="*/ 38 h 75"/>
                <a:gd name="T82" fmla="*/ 38 w 76"/>
                <a:gd name="T83" fmla="*/ 25 h 75"/>
                <a:gd name="T84" fmla="*/ 51 w 76"/>
                <a:gd name="T85" fmla="*/ 38 h 75"/>
                <a:gd name="T86" fmla="*/ 38 w 76"/>
                <a:gd name="T87" fmla="*/ 50 h 75"/>
                <a:gd name="T88" fmla="*/ 38 w 76"/>
                <a:gd name="T89" fmla="*/ 50 h 75"/>
                <a:gd name="T90" fmla="*/ 38 w 76"/>
                <a:gd name="T91" fmla="*/ 5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5">
                  <a:moveTo>
                    <a:pt x="65" y="28"/>
                  </a:moveTo>
                  <a:cubicBezTo>
                    <a:pt x="64" y="25"/>
                    <a:pt x="64" y="25"/>
                    <a:pt x="64" y="25"/>
                  </a:cubicBezTo>
                  <a:cubicBezTo>
                    <a:pt x="69" y="15"/>
                    <a:pt x="68" y="15"/>
                    <a:pt x="67" y="14"/>
                  </a:cubicBezTo>
                  <a:cubicBezTo>
                    <a:pt x="62" y="8"/>
                    <a:pt x="62" y="8"/>
                    <a:pt x="62" y="8"/>
                  </a:cubicBezTo>
                  <a:cubicBezTo>
                    <a:pt x="61" y="8"/>
                    <a:pt x="61" y="8"/>
                    <a:pt x="61" y="8"/>
                  </a:cubicBezTo>
                  <a:cubicBezTo>
                    <a:pt x="61" y="8"/>
                    <a:pt x="61" y="8"/>
                    <a:pt x="61" y="8"/>
                  </a:cubicBezTo>
                  <a:cubicBezTo>
                    <a:pt x="60" y="8"/>
                    <a:pt x="59" y="8"/>
                    <a:pt x="51" y="12"/>
                  </a:cubicBezTo>
                  <a:cubicBezTo>
                    <a:pt x="48" y="11"/>
                    <a:pt x="48" y="11"/>
                    <a:pt x="48" y="11"/>
                  </a:cubicBezTo>
                  <a:cubicBezTo>
                    <a:pt x="43" y="0"/>
                    <a:pt x="43" y="0"/>
                    <a:pt x="42" y="0"/>
                  </a:cubicBezTo>
                  <a:cubicBezTo>
                    <a:pt x="34" y="0"/>
                    <a:pt x="34" y="0"/>
                    <a:pt x="34" y="0"/>
                  </a:cubicBezTo>
                  <a:cubicBezTo>
                    <a:pt x="33" y="0"/>
                    <a:pt x="32" y="0"/>
                    <a:pt x="28" y="11"/>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1" y="28"/>
                    <a:pt x="11" y="28"/>
                    <a:pt x="11" y="28"/>
                  </a:cubicBezTo>
                  <a:cubicBezTo>
                    <a:pt x="0" y="32"/>
                    <a:pt x="0" y="33"/>
                    <a:pt x="0" y="34"/>
                  </a:cubicBezTo>
                  <a:cubicBezTo>
                    <a:pt x="0" y="42"/>
                    <a:pt x="0" y="42"/>
                    <a:pt x="0" y="42"/>
                  </a:cubicBezTo>
                  <a:cubicBezTo>
                    <a:pt x="0" y="43"/>
                    <a:pt x="0" y="43"/>
                    <a:pt x="11" y="47"/>
                  </a:cubicBezTo>
                  <a:cubicBezTo>
                    <a:pt x="12" y="50"/>
                    <a:pt x="12" y="50"/>
                    <a:pt x="12" y="50"/>
                  </a:cubicBezTo>
                  <a:cubicBezTo>
                    <a:pt x="7" y="60"/>
                    <a:pt x="8" y="60"/>
                    <a:pt x="9" y="61"/>
                  </a:cubicBezTo>
                  <a:cubicBezTo>
                    <a:pt x="14" y="67"/>
                    <a:pt x="14" y="67"/>
                    <a:pt x="14" y="67"/>
                  </a:cubicBezTo>
                  <a:cubicBezTo>
                    <a:pt x="15" y="67"/>
                    <a:pt x="15" y="67"/>
                    <a:pt x="15" y="67"/>
                  </a:cubicBezTo>
                  <a:cubicBezTo>
                    <a:pt x="15" y="67"/>
                    <a:pt x="15" y="67"/>
                    <a:pt x="15" y="67"/>
                  </a:cubicBezTo>
                  <a:cubicBezTo>
                    <a:pt x="16" y="67"/>
                    <a:pt x="17" y="67"/>
                    <a:pt x="25" y="63"/>
                  </a:cubicBezTo>
                  <a:cubicBezTo>
                    <a:pt x="29" y="64"/>
                    <a:pt x="29" y="64"/>
                    <a:pt x="29" y="64"/>
                  </a:cubicBezTo>
                  <a:cubicBezTo>
                    <a:pt x="33" y="75"/>
                    <a:pt x="33" y="75"/>
                    <a:pt x="34" y="75"/>
                  </a:cubicBezTo>
                  <a:cubicBezTo>
                    <a:pt x="42" y="75"/>
                    <a:pt x="42" y="75"/>
                    <a:pt x="42" y="75"/>
                  </a:cubicBezTo>
                  <a:cubicBezTo>
                    <a:pt x="43" y="75"/>
                    <a:pt x="44" y="75"/>
                    <a:pt x="48" y="64"/>
                  </a:cubicBezTo>
                  <a:cubicBezTo>
                    <a:pt x="51" y="63"/>
                    <a:pt x="51" y="63"/>
                    <a:pt x="51" y="63"/>
                  </a:cubicBezTo>
                  <a:cubicBezTo>
                    <a:pt x="57" y="66"/>
                    <a:pt x="60" y="67"/>
                    <a:pt x="61" y="67"/>
                  </a:cubicBezTo>
                  <a:cubicBezTo>
                    <a:pt x="62" y="67"/>
                    <a:pt x="62" y="67"/>
                    <a:pt x="62" y="67"/>
                  </a:cubicBezTo>
                  <a:cubicBezTo>
                    <a:pt x="68" y="61"/>
                    <a:pt x="68" y="61"/>
                    <a:pt x="68" y="61"/>
                  </a:cubicBezTo>
                  <a:cubicBezTo>
                    <a:pt x="69" y="60"/>
                    <a:pt x="69" y="60"/>
                    <a:pt x="64" y="50"/>
                  </a:cubicBezTo>
                  <a:cubicBezTo>
                    <a:pt x="66" y="47"/>
                    <a:pt x="66" y="47"/>
                    <a:pt x="66" y="47"/>
                  </a:cubicBezTo>
                  <a:cubicBezTo>
                    <a:pt x="76" y="43"/>
                    <a:pt x="76" y="42"/>
                    <a:pt x="76" y="41"/>
                  </a:cubicBezTo>
                  <a:cubicBezTo>
                    <a:pt x="76" y="33"/>
                    <a:pt x="76" y="33"/>
                    <a:pt x="76" y="33"/>
                  </a:cubicBezTo>
                  <a:cubicBezTo>
                    <a:pt x="76" y="32"/>
                    <a:pt x="76" y="32"/>
                    <a:pt x="65" y="28"/>
                  </a:cubicBezTo>
                  <a:close/>
                  <a:moveTo>
                    <a:pt x="38" y="50"/>
                  </a:moveTo>
                  <a:cubicBezTo>
                    <a:pt x="31" y="50"/>
                    <a:pt x="25" y="45"/>
                    <a:pt x="25" y="38"/>
                  </a:cubicBezTo>
                  <a:cubicBezTo>
                    <a:pt x="25" y="30"/>
                    <a:pt x="31" y="25"/>
                    <a:pt x="38" y="25"/>
                  </a:cubicBezTo>
                  <a:cubicBezTo>
                    <a:pt x="45" y="25"/>
                    <a:pt x="51" y="30"/>
                    <a:pt x="51" y="38"/>
                  </a:cubicBezTo>
                  <a:cubicBezTo>
                    <a:pt x="51" y="45"/>
                    <a:pt x="45" y="50"/>
                    <a:pt x="38" y="50"/>
                  </a:cubicBezTo>
                  <a:close/>
                  <a:moveTo>
                    <a:pt x="38" y="50"/>
                  </a:moveTo>
                  <a:cubicBezTo>
                    <a:pt x="38" y="50"/>
                    <a:pt x="38" y="50"/>
                    <a:pt x="38" y="50"/>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1" name="Freeform 28"/>
            <p:cNvSpPr>
              <a:spLocks noEditPoints="1"/>
            </p:cNvSpPr>
            <p:nvPr/>
          </p:nvSpPr>
          <p:spPr bwMode="auto">
            <a:xfrm>
              <a:off x="6713538" y="2295525"/>
              <a:ext cx="103188" cy="100013"/>
            </a:xfrm>
            <a:custGeom>
              <a:avLst/>
              <a:gdLst>
                <a:gd name="T0" fmla="*/ 30 w 35"/>
                <a:gd name="T1" fmla="*/ 12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4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2 h 34"/>
                <a:gd name="T34" fmla="*/ 0 w 35"/>
                <a:gd name="T35" fmla="*/ 15 h 34"/>
                <a:gd name="T36" fmla="*/ 0 w 35"/>
                <a:gd name="T37" fmla="*/ 18 h 34"/>
                <a:gd name="T38" fmla="*/ 5 w 35"/>
                <a:gd name="T39" fmla="*/ 21 h 34"/>
                <a:gd name="T40" fmla="*/ 5 w 35"/>
                <a:gd name="T41" fmla="*/ 22 h 34"/>
                <a:gd name="T42" fmla="*/ 4 w 35"/>
                <a:gd name="T43" fmla="*/ 27 h 34"/>
                <a:gd name="T44" fmla="*/ 6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29 w 35"/>
                <a:gd name="T69" fmla="*/ 22 h 34"/>
                <a:gd name="T70" fmla="*/ 30 w 35"/>
                <a:gd name="T71" fmla="*/ 21 h 34"/>
                <a:gd name="T72" fmla="*/ 35 w 35"/>
                <a:gd name="T73" fmla="*/ 18 h 34"/>
                <a:gd name="T74" fmla="*/ 35 w 35"/>
                <a:gd name="T75" fmla="*/ 15 h 34"/>
                <a:gd name="T76" fmla="*/ 30 w 35"/>
                <a:gd name="T77" fmla="*/ 12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29" y="11"/>
                    <a:pt x="29" y="11"/>
                    <a:pt x="29" y="11"/>
                  </a:cubicBezTo>
                  <a:cubicBezTo>
                    <a:pt x="31"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5" y="0"/>
                    <a:pt x="15" y="0"/>
                    <a:pt x="15" y="0"/>
                  </a:cubicBezTo>
                  <a:cubicBezTo>
                    <a:pt x="15" y="0"/>
                    <a:pt x="15" y="0"/>
                    <a:pt x="13" y="4"/>
                  </a:cubicBezTo>
                  <a:cubicBezTo>
                    <a:pt x="11" y="5"/>
                    <a:pt x="11" y="5"/>
                    <a:pt x="11" y="5"/>
                  </a:cubicBezTo>
                  <a:cubicBezTo>
                    <a:pt x="9" y="4"/>
                    <a:pt x="7" y="3"/>
                    <a:pt x="7" y="3"/>
                  </a:cubicBezTo>
                  <a:cubicBezTo>
                    <a:pt x="6" y="3"/>
                    <a:pt x="6" y="3"/>
                    <a:pt x="6" y="3"/>
                  </a:cubicBezTo>
                  <a:cubicBezTo>
                    <a:pt x="4" y="6"/>
                    <a:pt x="4" y="6"/>
                    <a:pt x="4" y="6"/>
                  </a:cubicBezTo>
                  <a:cubicBezTo>
                    <a:pt x="3" y="6"/>
                    <a:pt x="3" y="6"/>
                    <a:pt x="5" y="11"/>
                  </a:cubicBezTo>
                  <a:cubicBezTo>
                    <a:pt x="5" y="12"/>
                    <a:pt x="5" y="12"/>
                    <a:pt x="5" y="12"/>
                  </a:cubicBezTo>
                  <a:cubicBezTo>
                    <a:pt x="0" y="14"/>
                    <a:pt x="0" y="14"/>
                    <a:pt x="0" y="15"/>
                  </a:cubicBezTo>
                  <a:cubicBezTo>
                    <a:pt x="0" y="18"/>
                    <a:pt x="0" y="18"/>
                    <a:pt x="0" y="18"/>
                  </a:cubicBezTo>
                  <a:cubicBezTo>
                    <a:pt x="0" y="19"/>
                    <a:pt x="0" y="19"/>
                    <a:pt x="5" y="21"/>
                  </a:cubicBezTo>
                  <a:cubicBezTo>
                    <a:pt x="5" y="22"/>
                    <a:pt x="5" y="22"/>
                    <a:pt x="5" y="22"/>
                  </a:cubicBezTo>
                  <a:cubicBezTo>
                    <a:pt x="3" y="27"/>
                    <a:pt x="3" y="27"/>
                    <a:pt x="4" y="27"/>
                  </a:cubicBezTo>
                  <a:cubicBezTo>
                    <a:pt x="6" y="30"/>
                    <a:pt x="6" y="30"/>
                    <a:pt x="6"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29"/>
                    <a:pt x="27" y="30"/>
                    <a:pt x="28" y="30"/>
                  </a:cubicBezTo>
                  <a:cubicBezTo>
                    <a:pt x="28" y="30"/>
                    <a:pt x="28" y="30"/>
                    <a:pt x="28" y="30"/>
                  </a:cubicBezTo>
                  <a:cubicBezTo>
                    <a:pt x="31" y="27"/>
                    <a:pt x="31" y="27"/>
                    <a:pt x="31" y="27"/>
                  </a:cubicBezTo>
                  <a:cubicBezTo>
                    <a:pt x="31" y="27"/>
                    <a:pt x="31" y="27"/>
                    <a:pt x="29" y="22"/>
                  </a:cubicBezTo>
                  <a:cubicBezTo>
                    <a:pt x="30" y="21"/>
                    <a:pt x="30" y="21"/>
                    <a:pt x="30" y="21"/>
                  </a:cubicBezTo>
                  <a:cubicBezTo>
                    <a:pt x="35" y="19"/>
                    <a:pt x="35" y="19"/>
                    <a:pt x="35" y="18"/>
                  </a:cubicBezTo>
                  <a:cubicBezTo>
                    <a:pt x="35" y="15"/>
                    <a:pt x="35" y="15"/>
                    <a:pt x="35" y="15"/>
                  </a:cubicBezTo>
                  <a:cubicBezTo>
                    <a:pt x="35" y="14"/>
                    <a:pt x="35" y="14"/>
                    <a:pt x="30" y="12"/>
                  </a:cubicBezTo>
                  <a:close/>
                  <a:moveTo>
                    <a:pt x="17" y="23"/>
                  </a:moveTo>
                  <a:cubicBezTo>
                    <a:pt x="14" y="23"/>
                    <a:pt x="11" y="20"/>
                    <a:pt x="11" y="17"/>
                  </a:cubicBezTo>
                  <a:cubicBezTo>
                    <a:pt x="11" y="13"/>
                    <a:pt x="14" y="11"/>
                    <a:pt x="17" y="11"/>
                  </a:cubicBezTo>
                  <a:cubicBezTo>
                    <a:pt x="21" y="11"/>
                    <a:pt x="23" y="13"/>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2" name="Freeform 29"/>
            <p:cNvSpPr>
              <a:spLocks noEditPoints="1"/>
            </p:cNvSpPr>
            <p:nvPr/>
          </p:nvSpPr>
          <p:spPr bwMode="auto">
            <a:xfrm>
              <a:off x="5834063" y="3627438"/>
              <a:ext cx="100013" cy="100013"/>
            </a:xfrm>
            <a:custGeom>
              <a:avLst/>
              <a:gdLst>
                <a:gd name="T0" fmla="*/ 30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3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6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3" y="5"/>
                  </a:cubicBezTo>
                  <a:cubicBezTo>
                    <a:pt x="11" y="6"/>
                    <a:pt x="11" y="6"/>
                    <a:pt x="11" y="6"/>
                  </a:cubicBezTo>
                  <a:cubicBezTo>
                    <a:pt x="8" y="5"/>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6"/>
                    <a:pt x="34" y="16"/>
                    <a:pt x="34" y="16"/>
                  </a:cubicBezTo>
                  <a:cubicBezTo>
                    <a:pt x="34" y="15"/>
                    <a:pt x="34" y="15"/>
                    <a:pt x="30"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3" name="Freeform 30"/>
            <p:cNvSpPr>
              <a:spLocks noEditPoints="1"/>
            </p:cNvSpPr>
            <p:nvPr/>
          </p:nvSpPr>
          <p:spPr bwMode="auto">
            <a:xfrm>
              <a:off x="5883275" y="4098925"/>
              <a:ext cx="103188" cy="100013"/>
            </a:xfrm>
            <a:custGeom>
              <a:avLst/>
              <a:gdLst>
                <a:gd name="T0" fmla="*/ 30 w 35"/>
                <a:gd name="T1" fmla="*/ 13 h 34"/>
                <a:gd name="T2" fmla="*/ 29 w 35"/>
                <a:gd name="T3" fmla="*/ 12 h 34"/>
                <a:gd name="T4" fmla="*/ 31 w 35"/>
                <a:gd name="T5" fmla="*/ 6 h 34"/>
                <a:gd name="T6" fmla="*/ 28 w 35"/>
                <a:gd name="T7" fmla="*/ 4 h 34"/>
                <a:gd name="T8" fmla="*/ 28 w 35"/>
                <a:gd name="T9" fmla="*/ 4 h 34"/>
                <a:gd name="T10" fmla="*/ 28 w 35"/>
                <a:gd name="T11" fmla="*/ 4 h 34"/>
                <a:gd name="T12" fmla="*/ 23 w 35"/>
                <a:gd name="T13" fmla="*/ 6 h 34"/>
                <a:gd name="T14" fmla="*/ 22 w 35"/>
                <a:gd name="T15" fmla="*/ 5 h 34"/>
                <a:gd name="T16" fmla="*/ 19 w 35"/>
                <a:gd name="T17" fmla="*/ 0 h 34"/>
                <a:gd name="T18" fmla="*/ 15 w 35"/>
                <a:gd name="T19" fmla="*/ 0 h 34"/>
                <a:gd name="T20" fmla="*/ 13 w 35"/>
                <a:gd name="T21" fmla="*/ 5 h 34"/>
                <a:gd name="T22" fmla="*/ 11 w 35"/>
                <a:gd name="T23" fmla="*/ 6 h 34"/>
                <a:gd name="T24" fmla="*/ 7 w 35"/>
                <a:gd name="T25" fmla="*/ 4 h 34"/>
                <a:gd name="T26" fmla="*/ 6 w 35"/>
                <a:gd name="T27" fmla="*/ 4 h 34"/>
                <a:gd name="T28" fmla="*/ 4 w 35"/>
                <a:gd name="T29" fmla="*/ 7 h 34"/>
                <a:gd name="T30" fmla="*/ 5 w 35"/>
                <a:gd name="T31" fmla="*/ 12 h 34"/>
                <a:gd name="T32" fmla="*/ 5 w 35"/>
                <a:gd name="T33" fmla="*/ 13 h 34"/>
                <a:gd name="T34" fmla="*/ 0 w 35"/>
                <a:gd name="T35" fmla="*/ 16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6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2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2"/>
                    <a:pt x="29" y="12"/>
                    <a:pt x="29" y="12"/>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6"/>
                  </a:cubicBezTo>
                  <a:cubicBezTo>
                    <a:pt x="22" y="5"/>
                    <a:pt x="22" y="5"/>
                    <a:pt x="22" y="5"/>
                  </a:cubicBezTo>
                  <a:cubicBezTo>
                    <a:pt x="20" y="0"/>
                    <a:pt x="20" y="0"/>
                    <a:pt x="19" y="0"/>
                  </a:cubicBezTo>
                  <a:cubicBezTo>
                    <a:pt x="15" y="0"/>
                    <a:pt x="15" y="0"/>
                    <a:pt x="15" y="0"/>
                  </a:cubicBezTo>
                  <a:cubicBezTo>
                    <a:pt x="15" y="0"/>
                    <a:pt x="15" y="0"/>
                    <a:pt x="13" y="5"/>
                  </a:cubicBezTo>
                  <a:cubicBezTo>
                    <a:pt x="11" y="6"/>
                    <a:pt x="11" y="6"/>
                    <a:pt x="11" y="6"/>
                  </a:cubicBezTo>
                  <a:cubicBezTo>
                    <a:pt x="9" y="4"/>
                    <a:pt x="7" y="4"/>
                    <a:pt x="7" y="4"/>
                  </a:cubicBezTo>
                  <a:cubicBezTo>
                    <a:pt x="6" y="4"/>
                    <a:pt x="6" y="4"/>
                    <a:pt x="6" y="4"/>
                  </a:cubicBezTo>
                  <a:cubicBezTo>
                    <a:pt x="4" y="7"/>
                    <a:pt x="4" y="7"/>
                    <a:pt x="4" y="7"/>
                  </a:cubicBezTo>
                  <a:cubicBezTo>
                    <a:pt x="3" y="7"/>
                    <a:pt x="3" y="7"/>
                    <a:pt x="5" y="12"/>
                  </a:cubicBezTo>
                  <a:cubicBezTo>
                    <a:pt x="5" y="13"/>
                    <a:pt x="5" y="13"/>
                    <a:pt x="5" y="13"/>
                  </a:cubicBezTo>
                  <a:cubicBezTo>
                    <a:pt x="0" y="15"/>
                    <a:pt x="0" y="15"/>
                    <a:pt x="0" y="16"/>
                  </a:cubicBezTo>
                  <a:cubicBezTo>
                    <a:pt x="0" y="19"/>
                    <a:pt x="0" y="19"/>
                    <a:pt x="0" y="19"/>
                  </a:cubicBezTo>
                  <a:cubicBezTo>
                    <a:pt x="0" y="20"/>
                    <a:pt x="0" y="20"/>
                    <a:pt x="5" y="22"/>
                  </a:cubicBezTo>
                  <a:cubicBezTo>
                    <a:pt x="5" y="23"/>
                    <a:pt x="5" y="23"/>
                    <a:pt x="5" y="23"/>
                  </a:cubicBezTo>
                  <a:cubicBezTo>
                    <a:pt x="3" y="28"/>
                    <a:pt x="3" y="28"/>
                    <a:pt x="4" y="28"/>
                  </a:cubicBezTo>
                  <a:cubicBezTo>
                    <a:pt x="6" y="31"/>
                    <a:pt x="6" y="31"/>
                    <a:pt x="6" y="31"/>
                  </a:cubicBezTo>
                  <a:cubicBezTo>
                    <a:pt x="7" y="31"/>
                    <a:pt x="7" y="31"/>
                    <a:pt x="7" y="31"/>
                  </a:cubicBezTo>
                  <a:cubicBezTo>
                    <a:pt x="7" y="31"/>
                    <a:pt x="7" y="31"/>
                    <a:pt x="7" y="31"/>
                  </a:cubicBezTo>
                  <a:cubicBezTo>
                    <a:pt x="7" y="31"/>
                    <a:pt x="8" y="31"/>
                    <a:pt x="11" y="29"/>
                  </a:cubicBezTo>
                  <a:cubicBezTo>
                    <a:pt x="13" y="30"/>
                    <a:pt x="13" y="30"/>
                    <a:pt x="13" y="30"/>
                  </a:cubicBezTo>
                  <a:cubicBezTo>
                    <a:pt x="15" y="34"/>
                    <a:pt x="15" y="34"/>
                    <a:pt x="16"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8"/>
                    <a:pt x="31" y="27"/>
                    <a:pt x="29" y="23"/>
                  </a:cubicBezTo>
                  <a:cubicBezTo>
                    <a:pt x="30" y="22"/>
                    <a:pt x="30" y="22"/>
                    <a:pt x="30" y="22"/>
                  </a:cubicBezTo>
                  <a:cubicBezTo>
                    <a:pt x="35" y="20"/>
                    <a:pt x="35" y="20"/>
                    <a:pt x="35" y="19"/>
                  </a:cubicBezTo>
                  <a:cubicBezTo>
                    <a:pt x="35" y="15"/>
                    <a:pt x="35" y="15"/>
                    <a:pt x="35" y="15"/>
                  </a:cubicBezTo>
                  <a:cubicBezTo>
                    <a:pt x="35" y="15"/>
                    <a:pt x="35" y="15"/>
                    <a:pt x="30" y="13"/>
                  </a:cubicBezTo>
                  <a:close/>
                  <a:moveTo>
                    <a:pt x="17" y="23"/>
                  </a:moveTo>
                  <a:cubicBezTo>
                    <a:pt x="14" y="23"/>
                    <a:pt x="11" y="21"/>
                    <a:pt x="11" y="17"/>
                  </a:cubicBezTo>
                  <a:cubicBezTo>
                    <a:pt x="11" y="14"/>
                    <a:pt x="14" y="11"/>
                    <a:pt x="17" y="11"/>
                  </a:cubicBezTo>
                  <a:cubicBezTo>
                    <a:pt x="21" y="11"/>
                    <a:pt x="23" y="14"/>
                    <a:pt x="23" y="17"/>
                  </a:cubicBezTo>
                  <a:cubicBezTo>
                    <a:pt x="23" y="21"/>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4" name="Freeform 31"/>
            <p:cNvSpPr>
              <a:spLocks noEditPoints="1"/>
            </p:cNvSpPr>
            <p:nvPr/>
          </p:nvSpPr>
          <p:spPr bwMode="auto">
            <a:xfrm>
              <a:off x="5500688" y="3962400"/>
              <a:ext cx="100013" cy="100013"/>
            </a:xfrm>
            <a:custGeom>
              <a:avLst/>
              <a:gdLst>
                <a:gd name="T0" fmla="*/ 30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3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3" y="5"/>
                  </a:cubicBezTo>
                  <a:cubicBezTo>
                    <a:pt x="11" y="6"/>
                    <a:pt x="11" y="6"/>
                    <a:pt x="11" y="6"/>
                  </a:cubicBezTo>
                  <a:cubicBezTo>
                    <a:pt x="8" y="4"/>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5"/>
                    <a:pt x="34" y="15"/>
                    <a:pt x="34" y="15"/>
                  </a:cubicBezTo>
                  <a:cubicBezTo>
                    <a:pt x="34" y="15"/>
                    <a:pt x="34" y="15"/>
                    <a:pt x="30"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5" name="Freeform 32"/>
            <p:cNvSpPr>
              <a:spLocks noEditPoints="1"/>
            </p:cNvSpPr>
            <p:nvPr/>
          </p:nvSpPr>
          <p:spPr bwMode="auto">
            <a:xfrm>
              <a:off x="6634163" y="3324225"/>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3 h 34"/>
                <a:gd name="T10" fmla="*/ 28 w 35"/>
                <a:gd name="T11" fmla="*/ 3 h 34"/>
                <a:gd name="T12" fmla="*/ 23 w 35"/>
                <a:gd name="T13" fmla="*/ 5 h 34"/>
                <a:gd name="T14" fmla="*/ 22 w 35"/>
                <a:gd name="T15" fmla="*/ 5 h 34"/>
                <a:gd name="T16" fmla="*/ 19 w 35"/>
                <a:gd name="T17" fmla="*/ 0 h 34"/>
                <a:gd name="T18" fmla="*/ 16 w 35"/>
                <a:gd name="T19" fmla="*/ 0 h 34"/>
                <a:gd name="T20" fmla="*/ 13 w 35"/>
                <a:gd name="T21" fmla="*/ 5 h 34"/>
                <a:gd name="T22" fmla="*/ 12 w 35"/>
                <a:gd name="T23" fmla="*/ 5 h 34"/>
                <a:gd name="T24" fmla="*/ 7 w 35"/>
                <a:gd name="T25" fmla="*/ 4 h 34"/>
                <a:gd name="T26" fmla="*/ 7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7 w 35"/>
                <a:gd name="T45" fmla="*/ 30 h 34"/>
                <a:gd name="T46" fmla="*/ 7 w 35"/>
                <a:gd name="T47" fmla="*/ 31 h 34"/>
                <a:gd name="T48" fmla="*/ 7 w 35"/>
                <a:gd name="T49" fmla="*/ 31 h 34"/>
                <a:gd name="T50" fmla="*/ 12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4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3"/>
                    <a:pt x="28" y="3"/>
                    <a:pt x="28" y="3"/>
                  </a:cubicBezTo>
                  <a:cubicBezTo>
                    <a:pt x="28" y="3"/>
                    <a:pt x="28" y="3"/>
                    <a:pt x="28" y="3"/>
                  </a:cubicBezTo>
                  <a:cubicBezTo>
                    <a:pt x="28" y="3"/>
                    <a:pt x="27" y="3"/>
                    <a:pt x="23" y="5"/>
                  </a:cubicBezTo>
                  <a:cubicBezTo>
                    <a:pt x="22" y="5"/>
                    <a:pt x="22" y="5"/>
                    <a:pt x="22" y="5"/>
                  </a:cubicBezTo>
                  <a:cubicBezTo>
                    <a:pt x="20" y="0"/>
                    <a:pt x="20" y="0"/>
                    <a:pt x="19" y="0"/>
                  </a:cubicBezTo>
                  <a:cubicBezTo>
                    <a:pt x="16" y="0"/>
                    <a:pt x="16" y="0"/>
                    <a:pt x="16" y="0"/>
                  </a:cubicBezTo>
                  <a:cubicBezTo>
                    <a:pt x="15" y="0"/>
                    <a:pt x="15" y="0"/>
                    <a:pt x="13" y="5"/>
                  </a:cubicBezTo>
                  <a:cubicBezTo>
                    <a:pt x="12" y="5"/>
                    <a:pt x="12" y="5"/>
                    <a:pt x="12" y="5"/>
                  </a:cubicBezTo>
                  <a:cubicBezTo>
                    <a:pt x="9" y="4"/>
                    <a:pt x="7" y="4"/>
                    <a:pt x="7" y="4"/>
                  </a:cubicBezTo>
                  <a:cubicBezTo>
                    <a:pt x="7" y="4"/>
                    <a:pt x="7" y="4"/>
                    <a:pt x="7"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19"/>
                    <a:pt x="0" y="20"/>
                    <a:pt x="5" y="21"/>
                  </a:cubicBezTo>
                  <a:cubicBezTo>
                    <a:pt x="5" y="23"/>
                    <a:pt x="5" y="23"/>
                    <a:pt x="5" y="23"/>
                  </a:cubicBezTo>
                  <a:cubicBezTo>
                    <a:pt x="3" y="27"/>
                    <a:pt x="4" y="27"/>
                    <a:pt x="4" y="28"/>
                  </a:cubicBezTo>
                  <a:cubicBezTo>
                    <a:pt x="7" y="30"/>
                    <a:pt x="7" y="30"/>
                    <a:pt x="7" y="30"/>
                  </a:cubicBezTo>
                  <a:cubicBezTo>
                    <a:pt x="7" y="31"/>
                    <a:pt x="7" y="31"/>
                    <a:pt x="7" y="31"/>
                  </a:cubicBezTo>
                  <a:cubicBezTo>
                    <a:pt x="7" y="31"/>
                    <a:pt x="7" y="31"/>
                    <a:pt x="7" y="31"/>
                  </a:cubicBezTo>
                  <a:cubicBezTo>
                    <a:pt x="7" y="31"/>
                    <a:pt x="8" y="31"/>
                    <a:pt x="12"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2" y="27"/>
                    <a:pt x="29" y="23"/>
                  </a:cubicBezTo>
                  <a:cubicBezTo>
                    <a:pt x="30" y="21"/>
                    <a:pt x="30" y="21"/>
                    <a:pt x="30" y="21"/>
                  </a:cubicBezTo>
                  <a:cubicBezTo>
                    <a:pt x="35" y="19"/>
                    <a:pt x="35" y="19"/>
                    <a:pt x="35" y="19"/>
                  </a:cubicBezTo>
                  <a:cubicBezTo>
                    <a:pt x="35" y="15"/>
                    <a:pt x="35" y="15"/>
                    <a:pt x="35" y="15"/>
                  </a:cubicBezTo>
                  <a:cubicBezTo>
                    <a:pt x="35" y="15"/>
                    <a:pt x="35" y="14"/>
                    <a:pt x="30" y="13"/>
                  </a:cubicBezTo>
                  <a:close/>
                  <a:moveTo>
                    <a:pt x="17" y="23"/>
                  </a:moveTo>
                  <a:cubicBezTo>
                    <a:pt x="14" y="23"/>
                    <a:pt x="11" y="20"/>
                    <a:pt x="11" y="17"/>
                  </a:cubicBezTo>
                  <a:cubicBezTo>
                    <a:pt x="11" y="14"/>
                    <a:pt x="14" y="11"/>
                    <a:pt x="17" y="11"/>
                  </a:cubicBezTo>
                  <a:cubicBezTo>
                    <a:pt x="21" y="11"/>
                    <a:pt x="24" y="14"/>
                    <a:pt x="24" y="17"/>
                  </a:cubicBezTo>
                  <a:cubicBezTo>
                    <a:pt x="24"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6" name="Freeform 33"/>
            <p:cNvSpPr>
              <a:spLocks noEditPoints="1"/>
            </p:cNvSpPr>
            <p:nvPr/>
          </p:nvSpPr>
          <p:spPr bwMode="auto">
            <a:xfrm>
              <a:off x="6389688" y="3144838"/>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2 h 34"/>
                <a:gd name="T32" fmla="*/ 5 w 35"/>
                <a:gd name="T33" fmla="*/ 13 h 34"/>
                <a:gd name="T34" fmla="*/ 0 w 35"/>
                <a:gd name="T35" fmla="*/ 15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19"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2"/>
                  </a:cubicBezTo>
                  <a:cubicBezTo>
                    <a:pt x="5" y="13"/>
                    <a:pt x="5" y="13"/>
                    <a:pt x="5" y="13"/>
                  </a:cubicBezTo>
                  <a:cubicBezTo>
                    <a:pt x="0" y="15"/>
                    <a:pt x="0" y="15"/>
                    <a:pt x="0" y="15"/>
                  </a:cubicBezTo>
                  <a:cubicBezTo>
                    <a:pt x="0" y="19"/>
                    <a:pt x="0" y="19"/>
                    <a:pt x="0" y="19"/>
                  </a:cubicBezTo>
                  <a:cubicBezTo>
                    <a:pt x="0" y="20"/>
                    <a:pt x="0" y="20"/>
                    <a:pt x="5" y="22"/>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7" name="Freeform 34"/>
            <p:cNvSpPr>
              <a:spLocks noEditPoints="1"/>
            </p:cNvSpPr>
            <p:nvPr/>
          </p:nvSpPr>
          <p:spPr bwMode="auto">
            <a:xfrm>
              <a:off x="6737350" y="4354513"/>
              <a:ext cx="103188" cy="100013"/>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1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3" y="6"/>
                    <a:pt x="6"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1" y="20"/>
                    <a:pt x="11" y="17"/>
                  </a:cubicBezTo>
                  <a:cubicBezTo>
                    <a:pt x="11"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8" name="Freeform 35"/>
            <p:cNvSpPr>
              <a:spLocks noEditPoints="1"/>
            </p:cNvSpPr>
            <p:nvPr/>
          </p:nvSpPr>
          <p:spPr bwMode="auto">
            <a:xfrm>
              <a:off x="6605588" y="4675188"/>
              <a:ext cx="103188" cy="100013"/>
            </a:xfrm>
            <a:custGeom>
              <a:avLst/>
              <a:gdLst>
                <a:gd name="T0" fmla="*/ 30 w 35"/>
                <a:gd name="T1" fmla="*/ 12 h 34"/>
                <a:gd name="T2" fmla="*/ 30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5 w 35"/>
                <a:gd name="T31" fmla="*/ 11 h 34"/>
                <a:gd name="T32" fmla="*/ 5 w 35"/>
                <a:gd name="T33" fmla="*/ 12 h 34"/>
                <a:gd name="T34" fmla="*/ 0 w 35"/>
                <a:gd name="T35" fmla="*/ 15 h 34"/>
                <a:gd name="T36" fmla="*/ 0 w 35"/>
                <a:gd name="T37" fmla="*/ 19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19 w 35"/>
                <a:gd name="T57" fmla="*/ 34 h 34"/>
                <a:gd name="T58" fmla="*/ 22 w 35"/>
                <a:gd name="T59" fmla="*/ 29 h 34"/>
                <a:gd name="T60" fmla="*/ 23 w 35"/>
                <a:gd name="T61" fmla="*/ 28 h 34"/>
                <a:gd name="T62" fmla="*/ 28 w 35"/>
                <a:gd name="T63" fmla="*/ 30 h 34"/>
                <a:gd name="T64" fmla="*/ 28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3 h 34"/>
                <a:gd name="T80" fmla="*/ 11 w 35"/>
                <a:gd name="T81" fmla="*/ 17 h 34"/>
                <a:gd name="T82" fmla="*/ 18 w 35"/>
                <a:gd name="T83" fmla="*/ 11 h 34"/>
                <a:gd name="T84" fmla="*/ 24 w 35"/>
                <a:gd name="T85" fmla="*/ 17 h 34"/>
                <a:gd name="T86" fmla="*/ 18 w 35"/>
                <a:gd name="T87" fmla="*/ 23 h 34"/>
                <a:gd name="T88" fmla="*/ 18 w 35"/>
                <a:gd name="T89" fmla="*/ 23 h 34"/>
                <a:gd name="T90" fmla="*/ 18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7" y="3"/>
                    <a:pt x="7" y="3"/>
                  </a:cubicBezTo>
                  <a:cubicBezTo>
                    <a:pt x="7" y="3"/>
                    <a:pt x="7" y="3"/>
                    <a:pt x="7" y="3"/>
                  </a:cubicBezTo>
                  <a:cubicBezTo>
                    <a:pt x="4" y="6"/>
                    <a:pt x="4" y="6"/>
                    <a:pt x="4" y="6"/>
                  </a:cubicBezTo>
                  <a:cubicBezTo>
                    <a:pt x="3" y="6"/>
                    <a:pt x="3" y="6"/>
                    <a:pt x="5" y="11"/>
                  </a:cubicBezTo>
                  <a:cubicBezTo>
                    <a:pt x="5" y="12"/>
                    <a:pt x="5" y="12"/>
                    <a:pt x="5" y="12"/>
                  </a:cubicBezTo>
                  <a:cubicBezTo>
                    <a:pt x="0" y="14"/>
                    <a:pt x="0" y="14"/>
                    <a:pt x="0" y="15"/>
                  </a:cubicBezTo>
                  <a:cubicBezTo>
                    <a:pt x="0" y="19"/>
                    <a:pt x="0" y="19"/>
                    <a:pt x="0" y="19"/>
                  </a:cubicBezTo>
                  <a:cubicBezTo>
                    <a:pt x="0" y="19"/>
                    <a:pt x="0" y="19"/>
                    <a:pt x="5" y="21"/>
                  </a:cubicBezTo>
                  <a:cubicBezTo>
                    <a:pt x="6" y="22"/>
                    <a:pt x="6" y="22"/>
                    <a:pt x="6" y="22"/>
                  </a:cubicBezTo>
                  <a:cubicBezTo>
                    <a:pt x="3" y="27"/>
                    <a:pt x="4" y="27"/>
                    <a:pt x="4" y="27"/>
                  </a:cubicBezTo>
                  <a:cubicBezTo>
                    <a:pt x="7" y="30"/>
                    <a:pt x="7" y="30"/>
                    <a:pt x="7" y="30"/>
                  </a:cubicBezTo>
                  <a:cubicBezTo>
                    <a:pt x="7" y="30"/>
                    <a:pt x="7" y="30"/>
                    <a:pt x="7" y="30"/>
                  </a:cubicBezTo>
                  <a:cubicBezTo>
                    <a:pt x="7" y="30"/>
                    <a:pt x="7" y="30"/>
                    <a:pt x="7" y="30"/>
                  </a:cubicBezTo>
                  <a:cubicBezTo>
                    <a:pt x="7" y="30"/>
                    <a:pt x="8" y="30"/>
                    <a:pt x="12" y="28"/>
                  </a:cubicBezTo>
                  <a:cubicBezTo>
                    <a:pt x="13" y="29"/>
                    <a:pt x="13" y="29"/>
                    <a:pt x="13" y="29"/>
                  </a:cubicBezTo>
                  <a:cubicBezTo>
                    <a:pt x="15" y="34"/>
                    <a:pt x="15" y="34"/>
                    <a:pt x="16" y="34"/>
                  </a:cubicBezTo>
                  <a:cubicBezTo>
                    <a:pt x="19" y="34"/>
                    <a:pt x="19" y="34"/>
                    <a:pt x="19" y="34"/>
                  </a:cubicBezTo>
                  <a:cubicBezTo>
                    <a:pt x="20" y="34"/>
                    <a:pt x="20" y="34"/>
                    <a:pt x="22" y="29"/>
                  </a:cubicBezTo>
                  <a:cubicBezTo>
                    <a:pt x="23" y="28"/>
                    <a:pt x="23" y="28"/>
                    <a:pt x="23" y="28"/>
                  </a:cubicBezTo>
                  <a:cubicBezTo>
                    <a:pt x="26" y="30"/>
                    <a:pt x="28" y="30"/>
                    <a:pt x="28" y="30"/>
                  </a:cubicBezTo>
                  <a:cubicBezTo>
                    <a:pt x="28" y="30"/>
                    <a:pt x="28" y="30"/>
                    <a:pt x="28"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3"/>
                  </a:moveTo>
                  <a:cubicBezTo>
                    <a:pt x="14" y="23"/>
                    <a:pt x="11" y="20"/>
                    <a:pt x="11" y="17"/>
                  </a:cubicBezTo>
                  <a:cubicBezTo>
                    <a:pt x="11" y="13"/>
                    <a:pt x="14" y="11"/>
                    <a:pt x="18" y="11"/>
                  </a:cubicBezTo>
                  <a:cubicBezTo>
                    <a:pt x="21" y="11"/>
                    <a:pt x="24" y="13"/>
                    <a:pt x="24" y="17"/>
                  </a:cubicBezTo>
                  <a:cubicBezTo>
                    <a:pt x="24" y="20"/>
                    <a:pt x="21" y="23"/>
                    <a:pt x="18" y="23"/>
                  </a:cubicBezTo>
                  <a:close/>
                  <a:moveTo>
                    <a:pt x="18" y="23"/>
                  </a:moveTo>
                  <a:cubicBezTo>
                    <a:pt x="18" y="23"/>
                    <a:pt x="18" y="23"/>
                    <a:pt x="18"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39" name="Freeform 36"/>
            <p:cNvSpPr>
              <a:spLocks noEditPoints="1"/>
            </p:cNvSpPr>
            <p:nvPr/>
          </p:nvSpPr>
          <p:spPr bwMode="auto">
            <a:xfrm>
              <a:off x="6389688" y="4483100"/>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19"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20"/>
                    <a:pt x="0" y="20"/>
                    <a:pt x="5" y="21"/>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0" name="Freeform 37"/>
            <p:cNvSpPr>
              <a:spLocks noEditPoints="1"/>
            </p:cNvSpPr>
            <p:nvPr/>
          </p:nvSpPr>
          <p:spPr bwMode="auto">
            <a:xfrm>
              <a:off x="5862638" y="4965700"/>
              <a:ext cx="103188" cy="100013"/>
            </a:xfrm>
            <a:custGeom>
              <a:avLst/>
              <a:gdLst>
                <a:gd name="T0" fmla="*/ 30 w 35"/>
                <a:gd name="T1" fmla="*/ 13 h 34"/>
                <a:gd name="T2" fmla="*/ 29 w 35"/>
                <a:gd name="T3" fmla="*/ 11 h 34"/>
                <a:gd name="T4" fmla="*/ 31 w 35"/>
                <a:gd name="T5" fmla="*/ 6 h 34"/>
                <a:gd name="T6" fmla="*/ 28 w 35"/>
                <a:gd name="T7" fmla="*/ 3 h 34"/>
                <a:gd name="T8" fmla="*/ 28 w 35"/>
                <a:gd name="T9" fmla="*/ 3 h 34"/>
                <a:gd name="T10" fmla="*/ 28 w 35"/>
                <a:gd name="T11" fmla="*/ 3 h 34"/>
                <a:gd name="T12" fmla="*/ 23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7 w 35"/>
                <a:gd name="T45" fmla="*/ 30 h 34"/>
                <a:gd name="T46" fmla="*/ 7 w 35"/>
                <a:gd name="T47" fmla="*/ 30 h 34"/>
                <a:gd name="T48" fmla="*/ 7 w 35"/>
                <a:gd name="T49" fmla="*/ 30 h 34"/>
                <a:gd name="T50" fmla="*/ 12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2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6"/>
                    <a:pt x="31" y="6"/>
                  </a:cubicBezTo>
                  <a:cubicBezTo>
                    <a:pt x="28" y="3"/>
                    <a:pt x="28" y="3"/>
                    <a:pt x="28" y="3"/>
                  </a:cubicBezTo>
                  <a:cubicBezTo>
                    <a:pt x="28" y="3"/>
                    <a:pt x="28" y="3"/>
                    <a:pt x="28" y="3"/>
                  </a:cubicBezTo>
                  <a:cubicBezTo>
                    <a:pt x="28" y="3"/>
                    <a:pt x="28" y="3"/>
                    <a:pt x="28" y="3"/>
                  </a:cubicBezTo>
                  <a:cubicBezTo>
                    <a:pt x="28" y="3"/>
                    <a:pt x="27" y="3"/>
                    <a:pt x="23"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7" y="3"/>
                    <a:pt x="7" y="3"/>
                  </a:cubicBezTo>
                  <a:cubicBezTo>
                    <a:pt x="7" y="3"/>
                    <a:pt x="7" y="3"/>
                    <a:pt x="7" y="3"/>
                  </a:cubicBezTo>
                  <a:cubicBezTo>
                    <a:pt x="4" y="6"/>
                    <a:pt x="4" y="6"/>
                    <a:pt x="4" y="6"/>
                  </a:cubicBezTo>
                  <a:cubicBezTo>
                    <a:pt x="3" y="6"/>
                    <a:pt x="3" y="7"/>
                    <a:pt x="5" y="11"/>
                  </a:cubicBezTo>
                  <a:cubicBezTo>
                    <a:pt x="5" y="13"/>
                    <a:pt x="5" y="13"/>
                    <a:pt x="5" y="13"/>
                  </a:cubicBezTo>
                  <a:cubicBezTo>
                    <a:pt x="0" y="14"/>
                    <a:pt x="0" y="15"/>
                    <a:pt x="0" y="15"/>
                  </a:cubicBezTo>
                  <a:cubicBezTo>
                    <a:pt x="0" y="19"/>
                    <a:pt x="0" y="19"/>
                    <a:pt x="0" y="19"/>
                  </a:cubicBezTo>
                  <a:cubicBezTo>
                    <a:pt x="0" y="19"/>
                    <a:pt x="0" y="19"/>
                    <a:pt x="5" y="21"/>
                  </a:cubicBezTo>
                  <a:cubicBezTo>
                    <a:pt x="5" y="23"/>
                    <a:pt x="5" y="23"/>
                    <a:pt x="5" y="23"/>
                  </a:cubicBezTo>
                  <a:cubicBezTo>
                    <a:pt x="3" y="27"/>
                    <a:pt x="4" y="27"/>
                    <a:pt x="4" y="28"/>
                  </a:cubicBezTo>
                  <a:cubicBezTo>
                    <a:pt x="7" y="30"/>
                    <a:pt x="7" y="30"/>
                    <a:pt x="7" y="30"/>
                  </a:cubicBezTo>
                  <a:cubicBezTo>
                    <a:pt x="7" y="30"/>
                    <a:pt x="7" y="30"/>
                    <a:pt x="7" y="30"/>
                  </a:cubicBezTo>
                  <a:cubicBezTo>
                    <a:pt x="7" y="30"/>
                    <a:pt x="7" y="30"/>
                    <a:pt x="7" y="30"/>
                  </a:cubicBezTo>
                  <a:cubicBezTo>
                    <a:pt x="7" y="30"/>
                    <a:pt x="8" y="30"/>
                    <a:pt x="12"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2" y="27"/>
                    <a:pt x="29" y="22"/>
                  </a:cubicBezTo>
                  <a:cubicBezTo>
                    <a:pt x="30" y="21"/>
                    <a:pt x="30" y="21"/>
                    <a:pt x="30" y="21"/>
                  </a:cubicBezTo>
                  <a:cubicBezTo>
                    <a:pt x="35" y="19"/>
                    <a:pt x="35" y="19"/>
                    <a:pt x="35" y="19"/>
                  </a:cubicBezTo>
                  <a:cubicBezTo>
                    <a:pt x="35" y="15"/>
                    <a:pt x="35" y="15"/>
                    <a:pt x="35" y="15"/>
                  </a:cubicBezTo>
                  <a:cubicBezTo>
                    <a:pt x="35" y="14"/>
                    <a:pt x="35" y="14"/>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1" name="Freeform 38"/>
            <p:cNvSpPr>
              <a:spLocks noEditPoints="1"/>
            </p:cNvSpPr>
            <p:nvPr/>
          </p:nvSpPr>
          <p:spPr bwMode="auto">
            <a:xfrm>
              <a:off x="5421313" y="4792663"/>
              <a:ext cx="100013" cy="100013"/>
            </a:xfrm>
            <a:custGeom>
              <a:avLst/>
              <a:gdLst>
                <a:gd name="T0" fmla="*/ 30 w 34"/>
                <a:gd name="T1" fmla="*/ 13 h 34"/>
                <a:gd name="T2" fmla="*/ 29 w 34"/>
                <a:gd name="T3" fmla="*/ 11 h 34"/>
                <a:gd name="T4" fmla="*/ 31 w 34"/>
                <a:gd name="T5" fmla="*/ 6 h 34"/>
                <a:gd name="T6" fmla="*/ 28 w 34"/>
                <a:gd name="T7" fmla="*/ 4 h 34"/>
                <a:gd name="T8" fmla="*/ 28 w 34"/>
                <a:gd name="T9" fmla="*/ 3 h 34"/>
                <a:gd name="T10" fmla="*/ 27 w 34"/>
                <a:gd name="T11" fmla="*/ 3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3 h 34"/>
                <a:gd name="T26" fmla="*/ 6 w 34"/>
                <a:gd name="T27" fmla="*/ 3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0 h 34"/>
                <a:gd name="T46" fmla="*/ 6 w 34"/>
                <a:gd name="T47" fmla="*/ 30 h 34"/>
                <a:gd name="T48" fmla="*/ 7 w 34"/>
                <a:gd name="T49" fmla="*/ 30 h 34"/>
                <a:gd name="T50" fmla="*/ 11 w 34"/>
                <a:gd name="T51" fmla="*/ 29 h 34"/>
                <a:gd name="T52" fmla="*/ 13 w 34"/>
                <a:gd name="T53" fmla="*/ 29 h 34"/>
                <a:gd name="T54" fmla="*/ 15 w 34"/>
                <a:gd name="T55" fmla="*/ 34 h 34"/>
                <a:gd name="T56" fmla="*/ 19 w 34"/>
                <a:gd name="T57" fmla="*/ 34 h 34"/>
                <a:gd name="T58" fmla="*/ 21 w 34"/>
                <a:gd name="T59" fmla="*/ 29 h 34"/>
                <a:gd name="T60" fmla="*/ 23 w 34"/>
                <a:gd name="T61" fmla="*/ 29 h 34"/>
                <a:gd name="T62" fmla="*/ 28 w 34"/>
                <a:gd name="T63" fmla="*/ 30 h 34"/>
                <a:gd name="T64" fmla="*/ 28 w 34"/>
                <a:gd name="T65" fmla="*/ 30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6"/>
                    <a:pt x="31" y="6"/>
                  </a:cubicBezTo>
                  <a:cubicBezTo>
                    <a:pt x="28" y="4"/>
                    <a:pt x="28" y="4"/>
                    <a:pt x="28" y="4"/>
                  </a:cubicBezTo>
                  <a:cubicBezTo>
                    <a:pt x="28" y="3"/>
                    <a:pt x="28" y="3"/>
                    <a:pt x="28" y="3"/>
                  </a:cubicBezTo>
                  <a:cubicBezTo>
                    <a:pt x="27" y="3"/>
                    <a:pt x="27" y="3"/>
                    <a:pt x="27" y="3"/>
                  </a:cubicBezTo>
                  <a:cubicBezTo>
                    <a:pt x="27" y="3"/>
                    <a:pt x="27" y="3"/>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3"/>
                    <a:pt x="7" y="3"/>
                  </a:cubicBezTo>
                  <a:cubicBezTo>
                    <a:pt x="6" y="3"/>
                    <a:pt x="6" y="3"/>
                    <a:pt x="6" y="3"/>
                  </a:cubicBezTo>
                  <a:cubicBezTo>
                    <a:pt x="3" y="6"/>
                    <a:pt x="3" y="6"/>
                    <a:pt x="3" y="6"/>
                  </a:cubicBezTo>
                  <a:cubicBezTo>
                    <a:pt x="3" y="7"/>
                    <a:pt x="3" y="7"/>
                    <a:pt x="5" y="11"/>
                  </a:cubicBezTo>
                  <a:cubicBezTo>
                    <a:pt x="4" y="13"/>
                    <a:pt x="4" y="13"/>
                    <a:pt x="4" y="13"/>
                  </a:cubicBezTo>
                  <a:cubicBezTo>
                    <a:pt x="0" y="14"/>
                    <a:pt x="0" y="15"/>
                    <a:pt x="0" y="15"/>
                  </a:cubicBezTo>
                  <a:cubicBezTo>
                    <a:pt x="0" y="19"/>
                    <a:pt x="0" y="19"/>
                    <a:pt x="0" y="19"/>
                  </a:cubicBezTo>
                  <a:cubicBezTo>
                    <a:pt x="0" y="19"/>
                    <a:pt x="0" y="19"/>
                    <a:pt x="4" y="21"/>
                  </a:cubicBezTo>
                  <a:cubicBezTo>
                    <a:pt x="5" y="23"/>
                    <a:pt x="5" y="23"/>
                    <a:pt x="5" y="23"/>
                  </a:cubicBezTo>
                  <a:cubicBezTo>
                    <a:pt x="3" y="27"/>
                    <a:pt x="3" y="27"/>
                    <a:pt x="4" y="28"/>
                  </a:cubicBezTo>
                  <a:cubicBezTo>
                    <a:pt x="6" y="30"/>
                    <a:pt x="6" y="30"/>
                    <a:pt x="6" y="30"/>
                  </a:cubicBezTo>
                  <a:cubicBezTo>
                    <a:pt x="6" y="30"/>
                    <a:pt x="6" y="30"/>
                    <a:pt x="6" y="30"/>
                  </a:cubicBezTo>
                  <a:cubicBezTo>
                    <a:pt x="7" y="30"/>
                    <a:pt x="7" y="30"/>
                    <a:pt x="7" y="30"/>
                  </a:cubicBezTo>
                  <a:cubicBezTo>
                    <a:pt x="7" y="30"/>
                    <a:pt x="7" y="30"/>
                    <a:pt x="11" y="29"/>
                  </a:cubicBezTo>
                  <a:cubicBezTo>
                    <a:pt x="13" y="29"/>
                    <a:pt x="13" y="29"/>
                    <a:pt x="13" y="29"/>
                  </a:cubicBezTo>
                  <a:cubicBezTo>
                    <a:pt x="15" y="34"/>
                    <a:pt x="15" y="34"/>
                    <a:pt x="15" y="34"/>
                  </a:cubicBezTo>
                  <a:cubicBezTo>
                    <a:pt x="19" y="34"/>
                    <a:pt x="19" y="34"/>
                    <a:pt x="19" y="34"/>
                  </a:cubicBezTo>
                  <a:cubicBezTo>
                    <a:pt x="20" y="34"/>
                    <a:pt x="20" y="34"/>
                    <a:pt x="21"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1" y="27"/>
                    <a:pt x="29" y="23"/>
                  </a:cubicBezTo>
                  <a:cubicBezTo>
                    <a:pt x="30" y="21"/>
                    <a:pt x="30" y="21"/>
                    <a:pt x="30" y="21"/>
                  </a:cubicBezTo>
                  <a:cubicBezTo>
                    <a:pt x="34" y="19"/>
                    <a:pt x="34" y="19"/>
                    <a:pt x="34" y="19"/>
                  </a:cubicBezTo>
                  <a:cubicBezTo>
                    <a:pt x="34" y="15"/>
                    <a:pt x="34" y="15"/>
                    <a:pt x="34" y="15"/>
                  </a:cubicBezTo>
                  <a:cubicBezTo>
                    <a:pt x="34" y="14"/>
                    <a:pt x="34" y="14"/>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2" name="Freeform 39"/>
            <p:cNvSpPr>
              <a:spLocks noEditPoints="1"/>
            </p:cNvSpPr>
            <p:nvPr/>
          </p:nvSpPr>
          <p:spPr bwMode="auto">
            <a:xfrm>
              <a:off x="5386388" y="4068763"/>
              <a:ext cx="100013" cy="100013"/>
            </a:xfrm>
            <a:custGeom>
              <a:avLst/>
              <a:gdLst>
                <a:gd name="T0" fmla="*/ 30 w 34"/>
                <a:gd name="T1" fmla="*/ 13 h 34"/>
                <a:gd name="T2" fmla="*/ 29 w 34"/>
                <a:gd name="T3" fmla="*/ 11 h 34"/>
                <a:gd name="T4" fmla="*/ 31 w 34"/>
                <a:gd name="T5" fmla="*/ 6 h 34"/>
                <a:gd name="T6" fmla="*/ 28 w 34"/>
                <a:gd name="T7" fmla="*/ 4 h 34"/>
                <a:gd name="T8" fmla="*/ 28 w 34"/>
                <a:gd name="T9" fmla="*/ 4 h 34"/>
                <a:gd name="T10" fmla="*/ 27 w 34"/>
                <a:gd name="T11" fmla="*/ 4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4 h 34"/>
                <a:gd name="T26" fmla="*/ 6 w 34"/>
                <a:gd name="T27" fmla="*/ 4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8 w 34"/>
                <a:gd name="T63" fmla="*/ 31 h 34"/>
                <a:gd name="T64" fmla="*/ 28 w 34"/>
                <a:gd name="T65" fmla="*/ 31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7" y="4"/>
                    <a:pt x="27" y="4"/>
                    <a:pt x="27" y="4"/>
                  </a:cubicBezTo>
                  <a:cubicBezTo>
                    <a:pt x="27" y="4"/>
                    <a:pt x="27" y="4"/>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4"/>
                    <a:pt x="7" y="4"/>
                  </a:cubicBezTo>
                  <a:cubicBezTo>
                    <a:pt x="6" y="4"/>
                    <a:pt x="6" y="4"/>
                    <a:pt x="6" y="4"/>
                  </a:cubicBezTo>
                  <a:cubicBezTo>
                    <a:pt x="3" y="6"/>
                    <a:pt x="3" y="6"/>
                    <a:pt x="3" y="6"/>
                  </a:cubicBezTo>
                  <a:cubicBezTo>
                    <a:pt x="3" y="7"/>
                    <a:pt x="3" y="7"/>
                    <a:pt x="5" y="11"/>
                  </a:cubicBezTo>
                  <a:cubicBezTo>
                    <a:pt x="4" y="13"/>
                    <a:pt x="4" y="13"/>
                    <a:pt x="4" y="13"/>
                  </a:cubicBezTo>
                  <a:cubicBezTo>
                    <a:pt x="0" y="15"/>
                    <a:pt x="0" y="15"/>
                    <a:pt x="0" y="15"/>
                  </a:cubicBezTo>
                  <a:cubicBezTo>
                    <a:pt x="0" y="19"/>
                    <a:pt x="0" y="19"/>
                    <a:pt x="0" y="19"/>
                  </a:cubicBezTo>
                  <a:cubicBezTo>
                    <a:pt x="0" y="20"/>
                    <a:pt x="0" y="20"/>
                    <a:pt x="4" y="21"/>
                  </a:cubicBezTo>
                  <a:cubicBezTo>
                    <a:pt x="5" y="23"/>
                    <a:pt x="5" y="23"/>
                    <a:pt x="5" y="23"/>
                  </a:cubicBezTo>
                  <a:cubicBezTo>
                    <a:pt x="3" y="27"/>
                    <a:pt x="3" y="28"/>
                    <a:pt x="4"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1"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4" y="20"/>
                    <a:pt x="34" y="19"/>
                    <a:pt x="34" y="19"/>
                  </a:cubicBezTo>
                  <a:cubicBezTo>
                    <a:pt x="34" y="15"/>
                    <a:pt x="34" y="15"/>
                    <a:pt x="34" y="15"/>
                  </a:cubicBezTo>
                  <a:cubicBezTo>
                    <a:pt x="34" y="15"/>
                    <a:pt x="34" y="15"/>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3" name="Freeform 40"/>
            <p:cNvSpPr>
              <a:spLocks noEditPoints="1"/>
            </p:cNvSpPr>
            <p:nvPr/>
          </p:nvSpPr>
          <p:spPr bwMode="auto">
            <a:xfrm>
              <a:off x="5024438" y="4019550"/>
              <a:ext cx="100013" cy="100013"/>
            </a:xfrm>
            <a:custGeom>
              <a:avLst/>
              <a:gdLst>
                <a:gd name="T0" fmla="*/ 30 w 34"/>
                <a:gd name="T1" fmla="*/ 13 h 34"/>
                <a:gd name="T2" fmla="*/ 29 w 34"/>
                <a:gd name="T3" fmla="*/ 11 h 34"/>
                <a:gd name="T4" fmla="*/ 31 w 34"/>
                <a:gd name="T5" fmla="*/ 6 h 34"/>
                <a:gd name="T6" fmla="*/ 28 w 34"/>
                <a:gd name="T7" fmla="*/ 4 h 34"/>
                <a:gd name="T8" fmla="*/ 28 w 34"/>
                <a:gd name="T9" fmla="*/ 4 h 34"/>
                <a:gd name="T10" fmla="*/ 27 w 34"/>
                <a:gd name="T11" fmla="*/ 4 h 34"/>
                <a:gd name="T12" fmla="*/ 23 w 34"/>
                <a:gd name="T13" fmla="*/ 5 h 34"/>
                <a:gd name="T14" fmla="*/ 21 w 34"/>
                <a:gd name="T15" fmla="*/ 5 h 34"/>
                <a:gd name="T16" fmla="*/ 19 w 34"/>
                <a:gd name="T17" fmla="*/ 0 h 34"/>
                <a:gd name="T18" fmla="*/ 15 w 34"/>
                <a:gd name="T19" fmla="*/ 0 h 34"/>
                <a:gd name="T20" fmla="*/ 13 w 34"/>
                <a:gd name="T21" fmla="*/ 5 h 34"/>
                <a:gd name="T22" fmla="*/ 11 w 34"/>
                <a:gd name="T23" fmla="*/ 5 h 34"/>
                <a:gd name="T24" fmla="*/ 7 w 34"/>
                <a:gd name="T25" fmla="*/ 4 h 34"/>
                <a:gd name="T26" fmla="*/ 6 w 34"/>
                <a:gd name="T27" fmla="*/ 4 h 34"/>
                <a:gd name="T28" fmla="*/ 3 w 34"/>
                <a:gd name="T29" fmla="*/ 6 h 34"/>
                <a:gd name="T30" fmla="*/ 5 w 34"/>
                <a:gd name="T31" fmla="*/ 11 h 34"/>
                <a:gd name="T32" fmla="*/ 4 w 34"/>
                <a:gd name="T33" fmla="*/ 13 h 34"/>
                <a:gd name="T34" fmla="*/ 0 w 34"/>
                <a:gd name="T35" fmla="*/ 15 h 34"/>
                <a:gd name="T36" fmla="*/ 0 w 34"/>
                <a:gd name="T37" fmla="*/ 19 h 34"/>
                <a:gd name="T38" fmla="*/ 4 w 34"/>
                <a:gd name="T39" fmla="*/ 21 h 34"/>
                <a:gd name="T40" fmla="*/ 5 w 34"/>
                <a:gd name="T41" fmla="*/ 23 h 34"/>
                <a:gd name="T42" fmla="*/ 4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8 w 34"/>
                <a:gd name="T63" fmla="*/ 31 h 34"/>
                <a:gd name="T64" fmla="*/ 28 w 34"/>
                <a:gd name="T65" fmla="*/ 31 h 34"/>
                <a:gd name="T66" fmla="*/ 31 w 34"/>
                <a:gd name="T67" fmla="*/ 28 h 34"/>
                <a:gd name="T68" fmla="*/ 29 w 34"/>
                <a:gd name="T69" fmla="*/ 23 h 34"/>
                <a:gd name="T70" fmla="*/ 30 w 34"/>
                <a:gd name="T71" fmla="*/ 21 h 34"/>
                <a:gd name="T72" fmla="*/ 34 w 34"/>
                <a:gd name="T73" fmla="*/ 19 h 34"/>
                <a:gd name="T74" fmla="*/ 34 w 34"/>
                <a:gd name="T75" fmla="*/ 15 h 34"/>
                <a:gd name="T76" fmla="*/ 30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7" y="4"/>
                    <a:pt x="27" y="4"/>
                    <a:pt x="27" y="4"/>
                  </a:cubicBezTo>
                  <a:cubicBezTo>
                    <a:pt x="27" y="4"/>
                    <a:pt x="27" y="4"/>
                    <a:pt x="23" y="5"/>
                  </a:cubicBezTo>
                  <a:cubicBezTo>
                    <a:pt x="21" y="5"/>
                    <a:pt x="21" y="5"/>
                    <a:pt x="21" y="5"/>
                  </a:cubicBezTo>
                  <a:cubicBezTo>
                    <a:pt x="20" y="0"/>
                    <a:pt x="19" y="0"/>
                    <a:pt x="19" y="0"/>
                  </a:cubicBezTo>
                  <a:cubicBezTo>
                    <a:pt x="15" y="0"/>
                    <a:pt x="15" y="0"/>
                    <a:pt x="15" y="0"/>
                  </a:cubicBezTo>
                  <a:cubicBezTo>
                    <a:pt x="15" y="0"/>
                    <a:pt x="14" y="0"/>
                    <a:pt x="13" y="5"/>
                  </a:cubicBezTo>
                  <a:cubicBezTo>
                    <a:pt x="11" y="5"/>
                    <a:pt x="11" y="5"/>
                    <a:pt x="11" y="5"/>
                  </a:cubicBezTo>
                  <a:cubicBezTo>
                    <a:pt x="9" y="4"/>
                    <a:pt x="7" y="4"/>
                    <a:pt x="7" y="4"/>
                  </a:cubicBezTo>
                  <a:cubicBezTo>
                    <a:pt x="6" y="4"/>
                    <a:pt x="6" y="4"/>
                    <a:pt x="6" y="4"/>
                  </a:cubicBezTo>
                  <a:cubicBezTo>
                    <a:pt x="3" y="6"/>
                    <a:pt x="3" y="6"/>
                    <a:pt x="3" y="6"/>
                  </a:cubicBezTo>
                  <a:cubicBezTo>
                    <a:pt x="3" y="7"/>
                    <a:pt x="3" y="7"/>
                    <a:pt x="5" y="11"/>
                  </a:cubicBezTo>
                  <a:cubicBezTo>
                    <a:pt x="4" y="13"/>
                    <a:pt x="4" y="13"/>
                    <a:pt x="4" y="13"/>
                  </a:cubicBezTo>
                  <a:cubicBezTo>
                    <a:pt x="0" y="15"/>
                    <a:pt x="0" y="15"/>
                    <a:pt x="0" y="15"/>
                  </a:cubicBezTo>
                  <a:cubicBezTo>
                    <a:pt x="0" y="19"/>
                    <a:pt x="0" y="19"/>
                    <a:pt x="0" y="19"/>
                  </a:cubicBezTo>
                  <a:cubicBezTo>
                    <a:pt x="0" y="20"/>
                    <a:pt x="0" y="20"/>
                    <a:pt x="4" y="21"/>
                  </a:cubicBezTo>
                  <a:cubicBezTo>
                    <a:pt x="5" y="23"/>
                    <a:pt x="5" y="23"/>
                    <a:pt x="5" y="23"/>
                  </a:cubicBezTo>
                  <a:cubicBezTo>
                    <a:pt x="3" y="27"/>
                    <a:pt x="3" y="28"/>
                    <a:pt x="4"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1"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4" y="20"/>
                    <a:pt x="34" y="19"/>
                    <a:pt x="34" y="19"/>
                  </a:cubicBezTo>
                  <a:cubicBezTo>
                    <a:pt x="34" y="15"/>
                    <a:pt x="34" y="15"/>
                    <a:pt x="34" y="15"/>
                  </a:cubicBezTo>
                  <a:cubicBezTo>
                    <a:pt x="34" y="15"/>
                    <a:pt x="34" y="15"/>
                    <a:pt x="30" y="13"/>
                  </a:cubicBezTo>
                  <a:close/>
                  <a:moveTo>
                    <a:pt x="17" y="23"/>
                  </a:moveTo>
                  <a:cubicBezTo>
                    <a:pt x="14" y="23"/>
                    <a:pt x="11" y="20"/>
                    <a:pt x="11" y="17"/>
                  </a:cubicBezTo>
                  <a:cubicBezTo>
                    <a:pt x="11" y="14"/>
                    <a:pt x="14" y="11"/>
                    <a:pt x="17" y="11"/>
                  </a:cubicBezTo>
                  <a:cubicBezTo>
                    <a:pt x="20" y="11"/>
                    <a:pt x="23" y="14"/>
                    <a:pt x="23" y="17"/>
                  </a:cubicBezTo>
                  <a:cubicBezTo>
                    <a:pt x="23" y="20"/>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4" name="Freeform 41"/>
            <p:cNvSpPr>
              <a:spLocks noEditPoints="1"/>
            </p:cNvSpPr>
            <p:nvPr/>
          </p:nvSpPr>
          <p:spPr bwMode="auto">
            <a:xfrm>
              <a:off x="5095875" y="3913188"/>
              <a:ext cx="100013" cy="100013"/>
            </a:xfrm>
            <a:custGeom>
              <a:avLst/>
              <a:gdLst>
                <a:gd name="T0" fmla="*/ 29 w 34"/>
                <a:gd name="T1" fmla="*/ 13 h 34"/>
                <a:gd name="T2" fmla="*/ 29 w 34"/>
                <a:gd name="T3" fmla="*/ 12 h 34"/>
                <a:gd name="T4" fmla="*/ 30 w 34"/>
                <a:gd name="T5" fmla="*/ 7 h 34"/>
                <a:gd name="T6" fmla="*/ 28 w 34"/>
                <a:gd name="T7" fmla="*/ 4 h 34"/>
                <a:gd name="T8" fmla="*/ 28 w 34"/>
                <a:gd name="T9" fmla="*/ 4 h 34"/>
                <a:gd name="T10" fmla="*/ 27 w 34"/>
                <a:gd name="T11" fmla="*/ 4 h 34"/>
                <a:gd name="T12" fmla="*/ 23 w 34"/>
                <a:gd name="T13" fmla="*/ 6 h 34"/>
                <a:gd name="T14" fmla="*/ 21 w 34"/>
                <a:gd name="T15" fmla="*/ 5 h 34"/>
                <a:gd name="T16" fmla="*/ 19 w 34"/>
                <a:gd name="T17" fmla="*/ 0 h 34"/>
                <a:gd name="T18" fmla="*/ 15 w 34"/>
                <a:gd name="T19" fmla="*/ 0 h 34"/>
                <a:gd name="T20" fmla="*/ 12 w 34"/>
                <a:gd name="T21" fmla="*/ 5 h 34"/>
                <a:gd name="T22" fmla="*/ 11 w 34"/>
                <a:gd name="T23" fmla="*/ 6 h 34"/>
                <a:gd name="T24" fmla="*/ 6 w 34"/>
                <a:gd name="T25" fmla="*/ 4 h 34"/>
                <a:gd name="T26" fmla="*/ 6 w 34"/>
                <a:gd name="T27" fmla="*/ 4 h 34"/>
                <a:gd name="T28" fmla="*/ 3 w 34"/>
                <a:gd name="T29" fmla="*/ 7 h 34"/>
                <a:gd name="T30" fmla="*/ 5 w 34"/>
                <a:gd name="T31" fmla="*/ 12 h 34"/>
                <a:gd name="T32" fmla="*/ 4 w 34"/>
                <a:gd name="T33" fmla="*/ 13 h 34"/>
                <a:gd name="T34" fmla="*/ 0 w 34"/>
                <a:gd name="T35" fmla="*/ 16 h 34"/>
                <a:gd name="T36" fmla="*/ 0 w 34"/>
                <a:gd name="T37" fmla="*/ 19 h 34"/>
                <a:gd name="T38" fmla="*/ 4 w 34"/>
                <a:gd name="T39" fmla="*/ 22 h 34"/>
                <a:gd name="T40" fmla="*/ 5 w 34"/>
                <a:gd name="T41" fmla="*/ 23 h 34"/>
                <a:gd name="T42" fmla="*/ 3 w 34"/>
                <a:gd name="T43" fmla="*/ 28 h 34"/>
                <a:gd name="T44" fmla="*/ 6 w 34"/>
                <a:gd name="T45" fmla="*/ 31 h 34"/>
                <a:gd name="T46" fmla="*/ 6 w 34"/>
                <a:gd name="T47" fmla="*/ 31 h 34"/>
                <a:gd name="T48" fmla="*/ 7 w 34"/>
                <a:gd name="T49" fmla="*/ 31 h 34"/>
                <a:gd name="T50" fmla="*/ 11 w 34"/>
                <a:gd name="T51" fmla="*/ 29 h 34"/>
                <a:gd name="T52" fmla="*/ 13 w 34"/>
                <a:gd name="T53" fmla="*/ 30 h 34"/>
                <a:gd name="T54" fmla="*/ 15 w 34"/>
                <a:gd name="T55" fmla="*/ 34 h 34"/>
                <a:gd name="T56" fmla="*/ 19 w 34"/>
                <a:gd name="T57" fmla="*/ 34 h 34"/>
                <a:gd name="T58" fmla="*/ 21 w 34"/>
                <a:gd name="T59" fmla="*/ 30 h 34"/>
                <a:gd name="T60" fmla="*/ 23 w 34"/>
                <a:gd name="T61" fmla="*/ 29 h 34"/>
                <a:gd name="T62" fmla="*/ 27 w 34"/>
                <a:gd name="T63" fmla="*/ 31 h 34"/>
                <a:gd name="T64" fmla="*/ 28 w 34"/>
                <a:gd name="T65" fmla="*/ 31 h 34"/>
                <a:gd name="T66" fmla="*/ 31 w 34"/>
                <a:gd name="T67" fmla="*/ 28 h 34"/>
                <a:gd name="T68" fmla="*/ 29 w 34"/>
                <a:gd name="T69" fmla="*/ 23 h 34"/>
                <a:gd name="T70" fmla="*/ 30 w 34"/>
                <a:gd name="T71" fmla="*/ 22 h 34"/>
                <a:gd name="T72" fmla="*/ 34 w 34"/>
                <a:gd name="T73" fmla="*/ 19 h 34"/>
                <a:gd name="T74" fmla="*/ 34 w 34"/>
                <a:gd name="T75" fmla="*/ 15 h 34"/>
                <a:gd name="T76" fmla="*/ 29 w 34"/>
                <a:gd name="T77" fmla="*/ 13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29" y="13"/>
                  </a:moveTo>
                  <a:cubicBezTo>
                    <a:pt x="29" y="12"/>
                    <a:pt x="29" y="12"/>
                    <a:pt x="29" y="12"/>
                  </a:cubicBezTo>
                  <a:cubicBezTo>
                    <a:pt x="31" y="7"/>
                    <a:pt x="31" y="7"/>
                    <a:pt x="30" y="7"/>
                  </a:cubicBezTo>
                  <a:cubicBezTo>
                    <a:pt x="28" y="4"/>
                    <a:pt x="28" y="4"/>
                    <a:pt x="28" y="4"/>
                  </a:cubicBezTo>
                  <a:cubicBezTo>
                    <a:pt x="28" y="4"/>
                    <a:pt x="28" y="4"/>
                    <a:pt x="28" y="4"/>
                  </a:cubicBezTo>
                  <a:cubicBezTo>
                    <a:pt x="27" y="4"/>
                    <a:pt x="27" y="4"/>
                    <a:pt x="27" y="4"/>
                  </a:cubicBezTo>
                  <a:cubicBezTo>
                    <a:pt x="27" y="4"/>
                    <a:pt x="27" y="4"/>
                    <a:pt x="23" y="6"/>
                  </a:cubicBezTo>
                  <a:cubicBezTo>
                    <a:pt x="21" y="5"/>
                    <a:pt x="21" y="5"/>
                    <a:pt x="21" y="5"/>
                  </a:cubicBezTo>
                  <a:cubicBezTo>
                    <a:pt x="19" y="0"/>
                    <a:pt x="19" y="0"/>
                    <a:pt x="19" y="0"/>
                  </a:cubicBezTo>
                  <a:cubicBezTo>
                    <a:pt x="15" y="0"/>
                    <a:pt x="15" y="0"/>
                    <a:pt x="15" y="0"/>
                  </a:cubicBezTo>
                  <a:cubicBezTo>
                    <a:pt x="14" y="0"/>
                    <a:pt x="14" y="0"/>
                    <a:pt x="12" y="5"/>
                  </a:cubicBezTo>
                  <a:cubicBezTo>
                    <a:pt x="11" y="6"/>
                    <a:pt x="11" y="6"/>
                    <a:pt x="11" y="6"/>
                  </a:cubicBezTo>
                  <a:cubicBezTo>
                    <a:pt x="8" y="4"/>
                    <a:pt x="7" y="4"/>
                    <a:pt x="6" y="4"/>
                  </a:cubicBezTo>
                  <a:cubicBezTo>
                    <a:pt x="6" y="4"/>
                    <a:pt x="6" y="4"/>
                    <a:pt x="6" y="4"/>
                  </a:cubicBezTo>
                  <a:cubicBezTo>
                    <a:pt x="3" y="7"/>
                    <a:pt x="3" y="7"/>
                    <a:pt x="3" y="7"/>
                  </a:cubicBezTo>
                  <a:cubicBezTo>
                    <a:pt x="3" y="7"/>
                    <a:pt x="3" y="7"/>
                    <a:pt x="5" y="12"/>
                  </a:cubicBezTo>
                  <a:cubicBezTo>
                    <a:pt x="4" y="13"/>
                    <a:pt x="4" y="13"/>
                    <a:pt x="4" y="13"/>
                  </a:cubicBezTo>
                  <a:cubicBezTo>
                    <a:pt x="0" y="15"/>
                    <a:pt x="0" y="15"/>
                    <a:pt x="0" y="16"/>
                  </a:cubicBezTo>
                  <a:cubicBezTo>
                    <a:pt x="0" y="19"/>
                    <a:pt x="0" y="19"/>
                    <a:pt x="0" y="19"/>
                  </a:cubicBezTo>
                  <a:cubicBezTo>
                    <a:pt x="0" y="20"/>
                    <a:pt x="0" y="20"/>
                    <a:pt x="4" y="22"/>
                  </a:cubicBezTo>
                  <a:cubicBezTo>
                    <a:pt x="5" y="23"/>
                    <a:pt x="5" y="23"/>
                    <a:pt x="5" y="23"/>
                  </a:cubicBezTo>
                  <a:cubicBezTo>
                    <a:pt x="3" y="28"/>
                    <a:pt x="3" y="28"/>
                    <a:pt x="3" y="28"/>
                  </a:cubicBezTo>
                  <a:cubicBezTo>
                    <a:pt x="6" y="31"/>
                    <a:pt x="6" y="31"/>
                    <a:pt x="6" y="31"/>
                  </a:cubicBezTo>
                  <a:cubicBezTo>
                    <a:pt x="6" y="31"/>
                    <a:pt x="6" y="31"/>
                    <a:pt x="6" y="31"/>
                  </a:cubicBezTo>
                  <a:cubicBezTo>
                    <a:pt x="7" y="31"/>
                    <a:pt x="7" y="31"/>
                    <a:pt x="7" y="31"/>
                  </a:cubicBezTo>
                  <a:cubicBezTo>
                    <a:pt x="7" y="31"/>
                    <a:pt x="7" y="31"/>
                    <a:pt x="11" y="29"/>
                  </a:cubicBezTo>
                  <a:cubicBezTo>
                    <a:pt x="13" y="30"/>
                    <a:pt x="13" y="30"/>
                    <a:pt x="13" y="30"/>
                  </a:cubicBezTo>
                  <a:cubicBezTo>
                    <a:pt x="14" y="34"/>
                    <a:pt x="15" y="34"/>
                    <a:pt x="15" y="34"/>
                  </a:cubicBezTo>
                  <a:cubicBezTo>
                    <a:pt x="19" y="34"/>
                    <a:pt x="19" y="34"/>
                    <a:pt x="19" y="34"/>
                  </a:cubicBezTo>
                  <a:cubicBezTo>
                    <a:pt x="19" y="34"/>
                    <a:pt x="20" y="34"/>
                    <a:pt x="21" y="30"/>
                  </a:cubicBezTo>
                  <a:cubicBezTo>
                    <a:pt x="23" y="29"/>
                    <a:pt x="23" y="29"/>
                    <a:pt x="23" y="29"/>
                  </a:cubicBezTo>
                  <a:cubicBezTo>
                    <a:pt x="25" y="30"/>
                    <a:pt x="27" y="31"/>
                    <a:pt x="27" y="31"/>
                  </a:cubicBezTo>
                  <a:cubicBezTo>
                    <a:pt x="28" y="31"/>
                    <a:pt x="28" y="31"/>
                    <a:pt x="28" y="31"/>
                  </a:cubicBezTo>
                  <a:cubicBezTo>
                    <a:pt x="31" y="28"/>
                    <a:pt x="31" y="28"/>
                    <a:pt x="31" y="28"/>
                  </a:cubicBezTo>
                  <a:cubicBezTo>
                    <a:pt x="31" y="28"/>
                    <a:pt x="31" y="28"/>
                    <a:pt x="29" y="23"/>
                  </a:cubicBezTo>
                  <a:cubicBezTo>
                    <a:pt x="30" y="22"/>
                    <a:pt x="30" y="22"/>
                    <a:pt x="30" y="22"/>
                  </a:cubicBezTo>
                  <a:cubicBezTo>
                    <a:pt x="34" y="20"/>
                    <a:pt x="34" y="20"/>
                    <a:pt x="34" y="19"/>
                  </a:cubicBezTo>
                  <a:cubicBezTo>
                    <a:pt x="34" y="15"/>
                    <a:pt x="34" y="15"/>
                    <a:pt x="34" y="15"/>
                  </a:cubicBezTo>
                  <a:cubicBezTo>
                    <a:pt x="34" y="15"/>
                    <a:pt x="34" y="15"/>
                    <a:pt x="29" y="13"/>
                  </a:cubicBezTo>
                  <a:close/>
                  <a:moveTo>
                    <a:pt x="17" y="23"/>
                  </a:moveTo>
                  <a:cubicBezTo>
                    <a:pt x="14" y="23"/>
                    <a:pt x="11" y="21"/>
                    <a:pt x="11" y="17"/>
                  </a:cubicBezTo>
                  <a:cubicBezTo>
                    <a:pt x="11" y="14"/>
                    <a:pt x="14" y="11"/>
                    <a:pt x="17" y="11"/>
                  </a:cubicBezTo>
                  <a:cubicBezTo>
                    <a:pt x="20" y="11"/>
                    <a:pt x="23" y="14"/>
                    <a:pt x="23" y="17"/>
                  </a:cubicBezTo>
                  <a:cubicBezTo>
                    <a:pt x="23" y="21"/>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5" name="Freeform 42"/>
            <p:cNvSpPr>
              <a:spLocks noEditPoints="1"/>
            </p:cNvSpPr>
            <p:nvPr/>
          </p:nvSpPr>
          <p:spPr bwMode="auto">
            <a:xfrm>
              <a:off x="4765675" y="3189288"/>
              <a:ext cx="103188" cy="100013"/>
            </a:xfrm>
            <a:custGeom>
              <a:avLst/>
              <a:gdLst>
                <a:gd name="T0" fmla="*/ 30 w 35"/>
                <a:gd name="T1" fmla="*/ 12 h 34"/>
                <a:gd name="T2" fmla="*/ 30 w 35"/>
                <a:gd name="T3" fmla="*/ 11 h 34"/>
                <a:gd name="T4" fmla="*/ 31 w 35"/>
                <a:gd name="T5" fmla="*/ 6 h 34"/>
                <a:gd name="T6" fmla="*/ 29 w 35"/>
                <a:gd name="T7" fmla="*/ 3 h 34"/>
                <a:gd name="T8" fmla="*/ 28 w 35"/>
                <a:gd name="T9" fmla="*/ 3 h 34"/>
                <a:gd name="T10" fmla="*/ 28 w 35"/>
                <a:gd name="T11" fmla="*/ 3 h 34"/>
                <a:gd name="T12" fmla="*/ 24 w 35"/>
                <a:gd name="T13" fmla="*/ 5 h 34"/>
                <a:gd name="T14" fmla="*/ 22 w 35"/>
                <a:gd name="T15" fmla="*/ 4 h 34"/>
                <a:gd name="T16" fmla="*/ 19 w 35"/>
                <a:gd name="T17" fmla="*/ 0 h 34"/>
                <a:gd name="T18" fmla="*/ 16 w 35"/>
                <a:gd name="T19" fmla="*/ 0 h 34"/>
                <a:gd name="T20" fmla="*/ 13 w 35"/>
                <a:gd name="T21" fmla="*/ 4 h 34"/>
                <a:gd name="T22" fmla="*/ 12 w 35"/>
                <a:gd name="T23" fmla="*/ 5 h 34"/>
                <a:gd name="T24" fmla="*/ 7 w 35"/>
                <a:gd name="T25" fmla="*/ 3 h 34"/>
                <a:gd name="T26" fmla="*/ 7 w 35"/>
                <a:gd name="T27" fmla="*/ 3 h 34"/>
                <a:gd name="T28" fmla="*/ 4 w 35"/>
                <a:gd name="T29" fmla="*/ 6 h 34"/>
                <a:gd name="T30" fmla="*/ 6 w 35"/>
                <a:gd name="T31" fmla="*/ 11 h 34"/>
                <a:gd name="T32" fmla="*/ 5 w 35"/>
                <a:gd name="T33" fmla="*/ 12 h 34"/>
                <a:gd name="T34" fmla="*/ 0 w 35"/>
                <a:gd name="T35" fmla="*/ 15 h 34"/>
                <a:gd name="T36" fmla="*/ 0 w 35"/>
                <a:gd name="T37" fmla="*/ 18 h 34"/>
                <a:gd name="T38" fmla="*/ 5 w 35"/>
                <a:gd name="T39" fmla="*/ 21 h 34"/>
                <a:gd name="T40" fmla="*/ 6 w 35"/>
                <a:gd name="T41" fmla="*/ 22 h 34"/>
                <a:gd name="T42" fmla="*/ 4 w 35"/>
                <a:gd name="T43" fmla="*/ 27 h 34"/>
                <a:gd name="T44" fmla="*/ 7 w 35"/>
                <a:gd name="T45" fmla="*/ 30 h 34"/>
                <a:gd name="T46" fmla="*/ 7 w 35"/>
                <a:gd name="T47" fmla="*/ 30 h 34"/>
                <a:gd name="T48" fmla="*/ 7 w 35"/>
                <a:gd name="T49" fmla="*/ 30 h 34"/>
                <a:gd name="T50" fmla="*/ 12 w 35"/>
                <a:gd name="T51" fmla="*/ 28 h 34"/>
                <a:gd name="T52" fmla="*/ 13 w 35"/>
                <a:gd name="T53" fmla="*/ 29 h 34"/>
                <a:gd name="T54" fmla="*/ 16 w 35"/>
                <a:gd name="T55" fmla="*/ 34 h 34"/>
                <a:gd name="T56" fmla="*/ 20 w 35"/>
                <a:gd name="T57" fmla="*/ 34 h 34"/>
                <a:gd name="T58" fmla="*/ 22 w 35"/>
                <a:gd name="T59" fmla="*/ 29 h 34"/>
                <a:gd name="T60" fmla="*/ 24 w 35"/>
                <a:gd name="T61" fmla="*/ 28 h 34"/>
                <a:gd name="T62" fmla="*/ 28 w 35"/>
                <a:gd name="T63" fmla="*/ 30 h 34"/>
                <a:gd name="T64" fmla="*/ 29 w 35"/>
                <a:gd name="T65" fmla="*/ 30 h 34"/>
                <a:gd name="T66" fmla="*/ 31 w 35"/>
                <a:gd name="T67" fmla="*/ 27 h 34"/>
                <a:gd name="T68" fmla="*/ 30 w 35"/>
                <a:gd name="T69" fmla="*/ 22 h 34"/>
                <a:gd name="T70" fmla="*/ 30 w 35"/>
                <a:gd name="T71" fmla="*/ 21 h 34"/>
                <a:gd name="T72" fmla="*/ 35 w 35"/>
                <a:gd name="T73" fmla="*/ 18 h 34"/>
                <a:gd name="T74" fmla="*/ 35 w 35"/>
                <a:gd name="T75" fmla="*/ 15 h 34"/>
                <a:gd name="T76" fmla="*/ 30 w 35"/>
                <a:gd name="T77" fmla="*/ 12 h 34"/>
                <a:gd name="T78" fmla="*/ 18 w 35"/>
                <a:gd name="T79" fmla="*/ 22 h 34"/>
                <a:gd name="T80" fmla="*/ 12 w 35"/>
                <a:gd name="T81" fmla="*/ 17 h 34"/>
                <a:gd name="T82" fmla="*/ 18 w 35"/>
                <a:gd name="T83" fmla="*/ 11 h 34"/>
                <a:gd name="T84" fmla="*/ 24 w 35"/>
                <a:gd name="T85" fmla="*/ 17 h 34"/>
                <a:gd name="T86" fmla="*/ 18 w 35"/>
                <a:gd name="T87" fmla="*/ 22 h 34"/>
                <a:gd name="T88" fmla="*/ 18 w 35"/>
                <a:gd name="T89" fmla="*/ 22 h 34"/>
                <a:gd name="T90" fmla="*/ 18 w 35"/>
                <a:gd name="T9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2"/>
                  </a:moveTo>
                  <a:cubicBezTo>
                    <a:pt x="30" y="11"/>
                    <a:pt x="30" y="11"/>
                    <a:pt x="30" y="11"/>
                  </a:cubicBezTo>
                  <a:cubicBezTo>
                    <a:pt x="32" y="6"/>
                    <a:pt x="32" y="6"/>
                    <a:pt x="31" y="6"/>
                  </a:cubicBezTo>
                  <a:cubicBezTo>
                    <a:pt x="29" y="3"/>
                    <a:pt x="29" y="3"/>
                    <a:pt x="29" y="3"/>
                  </a:cubicBezTo>
                  <a:cubicBezTo>
                    <a:pt x="28" y="3"/>
                    <a:pt x="28" y="3"/>
                    <a:pt x="28" y="3"/>
                  </a:cubicBezTo>
                  <a:cubicBezTo>
                    <a:pt x="28" y="3"/>
                    <a:pt x="28" y="3"/>
                    <a:pt x="28" y="3"/>
                  </a:cubicBezTo>
                  <a:cubicBezTo>
                    <a:pt x="28" y="3"/>
                    <a:pt x="27" y="3"/>
                    <a:pt x="24" y="5"/>
                  </a:cubicBezTo>
                  <a:cubicBezTo>
                    <a:pt x="22" y="4"/>
                    <a:pt x="22" y="4"/>
                    <a:pt x="22" y="4"/>
                  </a:cubicBezTo>
                  <a:cubicBezTo>
                    <a:pt x="20" y="0"/>
                    <a:pt x="20" y="0"/>
                    <a:pt x="19" y="0"/>
                  </a:cubicBezTo>
                  <a:cubicBezTo>
                    <a:pt x="16" y="0"/>
                    <a:pt x="16" y="0"/>
                    <a:pt x="16" y="0"/>
                  </a:cubicBezTo>
                  <a:cubicBezTo>
                    <a:pt x="15" y="0"/>
                    <a:pt x="15" y="0"/>
                    <a:pt x="13" y="4"/>
                  </a:cubicBezTo>
                  <a:cubicBezTo>
                    <a:pt x="12" y="5"/>
                    <a:pt x="12" y="5"/>
                    <a:pt x="12" y="5"/>
                  </a:cubicBezTo>
                  <a:cubicBezTo>
                    <a:pt x="9" y="4"/>
                    <a:pt x="8" y="3"/>
                    <a:pt x="7" y="3"/>
                  </a:cubicBezTo>
                  <a:cubicBezTo>
                    <a:pt x="7" y="3"/>
                    <a:pt x="7" y="3"/>
                    <a:pt x="7" y="3"/>
                  </a:cubicBezTo>
                  <a:cubicBezTo>
                    <a:pt x="4" y="6"/>
                    <a:pt x="4" y="6"/>
                    <a:pt x="4" y="6"/>
                  </a:cubicBezTo>
                  <a:cubicBezTo>
                    <a:pt x="4" y="6"/>
                    <a:pt x="4" y="6"/>
                    <a:pt x="6" y="11"/>
                  </a:cubicBezTo>
                  <a:cubicBezTo>
                    <a:pt x="5" y="12"/>
                    <a:pt x="5" y="12"/>
                    <a:pt x="5" y="12"/>
                  </a:cubicBezTo>
                  <a:cubicBezTo>
                    <a:pt x="0" y="14"/>
                    <a:pt x="0" y="14"/>
                    <a:pt x="0" y="15"/>
                  </a:cubicBezTo>
                  <a:cubicBezTo>
                    <a:pt x="0" y="18"/>
                    <a:pt x="0" y="18"/>
                    <a:pt x="0" y="18"/>
                  </a:cubicBezTo>
                  <a:cubicBezTo>
                    <a:pt x="0" y="19"/>
                    <a:pt x="0" y="19"/>
                    <a:pt x="5" y="21"/>
                  </a:cubicBezTo>
                  <a:cubicBezTo>
                    <a:pt x="6" y="22"/>
                    <a:pt x="6" y="22"/>
                    <a:pt x="6" y="22"/>
                  </a:cubicBezTo>
                  <a:cubicBezTo>
                    <a:pt x="4" y="27"/>
                    <a:pt x="4" y="27"/>
                    <a:pt x="4" y="27"/>
                  </a:cubicBezTo>
                  <a:cubicBezTo>
                    <a:pt x="7" y="30"/>
                    <a:pt x="7" y="30"/>
                    <a:pt x="7" y="30"/>
                  </a:cubicBezTo>
                  <a:cubicBezTo>
                    <a:pt x="7" y="30"/>
                    <a:pt x="7" y="30"/>
                    <a:pt x="7" y="30"/>
                  </a:cubicBezTo>
                  <a:cubicBezTo>
                    <a:pt x="7" y="30"/>
                    <a:pt x="7" y="30"/>
                    <a:pt x="7" y="30"/>
                  </a:cubicBezTo>
                  <a:cubicBezTo>
                    <a:pt x="8" y="30"/>
                    <a:pt x="8" y="30"/>
                    <a:pt x="12" y="28"/>
                  </a:cubicBezTo>
                  <a:cubicBezTo>
                    <a:pt x="13" y="29"/>
                    <a:pt x="13" y="29"/>
                    <a:pt x="13" y="29"/>
                  </a:cubicBezTo>
                  <a:cubicBezTo>
                    <a:pt x="15" y="34"/>
                    <a:pt x="15" y="34"/>
                    <a:pt x="16" y="34"/>
                  </a:cubicBezTo>
                  <a:cubicBezTo>
                    <a:pt x="20" y="34"/>
                    <a:pt x="20" y="34"/>
                    <a:pt x="20" y="34"/>
                  </a:cubicBezTo>
                  <a:cubicBezTo>
                    <a:pt x="20" y="34"/>
                    <a:pt x="20" y="34"/>
                    <a:pt x="22" y="29"/>
                  </a:cubicBezTo>
                  <a:cubicBezTo>
                    <a:pt x="24" y="28"/>
                    <a:pt x="24" y="28"/>
                    <a:pt x="24" y="28"/>
                  </a:cubicBezTo>
                  <a:cubicBezTo>
                    <a:pt x="26" y="29"/>
                    <a:pt x="28" y="30"/>
                    <a:pt x="28" y="30"/>
                  </a:cubicBezTo>
                  <a:cubicBezTo>
                    <a:pt x="29" y="30"/>
                    <a:pt x="29" y="30"/>
                    <a:pt x="29" y="30"/>
                  </a:cubicBezTo>
                  <a:cubicBezTo>
                    <a:pt x="31" y="27"/>
                    <a:pt x="31" y="27"/>
                    <a:pt x="31" y="27"/>
                  </a:cubicBezTo>
                  <a:cubicBezTo>
                    <a:pt x="32" y="27"/>
                    <a:pt x="32" y="27"/>
                    <a:pt x="30" y="22"/>
                  </a:cubicBezTo>
                  <a:cubicBezTo>
                    <a:pt x="30" y="21"/>
                    <a:pt x="30" y="21"/>
                    <a:pt x="30" y="21"/>
                  </a:cubicBezTo>
                  <a:cubicBezTo>
                    <a:pt x="35" y="19"/>
                    <a:pt x="35" y="19"/>
                    <a:pt x="35" y="18"/>
                  </a:cubicBezTo>
                  <a:cubicBezTo>
                    <a:pt x="35" y="15"/>
                    <a:pt x="35" y="15"/>
                    <a:pt x="35" y="15"/>
                  </a:cubicBezTo>
                  <a:cubicBezTo>
                    <a:pt x="35" y="14"/>
                    <a:pt x="35" y="14"/>
                    <a:pt x="30" y="12"/>
                  </a:cubicBezTo>
                  <a:close/>
                  <a:moveTo>
                    <a:pt x="18" y="22"/>
                  </a:moveTo>
                  <a:cubicBezTo>
                    <a:pt x="14" y="22"/>
                    <a:pt x="12" y="20"/>
                    <a:pt x="12" y="17"/>
                  </a:cubicBezTo>
                  <a:cubicBezTo>
                    <a:pt x="12" y="13"/>
                    <a:pt x="14" y="11"/>
                    <a:pt x="18" y="11"/>
                  </a:cubicBezTo>
                  <a:cubicBezTo>
                    <a:pt x="21" y="11"/>
                    <a:pt x="24" y="13"/>
                    <a:pt x="24" y="17"/>
                  </a:cubicBezTo>
                  <a:cubicBezTo>
                    <a:pt x="24" y="20"/>
                    <a:pt x="21" y="22"/>
                    <a:pt x="18" y="22"/>
                  </a:cubicBezTo>
                  <a:close/>
                  <a:moveTo>
                    <a:pt x="18" y="22"/>
                  </a:moveTo>
                  <a:cubicBezTo>
                    <a:pt x="18" y="22"/>
                    <a:pt x="18" y="22"/>
                    <a:pt x="18" y="22"/>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6" name="Freeform 43"/>
            <p:cNvSpPr>
              <a:spLocks noEditPoints="1"/>
            </p:cNvSpPr>
            <p:nvPr/>
          </p:nvSpPr>
          <p:spPr bwMode="auto">
            <a:xfrm>
              <a:off x="4803775" y="3044825"/>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1 w 35"/>
                <a:gd name="T23" fmla="*/ 5 h 34"/>
                <a:gd name="T24" fmla="*/ 7 w 35"/>
                <a:gd name="T25" fmla="*/ 4 h 34"/>
                <a:gd name="T26" fmla="*/ 6 w 35"/>
                <a:gd name="T27" fmla="*/ 4 h 34"/>
                <a:gd name="T28" fmla="*/ 4 w 35"/>
                <a:gd name="T29" fmla="*/ 6 h 34"/>
                <a:gd name="T30" fmla="*/ 5 w 35"/>
                <a:gd name="T31" fmla="*/ 12 h 34"/>
                <a:gd name="T32" fmla="*/ 5 w 35"/>
                <a:gd name="T33" fmla="*/ 13 h 34"/>
                <a:gd name="T34" fmla="*/ 0 w 35"/>
                <a:gd name="T35" fmla="*/ 15 h 34"/>
                <a:gd name="T36" fmla="*/ 0 w 35"/>
                <a:gd name="T37" fmla="*/ 19 h 34"/>
                <a:gd name="T38" fmla="*/ 5 w 35"/>
                <a:gd name="T39" fmla="*/ 22 h 34"/>
                <a:gd name="T40" fmla="*/ 5 w 35"/>
                <a:gd name="T41" fmla="*/ 23 h 34"/>
                <a:gd name="T42" fmla="*/ 4 w 35"/>
                <a:gd name="T43" fmla="*/ 28 h 34"/>
                <a:gd name="T44" fmla="*/ 6 w 35"/>
                <a:gd name="T45" fmla="*/ 31 h 34"/>
                <a:gd name="T46" fmla="*/ 7 w 35"/>
                <a:gd name="T47" fmla="*/ 31 h 34"/>
                <a:gd name="T48" fmla="*/ 7 w 35"/>
                <a:gd name="T49" fmla="*/ 31 h 34"/>
                <a:gd name="T50" fmla="*/ 11 w 35"/>
                <a:gd name="T51" fmla="*/ 29 h 34"/>
                <a:gd name="T52" fmla="*/ 13 w 35"/>
                <a:gd name="T53" fmla="*/ 30 h 34"/>
                <a:gd name="T54" fmla="*/ 15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7" y="4"/>
                    <a:pt x="27" y="4"/>
                    <a:pt x="23" y="5"/>
                  </a:cubicBezTo>
                  <a:cubicBezTo>
                    <a:pt x="22" y="5"/>
                    <a:pt x="22" y="5"/>
                    <a:pt x="22" y="5"/>
                  </a:cubicBezTo>
                  <a:cubicBezTo>
                    <a:pt x="20" y="0"/>
                    <a:pt x="20" y="0"/>
                    <a:pt x="19" y="0"/>
                  </a:cubicBezTo>
                  <a:cubicBezTo>
                    <a:pt x="15" y="0"/>
                    <a:pt x="15" y="0"/>
                    <a:pt x="15" y="0"/>
                  </a:cubicBezTo>
                  <a:cubicBezTo>
                    <a:pt x="15" y="0"/>
                    <a:pt x="15" y="0"/>
                    <a:pt x="13" y="5"/>
                  </a:cubicBezTo>
                  <a:cubicBezTo>
                    <a:pt x="11" y="5"/>
                    <a:pt x="11" y="5"/>
                    <a:pt x="11" y="5"/>
                  </a:cubicBezTo>
                  <a:cubicBezTo>
                    <a:pt x="9" y="4"/>
                    <a:pt x="7" y="4"/>
                    <a:pt x="7" y="4"/>
                  </a:cubicBezTo>
                  <a:cubicBezTo>
                    <a:pt x="6" y="4"/>
                    <a:pt x="6" y="4"/>
                    <a:pt x="6" y="4"/>
                  </a:cubicBezTo>
                  <a:cubicBezTo>
                    <a:pt x="4" y="6"/>
                    <a:pt x="4" y="6"/>
                    <a:pt x="4" y="6"/>
                  </a:cubicBezTo>
                  <a:cubicBezTo>
                    <a:pt x="3" y="7"/>
                    <a:pt x="3" y="7"/>
                    <a:pt x="5" y="12"/>
                  </a:cubicBezTo>
                  <a:cubicBezTo>
                    <a:pt x="5" y="13"/>
                    <a:pt x="5" y="13"/>
                    <a:pt x="5" y="13"/>
                  </a:cubicBezTo>
                  <a:cubicBezTo>
                    <a:pt x="0" y="15"/>
                    <a:pt x="0" y="15"/>
                    <a:pt x="0" y="15"/>
                  </a:cubicBezTo>
                  <a:cubicBezTo>
                    <a:pt x="0" y="19"/>
                    <a:pt x="0" y="19"/>
                    <a:pt x="0" y="19"/>
                  </a:cubicBezTo>
                  <a:cubicBezTo>
                    <a:pt x="0" y="20"/>
                    <a:pt x="0" y="20"/>
                    <a:pt x="5" y="22"/>
                  </a:cubicBezTo>
                  <a:cubicBezTo>
                    <a:pt x="5" y="23"/>
                    <a:pt x="5" y="23"/>
                    <a:pt x="5" y="23"/>
                  </a:cubicBezTo>
                  <a:cubicBezTo>
                    <a:pt x="3" y="27"/>
                    <a:pt x="3" y="28"/>
                    <a:pt x="4" y="28"/>
                  </a:cubicBezTo>
                  <a:cubicBezTo>
                    <a:pt x="6" y="31"/>
                    <a:pt x="6" y="31"/>
                    <a:pt x="6" y="31"/>
                  </a:cubicBezTo>
                  <a:cubicBezTo>
                    <a:pt x="7" y="31"/>
                    <a:pt x="7" y="31"/>
                    <a:pt x="7" y="31"/>
                  </a:cubicBezTo>
                  <a:cubicBezTo>
                    <a:pt x="7" y="31"/>
                    <a:pt x="7" y="31"/>
                    <a:pt x="7" y="31"/>
                  </a:cubicBezTo>
                  <a:cubicBezTo>
                    <a:pt x="7" y="31"/>
                    <a:pt x="7" y="31"/>
                    <a:pt x="11" y="29"/>
                  </a:cubicBezTo>
                  <a:cubicBezTo>
                    <a:pt x="13" y="30"/>
                    <a:pt x="13" y="30"/>
                    <a:pt x="13" y="30"/>
                  </a:cubicBezTo>
                  <a:cubicBezTo>
                    <a:pt x="15" y="34"/>
                    <a:pt x="15" y="34"/>
                    <a:pt x="15"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1"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7" name="Freeform 44"/>
            <p:cNvSpPr>
              <a:spLocks noEditPoints="1"/>
            </p:cNvSpPr>
            <p:nvPr/>
          </p:nvSpPr>
          <p:spPr bwMode="auto">
            <a:xfrm>
              <a:off x="4930775" y="2668588"/>
              <a:ext cx="100013" cy="100013"/>
            </a:xfrm>
            <a:custGeom>
              <a:avLst/>
              <a:gdLst>
                <a:gd name="T0" fmla="*/ 29 w 34"/>
                <a:gd name="T1" fmla="*/ 12 h 34"/>
                <a:gd name="T2" fmla="*/ 29 w 34"/>
                <a:gd name="T3" fmla="*/ 11 h 34"/>
                <a:gd name="T4" fmla="*/ 30 w 34"/>
                <a:gd name="T5" fmla="*/ 6 h 34"/>
                <a:gd name="T6" fmla="*/ 28 w 34"/>
                <a:gd name="T7" fmla="*/ 3 h 34"/>
                <a:gd name="T8" fmla="*/ 28 w 34"/>
                <a:gd name="T9" fmla="*/ 3 h 34"/>
                <a:gd name="T10" fmla="*/ 27 w 34"/>
                <a:gd name="T11" fmla="*/ 3 h 34"/>
                <a:gd name="T12" fmla="*/ 23 w 34"/>
                <a:gd name="T13" fmla="*/ 5 h 34"/>
                <a:gd name="T14" fmla="*/ 21 w 34"/>
                <a:gd name="T15" fmla="*/ 4 h 34"/>
                <a:gd name="T16" fmla="*/ 19 w 34"/>
                <a:gd name="T17" fmla="*/ 0 h 34"/>
                <a:gd name="T18" fmla="*/ 15 w 34"/>
                <a:gd name="T19" fmla="*/ 0 h 34"/>
                <a:gd name="T20" fmla="*/ 13 w 34"/>
                <a:gd name="T21" fmla="*/ 4 h 34"/>
                <a:gd name="T22" fmla="*/ 11 w 34"/>
                <a:gd name="T23" fmla="*/ 5 h 34"/>
                <a:gd name="T24" fmla="*/ 6 w 34"/>
                <a:gd name="T25" fmla="*/ 3 h 34"/>
                <a:gd name="T26" fmla="*/ 6 w 34"/>
                <a:gd name="T27" fmla="*/ 3 h 34"/>
                <a:gd name="T28" fmla="*/ 3 w 34"/>
                <a:gd name="T29" fmla="*/ 6 h 34"/>
                <a:gd name="T30" fmla="*/ 5 w 34"/>
                <a:gd name="T31" fmla="*/ 11 h 34"/>
                <a:gd name="T32" fmla="*/ 4 w 34"/>
                <a:gd name="T33" fmla="*/ 12 h 34"/>
                <a:gd name="T34" fmla="*/ 0 w 34"/>
                <a:gd name="T35" fmla="*/ 15 h 34"/>
                <a:gd name="T36" fmla="*/ 0 w 34"/>
                <a:gd name="T37" fmla="*/ 18 h 34"/>
                <a:gd name="T38" fmla="*/ 4 w 34"/>
                <a:gd name="T39" fmla="*/ 21 h 34"/>
                <a:gd name="T40" fmla="*/ 5 w 34"/>
                <a:gd name="T41" fmla="*/ 22 h 34"/>
                <a:gd name="T42" fmla="*/ 3 w 34"/>
                <a:gd name="T43" fmla="*/ 27 h 34"/>
                <a:gd name="T44" fmla="*/ 6 w 34"/>
                <a:gd name="T45" fmla="*/ 30 h 34"/>
                <a:gd name="T46" fmla="*/ 6 w 34"/>
                <a:gd name="T47" fmla="*/ 30 h 34"/>
                <a:gd name="T48" fmla="*/ 7 w 34"/>
                <a:gd name="T49" fmla="*/ 30 h 34"/>
                <a:gd name="T50" fmla="*/ 11 w 34"/>
                <a:gd name="T51" fmla="*/ 28 h 34"/>
                <a:gd name="T52" fmla="*/ 13 w 34"/>
                <a:gd name="T53" fmla="*/ 29 h 34"/>
                <a:gd name="T54" fmla="*/ 15 w 34"/>
                <a:gd name="T55" fmla="*/ 34 h 34"/>
                <a:gd name="T56" fmla="*/ 19 w 34"/>
                <a:gd name="T57" fmla="*/ 34 h 34"/>
                <a:gd name="T58" fmla="*/ 21 w 34"/>
                <a:gd name="T59" fmla="*/ 29 h 34"/>
                <a:gd name="T60" fmla="*/ 23 w 34"/>
                <a:gd name="T61" fmla="*/ 28 h 34"/>
                <a:gd name="T62" fmla="*/ 27 w 34"/>
                <a:gd name="T63" fmla="*/ 30 h 34"/>
                <a:gd name="T64" fmla="*/ 28 w 34"/>
                <a:gd name="T65" fmla="*/ 30 h 34"/>
                <a:gd name="T66" fmla="*/ 31 w 34"/>
                <a:gd name="T67" fmla="*/ 27 h 34"/>
                <a:gd name="T68" fmla="*/ 29 w 34"/>
                <a:gd name="T69" fmla="*/ 22 h 34"/>
                <a:gd name="T70" fmla="*/ 30 w 34"/>
                <a:gd name="T71" fmla="*/ 21 h 34"/>
                <a:gd name="T72" fmla="*/ 34 w 34"/>
                <a:gd name="T73" fmla="*/ 18 h 34"/>
                <a:gd name="T74" fmla="*/ 34 w 34"/>
                <a:gd name="T75" fmla="*/ 15 h 34"/>
                <a:gd name="T76" fmla="*/ 29 w 34"/>
                <a:gd name="T77" fmla="*/ 12 h 34"/>
                <a:gd name="T78" fmla="*/ 17 w 34"/>
                <a:gd name="T79" fmla="*/ 23 h 34"/>
                <a:gd name="T80" fmla="*/ 11 w 34"/>
                <a:gd name="T81" fmla="*/ 17 h 34"/>
                <a:gd name="T82" fmla="*/ 17 w 34"/>
                <a:gd name="T83" fmla="*/ 11 h 34"/>
                <a:gd name="T84" fmla="*/ 23 w 34"/>
                <a:gd name="T85" fmla="*/ 17 h 34"/>
                <a:gd name="T86" fmla="*/ 17 w 34"/>
                <a:gd name="T87" fmla="*/ 23 h 34"/>
                <a:gd name="T88" fmla="*/ 17 w 34"/>
                <a:gd name="T89" fmla="*/ 23 h 34"/>
                <a:gd name="T90" fmla="*/ 17 w 34"/>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34">
                  <a:moveTo>
                    <a:pt x="29" y="12"/>
                  </a:moveTo>
                  <a:cubicBezTo>
                    <a:pt x="29" y="11"/>
                    <a:pt x="29" y="11"/>
                    <a:pt x="29" y="11"/>
                  </a:cubicBezTo>
                  <a:cubicBezTo>
                    <a:pt x="31" y="6"/>
                    <a:pt x="31" y="6"/>
                    <a:pt x="30" y="6"/>
                  </a:cubicBezTo>
                  <a:cubicBezTo>
                    <a:pt x="28" y="3"/>
                    <a:pt x="28" y="3"/>
                    <a:pt x="28" y="3"/>
                  </a:cubicBezTo>
                  <a:cubicBezTo>
                    <a:pt x="28" y="3"/>
                    <a:pt x="28" y="3"/>
                    <a:pt x="28" y="3"/>
                  </a:cubicBezTo>
                  <a:cubicBezTo>
                    <a:pt x="27" y="3"/>
                    <a:pt x="27" y="3"/>
                    <a:pt x="27" y="3"/>
                  </a:cubicBezTo>
                  <a:cubicBezTo>
                    <a:pt x="27" y="3"/>
                    <a:pt x="27" y="3"/>
                    <a:pt x="23" y="5"/>
                  </a:cubicBezTo>
                  <a:cubicBezTo>
                    <a:pt x="21" y="4"/>
                    <a:pt x="21" y="4"/>
                    <a:pt x="21" y="4"/>
                  </a:cubicBezTo>
                  <a:cubicBezTo>
                    <a:pt x="19" y="0"/>
                    <a:pt x="19" y="0"/>
                    <a:pt x="19" y="0"/>
                  </a:cubicBezTo>
                  <a:cubicBezTo>
                    <a:pt x="15" y="0"/>
                    <a:pt x="15" y="0"/>
                    <a:pt x="15" y="0"/>
                  </a:cubicBezTo>
                  <a:cubicBezTo>
                    <a:pt x="14" y="0"/>
                    <a:pt x="14" y="0"/>
                    <a:pt x="13" y="4"/>
                  </a:cubicBezTo>
                  <a:cubicBezTo>
                    <a:pt x="11" y="5"/>
                    <a:pt x="11" y="5"/>
                    <a:pt x="11" y="5"/>
                  </a:cubicBezTo>
                  <a:cubicBezTo>
                    <a:pt x="8" y="4"/>
                    <a:pt x="7" y="3"/>
                    <a:pt x="6" y="3"/>
                  </a:cubicBezTo>
                  <a:cubicBezTo>
                    <a:pt x="6" y="3"/>
                    <a:pt x="6" y="3"/>
                    <a:pt x="6" y="3"/>
                  </a:cubicBezTo>
                  <a:cubicBezTo>
                    <a:pt x="3" y="6"/>
                    <a:pt x="3" y="6"/>
                    <a:pt x="3" y="6"/>
                  </a:cubicBezTo>
                  <a:cubicBezTo>
                    <a:pt x="3" y="6"/>
                    <a:pt x="3" y="6"/>
                    <a:pt x="5" y="11"/>
                  </a:cubicBezTo>
                  <a:cubicBezTo>
                    <a:pt x="4" y="12"/>
                    <a:pt x="4" y="12"/>
                    <a:pt x="4" y="12"/>
                  </a:cubicBezTo>
                  <a:cubicBezTo>
                    <a:pt x="0" y="14"/>
                    <a:pt x="0" y="14"/>
                    <a:pt x="0" y="15"/>
                  </a:cubicBezTo>
                  <a:cubicBezTo>
                    <a:pt x="0" y="18"/>
                    <a:pt x="0" y="18"/>
                    <a:pt x="0" y="18"/>
                  </a:cubicBezTo>
                  <a:cubicBezTo>
                    <a:pt x="0" y="19"/>
                    <a:pt x="0" y="19"/>
                    <a:pt x="4" y="21"/>
                  </a:cubicBezTo>
                  <a:cubicBezTo>
                    <a:pt x="5" y="22"/>
                    <a:pt x="5" y="22"/>
                    <a:pt x="5" y="22"/>
                  </a:cubicBezTo>
                  <a:cubicBezTo>
                    <a:pt x="3" y="27"/>
                    <a:pt x="3" y="27"/>
                    <a:pt x="3" y="27"/>
                  </a:cubicBezTo>
                  <a:cubicBezTo>
                    <a:pt x="6" y="30"/>
                    <a:pt x="6" y="30"/>
                    <a:pt x="6" y="30"/>
                  </a:cubicBezTo>
                  <a:cubicBezTo>
                    <a:pt x="6" y="30"/>
                    <a:pt x="6" y="30"/>
                    <a:pt x="6" y="30"/>
                  </a:cubicBezTo>
                  <a:cubicBezTo>
                    <a:pt x="7" y="30"/>
                    <a:pt x="7" y="30"/>
                    <a:pt x="7" y="30"/>
                  </a:cubicBezTo>
                  <a:cubicBezTo>
                    <a:pt x="7" y="30"/>
                    <a:pt x="7" y="30"/>
                    <a:pt x="11" y="28"/>
                  </a:cubicBezTo>
                  <a:cubicBezTo>
                    <a:pt x="13" y="29"/>
                    <a:pt x="13" y="29"/>
                    <a:pt x="13" y="29"/>
                  </a:cubicBezTo>
                  <a:cubicBezTo>
                    <a:pt x="14" y="34"/>
                    <a:pt x="15" y="34"/>
                    <a:pt x="15" y="34"/>
                  </a:cubicBezTo>
                  <a:cubicBezTo>
                    <a:pt x="19" y="34"/>
                    <a:pt x="19" y="34"/>
                    <a:pt x="19" y="34"/>
                  </a:cubicBezTo>
                  <a:cubicBezTo>
                    <a:pt x="19" y="34"/>
                    <a:pt x="20" y="34"/>
                    <a:pt x="21" y="29"/>
                  </a:cubicBezTo>
                  <a:cubicBezTo>
                    <a:pt x="23" y="28"/>
                    <a:pt x="23" y="28"/>
                    <a:pt x="23" y="28"/>
                  </a:cubicBezTo>
                  <a:cubicBezTo>
                    <a:pt x="25" y="29"/>
                    <a:pt x="27" y="30"/>
                    <a:pt x="27" y="30"/>
                  </a:cubicBezTo>
                  <a:cubicBezTo>
                    <a:pt x="28" y="30"/>
                    <a:pt x="28" y="30"/>
                    <a:pt x="28" y="30"/>
                  </a:cubicBezTo>
                  <a:cubicBezTo>
                    <a:pt x="31" y="27"/>
                    <a:pt x="31" y="27"/>
                    <a:pt x="31" y="27"/>
                  </a:cubicBezTo>
                  <a:cubicBezTo>
                    <a:pt x="31" y="27"/>
                    <a:pt x="31" y="27"/>
                    <a:pt x="29" y="22"/>
                  </a:cubicBezTo>
                  <a:cubicBezTo>
                    <a:pt x="30" y="21"/>
                    <a:pt x="30" y="21"/>
                    <a:pt x="30" y="21"/>
                  </a:cubicBezTo>
                  <a:cubicBezTo>
                    <a:pt x="34" y="19"/>
                    <a:pt x="34" y="19"/>
                    <a:pt x="34" y="18"/>
                  </a:cubicBezTo>
                  <a:cubicBezTo>
                    <a:pt x="34" y="15"/>
                    <a:pt x="34" y="15"/>
                    <a:pt x="34" y="15"/>
                  </a:cubicBezTo>
                  <a:cubicBezTo>
                    <a:pt x="34" y="14"/>
                    <a:pt x="34" y="14"/>
                    <a:pt x="29" y="12"/>
                  </a:cubicBezTo>
                  <a:close/>
                  <a:moveTo>
                    <a:pt x="17" y="23"/>
                  </a:moveTo>
                  <a:cubicBezTo>
                    <a:pt x="14" y="23"/>
                    <a:pt x="11" y="20"/>
                    <a:pt x="11" y="17"/>
                  </a:cubicBezTo>
                  <a:cubicBezTo>
                    <a:pt x="11" y="13"/>
                    <a:pt x="14" y="11"/>
                    <a:pt x="17" y="11"/>
                  </a:cubicBezTo>
                  <a:cubicBezTo>
                    <a:pt x="20" y="11"/>
                    <a:pt x="23" y="13"/>
                    <a:pt x="23" y="17"/>
                  </a:cubicBezTo>
                  <a:cubicBezTo>
                    <a:pt x="23" y="20"/>
                    <a:pt x="20"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8" name="Freeform 45"/>
            <p:cNvSpPr>
              <a:spLocks noEditPoints="1"/>
            </p:cNvSpPr>
            <p:nvPr/>
          </p:nvSpPr>
          <p:spPr bwMode="auto">
            <a:xfrm>
              <a:off x="5292725" y="2278063"/>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4 h 34"/>
                <a:gd name="T10" fmla="*/ 28 w 35"/>
                <a:gd name="T11" fmla="*/ 4 h 34"/>
                <a:gd name="T12" fmla="*/ 23 w 35"/>
                <a:gd name="T13" fmla="*/ 5 h 34"/>
                <a:gd name="T14" fmla="*/ 22 w 35"/>
                <a:gd name="T15" fmla="*/ 5 h 34"/>
                <a:gd name="T16" fmla="*/ 19 w 35"/>
                <a:gd name="T17" fmla="*/ 0 h 34"/>
                <a:gd name="T18" fmla="*/ 15 w 35"/>
                <a:gd name="T19" fmla="*/ 0 h 34"/>
                <a:gd name="T20" fmla="*/ 13 w 35"/>
                <a:gd name="T21" fmla="*/ 5 h 34"/>
                <a:gd name="T22" fmla="*/ 12 w 35"/>
                <a:gd name="T23" fmla="*/ 5 h 34"/>
                <a:gd name="T24" fmla="*/ 7 w 35"/>
                <a:gd name="T25" fmla="*/ 4 h 34"/>
                <a:gd name="T26" fmla="*/ 7 w 35"/>
                <a:gd name="T27" fmla="*/ 4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1 h 34"/>
                <a:gd name="T46" fmla="*/ 7 w 35"/>
                <a:gd name="T47" fmla="*/ 31 h 34"/>
                <a:gd name="T48" fmla="*/ 7 w 35"/>
                <a:gd name="T49" fmla="*/ 31 h 34"/>
                <a:gd name="T50" fmla="*/ 12 w 35"/>
                <a:gd name="T51" fmla="*/ 29 h 34"/>
                <a:gd name="T52" fmla="*/ 13 w 35"/>
                <a:gd name="T53" fmla="*/ 30 h 34"/>
                <a:gd name="T54" fmla="*/ 16 w 35"/>
                <a:gd name="T55" fmla="*/ 34 h 34"/>
                <a:gd name="T56" fmla="*/ 19 w 35"/>
                <a:gd name="T57" fmla="*/ 34 h 34"/>
                <a:gd name="T58" fmla="*/ 22 w 35"/>
                <a:gd name="T59" fmla="*/ 30 h 34"/>
                <a:gd name="T60" fmla="*/ 23 w 35"/>
                <a:gd name="T61" fmla="*/ 29 h 34"/>
                <a:gd name="T62" fmla="*/ 28 w 35"/>
                <a:gd name="T63" fmla="*/ 31 h 34"/>
                <a:gd name="T64" fmla="*/ 28 w 35"/>
                <a:gd name="T65" fmla="*/ 31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7"/>
                    <a:pt x="31" y="6"/>
                  </a:cubicBezTo>
                  <a:cubicBezTo>
                    <a:pt x="28" y="4"/>
                    <a:pt x="28" y="4"/>
                    <a:pt x="28" y="4"/>
                  </a:cubicBezTo>
                  <a:cubicBezTo>
                    <a:pt x="28" y="4"/>
                    <a:pt x="28" y="4"/>
                    <a:pt x="28" y="4"/>
                  </a:cubicBezTo>
                  <a:cubicBezTo>
                    <a:pt x="28" y="4"/>
                    <a:pt x="28" y="4"/>
                    <a:pt x="28" y="4"/>
                  </a:cubicBezTo>
                  <a:cubicBezTo>
                    <a:pt x="28" y="4"/>
                    <a:pt x="27" y="4"/>
                    <a:pt x="23" y="5"/>
                  </a:cubicBezTo>
                  <a:cubicBezTo>
                    <a:pt x="22" y="5"/>
                    <a:pt x="22" y="5"/>
                    <a:pt x="22" y="5"/>
                  </a:cubicBezTo>
                  <a:cubicBezTo>
                    <a:pt x="20" y="0"/>
                    <a:pt x="20" y="0"/>
                    <a:pt x="19" y="0"/>
                  </a:cubicBezTo>
                  <a:cubicBezTo>
                    <a:pt x="15" y="0"/>
                    <a:pt x="15" y="0"/>
                    <a:pt x="15" y="0"/>
                  </a:cubicBezTo>
                  <a:cubicBezTo>
                    <a:pt x="15" y="0"/>
                    <a:pt x="15" y="0"/>
                    <a:pt x="13" y="5"/>
                  </a:cubicBezTo>
                  <a:cubicBezTo>
                    <a:pt x="12" y="5"/>
                    <a:pt x="12" y="5"/>
                    <a:pt x="12" y="5"/>
                  </a:cubicBezTo>
                  <a:cubicBezTo>
                    <a:pt x="9" y="4"/>
                    <a:pt x="7" y="4"/>
                    <a:pt x="7" y="4"/>
                  </a:cubicBezTo>
                  <a:cubicBezTo>
                    <a:pt x="7" y="4"/>
                    <a:pt x="7" y="4"/>
                    <a:pt x="7" y="4"/>
                  </a:cubicBezTo>
                  <a:cubicBezTo>
                    <a:pt x="4" y="6"/>
                    <a:pt x="4" y="6"/>
                    <a:pt x="4" y="6"/>
                  </a:cubicBezTo>
                  <a:cubicBezTo>
                    <a:pt x="3" y="7"/>
                    <a:pt x="3" y="7"/>
                    <a:pt x="5" y="11"/>
                  </a:cubicBezTo>
                  <a:cubicBezTo>
                    <a:pt x="5" y="13"/>
                    <a:pt x="5" y="13"/>
                    <a:pt x="5" y="13"/>
                  </a:cubicBezTo>
                  <a:cubicBezTo>
                    <a:pt x="0" y="15"/>
                    <a:pt x="0" y="15"/>
                    <a:pt x="0" y="15"/>
                  </a:cubicBezTo>
                  <a:cubicBezTo>
                    <a:pt x="0" y="19"/>
                    <a:pt x="0" y="19"/>
                    <a:pt x="0" y="19"/>
                  </a:cubicBezTo>
                  <a:cubicBezTo>
                    <a:pt x="0" y="20"/>
                    <a:pt x="0" y="20"/>
                    <a:pt x="5" y="21"/>
                  </a:cubicBezTo>
                  <a:cubicBezTo>
                    <a:pt x="5" y="23"/>
                    <a:pt x="5" y="23"/>
                    <a:pt x="5" y="23"/>
                  </a:cubicBezTo>
                  <a:cubicBezTo>
                    <a:pt x="3" y="27"/>
                    <a:pt x="4" y="28"/>
                    <a:pt x="4" y="28"/>
                  </a:cubicBezTo>
                  <a:cubicBezTo>
                    <a:pt x="6" y="31"/>
                    <a:pt x="6" y="31"/>
                    <a:pt x="6" y="31"/>
                  </a:cubicBezTo>
                  <a:cubicBezTo>
                    <a:pt x="7" y="31"/>
                    <a:pt x="7" y="31"/>
                    <a:pt x="7" y="31"/>
                  </a:cubicBezTo>
                  <a:cubicBezTo>
                    <a:pt x="7" y="31"/>
                    <a:pt x="7" y="31"/>
                    <a:pt x="7" y="31"/>
                  </a:cubicBezTo>
                  <a:cubicBezTo>
                    <a:pt x="7" y="31"/>
                    <a:pt x="8" y="31"/>
                    <a:pt x="12" y="29"/>
                  </a:cubicBezTo>
                  <a:cubicBezTo>
                    <a:pt x="13" y="30"/>
                    <a:pt x="13" y="30"/>
                    <a:pt x="13" y="30"/>
                  </a:cubicBezTo>
                  <a:cubicBezTo>
                    <a:pt x="15" y="34"/>
                    <a:pt x="15" y="34"/>
                    <a:pt x="16" y="34"/>
                  </a:cubicBezTo>
                  <a:cubicBezTo>
                    <a:pt x="19" y="34"/>
                    <a:pt x="19" y="34"/>
                    <a:pt x="19" y="34"/>
                  </a:cubicBezTo>
                  <a:cubicBezTo>
                    <a:pt x="20" y="34"/>
                    <a:pt x="20" y="34"/>
                    <a:pt x="22" y="30"/>
                  </a:cubicBezTo>
                  <a:cubicBezTo>
                    <a:pt x="23" y="29"/>
                    <a:pt x="23" y="29"/>
                    <a:pt x="23" y="29"/>
                  </a:cubicBezTo>
                  <a:cubicBezTo>
                    <a:pt x="26" y="30"/>
                    <a:pt x="27" y="31"/>
                    <a:pt x="28" y="31"/>
                  </a:cubicBezTo>
                  <a:cubicBezTo>
                    <a:pt x="28" y="31"/>
                    <a:pt x="28" y="31"/>
                    <a:pt x="28" y="31"/>
                  </a:cubicBezTo>
                  <a:cubicBezTo>
                    <a:pt x="31" y="28"/>
                    <a:pt x="31" y="28"/>
                    <a:pt x="31" y="28"/>
                  </a:cubicBezTo>
                  <a:cubicBezTo>
                    <a:pt x="31" y="27"/>
                    <a:pt x="32" y="27"/>
                    <a:pt x="29" y="23"/>
                  </a:cubicBezTo>
                  <a:cubicBezTo>
                    <a:pt x="30" y="21"/>
                    <a:pt x="30" y="21"/>
                    <a:pt x="30" y="21"/>
                  </a:cubicBezTo>
                  <a:cubicBezTo>
                    <a:pt x="35" y="20"/>
                    <a:pt x="35" y="19"/>
                    <a:pt x="35" y="19"/>
                  </a:cubicBezTo>
                  <a:cubicBezTo>
                    <a:pt x="35" y="15"/>
                    <a:pt x="35" y="15"/>
                    <a:pt x="35" y="15"/>
                  </a:cubicBezTo>
                  <a:cubicBezTo>
                    <a:pt x="35" y="15"/>
                    <a:pt x="35" y="15"/>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49" name="Freeform 46"/>
            <p:cNvSpPr>
              <a:spLocks noEditPoints="1"/>
            </p:cNvSpPr>
            <p:nvPr/>
          </p:nvSpPr>
          <p:spPr bwMode="auto">
            <a:xfrm>
              <a:off x="5883275" y="2060575"/>
              <a:ext cx="103188" cy="100013"/>
            </a:xfrm>
            <a:custGeom>
              <a:avLst/>
              <a:gdLst>
                <a:gd name="T0" fmla="*/ 30 w 35"/>
                <a:gd name="T1" fmla="*/ 13 h 34"/>
                <a:gd name="T2" fmla="*/ 29 w 35"/>
                <a:gd name="T3" fmla="*/ 11 h 34"/>
                <a:gd name="T4" fmla="*/ 31 w 35"/>
                <a:gd name="T5" fmla="*/ 6 h 34"/>
                <a:gd name="T6" fmla="*/ 28 w 35"/>
                <a:gd name="T7" fmla="*/ 4 h 34"/>
                <a:gd name="T8" fmla="*/ 28 w 35"/>
                <a:gd name="T9" fmla="*/ 3 h 34"/>
                <a:gd name="T10" fmla="*/ 28 w 35"/>
                <a:gd name="T11" fmla="*/ 3 h 34"/>
                <a:gd name="T12" fmla="*/ 23 w 35"/>
                <a:gd name="T13" fmla="*/ 5 h 34"/>
                <a:gd name="T14" fmla="*/ 22 w 35"/>
                <a:gd name="T15" fmla="*/ 4 h 34"/>
                <a:gd name="T16" fmla="*/ 19 w 35"/>
                <a:gd name="T17" fmla="*/ 0 h 34"/>
                <a:gd name="T18" fmla="*/ 15 w 35"/>
                <a:gd name="T19" fmla="*/ 0 h 34"/>
                <a:gd name="T20" fmla="*/ 13 w 35"/>
                <a:gd name="T21" fmla="*/ 5 h 34"/>
                <a:gd name="T22" fmla="*/ 11 w 35"/>
                <a:gd name="T23" fmla="*/ 5 h 34"/>
                <a:gd name="T24" fmla="*/ 7 w 35"/>
                <a:gd name="T25" fmla="*/ 3 h 34"/>
                <a:gd name="T26" fmla="*/ 6 w 35"/>
                <a:gd name="T27" fmla="*/ 3 h 34"/>
                <a:gd name="T28" fmla="*/ 4 w 35"/>
                <a:gd name="T29" fmla="*/ 6 h 34"/>
                <a:gd name="T30" fmla="*/ 5 w 35"/>
                <a:gd name="T31" fmla="*/ 11 h 34"/>
                <a:gd name="T32" fmla="*/ 5 w 35"/>
                <a:gd name="T33" fmla="*/ 13 h 34"/>
                <a:gd name="T34" fmla="*/ 0 w 35"/>
                <a:gd name="T35" fmla="*/ 15 h 34"/>
                <a:gd name="T36" fmla="*/ 0 w 35"/>
                <a:gd name="T37" fmla="*/ 19 h 34"/>
                <a:gd name="T38" fmla="*/ 5 w 35"/>
                <a:gd name="T39" fmla="*/ 21 h 34"/>
                <a:gd name="T40" fmla="*/ 5 w 35"/>
                <a:gd name="T41" fmla="*/ 23 h 34"/>
                <a:gd name="T42" fmla="*/ 4 w 35"/>
                <a:gd name="T43" fmla="*/ 28 h 34"/>
                <a:gd name="T44" fmla="*/ 6 w 35"/>
                <a:gd name="T45" fmla="*/ 30 h 34"/>
                <a:gd name="T46" fmla="*/ 7 w 35"/>
                <a:gd name="T47" fmla="*/ 30 h 34"/>
                <a:gd name="T48" fmla="*/ 7 w 35"/>
                <a:gd name="T49" fmla="*/ 30 h 34"/>
                <a:gd name="T50" fmla="*/ 11 w 35"/>
                <a:gd name="T51" fmla="*/ 29 h 34"/>
                <a:gd name="T52" fmla="*/ 13 w 35"/>
                <a:gd name="T53" fmla="*/ 29 h 34"/>
                <a:gd name="T54" fmla="*/ 16 w 35"/>
                <a:gd name="T55" fmla="*/ 34 h 34"/>
                <a:gd name="T56" fmla="*/ 19 w 35"/>
                <a:gd name="T57" fmla="*/ 34 h 34"/>
                <a:gd name="T58" fmla="*/ 22 w 35"/>
                <a:gd name="T59" fmla="*/ 29 h 34"/>
                <a:gd name="T60" fmla="*/ 23 w 35"/>
                <a:gd name="T61" fmla="*/ 29 h 34"/>
                <a:gd name="T62" fmla="*/ 28 w 35"/>
                <a:gd name="T63" fmla="*/ 30 h 34"/>
                <a:gd name="T64" fmla="*/ 28 w 35"/>
                <a:gd name="T65" fmla="*/ 30 h 34"/>
                <a:gd name="T66" fmla="*/ 31 w 35"/>
                <a:gd name="T67" fmla="*/ 28 h 34"/>
                <a:gd name="T68" fmla="*/ 29 w 35"/>
                <a:gd name="T69" fmla="*/ 23 h 34"/>
                <a:gd name="T70" fmla="*/ 30 w 35"/>
                <a:gd name="T71" fmla="*/ 21 h 34"/>
                <a:gd name="T72" fmla="*/ 35 w 35"/>
                <a:gd name="T73" fmla="*/ 19 h 34"/>
                <a:gd name="T74" fmla="*/ 35 w 35"/>
                <a:gd name="T75" fmla="*/ 15 h 34"/>
                <a:gd name="T76" fmla="*/ 30 w 35"/>
                <a:gd name="T77" fmla="*/ 13 h 34"/>
                <a:gd name="T78" fmla="*/ 17 w 35"/>
                <a:gd name="T79" fmla="*/ 23 h 34"/>
                <a:gd name="T80" fmla="*/ 11 w 35"/>
                <a:gd name="T81" fmla="*/ 17 h 34"/>
                <a:gd name="T82" fmla="*/ 17 w 35"/>
                <a:gd name="T83" fmla="*/ 11 h 34"/>
                <a:gd name="T84" fmla="*/ 23 w 35"/>
                <a:gd name="T85" fmla="*/ 17 h 34"/>
                <a:gd name="T86" fmla="*/ 17 w 35"/>
                <a:gd name="T87" fmla="*/ 23 h 34"/>
                <a:gd name="T88" fmla="*/ 17 w 35"/>
                <a:gd name="T89" fmla="*/ 23 h 34"/>
                <a:gd name="T90" fmla="*/ 17 w 35"/>
                <a:gd name="T9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 h="34">
                  <a:moveTo>
                    <a:pt x="30" y="13"/>
                  </a:moveTo>
                  <a:cubicBezTo>
                    <a:pt x="29" y="11"/>
                    <a:pt x="29" y="11"/>
                    <a:pt x="29" y="11"/>
                  </a:cubicBezTo>
                  <a:cubicBezTo>
                    <a:pt x="31" y="7"/>
                    <a:pt x="31" y="6"/>
                    <a:pt x="31" y="6"/>
                  </a:cubicBezTo>
                  <a:cubicBezTo>
                    <a:pt x="28" y="4"/>
                    <a:pt x="28" y="4"/>
                    <a:pt x="28" y="4"/>
                  </a:cubicBezTo>
                  <a:cubicBezTo>
                    <a:pt x="28" y="3"/>
                    <a:pt x="28" y="3"/>
                    <a:pt x="28" y="3"/>
                  </a:cubicBezTo>
                  <a:cubicBezTo>
                    <a:pt x="28" y="3"/>
                    <a:pt x="28" y="3"/>
                    <a:pt x="28" y="3"/>
                  </a:cubicBezTo>
                  <a:cubicBezTo>
                    <a:pt x="27" y="3"/>
                    <a:pt x="27" y="3"/>
                    <a:pt x="23" y="5"/>
                  </a:cubicBezTo>
                  <a:cubicBezTo>
                    <a:pt x="22" y="4"/>
                    <a:pt x="22" y="4"/>
                    <a:pt x="22" y="4"/>
                  </a:cubicBezTo>
                  <a:cubicBezTo>
                    <a:pt x="20" y="0"/>
                    <a:pt x="20" y="0"/>
                    <a:pt x="19" y="0"/>
                  </a:cubicBezTo>
                  <a:cubicBezTo>
                    <a:pt x="15" y="0"/>
                    <a:pt x="15" y="0"/>
                    <a:pt x="15" y="0"/>
                  </a:cubicBezTo>
                  <a:cubicBezTo>
                    <a:pt x="15" y="0"/>
                    <a:pt x="15" y="0"/>
                    <a:pt x="13" y="5"/>
                  </a:cubicBezTo>
                  <a:cubicBezTo>
                    <a:pt x="11" y="5"/>
                    <a:pt x="11" y="5"/>
                    <a:pt x="11" y="5"/>
                  </a:cubicBezTo>
                  <a:cubicBezTo>
                    <a:pt x="9" y="4"/>
                    <a:pt x="7" y="3"/>
                    <a:pt x="7" y="3"/>
                  </a:cubicBezTo>
                  <a:cubicBezTo>
                    <a:pt x="6" y="3"/>
                    <a:pt x="6" y="3"/>
                    <a:pt x="6" y="3"/>
                  </a:cubicBezTo>
                  <a:cubicBezTo>
                    <a:pt x="4" y="6"/>
                    <a:pt x="4" y="6"/>
                    <a:pt x="4" y="6"/>
                  </a:cubicBezTo>
                  <a:cubicBezTo>
                    <a:pt x="3" y="7"/>
                    <a:pt x="3" y="7"/>
                    <a:pt x="5" y="11"/>
                  </a:cubicBezTo>
                  <a:cubicBezTo>
                    <a:pt x="5" y="13"/>
                    <a:pt x="5" y="13"/>
                    <a:pt x="5" y="13"/>
                  </a:cubicBezTo>
                  <a:cubicBezTo>
                    <a:pt x="0" y="14"/>
                    <a:pt x="0" y="15"/>
                    <a:pt x="0" y="15"/>
                  </a:cubicBezTo>
                  <a:cubicBezTo>
                    <a:pt x="0" y="19"/>
                    <a:pt x="0" y="19"/>
                    <a:pt x="0" y="19"/>
                  </a:cubicBezTo>
                  <a:cubicBezTo>
                    <a:pt x="0" y="19"/>
                    <a:pt x="0" y="19"/>
                    <a:pt x="5" y="21"/>
                  </a:cubicBezTo>
                  <a:cubicBezTo>
                    <a:pt x="5" y="23"/>
                    <a:pt x="5" y="23"/>
                    <a:pt x="5" y="23"/>
                  </a:cubicBezTo>
                  <a:cubicBezTo>
                    <a:pt x="3" y="27"/>
                    <a:pt x="3" y="27"/>
                    <a:pt x="4" y="28"/>
                  </a:cubicBezTo>
                  <a:cubicBezTo>
                    <a:pt x="6" y="30"/>
                    <a:pt x="6" y="30"/>
                    <a:pt x="6" y="30"/>
                  </a:cubicBezTo>
                  <a:cubicBezTo>
                    <a:pt x="7" y="30"/>
                    <a:pt x="7" y="30"/>
                    <a:pt x="7" y="30"/>
                  </a:cubicBezTo>
                  <a:cubicBezTo>
                    <a:pt x="7" y="30"/>
                    <a:pt x="7" y="30"/>
                    <a:pt x="7" y="30"/>
                  </a:cubicBezTo>
                  <a:cubicBezTo>
                    <a:pt x="7" y="30"/>
                    <a:pt x="8" y="30"/>
                    <a:pt x="11" y="29"/>
                  </a:cubicBezTo>
                  <a:cubicBezTo>
                    <a:pt x="13" y="29"/>
                    <a:pt x="13" y="29"/>
                    <a:pt x="13" y="29"/>
                  </a:cubicBezTo>
                  <a:cubicBezTo>
                    <a:pt x="15" y="34"/>
                    <a:pt x="15" y="34"/>
                    <a:pt x="16" y="34"/>
                  </a:cubicBezTo>
                  <a:cubicBezTo>
                    <a:pt x="19" y="34"/>
                    <a:pt x="19" y="34"/>
                    <a:pt x="19" y="34"/>
                  </a:cubicBezTo>
                  <a:cubicBezTo>
                    <a:pt x="20" y="34"/>
                    <a:pt x="20" y="34"/>
                    <a:pt x="22" y="29"/>
                  </a:cubicBezTo>
                  <a:cubicBezTo>
                    <a:pt x="23" y="29"/>
                    <a:pt x="23" y="29"/>
                    <a:pt x="23" y="29"/>
                  </a:cubicBezTo>
                  <a:cubicBezTo>
                    <a:pt x="26" y="30"/>
                    <a:pt x="27" y="30"/>
                    <a:pt x="28" y="30"/>
                  </a:cubicBezTo>
                  <a:cubicBezTo>
                    <a:pt x="28" y="30"/>
                    <a:pt x="28" y="30"/>
                    <a:pt x="28" y="30"/>
                  </a:cubicBezTo>
                  <a:cubicBezTo>
                    <a:pt x="31" y="28"/>
                    <a:pt x="31" y="28"/>
                    <a:pt x="31" y="28"/>
                  </a:cubicBezTo>
                  <a:cubicBezTo>
                    <a:pt x="31" y="27"/>
                    <a:pt x="31" y="27"/>
                    <a:pt x="29" y="23"/>
                  </a:cubicBezTo>
                  <a:cubicBezTo>
                    <a:pt x="30" y="21"/>
                    <a:pt x="30" y="21"/>
                    <a:pt x="30" y="21"/>
                  </a:cubicBezTo>
                  <a:cubicBezTo>
                    <a:pt x="35" y="19"/>
                    <a:pt x="35" y="19"/>
                    <a:pt x="35" y="19"/>
                  </a:cubicBezTo>
                  <a:cubicBezTo>
                    <a:pt x="35" y="15"/>
                    <a:pt x="35" y="15"/>
                    <a:pt x="35" y="15"/>
                  </a:cubicBezTo>
                  <a:cubicBezTo>
                    <a:pt x="35" y="14"/>
                    <a:pt x="35" y="14"/>
                    <a:pt x="30" y="13"/>
                  </a:cubicBezTo>
                  <a:close/>
                  <a:moveTo>
                    <a:pt x="17" y="23"/>
                  </a:moveTo>
                  <a:cubicBezTo>
                    <a:pt x="14" y="23"/>
                    <a:pt x="11" y="20"/>
                    <a:pt x="11" y="17"/>
                  </a:cubicBezTo>
                  <a:cubicBezTo>
                    <a:pt x="11" y="14"/>
                    <a:pt x="14" y="11"/>
                    <a:pt x="17" y="11"/>
                  </a:cubicBezTo>
                  <a:cubicBezTo>
                    <a:pt x="21" y="11"/>
                    <a:pt x="23" y="14"/>
                    <a:pt x="23" y="17"/>
                  </a:cubicBezTo>
                  <a:cubicBezTo>
                    <a:pt x="23" y="20"/>
                    <a:pt x="21" y="23"/>
                    <a:pt x="17" y="23"/>
                  </a:cubicBezTo>
                  <a:close/>
                  <a:moveTo>
                    <a:pt x="17" y="23"/>
                  </a:moveTo>
                  <a:cubicBezTo>
                    <a:pt x="17" y="23"/>
                    <a:pt x="17" y="23"/>
                    <a:pt x="17" y="23"/>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50" name="Freeform 47"/>
            <p:cNvSpPr>
              <a:spLocks noEditPoints="1"/>
            </p:cNvSpPr>
            <p:nvPr/>
          </p:nvSpPr>
          <p:spPr bwMode="auto">
            <a:xfrm>
              <a:off x="5813425" y="5103813"/>
              <a:ext cx="141288" cy="138113"/>
            </a:xfrm>
            <a:custGeom>
              <a:avLst/>
              <a:gdLst>
                <a:gd name="T0" fmla="*/ 41 w 48"/>
                <a:gd name="T1" fmla="*/ 18 h 47"/>
                <a:gd name="T2" fmla="*/ 40 w 48"/>
                <a:gd name="T3" fmla="*/ 16 h 47"/>
                <a:gd name="T4" fmla="*/ 43 w 48"/>
                <a:gd name="T5" fmla="*/ 9 h 47"/>
                <a:gd name="T6" fmla="*/ 39 w 48"/>
                <a:gd name="T7" fmla="*/ 5 h 47"/>
                <a:gd name="T8" fmla="*/ 39 w 48"/>
                <a:gd name="T9" fmla="*/ 5 h 47"/>
                <a:gd name="T10" fmla="*/ 38 w 48"/>
                <a:gd name="T11" fmla="*/ 5 h 47"/>
                <a:gd name="T12" fmla="*/ 32 w 48"/>
                <a:gd name="T13" fmla="*/ 8 h 47"/>
                <a:gd name="T14" fmla="*/ 30 w 48"/>
                <a:gd name="T15" fmla="*/ 7 h 47"/>
                <a:gd name="T16" fmla="*/ 26 w 48"/>
                <a:gd name="T17" fmla="*/ 0 h 47"/>
                <a:gd name="T18" fmla="*/ 21 w 48"/>
                <a:gd name="T19" fmla="*/ 0 h 47"/>
                <a:gd name="T20" fmla="*/ 18 w 48"/>
                <a:gd name="T21" fmla="*/ 7 h 47"/>
                <a:gd name="T22" fmla="*/ 16 w 48"/>
                <a:gd name="T23" fmla="*/ 8 h 47"/>
                <a:gd name="T24" fmla="*/ 10 w 48"/>
                <a:gd name="T25" fmla="*/ 5 h 47"/>
                <a:gd name="T26" fmla="*/ 9 w 48"/>
                <a:gd name="T27" fmla="*/ 5 h 47"/>
                <a:gd name="T28" fmla="*/ 5 w 48"/>
                <a:gd name="T29" fmla="*/ 9 h 47"/>
                <a:gd name="T30" fmla="*/ 7 w 48"/>
                <a:gd name="T31" fmla="*/ 16 h 47"/>
                <a:gd name="T32" fmla="*/ 7 w 48"/>
                <a:gd name="T33" fmla="*/ 18 h 47"/>
                <a:gd name="T34" fmla="*/ 0 w 48"/>
                <a:gd name="T35" fmla="*/ 21 h 47"/>
                <a:gd name="T36" fmla="*/ 0 w 48"/>
                <a:gd name="T37" fmla="*/ 26 h 47"/>
                <a:gd name="T38" fmla="*/ 7 w 48"/>
                <a:gd name="T39" fmla="*/ 30 h 47"/>
                <a:gd name="T40" fmla="*/ 7 w 48"/>
                <a:gd name="T41" fmla="*/ 32 h 47"/>
                <a:gd name="T42" fmla="*/ 5 w 48"/>
                <a:gd name="T43" fmla="*/ 39 h 47"/>
                <a:gd name="T44" fmla="*/ 9 w 48"/>
                <a:gd name="T45" fmla="*/ 42 h 47"/>
                <a:gd name="T46" fmla="*/ 9 w 48"/>
                <a:gd name="T47" fmla="*/ 42 h 47"/>
                <a:gd name="T48" fmla="*/ 10 w 48"/>
                <a:gd name="T49" fmla="*/ 42 h 47"/>
                <a:gd name="T50" fmla="*/ 16 w 48"/>
                <a:gd name="T51" fmla="*/ 40 h 47"/>
                <a:gd name="T52" fmla="*/ 18 w 48"/>
                <a:gd name="T53" fmla="*/ 41 h 47"/>
                <a:gd name="T54" fmla="*/ 22 w 48"/>
                <a:gd name="T55" fmla="*/ 47 h 47"/>
                <a:gd name="T56" fmla="*/ 27 w 48"/>
                <a:gd name="T57" fmla="*/ 47 h 47"/>
                <a:gd name="T58" fmla="*/ 30 w 48"/>
                <a:gd name="T59" fmla="*/ 41 h 47"/>
                <a:gd name="T60" fmla="*/ 32 w 48"/>
                <a:gd name="T61" fmla="*/ 40 h 47"/>
                <a:gd name="T62" fmla="*/ 38 w 48"/>
                <a:gd name="T63" fmla="*/ 42 h 47"/>
                <a:gd name="T64" fmla="*/ 39 w 48"/>
                <a:gd name="T65" fmla="*/ 42 h 47"/>
                <a:gd name="T66" fmla="*/ 43 w 48"/>
                <a:gd name="T67" fmla="*/ 39 h 47"/>
                <a:gd name="T68" fmla="*/ 40 w 48"/>
                <a:gd name="T69" fmla="*/ 32 h 47"/>
                <a:gd name="T70" fmla="*/ 41 w 48"/>
                <a:gd name="T71" fmla="*/ 30 h 47"/>
                <a:gd name="T72" fmla="*/ 48 w 48"/>
                <a:gd name="T73" fmla="*/ 26 h 47"/>
                <a:gd name="T74" fmla="*/ 48 w 48"/>
                <a:gd name="T75" fmla="*/ 21 h 47"/>
                <a:gd name="T76" fmla="*/ 41 w 48"/>
                <a:gd name="T77" fmla="*/ 18 h 47"/>
                <a:gd name="T78" fmla="*/ 24 w 48"/>
                <a:gd name="T79" fmla="*/ 32 h 47"/>
                <a:gd name="T80" fmla="*/ 16 w 48"/>
                <a:gd name="T81" fmla="*/ 24 h 47"/>
                <a:gd name="T82" fmla="*/ 24 w 48"/>
                <a:gd name="T83" fmla="*/ 16 h 47"/>
                <a:gd name="T84" fmla="*/ 32 w 48"/>
                <a:gd name="T85" fmla="*/ 24 h 47"/>
                <a:gd name="T86" fmla="*/ 24 w 48"/>
                <a:gd name="T87" fmla="*/ 32 h 47"/>
                <a:gd name="T88" fmla="*/ 24 w 48"/>
                <a:gd name="T89" fmla="*/ 32 h 47"/>
                <a:gd name="T90" fmla="*/ 24 w 48"/>
                <a:gd name="T91" fmla="*/ 3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 h="47">
                  <a:moveTo>
                    <a:pt x="41" y="18"/>
                  </a:moveTo>
                  <a:cubicBezTo>
                    <a:pt x="40" y="16"/>
                    <a:pt x="40" y="16"/>
                    <a:pt x="40" y="16"/>
                  </a:cubicBezTo>
                  <a:cubicBezTo>
                    <a:pt x="43" y="10"/>
                    <a:pt x="43" y="9"/>
                    <a:pt x="43" y="9"/>
                  </a:cubicBezTo>
                  <a:cubicBezTo>
                    <a:pt x="39" y="5"/>
                    <a:pt x="39" y="5"/>
                    <a:pt x="39" y="5"/>
                  </a:cubicBezTo>
                  <a:cubicBezTo>
                    <a:pt x="39" y="5"/>
                    <a:pt x="39" y="5"/>
                    <a:pt x="39" y="5"/>
                  </a:cubicBezTo>
                  <a:cubicBezTo>
                    <a:pt x="38" y="5"/>
                    <a:pt x="38" y="5"/>
                    <a:pt x="38" y="5"/>
                  </a:cubicBezTo>
                  <a:cubicBezTo>
                    <a:pt x="38" y="5"/>
                    <a:pt x="37" y="5"/>
                    <a:pt x="32" y="8"/>
                  </a:cubicBezTo>
                  <a:cubicBezTo>
                    <a:pt x="30" y="7"/>
                    <a:pt x="30" y="7"/>
                    <a:pt x="30" y="7"/>
                  </a:cubicBezTo>
                  <a:cubicBezTo>
                    <a:pt x="27" y="0"/>
                    <a:pt x="27" y="0"/>
                    <a:pt x="26" y="0"/>
                  </a:cubicBezTo>
                  <a:cubicBezTo>
                    <a:pt x="21" y="0"/>
                    <a:pt x="21" y="0"/>
                    <a:pt x="21" y="0"/>
                  </a:cubicBezTo>
                  <a:cubicBezTo>
                    <a:pt x="21" y="0"/>
                    <a:pt x="20" y="0"/>
                    <a:pt x="18" y="7"/>
                  </a:cubicBezTo>
                  <a:cubicBezTo>
                    <a:pt x="16" y="8"/>
                    <a:pt x="16" y="8"/>
                    <a:pt x="16" y="8"/>
                  </a:cubicBezTo>
                  <a:cubicBezTo>
                    <a:pt x="12" y="6"/>
                    <a:pt x="10" y="5"/>
                    <a:pt x="10" y="5"/>
                  </a:cubicBezTo>
                  <a:cubicBezTo>
                    <a:pt x="9" y="5"/>
                    <a:pt x="9" y="5"/>
                    <a:pt x="9" y="5"/>
                  </a:cubicBezTo>
                  <a:cubicBezTo>
                    <a:pt x="5" y="9"/>
                    <a:pt x="5" y="9"/>
                    <a:pt x="5" y="9"/>
                  </a:cubicBezTo>
                  <a:cubicBezTo>
                    <a:pt x="5" y="10"/>
                    <a:pt x="4" y="10"/>
                    <a:pt x="7" y="16"/>
                  </a:cubicBezTo>
                  <a:cubicBezTo>
                    <a:pt x="7" y="18"/>
                    <a:pt x="7" y="18"/>
                    <a:pt x="7" y="18"/>
                  </a:cubicBezTo>
                  <a:cubicBezTo>
                    <a:pt x="0" y="20"/>
                    <a:pt x="0" y="21"/>
                    <a:pt x="0" y="21"/>
                  </a:cubicBezTo>
                  <a:cubicBezTo>
                    <a:pt x="0" y="26"/>
                    <a:pt x="0" y="26"/>
                    <a:pt x="0" y="26"/>
                  </a:cubicBezTo>
                  <a:cubicBezTo>
                    <a:pt x="0" y="27"/>
                    <a:pt x="0" y="27"/>
                    <a:pt x="7" y="30"/>
                  </a:cubicBezTo>
                  <a:cubicBezTo>
                    <a:pt x="7" y="32"/>
                    <a:pt x="7" y="32"/>
                    <a:pt x="7" y="32"/>
                  </a:cubicBezTo>
                  <a:cubicBezTo>
                    <a:pt x="5" y="38"/>
                    <a:pt x="5" y="38"/>
                    <a:pt x="5" y="39"/>
                  </a:cubicBezTo>
                  <a:cubicBezTo>
                    <a:pt x="9" y="42"/>
                    <a:pt x="9" y="42"/>
                    <a:pt x="9" y="42"/>
                  </a:cubicBezTo>
                  <a:cubicBezTo>
                    <a:pt x="9" y="42"/>
                    <a:pt x="9" y="42"/>
                    <a:pt x="9" y="42"/>
                  </a:cubicBezTo>
                  <a:cubicBezTo>
                    <a:pt x="10" y="42"/>
                    <a:pt x="10" y="42"/>
                    <a:pt x="10" y="42"/>
                  </a:cubicBezTo>
                  <a:cubicBezTo>
                    <a:pt x="10" y="42"/>
                    <a:pt x="11" y="42"/>
                    <a:pt x="16" y="40"/>
                  </a:cubicBezTo>
                  <a:cubicBezTo>
                    <a:pt x="18" y="41"/>
                    <a:pt x="18" y="41"/>
                    <a:pt x="18" y="41"/>
                  </a:cubicBezTo>
                  <a:cubicBezTo>
                    <a:pt x="20" y="47"/>
                    <a:pt x="21" y="47"/>
                    <a:pt x="22" y="47"/>
                  </a:cubicBezTo>
                  <a:cubicBezTo>
                    <a:pt x="27" y="47"/>
                    <a:pt x="27" y="47"/>
                    <a:pt x="27" y="47"/>
                  </a:cubicBezTo>
                  <a:cubicBezTo>
                    <a:pt x="27" y="47"/>
                    <a:pt x="28" y="47"/>
                    <a:pt x="30" y="41"/>
                  </a:cubicBezTo>
                  <a:cubicBezTo>
                    <a:pt x="32" y="40"/>
                    <a:pt x="32" y="40"/>
                    <a:pt x="32" y="40"/>
                  </a:cubicBezTo>
                  <a:cubicBezTo>
                    <a:pt x="36" y="42"/>
                    <a:pt x="38" y="42"/>
                    <a:pt x="38" y="42"/>
                  </a:cubicBezTo>
                  <a:cubicBezTo>
                    <a:pt x="39" y="42"/>
                    <a:pt x="39" y="42"/>
                    <a:pt x="39" y="42"/>
                  </a:cubicBezTo>
                  <a:cubicBezTo>
                    <a:pt x="43" y="39"/>
                    <a:pt x="43" y="39"/>
                    <a:pt x="43" y="39"/>
                  </a:cubicBezTo>
                  <a:cubicBezTo>
                    <a:pt x="43" y="38"/>
                    <a:pt x="43" y="38"/>
                    <a:pt x="40" y="32"/>
                  </a:cubicBezTo>
                  <a:cubicBezTo>
                    <a:pt x="41" y="30"/>
                    <a:pt x="41" y="30"/>
                    <a:pt x="41" y="30"/>
                  </a:cubicBezTo>
                  <a:cubicBezTo>
                    <a:pt x="48" y="27"/>
                    <a:pt x="48" y="27"/>
                    <a:pt x="48" y="26"/>
                  </a:cubicBezTo>
                  <a:cubicBezTo>
                    <a:pt x="48" y="21"/>
                    <a:pt x="48" y="21"/>
                    <a:pt x="48" y="21"/>
                  </a:cubicBezTo>
                  <a:cubicBezTo>
                    <a:pt x="48" y="20"/>
                    <a:pt x="48" y="20"/>
                    <a:pt x="41" y="18"/>
                  </a:cubicBezTo>
                  <a:close/>
                  <a:moveTo>
                    <a:pt x="24" y="32"/>
                  </a:moveTo>
                  <a:cubicBezTo>
                    <a:pt x="19" y="32"/>
                    <a:pt x="16" y="28"/>
                    <a:pt x="16" y="24"/>
                  </a:cubicBezTo>
                  <a:cubicBezTo>
                    <a:pt x="16" y="19"/>
                    <a:pt x="19" y="16"/>
                    <a:pt x="24" y="16"/>
                  </a:cubicBezTo>
                  <a:cubicBezTo>
                    <a:pt x="29" y="16"/>
                    <a:pt x="32" y="19"/>
                    <a:pt x="32" y="24"/>
                  </a:cubicBezTo>
                  <a:cubicBezTo>
                    <a:pt x="32" y="28"/>
                    <a:pt x="29" y="32"/>
                    <a:pt x="24" y="32"/>
                  </a:cubicBezTo>
                  <a:close/>
                  <a:moveTo>
                    <a:pt x="24" y="32"/>
                  </a:moveTo>
                  <a:cubicBezTo>
                    <a:pt x="24" y="32"/>
                    <a:pt x="24" y="32"/>
                    <a:pt x="24" y="32"/>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51" name="Freeform 48"/>
            <p:cNvSpPr>
              <a:spLocks noEditPoints="1"/>
            </p:cNvSpPr>
            <p:nvPr/>
          </p:nvSpPr>
          <p:spPr bwMode="auto">
            <a:xfrm>
              <a:off x="5441950" y="2184400"/>
              <a:ext cx="220663" cy="220663"/>
            </a:xfrm>
            <a:custGeom>
              <a:avLst/>
              <a:gdLst>
                <a:gd name="T0" fmla="*/ 65 w 75"/>
                <a:gd name="T1" fmla="*/ 28 h 75"/>
                <a:gd name="T2" fmla="*/ 64 w 75"/>
                <a:gd name="T3" fmla="*/ 25 h 75"/>
                <a:gd name="T4" fmla="*/ 67 w 75"/>
                <a:gd name="T5" fmla="*/ 14 h 75"/>
                <a:gd name="T6" fmla="*/ 61 w 75"/>
                <a:gd name="T7" fmla="*/ 8 h 75"/>
                <a:gd name="T8" fmla="*/ 61 w 75"/>
                <a:gd name="T9" fmla="*/ 8 h 75"/>
                <a:gd name="T10" fmla="*/ 60 w 75"/>
                <a:gd name="T11" fmla="*/ 8 h 75"/>
                <a:gd name="T12" fmla="*/ 50 w 75"/>
                <a:gd name="T13" fmla="*/ 12 h 75"/>
                <a:gd name="T14" fmla="*/ 47 w 75"/>
                <a:gd name="T15" fmla="*/ 11 h 75"/>
                <a:gd name="T16" fmla="*/ 41 w 75"/>
                <a:gd name="T17" fmla="*/ 0 h 75"/>
                <a:gd name="T18" fmla="*/ 33 w 75"/>
                <a:gd name="T19" fmla="*/ 0 h 75"/>
                <a:gd name="T20" fmla="*/ 28 w 75"/>
                <a:gd name="T21" fmla="*/ 11 h 75"/>
                <a:gd name="T22" fmla="*/ 25 w 75"/>
                <a:gd name="T23" fmla="*/ 12 h 75"/>
                <a:gd name="T24" fmla="*/ 15 w 75"/>
                <a:gd name="T25" fmla="*/ 8 h 75"/>
                <a:gd name="T26" fmla="*/ 14 w 75"/>
                <a:gd name="T27" fmla="*/ 8 h 75"/>
                <a:gd name="T28" fmla="*/ 8 w 75"/>
                <a:gd name="T29" fmla="*/ 14 h 75"/>
                <a:gd name="T30" fmla="*/ 11 w 75"/>
                <a:gd name="T31" fmla="*/ 25 h 75"/>
                <a:gd name="T32" fmla="*/ 10 w 75"/>
                <a:gd name="T33" fmla="*/ 28 h 75"/>
                <a:gd name="T34" fmla="*/ 0 w 75"/>
                <a:gd name="T35" fmla="*/ 34 h 75"/>
                <a:gd name="T36" fmla="*/ 0 w 75"/>
                <a:gd name="T37" fmla="*/ 42 h 75"/>
                <a:gd name="T38" fmla="*/ 10 w 75"/>
                <a:gd name="T39" fmla="*/ 47 h 75"/>
                <a:gd name="T40" fmla="*/ 11 w 75"/>
                <a:gd name="T41" fmla="*/ 50 h 75"/>
                <a:gd name="T42" fmla="*/ 8 w 75"/>
                <a:gd name="T43" fmla="*/ 61 h 75"/>
                <a:gd name="T44" fmla="*/ 14 w 75"/>
                <a:gd name="T45" fmla="*/ 67 h 75"/>
                <a:gd name="T46" fmla="*/ 14 w 75"/>
                <a:gd name="T47" fmla="*/ 67 h 75"/>
                <a:gd name="T48" fmla="*/ 15 w 75"/>
                <a:gd name="T49" fmla="*/ 67 h 75"/>
                <a:gd name="T50" fmla="*/ 25 w 75"/>
                <a:gd name="T51" fmla="*/ 63 h 75"/>
                <a:gd name="T52" fmla="*/ 28 w 75"/>
                <a:gd name="T53" fmla="*/ 65 h 75"/>
                <a:gd name="T54" fmla="*/ 34 w 75"/>
                <a:gd name="T55" fmla="*/ 75 h 75"/>
                <a:gd name="T56" fmla="*/ 42 w 75"/>
                <a:gd name="T57" fmla="*/ 75 h 75"/>
                <a:gd name="T58" fmla="*/ 47 w 75"/>
                <a:gd name="T59" fmla="*/ 65 h 75"/>
                <a:gd name="T60" fmla="*/ 50 w 75"/>
                <a:gd name="T61" fmla="*/ 63 h 75"/>
                <a:gd name="T62" fmla="*/ 60 w 75"/>
                <a:gd name="T63" fmla="*/ 67 h 75"/>
                <a:gd name="T64" fmla="*/ 61 w 75"/>
                <a:gd name="T65" fmla="*/ 67 h 75"/>
                <a:gd name="T66" fmla="*/ 67 w 75"/>
                <a:gd name="T67" fmla="*/ 61 h 75"/>
                <a:gd name="T68" fmla="*/ 64 w 75"/>
                <a:gd name="T69" fmla="*/ 50 h 75"/>
                <a:gd name="T70" fmla="*/ 65 w 75"/>
                <a:gd name="T71" fmla="*/ 47 h 75"/>
                <a:gd name="T72" fmla="*/ 75 w 75"/>
                <a:gd name="T73" fmla="*/ 41 h 75"/>
                <a:gd name="T74" fmla="*/ 75 w 75"/>
                <a:gd name="T75" fmla="*/ 34 h 75"/>
                <a:gd name="T76" fmla="*/ 65 w 75"/>
                <a:gd name="T77" fmla="*/ 28 h 75"/>
                <a:gd name="T78" fmla="*/ 38 w 75"/>
                <a:gd name="T79" fmla="*/ 51 h 75"/>
                <a:gd name="T80" fmla="*/ 24 w 75"/>
                <a:gd name="T81" fmla="*/ 38 h 75"/>
                <a:gd name="T82" fmla="*/ 38 w 75"/>
                <a:gd name="T83" fmla="*/ 25 h 75"/>
                <a:gd name="T84" fmla="*/ 51 w 75"/>
                <a:gd name="T85" fmla="*/ 38 h 75"/>
                <a:gd name="T86" fmla="*/ 38 w 75"/>
                <a:gd name="T87" fmla="*/ 51 h 75"/>
                <a:gd name="T88" fmla="*/ 38 w 75"/>
                <a:gd name="T89" fmla="*/ 51 h 75"/>
                <a:gd name="T90" fmla="*/ 38 w 75"/>
                <a:gd name="T91"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5" h="75">
                  <a:moveTo>
                    <a:pt x="65" y="28"/>
                  </a:moveTo>
                  <a:cubicBezTo>
                    <a:pt x="64" y="25"/>
                    <a:pt x="64" y="25"/>
                    <a:pt x="64" y="25"/>
                  </a:cubicBezTo>
                  <a:cubicBezTo>
                    <a:pt x="68" y="15"/>
                    <a:pt x="68" y="15"/>
                    <a:pt x="67" y="14"/>
                  </a:cubicBezTo>
                  <a:cubicBezTo>
                    <a:pt x="61" y="8"/>
                    <a:pt x="61" y="8"/>
                    <a:pt x="61" y="8"/>
                  </a:cubicBezTo>
                  <a:cubicBezTo>
                    <a:pt x="61" y="8"/>
                    <a:pt x="61" y="8"/>
                    <a:pt x="61" y="8"/>
                  </a:cubicBezTo>
                  <a:cubicBezTo>
                    <a:pt x="60" y="8"/>
                    <a:pt x="60" y="8"/>
                    <a:pt x="60" y="8"/>
                  </a:cubicBezTo>
                  <a:cubicBezTo>
                    <a:pt x="60" y="8"/>
                    <a:pt x="59" y="8"/>
                    <a:pt x="50" y="12"/>
                  </a:cubicBezTo>
                  <a:cubicBezTo>
                    <a:pt x="47" y="11"/>
                    <a:pt x="47" y="11"/>
                    <a:pt x="47" y="11"/>
                  </a:cubicBezTo>
                  <a:cubicBezTo>
                    <a:pt x="43" y="0"/>
                    <a:pt x="43" y="0"/>
                    <a:pt x="41" y="0"/>
                  </a:cubicBezTo>
                  <a:cubicBezTo>
                    <a:pt x="33" y="0"/>
                    <a:pt x="33" y="0"/>
                    <a:pt x="33" y="0"/>
                  </a:cubicBezTo>
                  <a:cubicBezTo>
                    <a:pt x="32" y="0"/>
                    <a:pt x="32" y="0"/>
                    <a:pt x="28" y="11"/>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1" y="25"/>
                  </a:cubicBezTo>
                  <a:cubicBezTo>
                    <a:pt x="10" y="28"/>
                    <a:pt x="10" y="28"/>
                    <a:pt x="10" y="28"/>
                  </a:cubicBezTo>
                  <a:cubicBezTo>
                    <a:pt x="0" y="32"/>
                    <a:pt x="0" y="33"/>
                    <a:pt x="0" y="34"/>
                  </a:cubicBezTo>
                  <a:cubicBezTo>
                    <a:pt x="0" y="42"/>
                    <a:pt x="0" y="42"/>
                    <a:pt x="0" y="42"/>
                  </a:cubicBezTo>
                  <a:cubicBezTo>
                    <a:pt x="0" y="43"/>
                    <a:pt x="0" y="43"/>
                    <a:pt x="10" y="47"/>
                  </a:cubicBezTo>
                  <a:cubicBezTo>
                    <a:pt x="11" y="50"/>
                    <a:pt x="11" y="50"/>
                    <a:pt x="11" y="50"/>
                  </a:cubicBezTo>
                  <a:cubicBezTo>
                    <a:pt x="7" y="60"/>
                    <a:pt x="7" y="60"/>
                    <a:pt x="8" y="61"/>
                  </a:cubicBezTo>
                  <a:cubicBezTo>
                    <a:pt x="14" y="67"/>
                    <a:pt x="14" y="67"/>
                    <a:pt x="14" y="67"/>
                  </a:cubicBezTo>
                  <a:cubicBezTo>
                    <a:pt x="14" y="67"/>
                    <a:pt x="14" y="67"/>
                    <a:pt x="14" y="67"/>
                  </a:cubicBezTo>
                  <a:cubicBezTo>
                    <a:pt x="15" y="67"/>
                    <a:pt x="15" y="67"/>
                    <a:pt x="15" y="67"/>
                  </a:cubicBezTo>
                  <a:cubicBezTo>
                    <a:pt x="15" y="67"/>
                    <a:pt x="16" y="67"/>
                    <a:pt x="25" y="63"/>
                  </a:cubicBezTo>
                  <a:cubicBezTo>
                    <a:pt x="28" y="65"/>
                    <a:pt x="28" y="65"/>
                    <a:pt x="28" y="65"/>
                  </a:cubicBezTo>
                  <a:cubicBezTo>
                    <a:pt x="32" y="75"/>
                    <a:pt x="33" y="75"/>
                    <a:pt x="34" y="75"/>
                  </a:cubicBezTo>
                  <a:cubicBezTo>
                    <a:pt x="42" y="75"/>
                    <a:pt x="42" y="75"/>
                    <a:pt x="42" y="75"/>
                  </a:cubicBezTo>
                  <a:cubicBezTo>
                    <a:pt x="43" y="75"/>
                    <a:pt x="43" y="75"/>
                    <a:pt x="47" y="65"/>
                  </a:cubicBezTo>
                  <a:cubicBezTo>
                    <a:pt x="50" y="63"/>
                    <a:pt x="50" y="63"/>
                    <a:pt x="50" y="63"/>
                  </a:cubicBezTo>
                  <a:cubicBezTo>
                    <a:pt x="56" y="66"/>
                    <a:pt x="59" y="67"/>
                    <a:pt x="60" y="67"/>
                  </a:cubicBezTo>
                  <a:cubicBezTo>
                    <a:pt x="61" y="67"/>
                    <a:pt x="61" y="67"/>
                    <a:pt x="61" y="67"/>
                  </a:cubicBezTo>
                  <a:cubicBezTo>
                    <a:pt x="67" y="61"/>
                    <a:pt x="67" y="61"/>
                    <a:pt x="67" y="61"/>
                  </a:cubicBezTo>
                  <a:cubicBezTo>
                    <a:pt x="68" y="60"/>
                    <a:pt x="68" y="60"/>
                    <a:pt x="64" y="50"/>
                  </a:cubicBezTo>
                  <a:cubicBezTo>
                    <a:pt x="65" y="47"/>
                    <a:pt x="65" y="47"/>
                    <a:pt x="65" y="47"/>
                  </a:cubicBezTo>
                  <a:cubicBezTo>
                    <a:pt x="75" y="43"/>
                    <a:pt x="75" y="42"/>
                    <a:pt x="75" y="41"/>
                  </a:cubicBezTo>
                  <a:cubicBezTo>
                    <a:pt x="75" y="34"/>
                    <a:pt x="75" y="34"/>
                    <a:pt x="75" y="34"/>
                  </a:cubicBezTo>
                  <a:cubicBezTo>
                    <a:pt x="75" y="32"/>
                    <a:pt x="75" y="32"/>
                    <a:pt x="65" y="28"/>
                  </a:cubicBezTo>
                  <a:close/>
                  <a:moveTo>
                    <a:pt x="38" y="51"/>
                  </a:moveTo>
                  <a:cubicBezTo>
                    <a:pt x="30" y="51"/>
                    <a:pt x="24" y="45"/>
                    <a:pt x="24" y="38"/>
                  </a:cubicBezTo>
                  <a:cubicBezTo>
                    <a:pt x="24" y="30"/>
                    <a:pt x="30" y="25"/>
                    <a:pt x="38" y="25"/>
                  </a:cubicBezTo>
                  <a:cubicBezTo>
                    <a:pt x="45" y="25"/>
                    <a:pt x="51" y="30"/>
                    <a:pt x="51" y="38"/>
                  </a:cubicBezTo>
                  <a:cubicBezTo>
                    <a:pt x="51" y="45"/>
                    <a:pt x="45" y="51"/>
                    <a:pt x="38" y="51"/>
                  </a:cubicBezTo>
                  <a:close/>
                  <a:moveTo>
                    <a:pt x="38" y="51"/>
                  </a:moveTo>
                  <a:cubicBezTo>
                    <a:pt x="38" y="51"/>
                    <a:pt x="38" y="51"/>
                    <a:pt x="38" y="51"/>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52" name="Freeform 49"/>
            <p:cNvSpPr>
              <a:spLocks noEditPoints="1"/>
            </p:cNvSpPr>
            <p:nvPr/>
          </p:nvSpPr>
          <p:spPr bwMode="auto">
            <a:xfrm>
              <a:off x="5145088" y="4068763"/>
              <a:ext cx="223838" cy="217488"/>
            </a:xfrm>
            <a:custGeom>
              <a:avLst/>
              <a:gdLst>
                <a:gd name="T0" fmla="*/ 65 w 76"/>
                <a:gd name="T1" fmla="*/ 28 h 74"/>
                <a:gd name="T2" fmla="*/ 64 w 76"/>
                <a:gd name="T3" fmla="*/ 25 h 74"/>
                <a:gd name="T4" fmla="*/ 67 w 76"/>
                <a:gd name="T5" fmla="*/ 14 h 74"/>
                <a:gd name="T6" fmla="*/ 62 w 76"/>
                <a:gd name="T7" fmla="*/ 8 h 74"/>
                <a:gd name="T8" fmla="*/ 61 w 76"/>
                <a:gd name="T9" fmla="*/ 8 h 74"/>
                <a:gd name="T10" fmla="*/ 60 w 76"/>
                <a:gd name="T11" fmla="*/ 8 h 74"/>
                <a:gd name="T12" fmla="*/ 50 w 76"/>
                <a:gd name="T13" fmla="*/ 12 h 74"/>
                <a:gd name="T14" fmla="*/ 47 w 76"/>
                <a:gd name="T15" fmla="*/ 10 h 74"/>
                <a:gd name="T16" fmla="*/ 42 w 76"/>
                <a:gd name="T17" fmla="*/ 0 h 74"/>
                <a:gd name="T18" fmla="*/ 34 w 76"/>
                <a:gd name="T19" fmla="*/ 0 h 74"/>
                <a:gd name="T20" fmla="*/ 28 w 76"/>
                <a:gd name="T21" fmla="*/ 10 h 74"/>
                <a:gd name="T22" fmla="*/ 25 w 76"/>
                <a:gd name="T23" fmla="*/ 12 h 74"/>
                <a:gd name="T24" fmla="*/ 15 w 76"/>
                <a:gd name="T25" fmla="*/ 8 h 74"/>
                <a:gd name="T26" fmla="*/ 14 w 76"/>
                <a:gd name="T27" fmla="*/ 8 h 74"/>
                <a:gd name="T28" fmla="*/ 8 w 76"/>
                <a:gd name="T29" fmla="*/ 14 h 74"/>
                <a:gd name="T30" fmla="*/ 12 w 76"/>
                <a:gd name="T31" fmla="*/ 25 h 74"/>
                <a:gd name="T32" fmla="*/ 10 w 76"/>
                <a:gd name="T33" fmla="*/ 28 h 74"/>
                <a:gd name="T34" fmla="*/ 0 w 76"/>
                <a:gd name="T35" fmla="*/ 33 h 74"/>
                <a:gd name="T36" fmla="*/ 0 w 76"/>
                <a:gd name="T37" fmla="*/ 41 h 74"/>
                <a:gd name="T38" fmla="*/ 10 w 76"/>
                <a:gd name="T39" fmla="*/ 47 h 74"/>
                <a:gd name="T40" fmla="*/ 12 w 76"/>
                <a:gd name="T41" fmla="*/ 50 h 74"/>
                <a:gd name="T42" fmla="*/ 8 w 76"/>
                <a:gd name="T43" fmla="*/ 61 h 74"/>
                <a:gd name="T44" fmla="*/ 14 w 76"/>
                <a:gd name="T45" fmla="*/ 66 h 74"/>
                <a:gd name="T46" fmla="*/ 14 w 76"/>
                <a:gd name="T47" fmla="*/ 67 h 74"/>
                <a:gd name="T48" fmla="*/ 15 w 76"/>
                <a:gd name="T49" fmla="*/ 67 h 74"/>
                <a:gd name="T50" fmla="*/ 25 w 76"/>
                <a:gd name="T51" fmla="*/ 63 h 74"/>
                <a:gd name="T52" fmla="*/ 28 w 76"/>
                <a:gd name="T53" fmla="*/ 64 h 74"/>
                <a:gd name="T54" fmla="*/ 34 w 76"/>
                <a:gd name="T55" fmla="*/ 74 h 74"/>
                <a:gd name="T56" fmla="*/ 42 w 76"/>
                <a:gd name="T57" fmla="*/ 74 h 74"/>
                <a:gd name="T58" fmla="*/ 47 w 76"/>
                <a:gd name="T59" fmla="*/ 64 h 74"/>
                <a:gd name="T60" fmla="*/ 50 w 76"/>
                <a:gd name="T61" fmla="*/ 63 h 74"/>
                <a:gd name="T62" fmla="*/ 61 w 76"/>
                <a:gd name="T63" fmla="*/ 67 h 74"/>
                <a:gd name="T64" fmla="*/ 61 w 76"/>
                <a:gd name="T65" fmla="*/ 67 h 74"/>
                <a:gd name="T66" fmla="*/ 67 w 76"/>
                <a:gd name="T67" fmla="*/ 61 h 74"/>
                <a:gd name="T68" fmla="*/ 64 w 76"/>
                <a:gd name="T69" fmla="*/ 50 h 74"/>
                <a:gd name="T70" fmla="*/ 65 w 76"/>
                <a:gd name="T71" fmla="*/ 47 h 74"/>
                <a:gd name="T72" fmla="*/ 76 w 76"/>
                <a:gd name="T73" fmla="*/ 41 h 74"/>
                <a:gd name="T74" fmla="*/ 76 w 76"/>
                <a:gd name="T75" fmla="*/ 33 h 74"/>
                <a:gd name="T76" fmla="*/ 65 w 76"/>
                <a:gd name="T77" fmla="*/ 28 h 74"/>
                <a:gd name="T78" fmla="*/ 38 w 76"/>
                <a:gd name="T79" fmla="*/ 50 h 74"/>
                <a:gd name="T80" fmla="*/ 24 w 76"/>
                <a:gd name="T81" fmla="*/ 37 h 74"/>
                <a:gd name="T82" fmla="*/ 38 w 76"/>
                <a:gd name="T83" fmla="*/ 24 h 74"/>
                <a:gd name="T84" fmla="*/ 51 w 76"/>
                <a:gd name="T85" fmla="*/ 37 h 74"/>
                <a:gd name="T86" fmla="*/ 38 w 76"/>
                <a:gd name="T87" fmla="*/ 50 h 74"/>
                <a:gd name="T88" fmla="*/ 38 w 76"/>
                <a:gd name="T89" fmla="*/ 50 h 74"/>
                <a:gd name="T90" fmla="*/ 38 w 76"/>
                <a:gd name="T9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4">
                  <a:moveTo>
                    <a:pt x="65" y="28"/>
                  </a:moveTo>
                  <a:cubicBezTo>
                    <a:pt x="64" y="25"/>
                    <a:pt x="64" y="25"/>
                    <a:pt x="64" y="25"/>
                  </a:cubicBezTo>
                  <a:cubicBezTo>
                    <a:pt x="68" y="15"/>
                    <a:pt x="68" y="14"/>
                    <a:pt x="67" y="14"/>
                  </a:cubicBezTo>
                  <a:cubicBezTo>
                    <a:pt x="62" y="8"/>
                    <a:pt x="62" y="8"/>
                    <a:pt x="62" y="8"/>
                  </a:cubicBezTo>
                  <a:cubicBezTo>
                    <a:pt x="61" y="8"/>
                    <a:pt x="61" y="8"/>
                    <a:pt x="61" y="8"/>
                  </a:cubicBezTo>
                  <a:cubicBezTo>
                    <a:pt x="60" y="8"/>
                    <a:pt x="60" y="8"/>
                    <a:pt x="60" y="8"/>
                  </a:cubicBezTo>
                  <a:cubicBezTo>
                    <a:pt x="60" y="8"/>
                    <a:pt x="59" y="8"/>
                    <a:pt x="50" y="12"/>
                  </a:cubicBezTo>
                  <a:cubicBezTo>
                    <a:pt x="47" y="10"/>
                    <a:pt x="47" y="10"/>
                    <a:pt x="47" y="10"/>
                  </a:cubicBezTo>
                  <a:cubicBezTo>
                    <a:pt x="43" y="0"/>
                    <a:pt x="43" y="0"/>
                    <a:pt x="42" y="0"/>
                  </a:cubicBezTo>
                  <a:cubicBezTo>
                    <a:pt x="34" y="0"/>
                    <a:pt x="34" y="0"/>
                    <a:pt x="34" y="0"/>
                  </a:cubicBezTo>
                  <a:cubicBezTo>
                    <a:pt x="32" y="0"/>
                    <a:pt x="32" y="0"/>
                    <a:pt x="28" y="10"/>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0" y="28"/>
                    <a:pt x="10" y="28"/>
                    <a:pt x="10" y="28"/>
                  </a:cubicBezTo>
                  <a:cubicBezTo>
                    <a:pt x="0" y="32"/>
                    <a:pt x="0" y="32"/>
                    <a:pt x="0" y="33"/>
                  </a:cubicBezTo>
                  <a:cubicBezTo>
                    <a:pt x="0" y="41"/>
                    <a:pt x="0" y="41"/>
                    <a:pt x="0" y="41"/>
                  </a:cubicBezTo>
                  <a:cubicBezTo>
                    <a:pt x="0" y="43"/>
                    <a:pt x="0" y="43"/>
                    <a:pt x="10" y="47"/>
                  </a:cubicBezTo>
                  <a:cubicBezTo>
                    <a:pt x="12" y="50"/>
                    <a:pt x="12" y="50"/>
                    <a:pt x="12" y="50"/>
                  </a:cubicBezTo>
                  <a:cubicBezTo>
                    <a:pt x="7" y="60"/>
                    <a:pt x="7" y="60"/>
                    <a:pt x="8" y="61"/>
                  </a:cubicBezTo>
                  <a:cubicBezTo>
                    <a:pt x="14" y="66"/>
                    <a:pt x="14" y="66"/>
                    <a:pt x="14" y="66"/>
                  </a:cubicBezTo>
                  <a:cubicBezTo>
                    <a:pt x="14" y="67"/>
                    <a:pt x="14" y="67"/>
                    <a:pt x="14" y="67"/>
                  </a:cubicBezTo>
                  <a:cubicBezTo>
                    <a:pt x="15" y="67"/>
                    <a:pt x="15" y="67"/>
                    <a:pt x="15" y="67"/>
                  </a:cubicBezTo>
                  <a:cubicBezTo>
                    <a:pt x="15" y="67"/>
                    <a:pt x="16" y="67"/>
                    <a:pt x="25" y="63"/>
                  </a:cubicBezTo>
                  <a:cubicBezTo>
                    <a:pt x="28" y="64"/>
                    <a:pt x="28" y="64"/>
                    <a:pt x="28" y="64"/>
                  </a:cubicBezTo>
                  <a:cubicBezTo>
                    <a:pt x="32" y="74"/>
                    <a:pt x="33" y="74"/>
                    <a:pt x="34" y="74"/>
                  </a:cubicBezTo>
                  <a:cubicBezTo>
                    <a:pt x="42" y="74"/>
                    <a:pt x="42" y="74"/>
                    <a:pt x="42" y="74"/>
                  </a:cubicBezTo>
                  <a:cubicBezTo>
                    <a:pt x="43" y="74"/>
                    <a:pt x="44" y="74"/>
                    <a:pt x="47" y="64"/>
                  </a:cubicBezTo>
                  <a:cubicBezTo>
                    <a:pt x="50" y="63"/>
                    <a:pt x="50" y="63"/>
                    <a:pt x="50" y="63"/>
                  </a:cubicBezTo>
                  <a:cubicBezTo>
                    <a:pt x="56" y="65"/>
                    <a:pt x="60" y="67"/>
                    <a:pt x="61" y="67"/>
                  </a:cubicBezTo>
                  <a:cubicBezTo>
                    <a:pt x="61" y="67"/>
                    <a:pt x="61" y="67"/>
                    <a:pt x="61" y="67"/>
                  </a:cubicBezTo>
                  <a:cubicBezTo>
                    <a:pt x="67" y="61"/>
                    <a:pt x="67" y="61"/>
                    <a:pt x="67" y="61"/>
                  </a:cubicBezTo>
                  <a:cubicBezTo>
                    <a:pt x="68" y="60"/>
                    <a:pt x="69" y="59"/>
                    <a:pt x="64" y="50"/>
                  </a:cubicBezTo>
                  <a:cubicBezTo>
                    <a:pt x="65" y="47"/>
                    <a:pt x="65" y="47"/>
                    <a:pt x="65" y="47"/>
                  </a:cubicBezTo>
                  <a:cubicBezTo>
                    <a:pt x="76" y="43"/>
                    <a:pt x="76" y="42"/>
                    <a:pt x="76" y="41"/>
                  </a:cubicBezTo>
                  <a:cubicBezTo>
                    <a:pt x="76" y="33"/>
                    <a:pt x="76" y="33"/>
                    <a:pt x="76" y="33"/>
                  </a:cubicBezTo>
                  <a:cubicBezTo>
                    <a:pt x="76" y="32"/>
                    <a:pt x="76" y="32"/>
                    <a:pt x="65" y="28"/>
                  </a:cubicBezTo>
                  <a:close/>
                  <a:moveTo>
                    <a:pt x="38" y="50"/>
                  </a:moveTo>
                  <a:cubicBezTo>
                    <a:pt x="30" y="50"/>
                    <a:pt x="24" y="44"/>
                    <a:pt x="24" y="37"/>
                  </a:cubicBezTo>
                  <a:cubicBezTo>
                    <a:pt x="24" y="30"/>
                    <a:pt x="30" y="24"/>
                    <a:pt x="38" y="24"/>
                  </a:cubicBezTo>
                  <a:cubicBezTo>
                    <a:pt x="45" y="24"/>
                    <a:pt x="51" y="30"/>
                    <a:pt x="51" y="37"/>
                  </a:cubicBezTo>
                  <a:cubicBezTo>
                    <a:pt x="51" y="44"/>
                    <a:pt x="45" y="50"/>
                    <a:pt x="38" y="50"/>
                  </a:cubicBezTo>
                  <a:close/>
                  <a:moveTo>
                    <a:pt x="38" y="50"/>
                  </a:moveTo>
                  <a:cubicBezTo>
                    <a:pt x="38" y="50"/>
                    <a:pt x="38" y="50"/>
                    <a:pt x="38" y="50"/>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53" name="Freeform 50"/>
            <p:cNvSpPr>
              <a:spLocks noEditPoints="1"/>
            </p:cNvSpPr>
            <p:nvPr/>
          </p:nvSpPr>
          <p:spPr bwMode="auto">
            <a:xfrm>
              <a:off x="4868863" y="2805113"/>
              <a:ext cx="223838" cy="217488"/>
            </a:xfrm>
            <a:custGeom>
              <a:avLst/>
              <a:gdLst>
                <a:gd name="T0" fmla="*/ 65 w 76"/>
                <a:gd name="T1" fmla="*/ 28 h 74"/>
                <a:gd name="T2" fmla="*/ 64 w 76"/>
                <a:gd name="T3" fmla="*/ 25 h 74"/>
                <a:gd name="T4" fmla="*/ 67 w 76"/>
                <a:gd name="T5" fmla="*/ 14 h 74"/>
                <a:gd name="T6" fmla="*/ 62 w 76"/>
                <a:gd name="T7" fmla="*/ 8 h 74"/>
                <a:gd name="T8" fmla="*/ 61 w 76"/>
                <a:gd name="T9" fmla="*/ 8 h 74"/>
                <a:gd name="T10" fmla="*/ 60 w 76"/>
                <a:gd name="T11" fmla="*/ 8 h 74"/>
                <a:gd name="T12" fmla="*/ 51 w 76"/>
                <a:gd name="T13" fmla="*/ 12 h 74"/>
                <a:gd name="T14" fmla="*/ 47 w 76"/>
                <a:gd name="T15" fmla="*/ 10 h 74"/>
                <a:gd name="T16" fmla="*/ 42 w 76"/>
                <a:gd name="T17" fmla="*/ 0 h 74"/>
                <a:gd name="T18" fmla="*/ 34 w 76"/>
                <a:gd name="T19" fmla="*/ 0 h 74"/>
                <a:gd name="T20" fmla="*/ 28 w 76"/>
                <a:gd name="T21" fmla="*/ 10 h 74"/>
                <a:gd name="T22" fmla="*/ 25 w 76"/>
                <a:gd name="T23" fmla="*/ 12 h 74"/>
                <a:gd name="T24" fmla="*/ 15 w 76"/>
                <a:gd name="T25" fmla="*/ 8 h 74"/>
                <a:gd name="T26" fmla="*/ 14 w 76"/>
                <a:gd name="T27" fmla="*/ 8 h 74"/>
                <a:gd name="T28" fmla="*/ 8 w 76"/>
                <a:gd name="T29" fmla="*/ 14 h 74"/>
                <a:gd name="T30" fmla="*/ 12 w 76"/>
                <a:gd name="T31" fmla="*/ 25 h 74"/>
                <a:gd name="T32" fmla="*/ 10 w 76"/>
                <a:gd name="T33" fmla="*/ 28 h 74"/>
                <a:gd name="T34" fmla="*/ 0 w 76"/>
                <a:gd name="T35" fmla="*/ 34 h 74"/>
                <a:gd name="T36" fmla="*/ 0 w 76"/>
                <a:gd name="T37" fmla="*/ 41 h 74"/>
                <a:gd name="T38" fmla="*/ 10 w 76"/>
                <a:gd name="T39" fmla="*/ 47 h 74"/>
                <a:gd name="T40" fmla="*/ 12 w 76"/>
                <a:gd name="T41" fmla="*/ 50 h 74"/>
                <a:gd name="T42" fmla="*/ 8 w 76"/>
                <a:gd name="T43" fmla="*/ 61 h 74"/>
                <a:gd name="T44" fmla="*/ 14 w 76"/>
                <a:gd name="T45" fmla="*/ 66 h 74"/>
                <a:gd name="T46" fmla="*/ 15 w 76"/>
                <a:gd name="T47" fmla="*/ 67 h 74"/>
                <a:gd name="T48" fmla="*/ 15 w 76"/>
                <a:gd name="T49" fmla="*/ 67 h 74"/>
                <a:gd name="T50" fmla="*/ 25 w 76"/>
                <a:gd name="T51" fmla="*/ 63 h 74"/>
                <a:gd name="T52" fmla="*/ 28 w 76"/>
                <a:gd name="T53" fmla="*/ 64 h 74"/>
                <a:gd name="T54" fmla="*/ 34 w 76"/>
                <a:gd name="T55" fmla="*/ 74 h 74"/>
                <a:gd name="T56" fmla="*/ 42 w 76"/>
                <a:gd name="T57" fmla="*/ 74 h 74"/>
                <a:gd name="T58" fmla="*/ 47 w 76"/>
                <a:gd name="T59" fmla="*/ 64 h 74"/>
                <a:gd name="T60" fmla="*/ 51 w 76"/>
                <a:gd name="T61" fmla="*/ 63 h 74"/>
                <a:gd name="T62" fmla="*/ 61 w 76"/>
                <a:gd name="T63" fmla="*/ 67 h 74"/>
                <a:gd name="T64" fmla="*/ 61 w 76"/>
                <a:gd name="T65" fmla="*/ 67 h 74"/>
                <a:gd name="T66" fmla="*/ 68 w 76"/>
                <a:gd name="T67" fmla="*/ 61 h 74"/>
                <a:gd name="T68" fmla="*/ 64 w 76"/>
                <a:gd name="T69" fmla="*/ 50 h 74"/>
                <a:gd name="T70" fmla="*/ 65 w 76"/>
                <a:gd name="T71" fmla="*/ 47 h 74"/>
                <a:gd name="T72" fmla="*/ 76 w 76"/>
                <a:gd name="T73" fmla="*/ 41 h 74"/>
                <a:gd name="T74" fmla="*/ 76 w 76"/>
                <a:gd name="T75" fmla="*/ 33 h 74"/>
                <a:gd name="T76" fmla="*/ 65 w 76"/>
                <a:gd name="T77" fmla="*/ 28 h 74"/>
                <a:gd name="T78" fmla="*/ 38 w 76"/>
                <a:gd name="T79" fmla="*/ 50 h 74"/>
                <a:gd name="T80" fmla="*/ 25 w 76"/>
                <a:gd name="T81" fmla="*/ 37 h 74"/>
                <a:gd name="T82" fmla="*/ 38 w 76"/>
                <a:gd name="T83" fmla="*/ 24 h 74"/>
                <a:gd name="T84" fmla="*/ 51 w 76"/>
                <a:gd name="T85" fmla="*/ 37 h 74"/>
                <a:gd name="T86" fmla="*/ 38 w 76"/>
                <a:gd name="T87" fmla="*/ 50 h 74"/>
                <a:gd name="T88" fmla="*/ 38 w 76"/>
                <a:gd name="T89" fmla="*/ 50 h 74"/>
                <a:gd name="T90" fmla="*/ 38 w 76"/>
                <a:gd name="T9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 h="74">
                  <a:moveTo>
                    <a:pt x="65" y="28"/>
                  </a:moveTo>
                  <a:cubicBezTo>
                    <a:pt x="64" y="25"/>
                    <a:pt x="64" y="25"/>
                    <a:pt x="64" y="25"/>
                  </a:cubicBezTo>
                  <a:cubicBezTo>
                    <a:pt x="68" y="15"/>
                    <a:pt x="68" y="15"/>
                    <a:pt x="67" y="14"/>
                  </a:cubicBezTo>
                  <a:cubicBezTo>
                    <a:pt x="62" y="8"/>
                    <a:pt x="62" y="8"/>
                    <a:pt x="62" y="8"/>
                  </a:cubicBezTo>
                  <a:cubicBezTo>
                    <a:pt x="61" y="8"/>
                    <a:pt x="61" y="8"/>
                    <a:pt x="61" y="8"/>
                  </a:cubicBezTo>
                  <a:cubicBezTo>
                    <a:pt x="60" y="8"/>
                    <a:pt x="60" y="8"/>
                    <a:pt x="60" y="8"/>
                  </a:cubicBezTo>
                  <a:cubicBezTo>
                    <a:pt x="60" y="8"/>
                    <a:pt x="59" y="8"/>
                    <a:pt x="51" y="12"/>
                  </a:cubicBezTo>
                  <a:cubicBezTo>
                    <a:pt x="47" y="10"/>
                    <a:pt x="47" y="10"/>
                    <a:pt x="47" y="10"/>
                  </a:cubicBezTo>
                  <a:cubicBezTo>
                    <a:pt x="43" y="0"/>
                    <a:pt x="43" y="0"/>
                    <a:pt x="42" y="0"/>
                  </a:cubicBezTo>
                  <a:cubicBezTo>
                    <a:pt x="34" y="0"/>
                    <a:pt x="34" y="0"/>
                    <a:pt x="34" y="0"/>
                  </a:cubicBezTo>
                  <a:cubicBezTo>
                    <a:pt x="33" y="0"/>
                    <a:pt x="32" y="0"/>
                    <a:pt x="28" y="10"/>
                  </a:cubicBezTo>
                  <a:cubicBezTo>
                    <a:pt x="25" y="12"/>
                    <a:pt x="25" y="12"/>
                    <a:pt x="25" y="12"/>
                  </a:cubicBezTo>
                  <a:cubicBezTo>
                    <a:pt x="19" y="9"/>
                    <a:pt x="16" y="8"/>
                    <a:pt x="15" y="8"/>
                  </a:cubicBezTo>
                  <a:cubicBezTo>
                    <a:pt x="14" y="8"/>
                    <a:pt x="14" y="8"/>
                    <a:pt x="14" y="8"/>
                  </a:cubicBezTo>
                  <a:cubicBezTo>
                    <a:pt x="8" y="14"/>
                    <a:pt x="8" y="14"/>
                    <a:pt x="8" y="14"/>
                  </a:cubicBezTo>
                  <a:cubicBezTo>
                    <a:pt x="7" y="15"/>
                    <a:pt x="7" y="15"/>
                    <a:pt x="12" y="25"/>
                  </a:cubicBezTo>
                  <a:cubicBezTo>
                    <a:pt x="10" y="28"/>
                    <a:pt x="10" y="28"/>
                    <a:pt x="10" y="28"/>
                  </a:cubicBezTo>
                  <a:cubicBezTo>
                    <a:pt x="0" y="32"/>
                    <a:pt x="0" y="32"/>
                    <a:pt x="0" y="34"/>
                  </a:cubicBezTo>
                  <a:cubicBezTo>
                    <a:pt x="0" y="41"/>
                    <a:pt x="0" y="41"/>
                    <a:pt x="0" y="41"/>
                  </a:cubicBezTo>
                  <a:cubicBezTo>
                    <a:pt x="0" y="43"/>
                    <a:pt x="0" y="43"/>
                    <a:pt x="10" y="47"/>
                  </a:cubicBezTo>
                  <a:cubicBezTo>
                    <a:pt x="12" y="50"/>
                    <a:pt x="12" y="50"/>
                    <a:pt x="12" y="50"/>
                  </a:cubicBezTo>
                  <a:cubicBezTo>
                    <a:pt x="7" y="60"/>
                    <a:pt x="8" y="60"/>
                    <a:pt x="8" y="61"/>
                  </a:cubicBezTo>
                  <a:cubicBezTo>
                    <a:pt x="14" y="66"/>
                    <a:pt x="14" y="66"/>
                    <a:pt x="14" y="66"/>
                  </a:cubicBezTo>
                  <a:cubicBezTo>
                    <a:pt x="15" y="67"/>
                    <a:pt x="15" y="67"/>
                    <a:pt x="15" y="67"/>
                  </a:cubicBezTo>
                  <a:cubicBezTo>
                    <a:pt x="15" y="67"/>
                    <a:pt x="15" y="67"/>
                    <a:pt x="15" y="67"/>
                  </a:cubicBezTo>
                  <a:cubicBezTo>
                    <a:pt x="16" y="67"/>
                    <a:pt x="17" y="67"/>
                    <a:pt x="25" y="63"/>
                  </a:cubicBezTo>
                  <a:cubicBezTo>
                    <a:pt x="28" y="64"/>
                    <a:pt x="28" y="64"/>
                    <a:pt x="28" y="64"/>
                  </a:cubicBezTo>
                  <a:cubicBezTo>
                    <a:pt x="32" y="74"/>
                    <a:pt x="33" y="74"/>
                    <a:pt x="34" y="74"/>
                  </a:cubicBezTo>
                  <a:cubicBezTo>
                    <a:pt x="42" y="74"/>
                    <a:pt x="42" y="74"/>
                    <a:pt x="42" y="74"/>
                  </a:cubicBezTo>
                  <a:cubicBezTo>
                    <a:pt x="43" y="74"/>
                    <a:pt x="44" y="74"/>
                    <a:pt x="47" y="64"/>
                  </a:cubicBezTo>
                  <a:cubicBezTo>
                    <a:pt x="51" y="63"/>
                    <a:pt x="51" y="63"/>
                    <a:pt x="51" y="63"/>
                  </a:cubicBezTo>
                  <a:cubicBezTo>
                    <a:pt x="56" y="65"/>
                    <a:pt x="60" y="67"/>
                    <a:pt x="61" y="67"/>
                  </a:cubicBezTo>
                  <a:cubicBezTo>
                    <a:pt x="61" y="67"/>
                    <a:pt x="61" y="67"/>
                    <a:pt x="61" y="67"/>
                  </a:cubicBezTo>
                  <a:cubicBezTo>
                    <a:pt x="68" y="61"/>
                    <a:pt x="68" y="61"/>
                    <a:pt x="68" y="61"/>
                  </a:cubicBezTo>
                  <a:cubicBezTo>
                    <a:pt x="68" y="60"/>
                    <a:pt x="69" y="60"/>
                    <a:pt x="64" y="50"/>
                  </a:cubicBezTo>
                  <a:cubicBezTo>
                    <a:pt x="65" y="47"/>
                    <a:pt x="65" y="47"/>
                    <a:pt x="65" y="47"/>
                  </a:cubicBezTo>
                  <a:cubicBezTo>
                    <a:pt x="76" y="43"/>
                    <a:pt x="76" y="42"/>
                    <a:pt x="76" y="41"/>
                  </a:cubicBezTo>
                  <a:cubicBezTo>
                    <a:pt x="76" y="33"/>
                    <a:pt x="76" y="33"/>
                    <a:pt x="76" y="33"/>
                  </a:cubicBezTo>
                  <a:cubicBezTo>
                    <a:pt x="76" y="32"/>
                    <a:pt x="76" y="32"/>
                    <a:pt x="65" y="28"/>
                  </a:cubicBezTo>
                  <a:close/>
                  <a:moveTo>
                    <a:pt x="38" y="50"/>
                  </a:moveTo>
                  <a:cubicBezTo>
                    <a:pt x="31" y="50"/>
                    <a:pt x="25" y="45"/>
                    <a:pt x="25" y="37"/>
                  </a:cubicBezTo>
                  <a:cubicBezTo>
                    <a:pt x="25" y="30"/>
                    <a:pt x="31" y="24"/>
                    <a:pt x="38" y="24"/>
                  </a:cubicBezTo>
                  <a:cubicBezTo>
                    <a:pt x="45" y="24"/>
                    <a:pt x="51" y="30"/>
                    <a:pt x="51" y="37"/>
                  </a:cubicBezTo>
                  <a:cubicBezTo>
                    <a:pt x="51" y="45"/>
                    <a:pt x="45" y="50"/>
                    <a:pt x="38" y="50"/>
                  </a:cubicBezTo>
                  <a:close/>
                  <a:moveTo>
                    <a:pt x="38" y="50"/>
                  </a:moveTo>
                  <a:cubicBezTo>
                    <a:pt x="38" y="50"/>
                    <a:pt x="38" y="50"/>
                    <a:pt x="38" y="50"/>
                  </a:cubicBezTo>
                </a:path>
              </a:pathLst>
            </a:custGeom>
            <a:solidFill>
              <a:schemeClr val="tx2"/>
            </a:solidFill>
            <a:ln>
              <a:noFill/>
            </a:ln>
          </p:spPr>
          <p:txBody>
            <a:bodyPr vert="horz" wrap="square" lIns="121920" tIns="60960" rIns="121920" bIns="60960" numCol="1" anchor="t" anchorCtr="0" compatLnSpc="1"/>
            <a:lstStyle/>
            <a:p>
              <a:endParaRPr lang="en-US" sz="2400"/>
            </a:p>
          </p:txBody>
        </p:sp>
        <p:sp>
          <p:nvSpPr>
            <p:cNvPr id="54" name="Freeform 51"/>
            <p:cNvSpPr/>
            <p:nvPr/>
          </p:nvSpPr>
          <p:spPr bwMode="auto">
            <a:xfrm>
              <a:off x="5483225" y="5292725"/>
              <a:ext cx="1136650" cy="855663"/>
            </a:xfrm>
            <a:custGeom>
              <a:avLst/>
              <a:gdLst>
                <a:gd name="T0" fmla="*/ 364 w 386"/>
                <a:gd name="T1" fmla="*/ 106 h 291"/>
                <a:gd name="T2" fmla="*/ 386 w 386"/>
                <a:gd name="T3" fmla="*/ 84 h 291"/>
                <a:gd name="T4" fmla="*/ 364 w 386"/>
                <a:gd name="T5" fmla="*/ 62 h 291"/>
                <a:gd name="T6" fmla="*/ 363 w 386"/>
                <a:gd name="T7" fmla="*/ 62 h 291"/>
                <a:gd name="T8" fmla="*/ 363 w 386"/>
                <a:gd name="T9" fmla="*/ 46 h 291"/>
                <a:gd name="T10" fmla="*/ 364 w 386"/>
                <a:gd name="T11" fmla="*/ 46 h 291"/>
                <a:gd name="T12" fmla="*/ 386 w 386"/>
                <a:gd name="T13" fmla="*/ 24 h 291"/>
                <a:gd name="T14" fmla="*/ 364 w 386"/>
                <a:gd name="T15" fmla="*/ 2 h 291"/>
                <a:gd name="T16" fmla="*/ 344 w 386"/>
                <a:gd name="T17" fmla="*/ 2 h 291"/>
                <a:gd name="T18" fmla="*/ 335 w 386"/>
                <a:gd name="T19" fmla="*/ 0 h 291"/>
                <a:gd name="T20" fmla="*/ 50 w 386"/>
                <a:gd name="T21" fmla="*/ 0 h 291"/>
                <a:gd name="T22" fmla="*/ 42 w 386"/>
                <a:gd name="T23" fmla="*/ 2 h 291"/>
                <a:gd name="T24" fmla="*/ 22 w 386"/>
                <a:gd name="T25" fmla="*/ 2 h 291"/>
                <a:gd name="T26" fmla="*/ 0 w 386"/>
                <a:gd name="T27" fmla="*/ 24 h 291"/>
                <a:gd name="T28" fmla="*/ 22 w 386"/>
                <a:gd name="T29" fmla="*/ 46 h 291"/>
                <a:gd name="T30" fmla="*/ 23 w 386"/>
                <a:gd name="T31" fmla="*/ 46 h 291"/>
                <a:gd name="T32" fmla="*/ 23 w 386"/>
                <a:gd name="T33" fmla="*/ 62 h 291"/>
                <a:gd name="T34" fmla="*/ 22 w 386"/>
                <a:gd name="T35" fmla="*/ 62 h 291"/>
                <a:gd name="T36" fmla="*/ 0 w 386"/>
                <a:gd name="T37" fmla="*/ 84 h 291"/>
                <a:gd name="T38" fmla="*/ 22 w 386"/>
                <a:gd name="T39" fmla="*/ 106 h 291"/>
                <a:gd name="T40" fmla="*/ 23 w 386"/>
                <a:gd name="T41" fmla="*/ 106 h 291"/>
                <a:gd name="T42" fmla="*/ 23 w 386"/>
                <a:gd name="T43" fmla="*/ 122 h 291"/>
                <a:gd name="T44" fmla="*/ 22 w 386"/>
                <a:gd name="T45" fmla="*/ 122 h 291"/>
                <a:gd name="T46" fmla="*/ 0 w 386"/>
                <a:gd name="T47" fmla="*/ 144 h 291"/>
                <a:gd name="T48" fmla="*/ 22 w 386"/>
                <a:gd name="T49" fmla="*/ 166 h 291"/>
                <a:gd name="T50" fmla="*/ 23 w 386"/>
                <a:gd name="T51" fmla="*/ 166 h 291"/>
                <a:gd name="T52" fmla="*/ 23 w 386"/>
                <a:gd name="T53" fmla="*/ 184 h 291"/>
                <a:gd name="T54" fmla="*/ 50 w 386"/>
                <a:gd name="T55" fmla="*/ 211 h 291"/>
                <a:gd name="T56" fmla="*/ 171 w 386"/>
                <a:gd name="T57" fmla="*/ 291 h 291"/>
                <a:gd name="T58" fmla="*/ 191 w 386"/>
                <a:gd name="T59" fmla="*/ 291 h 291"/>
                <a:gd name="T60" fmla="*/ 193 w 386"/>
                <a:gd name="T61" fmla="*/ 291 h 291"/>
                <a:gd name="T62" fmla="*/ 194 w 386"/>
                <a:gd name="T63" fmla="*/ 291 h 291"/>
                <a:gd name="T64" fmla="*/ 215 w 386"/>
                <a:gd name="T65" fmla="*/ 291 h 291"/>
                <a:gd name="T66" fmla="*/ 335 w 386"/>
                <a:gd name="T67" fmla="*/ 211 h 291"/>
                <a:gd name="T68" fmla="*/ 363 w 386"/>
                <a:gd name="T69" fmla="*/ 184 h 291"/>
                <a:gd name="T70" fmla="*/ 363 w 386"/>
                <a:gd name="T71" fmla="*/ 166 h 291"/>
                <a:gd name="T72" fmla="*/ 364 w 386"/>
                <a:gd name="T73" fmla="*/ 166 h 291"/>
                <a:gd name="T74" fmla="*/ 386 w 386"/>
                <a:gd name="T75" fmla="*/ 144 h 291"/>
                <a:gd name="T76" fmla="*/ 364 w 386"/>
                <a:gd name="T77" fmla="*/ 122 h 291"/>
                <a:gd name="T78" fmla="*/ 363 w 386"/>
                <a:gd name="T79" fmla="*/ 122 h 291"/>
                <a:gd name="T80" fmla="*/ 363 w 386"/>
                <a:gd name="T81" fmla="*/ 106 h 291"/>
                <a:gd name="T82" fmla="*/ 364 w 386"/>
                <a:gd name="T83" fmla="*/ 10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6" h="291">
                  <a:moveTo>
                    <a:pt x="364" y="106"/>
                  </a:moveTo>
                  <a:cubicBezTo>
                    <a:pt x="376" y="106"/>
                    <a:pt x="386" y="96"/>
                    <a:pt x="386" y="84"/>
                  </a:cubicBezTo>
                  <a:cubicBezTo>
                    <a:pt x="386" y="72"/>
                    <a:pt x="376" y="62"/>
                    <a:pt x="364" y="62"/>
                  </a:cubicBezTo>
                  <a:cubicBezTo>
                    <a:pt x="363" y="62"/>
                    <a:pt x="363" y="62"/>
                    <a:pt x="363" y="62"/>
                  </a:cubicBezTo>
                  <a:cubicBezTo>
                    <a:pt x="363" y="46"/>
                    <a:pt x="363" y="46"/>
                    <a:pt x="363" y="46"/>
                  </a:cubicBezTo>
                  <a:cubicBezTo>
                    <a:pt x="364" y="46"/>
                    <a:pt x="364" y="46"/>
                    <a:pt x="364" y="46"/>
                  </a:cubicBezTo>
                  <a:cubicBezTo>
                    <a:pt x="376" y="46"/>
                    <a:pt x="386" y="36"/>
                    <a:pt x="386" y="24"/>
                  </a:cubicBezTo>
                  <a:cubicBezTo>
                    <a:pt x="386" y="12"/>
                    <a:pt x="376" y="2"/>
                    <a:pt x="364" y="2"/>
                  </a:cubicBezTo>
                  <a:cubicBezTo>
                    <a:pt x="344" y="2"/>
                    <a:pt x="344" y="2"/>
                    <a:pt x="344" y="2"/>
                  </a:cubicBezTo>
                  <a:cubicBezTo>
                    <a:pt x="341" y="1"/>
                    <a:pt x="338" y="0"/>
                    <a:pt x="335" y="0"/>
                  </a:cubicBezTo>
                  <a:cubicBezTo>
                    <a:pt x="50" y="0"/>
                    <a:pt x="50" y="0"/>
                    <a:pt x="50" y="0"/>
                  </a:cubicBezTo>
                  <a:cubicBezTo>
                    <a:pt x="47" y="0"/>
                    <a:pt x="44" y="1"/>
                    <a:pt x="42" y="2"/>
                  </a:cubicBezTo>
                  <a:cubicBezTo>
                    <a:pt x="22" y="2"/>
                    <a:pt x="22" y="2"/>
                    <a:pt x="22" y="2"/>
                  </a:cubicBezTo>
                  <a:cubicBezTo>
                    <a:pt x="10" y="2"/>
                    <a:pt x="0" y="12"/>
                    <a:pt x="0" y="24"/>
                  </a:cubicBezTo>
                  <a:cubicBezTo>
                    <a:pt x="0" y="36"/>
                    <a:pt x="10" y="46"/>
                    <a:pt x="22" y="46"/>
                  </a:cubicBezTo>
                  <a:cubicBezTo>
                    <a:pt x="23" y="46"/>
                    <a:pt x="23" y="46"/>
                    <a:pt x="23" y="46"/>
                  </a:cubicBezTo>
                  <a:cubicBezTo>
                    <a:pt x="23" y="62"/>
                    <a:pt x="23" y="62"/>
                    <a:pt x="23" y="62"/>
                  </a:cubicBezTo>
                  <a:cubicBezTo>
                    <a:pt x="22" y="62"/>
                    <a:pt x="22" y="62"/>
                    <a:pt x="22" y="62"/>
                  </a:cubicBezTo>
                  <a:cubicBezTo>
                    <a:pt x="10" y="62"/>
                    <a:pt x="0" y="72"/>
                    <a:pt x="0" y="84"/>
                  </a:cubicBezTo>
                  <a:cubicBezTo>
                    <a:pt x="0" y="96"/>
                    <a:pt x="10" y="106"/>
                    <a:pt x="22" y="106"/>
                  </a:cubicBezTo>
                  <a:cubicBezTo>
                    <a:pt x="23" y="106"/>
                    <a:pt x="23" y="106"/>
                    <a:pt x="23" y="106"/>
                  </a:cubicBezTo>
                  <a:cubicBezTo>
                    <a:pt x="23" y="122"/>
                    <a:pt x="23" y="122"/>
                    <a:pt x="23" y="122"/>
                  </a:cubicBezTo>
                  <a:cubicBezTo>
                    <a:pt x="22" y="122"/>
                    <a:pt x="22" y="122"/>
                    <a:pt x="22" y="122"/>
                  </a:cubicBezTo>
                  <a:cubicBezTo>
                    <a:pt x="10" y="122"/>
                    <a:pt x="0" y="132"/>
                    <a:pt x="0" y="144"/>
                  </a:cubicBezTo>
                  <a:cubicBezTo>
                    <a:pt x="0" y="156"/>
                    <a:pt x="10" y="166"/>
                    <a:pt x="22" y="166"/>
                  </a:cubicBezTo>
                  <a:cubicBezTo>
                    <a:pt x="23" y="166"/>
                    <a:pt x="23" y="166"/>
                    <a:pt x="23" y="166"/>
                  </a:cubicBezTo>
                  <a:cubicBezTo>
                    <a:pt x="23" y="184"/>
                    <a:pt x="23" y="184"/>
                    <a:pt x="23" y="184"/>
                  </a:cubicBezTo>
                  <a:cubicBezTo>
                    <a:pt x="23" y="198"/>
                    <a:pt x="35" y="211"/>
                    <a:pt x="50" y="211"/>
                  </a:cubicBezTo>
                  <a:cubicBezTo>
                    <a:pt x="50" y="211"/>
                    <a:pt x="138" y="291"/>
                    <a:pt x="171" y="291"/>
                  </a:cubicBezTo>
                  <a:cubicBezTo>
                    <a:pt x="182" y="291"/>
                    <a:pt x="188" y="291"/>
                    <a:pt x="191" y="291"/>
                  </a:cubicBezTo>
                  <a:cubicBezTo>
                    <a:pt x="192" y="291"/>
                    <a:pt x="192" y="291"/>
                    <a:pt x="193" y="291"/>
                  </a:cubicBezTo>
                  <a:cubicBezTo>
                    <a:pt x="194" y="291"/>
                    <a:pt x="194" y="291"/>
                    <a:pt x="194" y="291"/>
                  </a:cubicBezTo>
                  <a:cubicBezTo>
                    <a:pt x="197" y="291"/>
                    <a:pt x="204" y="291"/>
                    <a:pt x="215" y="291"/>
                  </a:cubicBezTo>
                  <a:cubicBezTo>
                    <a:pt x="247" y="291"/>
                    <a:pt x="335" y="211"/>
                    <a:pt x="335" y="211"/>
                  </a:cubicBezTo>
                  <a:cubicBezTo>
                    <a:pt x="350" y="211"/>
                    <a:pt x="363" y="198"/>
                    <a:pt x="363" y="184"/>
                  </a:cubicBezTo>
                  <a:cubicBezTo>
                    <a:pt x="363" y="166"/>
                    <a:pt x="363" y="166"/>
                    <a:pt x="363" y="166"/>
                  </a:cubicBezTo>
                  <a:cubicBezTo>
                    <a:pt x="364" y="166"/>
                    <a:pt x="364" y="166"/>
                    <a:pt x="364" y="166"/>
                  </a:cubicBezTo>
                  <a:cubicBezTo>
                    <a:pt x="376" y="166"/>
                    <a:pt x="386" y="156"/>
                    <a:pt x="386" y="144"/>
                  </a:cubicBezTo>
                  <a:cubicBezTo>
                    <a:pt x="386" y="132"/>
                    <a:pt x="376" y="122"/>
                    <a:pt x="364" y="122"/>
                  </a:cubicBezTo>
                  <a:cubicBezTo>
                    <a:pt x="363" y="122"/>
                    <a:pt x="363" y="122"/>
                    <a:pt x="363" y="122"/>
                  </a:cubicBezTo>
                  <a:cubicBezTo>
                    <a:pt x="363" y="106"/>
                    <a:pt x="363" y="106"/>
                    <a:pt x="363" y="106"/>
                  </a:cubicBezTo>
                  <a:lnTo>
                    <a:pt x="364" y="106"/>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73" name="Oval 72"/>
          <p:cNvSpPr/>
          <p:nvPr/>
        </p:nvSpPr>
        <p:spPr bwMode="auto">
          <a:xfrm>
            <a:off x="3065477" y="1307001"/>
            <a:ext cx="556539" cy="5566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en-US" sz="935" dirty="0">
              <a:solidFill>
                <a:schemeClr val="tx2"/>
              </a:solidFill>
            </a:endParaRPr>
          </a:p>
        </p:txBody>
      </p:sp>
      <p:sp>
        <p:nvSpPr>
          <p:cNvPr id="74" name="Content Placeholder 2"/>
          <p:cNvSpPr txBox="1"/>
          <p:nvPr/>
        </p:nvSpPr>
        <p:spPr bwMode="auto">
          <a:xfrm>
            <a:off x="2492010" y="2200509"/>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80" name="Oval 79"/>
          <p:cNvSpPr/>
          <p:nvPr/>
        </p:nvSpPr>
        <p:spPr bwMode="auto">
          <a:xfrm>
            <a:off x="8778756" y="1313396"/>
            <a:ext cx="556539" cy="5566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84" name="Oval 83"/>
          <p:cNvSpPr/>
          <p:nvPr/>
        </p:nvSpPr>
        <p:spPr bwMode="auto">
          <a:xfrm>
            <a:off x="3065475" y="4585430"/>
            <a:ext cx="556539" cy="5566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90" name="Oval 89"/>
          <p:cNvSpPr/>
          <p:nvPr/>
        </p:nvSpPr>
        <p:spPr bwMode="auto">
          <a:xfrm>
            <a:off x="2276629" y="2911972"/>
            <a:ext cx="556539" cy="5566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98" name="Oval 97"/>
          <p:cNvSpPr/>
          <p:nvPr/>
        </p:nvSpPr>
        <p:spPr bwMode="auto">
          <a:xfrm>
            <a:off x="9316040" y="2918362"/>
            <a:ext cx="556539" cy="5566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102" name="Oval 101"/>
          <p:cNvSpPr/>
          <p:nvPr/>
        </p:nvSpPr>
        <p:spPr bwMode="auto">
          <a:xfrm>
            <a:off x="8778756" y="4591822"/>
            <a:ext cx="556539" cy="5566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83" name="AutoShape 115"/>
          <p:cNvSpPr>
            <a:spLocks noChangeAspect="1"/>
          </p:cNvSpPr>
          <p:nvPr/>
        </p:nvSpPr>
        <p:spPr bwMode="auto">
          <a:xfrm>
            <a:off x="3201608" y="1448157"/>
            <a:ext cx="284539" cy="2839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89" name="Freeform 266"/>
          <p:cNvSpPr>
            <a:spLocks noChangeAspect="1" noChangeArrowheads="1"/>
          </p:cNvSpPr>
          <p:nvPr/>
        </p:nvSpPr>
        <p:spPr bwMode="auto">
          <a:xfrm>
            <a:off x="8911257" y="4682903"/>
            <a:ext cx="313824" cy="345937"/>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97" name="Freeform 102"/>
          <p:cNvSpPr>
            <a:spLocks noChangeAspect="1" noChangeArrowheads="1"/>
          </p:cNvSpPr>
          <p:nvPr/>
        </p:nvSpPr>
        <p:spPr bwMode="auto">
          <a:xfrm>
            <a:off x="2377993" y="3037251"/>
            <a:ext cx="342497" cy="30612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lIns="91440" tIns="45720" rIns="91440" bIns="45720" anchor="ctr"/>
          <a:lstStyle/>
          <a:p>
            <a:endParaRPr lang="en-US" sz="1065" dirty="0"/>
          </a:p>
        </p:txBody>
      </p:sp>
      <p:grpSp>
        <p:nvGrpSpPr>
          <p:cNvPr id="101" name="Group 4688"/>
          <p:cNvGrpSpPr>
            <a:grpSpLocks noChangeAspect="1"/>
          </p:cNvGrpSpPr>
          <p:nvPr/>
        </p:nvGrpSpPr>
        <p:grpSpPr bwMode="auto">
          <a:xfrm>
            <a:off x="3204533" y="4682903"/>
            <a:ext cx="323179" cy="345937"/>
            <a:chOff x="1835150" y="2800349"/>
            <a:chExt cx="382588" cy="363538"/>
          </a:xfrm>
          <a:solidFill>
            <a:schemeClr val="bg1"/>
          </a:solidFill>
        </p:grpSpPr>
        <p:sp>
          <p:nvSpPr>
            <p:cNvPr id="105" name="Freeform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ea typeface="宋体" panose="02010600030101010101" pitchFamily="2" charset="-122"/>
              </a:endParaRPr>
            </a:p>
          </p:txBody>
        </p:sp>
        <p:sp>
          <p:nvSpPr>
            <p:cNvPr id="106" name="Freeform 292"/>
            <p:cNvSpPr>
              <a:spLocks noChangeArrowheads="1"/>
            </p:cNvSpPr>
            <p:nvPr/>
          </p:nvSpPr>
          <p:spPr bwMode="auto">
            <a:xfrm>
              <a:off x="1835150" y="2955923"/>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ea typeface="宋体" panose="02010600030101010101" pitchFamily="2" charset="-122"/>
              </a:endParaRPr>
            </a:p>
          </p:txBody>
        </p:sp>
        <p:sp>
          <p:nvSpPr>
            <p:cNvPr id="107" name="Freeform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ea typeface="宋体" panose="02010600030101010101" pitchFamily="2" charset="-122"/>
              </a:endParaRPr>
            </a:p>
          </p:txBody>
        </p:sp>
        <p:sp>
          <p:nvSpPr>
            <p:cNvPr id="108" name="Freeform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ea typeface="宋体" panose="02010600030101010101" pitchFamily="2" charset="-122"/>
              </a:endParaRPr>
            </a:p>
          </p:txBody>
        </p:sp>
      </p:grpSp>
      <p:grpSp>
        <p:nvGrpSpPr>
          <p:cNvPr id="109" name="Group 108"/>
          <p:cNvGrpSpPr/>
          <p:nvPr/>
        </p:nvGrpSpPr>
        <p:grpSpPr>
          <a:xfrm>
            <a:off x="8897908" y="1412258"/>
            <a:ext cx="318235" cy="318235"/>
            <a:chOff x="2522538" y="2108200"/>
            <a:chExt cx="376238" cy="376238"/>
          </a:xfrm>
          <a:solidFill>
            <a:schemeClr val="bg1"/>
          </a:solidFill>
        </p:grpSpPr>
        <p:sp>
          <p:nvSpPr>
            <p:cNvPr id="110" name="Freeform 54"/>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11" name="Freeform 55"/>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12" name="Freeform 56"/>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sp>
          <p:nvSpPr>
            <p:cNvPr id="113"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p>
          </p:txBody>
        </p:sp>
      </p:grpSp>
      <p:sp>
        <p:nvSpPr>
          <p:cNvPr id="114" name="Freeform 21"/>
          <p:cNvSpPr>
            <a:spLocks noEditPoints="1"/>
          </p:cNvSpPr>
          <p:nvPr/>
        </p:nvSpPr>
        <p:spPr bwMode="auto">
          <a:xfrm>
            <a:off x="9445819" y="3025004"/>
            <a:ext cx="296544" cy="338715"/>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1440" tIns="45720" rIns="91440" bIns="45720" numCol="1" anchor="t" anchorCtr="0" compatLnSpc="1"/>
          <a:lstStyle/>
          <a:p>
            <a:endParaRPr lang="id-ID" sz="2400"/>
          </a:p>
        </p:txBody>
      </p:sp>
      <p:sp>
        <p:nvSpPr>
          <p:cNvPr id="2" name="Rectangle 1"/>
          <p:cNvSpPr/>
          <p:nvPr/>
        </p:nvSpPr>
        <p:spPr>
          <a:xfrm>
            <a:off x="2874169" y="1889812"/>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2" name="Content Placeholder 2"/>
          <p:cNvSpPr txBox="1"/>
          <p:nvPr/>
        </p:nvSpPr>
        <p:spPr bwMode="auto">
          <a:xfrm>
            <a:off x="8217454" y="2200509"/>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86" name="Rectangle 85"/>
          <p:cNvSpPr/>
          <p:nvPr/>
        </p:nvSpPr>
        <p:spPr>
          <a:xfrm>
            <a:off x="8579142" y="1889812"/>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7" name="Content Placeholder 2"/>
          <p:cNvSpPr txBox="1"/>
          <p:nvPr/>
        </p:nvSpPr>
        <p:spPr bwMode="auto">
          <a:xfrm>
            <a:off x="2492010" y="5497805"/>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88" name="Rectangle 87"/>
          <p:cNvSpPr/>
          <p:nvPr/>
        </p:nvSpPr>
        <p:spPr>
          <a:xfrm>
            <a:off x="2861726" y="5187108"/>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2" name="Content Placeholder 2"/>
          <p:cNvSpPr txBox="1"/>
          <p:nvPr/>
        </p:nvSpPr>
        <p:spPr bwMode="auto">
          <a:xfrm>
            <a:off x="8217454" y="5497805"/>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3" name="Rectangle 92"/>
          <p:cNvSpPr/>
          <p:nvPr/>
        </p:nvSpPr>
        <p:spPr>
          <a:xfrm>
            <a:off x="8516625" y="5187108"/>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4" name="Content Placeholder 2"/>
          <p:cNvSpPr txBox="1"/>
          <p:nvPr/>
        </p:nvSpPr>
        <p:spPr bwMode="auto">
          <a:xfrm>
            <a:off x="8746746" y="3814769"/>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95" name="Rectangle 94"/>
          <p:cNvSpPr/>
          <p:nvPr/>
        </p:nvSpPr>
        <p:spPr>
          <a:xfrm>
            <a:off x="9104058" y="3504074"/>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96" name="Content Placeholder 2"/>
          <p:cNvSpPr txBox="1"/>
          <p:nvPr/>
        </p:nvSpPr>
        <p:spPr bwMode="auto">
          <a:xfrm>
            <a:off x="1677326" y="3814769"/>
            <a:ext cx="1714055" cy="70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00" name="Rectangle 99"/>
          <p:cNvSpPr/>
          <p:nvPr/>
        </p:nvSpPr>
        <p:spPr>
          <a:xfrm>
            <a:off x="2033418" y="3504074"/>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Effect transition="in" filter="fade">
                                      <p:cBhvr>
                                        <p:cTn id="13" dur="500"/>
                                        <p:tgtEl>
                                          <p:spTgt spid="7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 calcmode="lin" valueType="num">
                                      <p:cBhvr>
                                        <p:cTn id="16" dur="500" fill="hold"/>
                                        <p:tgtEl>
                                          <p:spTgt spid="83"/>
                                        </p:tgtEl>
                                        <p:attrNameLst>
                                          <p:attrName>ppt_w</p:attrName>
                                        </p:attrNameLst>
                                      </p:cBhvr>
                                      <p:tavLst>
                                        <p:tav tm="0">
                                          <p:val>
                                            <p:fltVal val="0"/>
                                          </p:val>
                                        </p:tav>
                                        <p:tav tm="100000">
                                          <p:val>
                                            <p:strVal val="#ppt_w"/>
                                          </p:val>
                                        </p:tav>
                                      </p:tavLst>
                                    </p:anim>
                                    <p:anim calcmode="lin" valueType="num">
                                      <p:cBhvr>
                                        <p:cTn id="17" dur="500" fill="hold"/>
                                        <p:tgtEl>
                                          <p:spTgt spid="83"/>
                                        </p:tgtEl>
                                        <p:attrNameLst>
                                          <p:attrName>ppt_h</p:attrName>
                                        </p:attrNameLst>
                                      </p:cBhvr>
                                      <p:tavLst>
                                        <p:tav tm="0">
                                          <p:val>
                                            <p:fltVal val="0"/>
                                          </p:val>
                                        </p:tav>
                                        <p:tav tm="100000">
                                          <p:val>
                                            <p:strVal val="#ppt_h"/>
                                          </p:val>
                                        </p:tav>
                                      </p:tavLst>
                                    </p:anim>
                                    <p:animEffect transition="in" filter="fade">
                                      <p:cBhvr>
                                        <p:cTn id="18" dur="500"/>
                                        <p:tgtEl>
                                          <p:spTgt spid="8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 calcmode="lin" valueType="num">
                                      <p:cBhvr>
                                        <p:cTn id="29" dur="500" fill="hold"/>
                                        <p:tgtEl>
                                          <p:spTgt spid="80"/>
                                        </p:tgtEl>
                                        <p:attrNameLst>
                                          <p:attrName>ppt_w</p:attrName>
                                        </p:attrNameLst>
                                      </p:cBhvr>
                                      <p:tavLst>
                                        <p:tav tm="0">
                                          <p:val>
                                            <p:fltVal val="0"/>
                                          </p:val>
                                        </p:tav>
                                        <p:tav tm="100000">
                                          <p:val>
                                            <p:strVal val="#ppt_w"/>
                                          </p:val>
                                        </p:tav>
                                      </p:tavLst>
                                    </p:anim>
                                    <p:anim calcmode="lin" valueType="num">
                                      <p:cBhvr>
                                        <p:cTn id="30" dur="500" fill="hold"/>
                                        <p:tgtEl>
                                          <p:spTgt spid="80"/>
                                        </p:tgtEl>
                                        <p:attrNameLst>
                                          <p:attrName>ppt_h</p:attrName>
                                        </p:attrNameLst>
                                      </p:cBhvr>
                                      <p:tavLst>
                                        <p:tav tm="0">
                                          <p:val>
                                            <p:fltVal val="0"/>
                                          </p:val>
                                        </p:tav>
                                        <p:tav tm="100000">
                                          <p:val>
                                            <p:strVal val="#ppt_h"/>
                                          </p:val>
                                        </p:tav>
                                      </p:tavLst>
                                    </p:anim>
                                    <p:animEffect transition="in" filter="fade">
                                      <p:cBhvr>
                                        <p:cTn id="31" dur="500"/>
                                        <p:tgtEl>
                                          <p:spTgt spid="80"/>
                                        </p:tgtEl>
                                      </p:cBhvr>
                                    </p:animEffect>
                                  </p:childTnLst>
                                </p:cTn>
                              </p:par>
                              <p:par>
                                <p:cTn id="32" presetID="53" presetClass="entr" presetSubtype="16" fill="hold" nodeType="withEffect">
                                  <p:stCondLst>
                                    <p:cond delay="0"/>
                                  </p:stCondLst>
                                  <p:childTnLst>
                                    <p:set>
                                      <p:cBhvr>
                                        <p:cTn id="33" dur="1" fill="hold">
                                          <p:stCondLst>
                                            <p:cond delay="0"/>
                                          </p:stCondLst>
                                        </p:cTn>
                                        <p:tgtEl>
                                          <p:spTgt spid="109"/>
                                        </p:tgtEl>
                                        <p:attrNameLst>
                                          <p:attrName>style.visibility</p:attrName>
                                        </p:attrNameLst>
                                      </p:cBhvr>
                                      <p:to>
                                        <p:strVal val="visible"/>
                                      </p:to>
                                    </p:set>
                                    <p:anim calcmode="lin" valueType="num">
                                      <p:cBhvr>
                                        <p:cTn id="34" dur="500" fill="hold"/>
                                        <p:tgtEl>
                                          <p:spTgt spid="109"/>
                                        </p:tgtEl>
                                        <p:attrNameLst>
                                          <p:attrName>ppt_w</p:attrName>
                                        </p:attrNameLst>
                                      </p:cBhvr>
                                      <p:tavLst>
                                        <p:tav tm="0">
                                          <p:val>
                                            <p:fltVal val="0"/>
                                          </p:val>
                                        </p:tav>
                                        <p:tav tm="100000">
                                          <p:val>
                                            <p:strVal val="#ppt_w"/>
                                          </p:val>
                                        </p:tav>
                                      </p:tavLst>
                                    </p:anim>
                                    <p:anim calcmode="lin" valueType="num">
                                      <p:cBhvr>
                                        <p:cTn id="35" dur="500" fill="hold"/>
                                        <p:tgtEl>
                                          <p:spTgt spid="109"/>
                                        </p:tgtEl>
                                        <p:attrNameLst>
                                          <p:attrName>ppt_h</p:attrName>
                                        </p:attrNameLst>
                                      </p:cBhvr>
                                      <p:tavLst>
                                        <p:tav tm="0">
                                          <p:val>
                                            <p:fltVal val="0"/>
                                          </p:val>
                                        </p:tav>
                                        <p:tav tm="100000">
                                          <p:val>
                                            <p:strVal val="#ppt_h"/>
                                          </p:val>
                                        </p:tav>
                                      </p:tavLst>
                                    </p:anim>
                                    <p:animEffect transition="in" filter="fade">
                                      <p:cBhvr>
                                        <p:cTn id="36" dur="500"/>
                                        <p:tgtEl>
                                          <p:spTgt spid="109"/>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500"/>
                                        <p:tgtEl>
                                          <p:spTgt spid="8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Effect transition="in" filter="fade">
                                      <p:cBhvr>
                                        <p:cTn id="54" dur="500"/>
                                        <p:tgtEl>
                                          <p:spTgt spid="97"/>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00"/>
                                        </p:tgtEl>
                                        <p:attrNameLst>
                                          <p:attrName>style.visibility</p:attrName>
                                        </p:attrNameLst>
                                      </p:cBhvr>
                                      <p:to>
                                        <p:strVal val="visible"/>
                                      </p:to>
                                    </p:set>
                                    <p:animEffect transition="in" filter="fade">
                                      <p:cBhvr>
                                        <p:cTn id="58" dur="500"/>
                                        <p:tgtEl>
                                          <p:spTgt spid="10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fade">
                                      <p:cBhvr>
                                        <p:cTn id="61" dur="500"/>
                                        <p:tgtEl>
                                          <p:spTgt spid="96"/>
                                        </p:tgtEl>
                                      </p:cBhvr>
                                    </p:animEffec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 calcmode="lin" valueType="num">
                                      <p:cBhvr>
                                        <p:cTn id="65" dur="500" fill="hold"/>
                                        <p:tgtEl>
                                          <p:spTgt spid="98"/>
                                        </p:tgtEl>
                                        <p:attrNameLst>
                                          <p:attrName>ppt_w</p:attrName>
                                        </p:attrNameLst>
                                      </p:cBhvr>
                                      <p:tavLst>
                                        <p:tav tm="0">
                                          <p:val>
                                            <p:fltVal val="0"/>
                                          </p:val>
                                        </p:tav>
                                        <p:tav tm="100000">
                                          <p:val>
                                            <p:strVal val="#ppt_w"/>
                                          </p:val>
                                        </p:tav>
                                      </p:tavLst>
                                    </p:anim>
                                    <p:anim calcmode="lin" valueType="num">
                                      <p:cBhvr>
                                        <p:cTn id="66" dur="500" fill="hold"/>
                                        <p:tgtEl>
                                          <p:spTgt spid="98"/>
                                        </p:tgtEl>
                                        <p:attrNameLst>
                                          <p:attrName>ppt_h</p:attrName>
                                        </p:attrNameLst>
                                      </p:cBhvr>
                                      <p:tavLst>
                                        <p:tav tm="0">
                                          <p:val>
                                            <p:fltVal val="0"/>
                                          </p:val>
                                        </p:tav>
                                        <p:tav tm="100000">
                                          <p:val>
                                            <p:strVal val="#ppt_h"/>
                                          </p:val>
                                        </p:tav>
                                      </p:tavLst>
                                    </p:anim>
                                    <p:animEffect transition="in" filter="fade">
                                      <p:cBhvr>
                                        <p:cTn id="67" dur="500"/>
                                        <p:tgtEl>
                                          <p:spTgt spid="98"/>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 calcmode="lin" valueType="num">
                                      <p:cBhvr>
                                        <p:cTn id="70" dur="500" fill="hold"/>
                                        <p:tgtEl>
                                          <p:spTgt spid="114"/>
                                        </p:tgtEl>
                                        <p:attrNameLst>
                                          <p:attrName>ppt_w</p:attrName>
                                        </p:attrNameLst>
                                      </p:cBhvr>
                                      <p:tavLst>
                                        <p:tav tm="0">
                                          <p:val>
                                            <p:fltVal val="0"/>
                                          </p:val>
                                        </p:tav>
                                        <p:tav tm="100000">
                                          <p:val>
                                            <p:strVal val="#ppt_w"/>
                                          </p:val>
                                        </p:tav>
                                      </p:tavLst>
                                    </p:anim>
                                    <p:anim calcmode="lin" valueType="num">
                                      <p:cBhvr>
                                        <p:cTn id="71" dur="500" fill="hold"/>
                                        <p:tgtEl>
                                          <p:spTgt spid="114"/>
                                        </p:tgtEl>
                                        <p:attrNameLst>
                                          <p:attrName>ppt_h</p:attrName>
                                        </p:attrNameLst>
                                      </p:cBhvr>
                                      <p:tavLst>
                                        <p:tav tm="0">
                                          <p:val>
                                            <p:fltVal val="0"/>
                                          </p:val>
                                        </p:tav>
                                        <p:tav tm="100000">
                                          <p:val>
                                            <p:strVal val="#ppt_h"/>
                                          </p:val>
                                        </p:tav>
                                      </p:tavLst>
                                    </p:anim>
                                    <p:animEffect transition="in" filter="fade">
                                      <p:cBhvr>
                                        <p:cTn id="72" dur="500"/>
                                        <p:tgtEl>
                                          <p:spTgt spid="114"/>
                                        </p:tgtEl>
                                      </p:cBhvr>
                                    </p:animEffect>
                                  </p:childTnLst>
                                </p:cTn>
                              </p:par>
                            </p:childTnLst>
                          </p:cTn>
                        </p:par>
                        <p:par>
                          <p:cTn id="73" fill="hold">
                            <p:stCondLst>
                              <p:cond delay="4000"/>
                            </p:stCondLst>
                            <p:childTnLst>
                              <p:par>
                                <p:cTn id="74" presetID="10" presetClass="entr" presetSubtype="0" fill="hold" grpId="0" nodeType="after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fade">
                                      <p:cBhvr>
                                        <p:cTn id="79" dur="500"/>
                                        <p:tgtEl>
                                          <p:spTgt spid="94"/>
                                        </p:tgtEl>
                                      </p:cBhvr>
                                    </p:animEffect>
                                  </p:childTnLst>
                                </p:cTn>
                              </p:par>
                            </p:childTnLst>
                          </p:cTn>
                        </p:par>
                        <p:par>
                          <p:cTn id="80" fill="hold">
                            <p:stCondLst>
                              <p:cond delay="4500"/>
                            </p:stCondLst>
                            <p:childTnLst>
                              <p:par>
                                <p:cTn id="81" presetID="53" presetClass="entr" presetSubtype="16" fill="hold" grpId="0" nodeType="afterEffect">
                                  <p:stCondLst>
                                    <p:cond delay="0"/>
                                  </p:stCondLst>
                                  <p:childTnLst>
                                    <p:set>
                                      <p:cBhvr>
                                        <p:cTn id="82" dur="1" fill="hold">
                                          <p:stCondLst>
                                            <p:cond delay="0"/>
                                          </p:stCondLst>
                                        </p:cTn>
                                        <p:tgtEl>
                                          <p:spTgt spid="84"/>
                                        </p:tgtEl>
                                        <p:attrNameLst>
                                          <p:attrName>style.visibility</p:attrName>
                                        </p:attrNameLst>
                                      </p:cBhvr>
                                      <p:to>
                                        <p:strVal val="visible"/>
                                      </p:to>
                                    </p:set>
                                    <p:anim calcmode="lin" valueType="num">
                                      <p:cBhvr>
                                        <p:cTn id="83" dur="500" fill="hold"/>
                                        <p:tgtEl>
                                          <p:spTgt spid="84"/>
                                        </p:tgtEl>
                                        <p:attrNameLst>
                                          <p:attrName>ppt_w</p:attrName>
                                        </p:attrNameLst>
                                      </p:cBhvr>
                                      <p:tavLst>
                                        <p:tav tm="0">
                                          <p:val>
                                            <p:fltVal val="0"/>
                                          </p:val>
                                        </p:tav>
                                        <p:tav tm="100000">
                                          <p:val>
                                            <p:strVal val="#ppt_w"/>
                                          </p:val>
                                        </p:tav>
                                      </p:tavLst>
                                    </p:anim>
                                    <p:anim calcmode="lin" valueType="num">
                                      <p:cBhvr>
                                        <p:cTn id="84" dur="500" fill="hold"/>
                                        <p:tgtEl>
                                          <p:spTgt spid="84"/>
                                        </p:tgtEl>
                                        <p:attrNameLst>
                                          <p:attrName>ppt_h</p:attrName>
                                        </p:attrNameLst>
                                      </p:cBhvr>
                                      <p:tavLst>
                                        <p:tav tm="0">
                                          <p:val>
                                            <p:fltVal val="0"/>
                                          </p:val>
                                        </p:tav>
                                        <p:tav tm="100000">
                                          <p:val>
                                            <p:strVal val="#ppt_h"/>
                                          </p:val>
                                        </p:tav>
                                      </p:tavLst>
                                    </p:anim>
                                    <p:animEffect transition="in" filter="fade">
                                      <p:cBhvr>
                                        <p:cTn id="85" dur="500"/>
                                        <p:tgtEl>
                                          <p:spTgt spid="84"/>
                                        </p:tgtEl>
                                      </p:cBhvr>
                                    </p:animEffect>
                                  </p:childTnLst>
                                </p:cTn>
                              </p:par>
                              <p:par>
                                <p:cTn id="86" presetID="53" presetClass="entr" presetSubtype="16" fill="hold" nodeType="withEffect">
                                  <p:stCondLst>
                                    <p:cond delay="0"/>
                                  </p:stCondLst>
                                  <p:childTnLst>
                                    <p:set>
                                      <p:cBhvr>
                                        <p:cTn id="87" dur="1" fill="hold">
                                          <p:stCondLst>
                                            <p:cond delay="0"/>
                                          </p:stCondLst>
                                        </p:cTn>
                                        <p:tgtEl>
                                          <p:spTgt spid="101"/>
                                        </p:tgtEl>
                                        <p:attrNameLst>
                                          <p:attrName>style.visibility</p:attrName>
                                        </p:attrNameLst>
                                      </p:cBhvr>
                                      <p:to>
                                        <p:strVal val="visible"/>
                                      </p:to>
                                    </p:set>
                                    <p:anim calcmode="lin" valueType="num">
                                      <p:cBhvr>
                                        <p:cTn id="88" dur="500" fill="hold"/>
                                        <p:tgtEl>
                                          <p:spTgt spid="101"/>
                                        </p:tgtEl>
                                        <p:attrNameLst>
                                          <p:attrName>ppt_w</p:attrName>
                                        </p:attrNameLst>
                                      </p:cBhvr>
                                      <p:tavLst>
                                        <p:tav tm="0">
                                          <p:val>
                                            <p:fltVal val="0"/>
                                          </p:val>
                                        </p:tav>
                                        <p:tav tm="100000">
                                          <p:val>
                                            <p:strVal val="#ppt_w"/>
                                          </p:val>
                                        </p:tav>
                                      </p:tavLst>
                                    </p:anim>
                                    <p:anim calcmode="lin" valueType="num">
                                      <p:cBhvr>
                                        <p:cTn id="89" dur="500" fill="hold"/>
                                        <p:tgtEl>
                                          <p:spTgt spid="101"/>
                                        </p:tgtEl>
                                        <p:attrNameLst>
                                          <p:attrName>ppt_h</p:attrName>
                                        </p:attrNameLst>
                                      </p:cBhvr>
                                      <p:tavLst>
                                        <p:tav tm="0">
                                          <p:val>
                                            <p:fltVal val="0"/>
                                          </p:val>
                                        </p:tav>
                                        <p:tav tm="100000">
                                          <p:val>
                                            <p:strVal val="#ppt_h"/>
                                          </p:val>
                                        </p:tav>
                                      </p:tavLst>
                                    </p:anim>
                                    <p:animEffect transition="in" filter="fade">
                                      <p:cBhvr>
                                        <p:cTn id="90" dur="500"/>
                                        <p:tgtEl>
                                          <p:spTgt spid="101"/>
                                        </p:tgtEl>
                                      </p:cBhvr>
                                    </p:animEffect>
                                  </p:childTnLst>
                                </p:cTn>
                              </p:par>
                            </p:childTnLst>
                          </p:cTn>
                        </p:par>
                        <p:par>
                          <p:cTn id="91" fill="hold">
                            <p:stCondLst>
                              <p:cond delay="5000"/>
                            </p:stCondLst>
                            <p:childTnLst>
                              <p:par>
                                <p:cTn id="92" presetID="10" presetClass="entr" presetSubtype="0" fill="hold" grpId="0" nodeType="after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fade">
                                      <p:cBhvr>
                                        <p:cTn id="94" dur="500"/>
                                        <p:tgtEl>
                                          <p:spTgt spid="8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fade">
                                      <p:cBhvr>
                                        <p:cTn id="97" dur="500"/>
                                        <p:tgtEl>
                                          <p:spTgt spid="87"/>
                                        </p:tgtEl>
                                      </p:cBhvr>
                                    </p:animEffect>
                                  </p:childTnLst>
                                </p:cTn>
                              </p:par>
                            </p:childTnLst>
                          </p:cTn>
                        </p:par>
                        <p:par>
                          <p:cTn id="98" fill="hold">
                            <p:stCondLst>
                              <p:cond delay="5500"/>
                            </p:stCondLst>
                            <p:childTnLst>
                              <p:par>
                                <p:cTn id="99" presetID="53" presetClass="entr" presetSubtype="16" fill="hold" grpId="0" nodeType="afterEffect">
                                  <p:stCondLst>
                                    <p:cond delay="0"/>
                                  </p:stCondLst>
                                  <p:childTnLst>
                                    <p:set>
                                      <p:cBhvr>
                                        <p:cTn id="100" dur="1" fill="hold">
                                          <p:stCondLst>
                                            <p:cond delay="0"/>
                                          </p:stCondLst>
                                        </p:cTn>
                                        <p:tgtEl>
                                          <p:spTgt spid="102"/>
                                        </p:tgtEl>
                                        <p:attrNameLst>
                                          <p:attrName>style.visibility</p:attrName>
                                        </p:attrNameLst>
                                      </p:cBhvr>
                                      <p:to>
                                        <p:strVal val="visible"/>
                                      </p:to>
                                    </p:set>
                                    <p:anim calcmode="lin" valueType="num">
                                      <p:cBhvr>
                                        <p:cTn id="101" dur="500" fill="hold"/>
                                        <p:tgtEl>
                                          <p:spTgt spid="102"/>
                                        </p:tgtEl>
                                        <p:attrNameLst>
                                          <p:attrName>ppt_w</p:attrName>
                                        </p:attrNameLst>
                                      </p:cBhvr>
                                      <p:tavLst>
                                        <p:tav tm="0">
                                          <p:val>
                                            <p:fltVal val="0"/>
                                          </p:val>
                                        </p:tav>
                                        <p:tav tm="100000">
                                          <p:val>
                                            <p:strVal val="#ppt_w"/>
                                          </p:val>
                                        </p:tav>
                                      </p:tavLst>
                                    </p:anim>
                                    <p:anim calcmode="lin" valueType="num">
                                      <p:cBhvr>
                                        <p:cTn id="102" dur="500" fill="hold"/>
                                        <p:tgtEl>
                                          <p:spTgt spid="102"/>
                                        </p:tgtEl>
                                        <p:attrNameLst>
                                          <p:attrName>ppt_h</p:attrName>
                                        </p:attrNameLst>
                                      </p:cBhvr>
                                      <p:tavLst>
                                        <p:tav tm="0">
                                          <p:val>
                                            <p:fltVal val="0"/>
                                          </p:val>
                                        </p:tav>
                                        <p:tav tm="100000">
                                          <p:val>
                                            <p:strVal val="#ppt_h"/>
                                          </p:val>
                                        </p:tav>
                                      </p:tavLst>
                                    </p:anim>
                                    <p:animEffect transition="in" filter="fade">
                                      <p:cBhvr>
                                        <p:cTn id="103" dur="500"/>
                                        <p:tgtEl>
                                          <p:spTgt spid="102"/>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89"/>
                                        </p:tgtEl>
                                        <p:attrNameLst>
                                          <p:attrName>style.visibility</p:attrName>
                                        </p:attrNameLst>
                                      </p:cBhvr>
                                      <p:to>
                                        <p:strVal val="visible"/>
                                      </p:to>
                                    </p:set>
                                    <p:anim calcmode="lin" valueType="num">
                                      <p:cBhvr>
                                        <p:cTn id="106" dur="500" fill="hold"/>
                                        <p:tgtEl>
                                          <p:spTgt spid="89"/>
                                        </p:tgtEl>
                                        <p:attrNameLst>
                                          <p:attrName>ppt_w</p:attrName>
                                        </p:attrNameLst>
                                      </p:cBhvr>
                                      <p:tavLst>
                                        <p:tav tm="0">
                                          <p:val>
                                            <p:fltVal val="0"/>
                                          </p:val>
                                        </p:tav>
                                        <p:tav tm="100000">
                                          <p:val>
                                            <p:strVal val="#ppt_w"/>
                                          </p:val>
                                        </p:tav>
                                      </p:tavLst>
                                    </p:anim>
                                    <p:anim calcmode="lin" valueType="num">
                                      <p:cBhvr>
                                        <p:cTn id="107" dur="500" fill="hold"/>
                                        <p:tgtEl>
                                          <p:spTgt spid="89"/>
                                        </p:tgtEl>
                                        <p:attrNameLst>
                                          <p:attrName>ppt_h</p:attrName>
                                        </p:attrNameLst>
                                      </p:cBhvr>
                                      <p:tavLst>
                                        <p:tav tm="0">
                                          <p:val>
                                            <p:fltVal val="0"/>
                                          </p:val>
                                        </p:tav>
                                        <p:tav tm="100000">
                                          <p:val>
                                            <p:strVal val="#ppt_h"/>
                                          </p:val>
                                        </p:tav>
                                      </p:tavLst>
                                    </p:anim>
                                    <p:animEffect transition="in" filter="fade">
                                      <p:cBhvr>
                                        <p:cTn id="108" dur="500"/>
                                        <p:tgtEl>
                                          <p:spTgt spid="89"/>
                                        </p:tgtEl>
                                      </p:cBhvr>
                                    </p:animEffect>
                                  </p:childTnLst>
                                </p:cTn>
                              </p:par>
                            </p:childTnLst>
                          </p:cTn>
                        </p:par>
                        <p:par>
                          <p:cTn id="109" fill="hold">
                            <p:stCondLst>
                              <p:cond delay="6000"/>
                            </p:stCondLst>
                            <p:childTnLst>
                              <p:par>
                                <p:cTn id="110" presetID="10"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animEffect transition="in" filter="fade">
                                      <p:cBhvr>
                                        <p:cTn id="112" dur="500"/>
                                        <p:tgtEl>
                                          <p:spTgt spid="9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92"/>
                                        </p:tgtEl>
                                        <p:attrNameLst>
                                          <p:attrName>style.visibility</p:attrName>
                                        </p:attrNameLst>
                                      </p:cBhvr>
                                      <p:to>
                                        <p:strVal val="visible"/>
                                      </p:to>
                                    </p:set>
                                    <p:animEffect transition="in" filter="fade">
                                      <p:cBhvr>
                                        <p:cTn id="11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80" grpId="0" animBg="1"/>
      <p:bldP spid="84" grpId="0" animBg="1"/>
      <p:bldP spid="90" grpId="0" animBg="1"/>
      <p:bldP spid="98" grpId="0" animBg="1"/>
      <p:bldP spid="102" grpId="0" animBg="1"/>
      <p:bldP spid="83" grpId="0" animBg="1"/>
      <p:bldP spid="89" grpId="0" animBg="1"/>
      <p:bldP spid="97" grpId="0" animBg="1"/>
      <p:bldP spid="114" grpId="0" animBg="1"/>
      <p:bldP spid="2" grpId="0"/>
      <p:bldP spid="82" grpId="0"/>
      <p:bldP spid="86" grpId="0"/>
      <p:bldP spid="87" grpId="0"/>
      <p:bldP spid="88" grpId="0"/>
      <p:bldP spid="92" grpId="0"/>
      <p:bldP spid="93" grpId="0"/>
      <p:bldP spid="94" grpId="0"/>
      <p:bldP spid="95" grpId="0"/>
      <p:bldP spid="96" grpId="0"/>
      <p:bldP spid="10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4816576" y="2598642"/>
            <a:ext cx="744569" cy="1342513"/>
          </a:xfrm>
          <a:custGeom>
            <a:avLst/>
            <a:gdLst>
              <a:gd name="T0" fmla="*/ 318 w 518"/>
              <a:gd name="T1" fmla="*/ 410 h 933"/>
              <a:gd name="T2" fmla="*/ 318 w 518"/>
              <a:gd name="T3" fmla="*/ 101 h 933"/>
              <a:gd name="T4" fmla="*/ 76 w 518"/>
              <a:gd name="T5" fmla="*/ 0 h 933"/>
              <a:gd name="T6" fmla="*/ 33 w 518"/>
              <a:gd name="T7" fmla="*/ 0 h 933"/>
              <a:gd name="T8" fmla="*/ 0 w 518"/>
              <a:gd name="T9" fmla="*/ 181 h 933"/>
              <a:gd name="T10" fmla="*/ 172 w 518"/>
              <a:gd name="T11" fmla="*/ 249 h 933"/>
              <a:gd name="T12" fmla="*/ 173 w 518"/>
              <a:gd name="T13" fmla="*/ 250 h 933"/>
              <a:gd name="T14" fmla="*/ 180 w 518"/>
              <a:gd name="T15" fmla="*/ 368 h 933"/>
              <a:gd name="T16" fmla="*/ 176 w 518"/>
              <a:gd name="T17" fmla="*/ 369 h 933"/>
              <a:gd name="T18" fmla="*/ 17 w 518"/>
              <a:gd name="T19" fmla="*/ 454 h 933"/>
              <a:gd name="T20" fmla="*/ 75 w 518"/>
              <a:gd name="T21" fmla="*/ 630 h 933"/>
              <a:gd name="T22" fmla="*/ 259 w 518"/>
              <a:gd name="T23" fmla="*/ 607 h 933"/>
              <a:gd name="T24" fmla="*/ 260 w 518"/>
              <a:gd name="T25" fmla="*/ 606 h 933"/>
              <a:gd name="T26" fmla="*/ 324 w 518"/>
              <a:gd name="T27" fmla="*/ 706 h 933"/>
              <a:gd name="T28" fmla="*/ 320 w 518"/>
              <a:gd name="T29" fmla="*/ 710 h 933"/>
              <a:gd name="T30" fmla="*/ 222 w 518"/>
              <a:gd name="T31" fmla="*/ 861 h 933"/>
              <a:gd name="T32" fmla="*/ 300 w 518"/>
              <a:gd name="T33" fmla="*/ 933 h 933"/>
              <a:gd name="T34" fmla="*/ 518 w 518"/>
              <a:gd name="T35" fmla="*/ 727 h 933"/>
              <a:gd name="T36" fmla="*/ 318 w 518"/>
              <a:gd name="T37" fmla="*/ 41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8" h="933">
                <a:moveTo>
                  <a:pt x="318" y="410"/>
                </a:moveTo>
                <a:cubicBezTo>
                  <a:pt x="291" y="305"/>
                  <a:pt x="293" y="199"/>
                  <a:pt x="318" y="101"/>
                </a:cubicBezTo>
                <a:cubicBezTo>
                  <a:pt x="76" y="0"/>
                  <a:pt x="76" y="0"/>
                  <a:pt x="76" y="0"/>
                </a:cubicBezTo>
                <a:cubicBezTo>
                  <a:pt x="33" y="0"/>
                  <a:pt x="33" y="0"/>
                  <a:pt x="33" y="0"/>
                </a:cubicBezTo>
                <a:cubicBezTo>
                  <a:pt x="0" y="181"/>
                  <a:pt x="0" y="181"/>
                  <a:pt x="0" y="181"/>
                </a:cubicBezTo>
                <a:cubicBezTo>
                  <a:pt x="172" y="249"/>
                  <a:pt x="172" y="249"/>
                  <a:pt x="172" y="249"/>
                </a:cubicBezTo>
                <a:cubicBezTo>
                  <a:pt x="173" y="250"/>
                  <a:pt x="173" y="250"/>
                  <a:pt x="173" y="250"/>
                </a:cubicBezTo>
                <a:cubicBezTo>
                  <a:pt x="172" y="289"/>
                  <a:pt x="174" y="328"/>
                  <a:pt x="180" y="368"/>
                </a:cubicBezTo>
                <a:cubicBezTo>
                  <a:pt x="176" y="369"/>
                  <a:pt x="176" y="369"/>
                  <a:pt x="176" y="369"/>
                </a:cubicBezTo>
                <a:cubicBezTo>
                  <a:pt x="17" y="454"/>
                  <a:pt x="17" y="454"/>
                  <a:pt x="17" y="454"/>
                </a:cubicBezTo>
                <a:cubicBezTo>
                  <a:pt x="75" y="630"/>
                  <a:pt x="75" y="630"/>
                  <a:pt x="75" y="630"/>
                </a:cubicBezTo>
                <a:cubicBezTo>
                  <a:pt x="259" y="607"/>
                  <a:pt x="259" y="607"/>
                  <a:pt x="259" y="607"/>
                </a:cubicBezTo>
                <a:cubicBezTo>
                  <a:pt x="260" y="606"/>
                  <a:pt x="260" y="606"/>
                  <a:pt x="260" y="606"/>
                </a:cubicBezTo>
                <a:cubicBezTo>
                  <a:pt x="279" y="641"/>
                  <a:pt x="300" y="675"/>
                  <a:pt x="324" y="706"/>
                </a:cubicBezTo>
                <a:cubicBezTo>
                  <a:pt x="320" y="710"/>
                  <a:pt x="320" y="710"/>
                  <a:pt x="320" y="710"/>
                </a:cubicBezTo>
                <a:cubicBezTo>
                  <a:pt x="222" y="861"/>
                  <a:pt x="222" y="861"/>
                  <a:pt x="222" y="861"/>
                </a:cubicBezTo>
                <a:cubicBezTo>
                  <a:pt x="300" y="933"/>
                  <a:pt x="300" y="933"/>
                  <a:pt x="300" y="933"/>
                </a:cubicBezTo>
                <a:cubicBezTo>
                  <a:pt x="518" y="727"/>
                  <a:pt x="518" y="727"/>
                  <a:pt x="518" y="727"/>
                </a:cubicBezTo>
                <a:cubicBezTo>
                  <a:pt x="423" y="648"/>
                  <a:pt x="351" y="539"/>
                  <a:pt x="318" y="41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7" name="Freeform 7"/>
          <p:cNvSpPr/>
          <p:nvPr/>
        </p:nvSpPr>
        <p:spPr bwMode="auto">
          <a:xfrm>
            <a:off x="6167406" y="1666889"/>
            <a:ext cx="1200047" cy="984787"/>
          </a:xfrm>
          <a:custGeom>
            <a:avLst/>
            <a:gdLst>
              <a:gd name="T0" fmla="*/ 547 w 834"/>
              <a:gd name="T1" fmla="*/ 684 h 684"/>
              <a:gd name="T2" fmla="*/ 834 w 834"/>
              <a:gd name="T3" fmla="*/ 605 h 684"/>
              <a:gd name="T4" fmla="*/ 811 w 834"/>
              <a:gd name="T5" fmla="*/ 534 h 684"/>
              <a:gd name="T6" fmla="*/ 627 w 834"/>
              <a:gd name="T7" fmla="*/ 557 h 684"/>
              <a:gd name="T8" fmla="*/ 563 w 834"/>
              <a:gd name="T9" fmla="*/ 456 h 684"/>
              <a:gd name="T10" fmla="*/ 566 w 834"/>
              <a:gd name="T11" fmla="*/ 453 h 684"/>
              <a:gd name="T12" fmla="*/ 664 w 834"/>
              <a:gd name="T13" fmla="*/ 303 h 684"/>
              <a:gd name="T14" fmla="*/ 529 w 834"/>
              <a:gd name="T15" fmla="*/ 177 h 684"/>
              <a:gd name="T16" fmla="*/ 379 w 834"/>
              <a:gd name="T17" fmla="*/ 285 h 684"/>
              <a:gd name="T18" fmla="*/ 275 w 834"/>
              <a:gd name="T19" fmla="*/ 227 h 684"/>
              <a:gd name="T20" fmla="*/ 276 w 834"/>
              <a:gd name="T21" fmla="*/ 224 h 684"/>
              <a:gd name="T22" fmla="*/ 289 w 834"/>
              <a:gd name="T23" fmla="*/ 45 h 684"/>
              <a:gd name="T24" fmla="*/ 110 w 834"/>
              <a:gd name="T25" fmla="*/ 0 h 684"/>
              <a:gd name="T26" fmla="*/ 30 w 834"/>
              <a:gd name="T27" fmla="*/ 166 h 684"/>
              <a:gd name="T28" fmla="*/ 0 w 834"/>
              <a:gd name="T29" fmla="*/ 163 h 684"/>
              <a:gd name="T30" fmla="*/ 0 w 834"/>
              <a:gd name="T31" fmla="*/ 290 h 684"/>
              <a:gd name="T32" fmla="*/ 547 w 834"/>
              <a:gd name="T33"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4" h="684">
                <a:moveTo>
                  <a:pt x="547" y="684"/>
                </a:moveTo>
                <a:cubicBezTo>
                  <a:pt x="834" y="605"/>
                  <a:pt x="834" y="605"/>
                  <a:pt x="834" y="605"/>
                </a:cubicBezTo>
                <a:cubicBezTo>
                  <a:pt x="811" y="534"/>
                  <a:pt x="811" y="534"/>
                  <a:pt x="811" y="534"/>
                </a:cubicBezTo>
                <a:cubicBezTo>
                  <a:pt x="627" y="557"/>
                  <a:pt x="627" y="557"/>
                  <a:pt x="627" y="557"/>
                </a:cubicBezTo>
                <a:cubicBezTo>
                  <a:pt x="608" y="521"/>
                  <a:pt x="587" y="487"/>
                  <a:pt x="563" y="456"/>
                </a:cubicBezTo>
                <a:cubicBezTo>
                  <a:pt x="566" y="453"/>
                  <a:pt x="566" y="453"/>
                  <a:pt x="566" y="453"/>
                </a:cubicBezTo>
                <a:cubicBezTo>
                  <a:pt x="664" y="303"/>
                  <a:pt x="664" y="303"/>
                  <a:pt x="664" y="303"/>
                </a:cubicBezTo>
                <a:cubicBezTo>
                  <a:pt x="529" y="177"/>
                  <a:pt x="529" y="177"/>
                  <a:pt x="529" y="177"/>
                </a:cubicBezTo>
                <a:cubicBezTo>
                  <a:pt x="379" y="285"/>
                  <a:pt x="379" y="285"/>
                  <a:pt x="379" y="285"/>
                </a:cubicBezTo>
                <a:cubicBezTo>
                  <a:pt x="346" y="263"/>
                  <a:pt x="311" y="244"/>
                  <a:pt x="275" y="227"/>
                </a:cubicBezTo>
                <a:cubicBezTo>
                  <a:pt x="276" y="224"/>
                  <a:pt x="276" y="224"/>
                  <a:pt x="276" y="224"/>
                </a:cubicBezTo>
                <a:cubicBezTo>
                  <a:pt x="289" y="45"/>
                  <a:pt x="289" y="45"/>
                  <a:pt x="289" y="45"/>
                </a:cubicBezTo>
                <a:cubicBezTo>
                  <a:pt x="110" y="0"/>
                  <a:pt x="110" y="0"/>
                  <a:pt x="110" y="0"/>
                </a:cubicBezTo>
                <a:cubicBezTo>
                  <a:pt x="30" y="166"/>
                  <a:pt x="30" y="166"/>
                  <a:pt x="30" y="166"/>
                </a:cubicBezTo>
                <a:cubicBezTo>
                  <a:pt x="19" y="165"/>
                  <a:pt x="12" y="164"/>
                  <a:pt x="0" y="163"/>
                </a:cubicBezTo>
                <a:cubicBezTo>
                  <a:pt x="0" y="290"/>
                  <a:pt x="0" y="290"/>
                  <a:pt x="0" y="290"/>
                </a:cubicBezTo>
                <a:cubicBezTo>
                  <a:pt x="240" y="300"/>
                  <a:pt x="459" y="453"/>
                  <a:pt x="547" y="68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8" name="Freeform 8"/>
          <p:cNvSpPr/>
          <p:nvPr/>
        </p:nvSpPr>
        <p:spPr bwMode="auto">
          <a:xfrm>
            <a:off x="5094229" y="1673127"/>
            <a:ext cx="998305" cy="996227"/>
          </a:xfrm>
          <a:custGeom>
            <a:avLst/>
            <a:gdLst>
              <a:gd name="T0" fmla="*/ 566 w 694"/>
              <a:gd name="T1" fmla="*/ 305 h 692"/>
              <a:gd name="T2" fmla="*/ 694 w 694"/>
              <a:gd name="T3" fmla="*/ 286 h 692"/>
              <a:gd name="T4" fmla="*/ 694 w 694"/>
              <a:gd name="T5" fmla="*/ 159 h 692"/>
              <a:gd name="T6" fmla="*/ 655 w 694"/>
              <a:gd name="T7" fmla="*/ 163 h 692"/>
              <a:gd name="T8" fmla="*/ 654 w 694"/>
              <a:gd name="T9" fmla="*/ 160 h 692"/>
              <a:gd name="T10" fmla="*/ 584 w 694"/>
              <a:gd name="T11" fmla="*/ 0 h 692"/>
              <a:gd name="T12" fmla="*/ 405 w 694"/>
              <a:gd name="T13" fmla="*/ 46 h 692"/>
              <a:gd name="T14" fmla="*/ 415 w 694"/>
              <a:gd name="T15" fmla="*/ 227 h 692"/>
              <a:gd name="T16" fmla="*/ 280 w 694"/>
              <a:gd name="T17" fmla="*/ 305 h 692"/>
              <a:gd name="T18" fmla="*/ 278 w 694"/>
              <a:gd name="T19" fmla="*/ 302 h 692"/>
              <a:gd name="T20" fmla="*/ 128 w 694"/>
              <a:gd name="T21" fmla="*/ 201 h 692"/>
              <a:gd name="T22" fmla="*/ 0 w 694"/>
              <a:gd name="T23" fmla="*/ 334 h 692"/>
              <a:gd name="T24" fmla="*/ 106 w 694"/>
              <a:gd name="T25" fmla="*/ 484 h 692"/>
              <a:gd name="T26" fmla="*/ 24 w 694"/>
              <a:gd name="T27" fmla="*/ 642 h 692"/>
              <a:gd name="T28" fmla="*/ 24 w 694"/>
              <a:gd name="T29" fmla="*/ 642 h 692"/>
              <a:gd name="T30" fmla="*/ 141 w 694"/>
              <a:gd name="T31" fmla="*/ 692 h 692"/>
              <a:gd name="T32" fmla="*/ 566 w 694"/>
              <a:gd name="T33" fmla="*/ 305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4" h="692">
                <a:moveTo>
                  <a:pt x="566" y="305"/>
                </a:moveTo>
                <a:cubicBezTo>
                  <a:pt x="608" y="294"/>
                  <a:pt x="650" y="288"/>
                  <a:pt x="694" y="286"/>
                </a:cubicBezTo>
                <a:cubicBezTo>
                  <a:pt x="694" y="159"/>
                  <a:pt x="694" y="159"/>
                  <a:pt x="694" y="159"/>
                </a:cubicBezTo>
                <a:cubicBezTo>
                  <a:pt x="682" y="159"/>
                  <a:pt x="670" y="161"/>
                  <a:pt x="655" y="163"/>
                </a:cubicBezTo>
                <a:cubicBezTo>
                  <a:pt x="654" y="160"/>
                  <a:pt x="654" y="160"/>
                  <a:pt x="654" y="160"/>
                </a:cubicBezTo>
                <a:cubicBezTo>
                  <a:pt x="584" y="0"/>
                  <a:pt x="584" y="0"/>
                  <a:pt x="584" y="0"/>
                </a:cubicBezTo>
                <a:cubicBezTo>
                  <a:pt x="405" y="46"/>
                  <a:pt x="405" y="46"/>
                  <a:pt x="405" y="46"/>
                </a:cubicBezTo>
                <a:cubicBezTo>
                  <a:pt x="415" y="227"/>
                  <a:pt x="415" y="227"/>
                  <a:pt x="415" y="227"/>
                </a:cubicBezTo>
                <a:cubicBezTo>
                  <a:pt x="367" y="249"/>
                  <a:pt x="322" y="274"/>
                  <a:pt x="280" y="305"/>
                </a:cubicBezTo>
                <a:cubicBezTo>
                  <a:pt x="278" y="302"/>
                  <a:pt x="278" y="302"/>
                  <a:pt x="278" y="302"/>
                </a:cubicBezTo>
                <a:cubicBezTo>
                  <a:pt x="128" y="201"/>
                  <a:pt x="128" y="201"/>
                  <a:pt x="128" y="201"/>
                </a:cubicBezTo>
                <a:cubicBezTo>
                  <a:pt x="0" y="334"/>
                  <a:pt x="0" y="334"/>
                  <a:pt x="0" y="334"/>
                </a:cubicBezTo>
                <a:cubicBezTo>
                  <a:pt x="106" y="484"/>
                  <a:pt x="106" y="484"/>
                  <a:pt x="106" y="484"/>
                </a:cubicBezTo>
                <a:cubicBezTo>
                  <a:pt x="73" y="534"/>
                  <a:pt x="45" y="586"/>
                  <a:pt x="24" y="642"/>
                </a:cubicBezTo>
                <a:cubicBezTo>
                  <a:pt x="24" y="642"/>
                  <a:pt x="24" y="642"/>
                  <a:pt x="24" y="642"/>
                </a:cubicBezTo>
                <a:cubicBezTo>
                  <a:pt x="141" y="692"/>
                  <a:pt x="141" y="692"/>
                  <a:pt x="141" y="692"/>
                </a:cubicBezTo>
                <a:cubicBezTo>
                  <a:pt x="207" y="507"/>
                  <a:pt x="361" y="358"/>
                  <a:pt x="566" y="30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9" name="Freeform 9"/>
          <p:cNvSpPr/>
          <p:nvPr/>
        </p:nvSpPr>
        <p:spPr bwMode="auto">
          <a:xfrm>
            <a:off x="5302209" y="3690538"/>
            <a:ext cx="1404907" cy="583385"/>
          </a:xfrm>
          <a:custGeom>
            <a:avLst/>
            <a:gdLst>
              <a:gd name="T0" fmla="*/ 728 w 976"/>
              <a:gd name="T1" fmla="*/ 92 h 405"/>
              <a:gd name="T2" fmla="*/ 222 w 976"/>
              <a:gd name="T3" fmla="*/ 0 h 405"/>
              <a:gd name="T4" fmla="*/ 0 w 976"/>
              <a:gd name="T5" fmla="*/ 210 h 405"/>
              <a:gd name="T6" fmla="*/ 19 w 976"/>
              <a:gd name="T7" fmla="*/ 227 h 405"/>
              <a:gd name="T8" fmla="*/ 169 w 976"/>
              <a:gd name="T9" fmla="*/ 119 h 405"/>
              <a:gd name="T10" fmla="*/ 171 w 976"/>
              <a:gd name="T11" fmla="*/ 117 h 405"/>
              <a:gd name="T12" fmla="*/ 274 w 976"/>
              <a:gd name="T13" fmla="*/ 174 h 405"/>
              <a:gd name="T14" fmla="*/ 272 w 976"/>
              <a:gd name="T15" fmla="*/ 180 h 405"/>
              <a:gd name="T16" fmla="*/ 259 w 976"/>
              <a:gd name="T17" fmla="*/ 359 h 405"/>
              <a:gd name="T18" fmla="*/ 438 w 976"/>
              <a:gd name="T19" fmla="*/ 405 h 405"/>
              <a:gd name="T20" fmla="*/ 517 w 976"/>
              <a:gd name="T21" fmla="*/ 237 h 405"/>
              <a:gd name="T22" fmla="*/ 530 w 976"/>
              <a:gd name="T23" fmla="*/ 232 h 405"/>
              <a:gd name="T24" fmla="*/ 661 w 976"/>
              <a:gd name="T25" fmla="*/ 228 h 405"/>
              <a:gd name="T26" fmla="*/ 663 w 976"/>
              <a:gd name="T27" fmla="*/ 235 h 405"/>
              <a:gd name="T28" fmla="*/ 706 w 976"/>
              <a:gd name="T29" fmla="*/ 383 h 405"/>
              <a:gd name="T30" fmla="*/ 884 w 976"/>
              <a:gd name="T31" fmla="*/ 337 h 405"/>
              <a:gd name="T32" fmla="*/ 876 w 976"/>
              <a:gd name="T33" fmla="*/ 163 h 405"/>
              <a:gd name="T34" fmla="*/ 877 w 976"/>
              <a:gd name="T35" fmla="*/ 166 h 405"/>
              <a:gd name="T36" fmla="*/ 976 w 976"/>
              <a:gd name="T37" fmla="*/ 115 h 405"/>
              <a:gd name="T38" fmla="*/ 908 w 976"/>
              <a:gd name="T39" fmla="*/ 13 h 405"/>
              <a:gd name="T40" fmla="*/ 728 w 976"/>
              <a:gd name="T41" fmla="*/ 9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6" h="405">
                <a:moveTo>
                  <a:pt x="728" y="92"/>
                </a:moveTo>
                <a:cubicBezTo>
                  <a:pt x="547" y="139"/>
                  <a:pt x="364" y="99"/>
                  <a:pt x="222" y="0"/>
                </a:cubicBezTo>
                <a:cubicBezTo>
                  <a:pt x="0" y="210"/>
                  <a:pt x="0" y="210"/>
                  <a:pt x="0" y="210"/>
                </a:cubicBezTo>
                <a:cubicBezTo>
                  <a:pt x="19" y="227"/>
                  <a:pt x="19" y="227"/>
                  <a:pt x="19" y="227"/>
                </a:cubicBezTo>
                <a:cubicBezTo>
                  <a:pt x="169" y="119"/>
                  <a:pt x="169" y="119"/>
                  <a:pt x="169" y="119"/>
                </a:cubicBezTo>
                <a:cubicBezTo>
                  <a:pt x="171" y="117"/>
                  <a:pt x="171" y="117"/>
                  <a:pt x="171" y="117"/>
                </a:cubicBezTo>
                <a:cubicBezTo>
                  <a:pt x="204" y="139"/>
                  <a:pt x="238" y="158"/>
                  <a:pt x="274" y="174"/>
                </a:cubicBezTo>
                <a:cubicBezTo>
                  <a:pt x="272" y="180"/>
                  <a:pt x="272" y="180"/>
                  <a:pt x="272" y="180"/>
                </a:cubicBezTo>
                <a:cubicBezTo>
                  <a:pt x="259" y="359"/>
                  <a:pt x="259" y="359"/>
                  <a:pt x="259" y="359"/>
                </a:cubicBezTo>
                <a:cubicBezTo>
                  <a:pt x="438" y="405"/>
                  <a:pt x="438" y="405"/>
                  <a:pt x="438" y="405"/>
                </a:cubicBezTo>
                <a:cubicBezTo>
                  <a:pt x="517" y="237"/>
                  <a:pt x="517" y="237"/>
                  <a:pt x="517" y="237"/>
                </a:cubicBezTo>
                <a:cubicBezTo>
                  <a:pt x="530" y="232"/>
                  <a:pt x="530" y="232"/>
                  <a:pt x="530" y="232"/>
                </a:cubicBezTo>
                <a:cubicBezTo>
                  <a:pt x="569" y="235"/>
                  <a:pt x="601" y="236"/>
                  <a:pt x="661" y="228"/>
                </a:cubicBezTo>
                <a:cubicBezTo>
                  <a:pt x="663" y="235"/>
                  <a:pt x="663" y="235"/>
                  <a:pt x="663" y="235"/>
                </a:cubicBezTo>
                <a:cubicBezTo>
                  <a:pt x="706" y="383"/>
                  <a:pt x="706" y="383"/>
                  <a:pt x="706" y="383"/>
                </a:cubicBezTo>
                <a:cubicBezTo>
                  <a:pt x="884" y="337"/>
                  <a:pt x="884" y="337"/>
                  <a:pt x="884" y="337"/>
                </a:cubicBezTo>
                <a:cubicBezTo>
                  <a:pt x="876" y="163"/>
                  <a:pt x="876" y="163"/>
                  <a:pt x="876" y="163"/>
                </a:cubicBezTo>
                <a:cubicBezTo>
                  <a:pt x="877" y="166"/>
                  <a:pt x="877" y="166"/>
                  <a:pt x="877" y="166"/>
                </a:cubicBezTo>
                <a:cubicBezTo>
                  <a:pt x="911" y="151"/>
                  <a:pt x="944" y="134"/>
                  <a:pt x="976" y="115"/>
                </a:cubicBezTo>
                <a:cubicBezTo>
                  <a:pt x="908" y="13"/>
                  <a:pt x="908" y="13"/>
                  <a:pt x="908" y="13"/>
                </a:cubicBezTo>
                <a:cubicBezTo>
                  <a:pt x="854" y="48"/>
                  <a:pt x="794" y="75"/>
                  <a:pt x="728" y="9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10" name="Freeform 10"/>
          <p:cNvSpPr/>
          <p:nvPr/>
        </p:nvSpPr>
        <p:spPr bwMode="auto">
          <a:xfrm>
            <a:off x="6669679" y="2609040"/>
            <a:ext cx="772647" cy="1368511"/>
          </a:xfrm>
          <a:custGeom>
            <a:avLst/>
            <a:gdLst>
              <a:gd name="T0" fmla="*/ 364 w 537"/>
              <a:gd name="T1" fmla="*/ 260 h 951"/>
              <a:gd name="T2" fmla="*/ 357 w 537"/>
              <a:gd name="T3" fmla="*/ 142 h 951"/>
              <a:gd name="T4" fmla="*/ 361 w 537"/>
              <a:gd name="T5" fmla="*/ 140 h 951"/>
              <a:gd name="T6" fmla="*/ 519 w 537"/>
              <a:gd name="T7" fmla="*/ 55 h 951"/>
              <a:gd name="T8" fmla="*/ 501 w 537"/>
              <a:gd name="T9" fmla="*/ 0 h 951"/>
              <a:gd name="T10" fmla="*/ 214 w 537"/>
              <a:gd name="T11" fmla="*/ 80 h 951"/>
              <a:gd name="T12" fmla="*/ 219 w 537"/>
              <a:gd name="T13" fmla="*/ 95 h 951"/>
              <a:gd name="T14" fmla="*/ 0 w 537"/>
              <a:gd name="T15" fmla="*/ 735 h 951"/>
              <a:gd name="T16" fmla="*/ 85 w 537"/>
              <a:gd name="T17" fmla="*/ 862 h 951"/>
              <a:gd name="T18" fmla="*/ 215 w 537"/>
              <a:gd name="T19" fmla="*/ 951 h 951"/>
              <a:gd name="T20" fmla="*/ 343 w 537"/>
              <a:gd name="T21" fmla="*/ 818 h 951"/>
              <a:gd name="T22" fmla="*/ 237 w 537"/>
              <a:gd name="T23" fmla="*/ 666 h 951"/>
              <a:gd name="T24" fmla="*/ 236 w 537"/>
              <a:gd name="T25" fmla="*/ 665 h 951"/>
              <a:gd name="T26" fmla="*/ 318 w 537"/>
              <a:gd name="T27" fmla="*/ 507 h 951"/>
              <a:gd name="T28" fmla="*/ 324 w 537"/>
              <a:gd name="T29" fmla="*/ 508 h 951"/>
              <a:gd name="T30" fmla="*/ 503 w 537"/>
              <a:gd name="T31" fmla="*/ 510 h 951"/>
              <a:gd name="T32" fmla="*/ 537 w 537"/>
              <a:gd name="T33" fmla="*/ 328 h 951"/>
              <a:gd name="T34" fmla="*/ 365 w 537"/>
              <a:gd name="T35" fmla="*/ 260 h 951"/>
              <a:gd name="T36" fmla="*/ 364 w 537"/>
              <a:gd name="T37" fmla="*/ 26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951">
                <a:moveTo>
                  <a:pt x="364" y="260"/>
                </a:moveTo>
                <a:cubicBezTo>
                  <a:pt x="365" y="221"/>
                  <a:pt x="363" y="181"/>
                  <a:pt x="357" y="142"/>
                </a:cubicBezTo>
                <a:cubicBezTo>
                  <a:pt x="361" y="140"/>
                  <a:pt x="361" y="140"/>
                  <a:pt x="361" y="140"/>
                </a:cubicBezTo>
                <a:cubicBezTo>
                  <a:pt x="519" y="55"/>
                  <a:pt x="519" y="55"/>
                  <a:pt x="519" y="55"/>
                </a:cubicBezTo>
                <a:cubicBezTo>
                  <a:pt x="501" y="0"/>
                  <a:pt x="501" y="0"/>
                  <a:pt x="501" y="0"/>
                </a:cubicBezTo>
                <a:cubicBezTo>
                  <a:pt x="214" y="80"/>
                  <a:pt x="214" y="80"/>
                  <a:pt x="214" y="80"/>
                </a:cubicBezTo>
                <a:cubicBezTo>
                  <a:pt x="216" y="85"/>
                  <a:pt x="217" y="90"/>
                  <a:pt x="219" y="95"/>
                </a:cubicBezTo>
                <a:cubicBezTo>
                  <a:pt x="282" y="340"/>
                  <a:pt x="188" y="589"/>
                  <a:pt x="0" y="735"/>
                </a:cubicBezTo>
                <a:cubicBezTo>
                  <a:pt x="85" y="862"/>
                  <a:pt x="85" y="862"/>
                  <a:pt x="85" y="862"/>
                </a:cubicBezTo>
                <a:cubicBezTo>
                  <a:pt x="215" y="951"/>
                  <a:pt x="215" y="951"/>
                  <a:pt x="215" y="951"/>
                </a:cubicBezTo>
                <a:cubicBezTo>
                  <a:pt x="343" y="818"/>
                  <a:pt x="343" y="818"/>
                  <a:pt x="343" y="818"/>
                </a:cubicBezTo>
                <a:cubicBezTo>
                  <a:pt x="237" y="666"/>
                  <a:pt x="237" y="666"/>
                  <a:pt x="237" y="666"/>
                </a:cubicBezTo>
                <a:cubicBezTo>
                  <a:pt x="236" y="665"/>
                  <a:pt x="236" y="665"/>
                  <a:pt x="236" y="665"/>
                </a:cubicBezTo>
                <a:cubicBezTo>
                  <a:pt x="269" y="616"/>
                  <a:pt x="297" y="563"/>
                  <a:pt x="318" y="507"/>
                </a:cubicBezTo>
                <a:cubicBezTo>
                  <a:pt x="324" y="508"/>
                  <a:pt x="324" y="508"/>
                  <a:pt x="324" y="508"/>
                </a:cubicBezTo>
                <a:cubicBezTo>
                  <a:pt x="503" y="510"/>
                  <a:pt x="503" y="510"/>
                  <a:pt x="503" y="510"/>
                </a:cubicBezTo>
                <a:cubicBezTo>
                  <a:pt x="537" y="328"/>
                  <a:pt x="537" y="328"/>
                  <a:pt x="537" y="328"/>
                </a:cubicBezTo>
                <a:cubicBezTo>
                  <a:pt x="365" y="260"/>
                  <a:pt x="365" y="260"/>
                  <a:pt x="365" y="260"/>
                </a:cubicBezTo>
                <a:lnTo>
                  <a:pt x="364" y="26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p>
        </p:txBody>
      </p:sp>
      <p:sp>
        <p:nvSpPr>
          <p:cNvPr id="15" name="Oval 14"/>
          <p:cNvSpPr/>
          <p:nvPr/>
        </p:nvSpPr>
        <p:spPr bwMode="auto">
          <a:xfrm>
            <a:off x="2341511" y="1530798"/>
            <a:ext cx="556539" cy="5566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en-US" sz="935" dirty="0">
              <a:solidFill>
                <a:schemeClr val="tx2"/>
              </a:solidFill>
            </a:endParaRPr>
          </a:p>
        </p:txBody>
      </p:sp>
      <p:sp>
        <p:nvSpPr>
          <p:cNvPr id="16" name="Content Placeholder 2"/>
          <p:cNvSpPr txBox="1"/>
          <p:nvPr/>
        </p:nvSpPr>
        <p:spPr bwMode="auto">
          <a:xfrm>
            <a:off x="1768043" y="2454475"/>
            <a:ext cx="1714055" cy="7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6" name="Oval 25"/>
          <p:cNvSpPr/>
          <p:nvPr/>
        </p:nvSpPr>
        <p:spPr bwMode="auto">
          <a:xfrm>
            <a:off x="2883201" y="4183861"/>
            <a:ext cx="556539" cy="5566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32" name="Oval 31"/>
          <p:cNvSpPr/>
          <p:nvPr/>
        </p:nvSpPr>
        <p:spPr bwMode="auto">
          <a:xfrm>
            <a:off x="5830205" y="4693697"/>
            <a:ext cx="556539" cy="5566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42" name="Oval 41"/>
          <p:cNvSpPr/>
          <p:nvPr/>
        </p:nvSpPr>
        <p:spPr bwMode="auto">
          <a:xfrm>
            <a:off x="9383263" y="1530798"/>
            <a:ext cx="556539" cy="5566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en-US" sz="935" dirty="0">
              <a:solidFill>
                <a:schemeClr val="tx2"/>
              </a:solidFill>
            </a:endParaRPr>
          </a:p>
        </p:txBody>
      </p:sp>
      <p:sp>
        <p:nvSpPr>
          <p:cNvPr id="49" name="Oval 48"/>
          <p:cNvSpPr/>
          <p:nvPr/>
        </p:nvSpPr>
        <p:spPr bwMode="auto">
          <a:xfrm>
            <a:off x="8862693" y="4183861"/>
            <a:ext cx="556539" cy="5566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a:defRPr/>
            </a:pPr>
            <a:endParaRPr lang="en-US" sz="935" dirty="0">
              <a:solidFill>
                <a:schemeClr val="tx2"/>
              </a:solidFill>
            </a:endParaRPr>
          </a:p>
        </p:txBody>
      </p:sp>
      <p:sp>
        <p:nvSpPr>
          <p:cNvPr id="39" name="AutoShape 66"/>
          <p:cNvSpPr>
            <a:spLocks noChangeAspect="1"/>
          </p:cNvSpPr>
          <p:nvPr/>
        </p:nvSpPr>
        <p:spPr bwMode="auto">
          <a:xfrm>
            <a:off x="9536767" y="1677346"/>
            <a:ext cx="269127" cy="269197"/>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0" name="Freeform 39"/>
          <p:cNvSpPr>
            <a:spLocks noChangeAspect="1" noChangeArrowheads="1"/>
          </p:cNvSpPr>
          <p:nvPr/>
        </p:nvSpPr>
        <p:spPr bwMode="auto">
          <a:xfrm>
            <a:off x="3016313" y="4320107"/>
            <a:ext cx="265600" cy="31788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ea typeface="宋体" panose="02010600030101010101" pitchFamily="2" charset="-122"/>
            </a:endParaRPr>
          </a:p>
        </p:txBody>
      </p:sp>
      <p:sp>
        <p:nvSpPr>
          <p:cNvPr id="41" name="AutoShape 87"/>
          <p:cNvSpPr>
            <a:spLocks noChangeAspect="1"/>
          </p:cNvSpPr>
          <p:nvPr/>
        </p:nvSpPr>
        <p:spPr bwMode="auto">
          <a:xfrm>
            <a:off x="5933199" y="4803284"/>
            <a:ext cx="346195" cy="32086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01579" tIns="101579" rIns="101579" bIns="101579" anchor="ctr"/>
          <a:lstStyle/>
          <a:p>
            <a:pP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8" name="Freeform 102"/>
          <p:cNvSpPr>
            <a:spLocks noEditPoints="1"/>
          </p:cNvSpPr>
          <p:nvPr/>
        </p:nvSpPr>
        <p:spPr bwMode="auto">
          <a:xfrm>
            <a:off x="8995000" y="4316238"/>
            <a:ext cx="291925" cy="291925"/>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chemeClr val="bg1"/>
          </a:solidFill>
          <a:ln>
            <a:noFill/>
          </a:ln>
        </p:spPr>
        <p:txBody>
          <a:bodyPr vert="horz" wrap="square" lIns="91440" tIns="45720" rIns="91440" bIns="45720" numCol="1" anchor="t" anchorCtr="0" compatLnSpc="1"/>
          <a:lstStyle/>
          <a:p>
            <a:endParaRPr lang="id-ID" sz="2400"/>
          </a:p>
        </p:txBody>
      </p:sp>
      <p:sp>
        <p:nvSpPr>
          <p:cNvPr id="54" name="Freeform 93"/>
          <p:cNvSpPr>
            <a:spLocks noEditPoints="1"/>
          </p:cNvSpPr>
          <p:nvPr/>
        </p:nvSpPr>
        <p:spPr bwMode="auto">
          <a:xfrm>
            <a:off x="2449717" y="1639075"/>
            <a:ext cx="340129" cy="34012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47 w 64"/>
              <a:gd name="T11" fmla="*/ 53 h 64"/>
              <a:gd name="T12" fmla="*/ 32 w 64"/>
              <a:gd name="T13" fmla="*/ 42 h 64"/>
              <a:gd name="T14" fmla="*/ 17 w 64"/>
              <a:gd name="T15" fmla="*/ 53 h 64"/>
              <a:gd name="T16" fmla="*/ 23 w 64"/>
              <a:gd name="T17" fmla="*/ 35 h 64"/>
              <a:gd name="T18" fmla="*/ 8 w 64"/>
              <a:gd name="T19" fmla="*/ 24 h 64"/>
              <a:gd name="T20" fmla="*/ 26 w 64"/>
              <a:gd name="T21" fmla="*/ 24 h 64"/>
              <a:gd name="T22" fmla="*/ 32 w 64"/>
              <a:gd name="T23" fmla="*/ 7 h 64"/>
              <a:gd name="T24" fmla="*/ 38 w 64"/>
              <a:gd name="T25" fmla="*/ 24 h 64"/>
              <a:gd name="T26" fmla="*/ 56 w 64"/>
              <a:gd name="T27" fmla="*/ 24 h 64"/>
              <a:gd name="T28" fmla="*/ 41 w 64"/>
              <a:gd name="T29" fmla="*/ 35 h 64"/>
              <a:gd name="T30" fmla="*/ 47 w 64"/>
              <a:gd name="T3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7" y="53"/>
                </a:moveTo>
                <a:cubicBezTo>
                  <a:pt x="32" y="42"/>
                  <a:pt x="32" y="42"/>
                  <a:pt x="32" y="42"/>
                </a:cubicBezTo>
                <a:cubicBezTo>
                  <a:pt x="17" y="53"/>
                  <a:pt x="17" y="53"/>
                  <a:pt x="17" y="53"/>
                </a:cubicBezTo>
                <a:cubicBezTo>
                  <a:pt x="23" y="35"/>
                  <a:pt x="23" y="35"/>
                  <a:pt x="23" y="35"/>
                </a:cubicBezTo>
                <a:cubicBezTo>
                  <a:pt x="8" y="24"/>
                  <a:pt x="8" y="24"/>
                  <a:pt x="8" y="24"/>
                </a:cubicBezTo>
                <a:cubicBezTo>
                  <a:pt x="26" y="24"/>
                  <a:pt x="26" y="24"/>
                  <a:pt x="26" y="24"/>
                </a:cubicBezTo>
                <a:cubicBezTo>
                  <a:pt x="32" y="7"/>
                  <a:pt x="32" y="7"/>
                  <a:pt x="32" y="7"/>
                </a:cubicBezTo>
                <a:cubicBezTo>
                  <a:pt x="38" y="24"/>
                  <a:pt x="38" y="24"/>
                  <a:pt x="38" y="24"/>
                </a:cubicBezTo>
                <a:cubicBezTo>
                  <a:pt x="56" y="24"/>
                  <a:pt x="56" y="24"/>
                  <a:pt x="56" y="24"/>
                </a:cubicBezTo>
                <a:cubicBezTo>
                  <a:pt x="41" y="35"/>
                  <a:pt x="41" y="35"/>
                  <a:pt x="41" y="35"/>
                </a:cubicBezTo>
                <a:lnTo>
                  <a:pt x="47" y="53"/>
                </a:lnTo>
                <a:close/>
              </a:path>
            </a:pathLst>
          </a:custGeom>
          <a:solidFill>
            <a:schemeClr val="bg1"/>
          </a:solidFill>
          <a:ln>
            <a:noFill/>
          </a:ln>
          <a:effectLst/>
        </p:spPr>
        <p:txBody>
          <a:bodyPr vert="horz" wrap="square" lIns="91440" tIns="45720" rIns="91440" bIns="45720" numCol="1" anchor="t" anchorCtr="0" compatLnSpc="1"/>
          <a:lstStyle/>
          <a:p>
            <a:endParaRPr lang="id-ID" sz="2400"/>
          </a:p>
        </p:txBody>
      </p:sp>
      <p:grpSp>
        <p:nvGrpSpPr>
          <p:cNvPr id="4" name="Group 3"/>
          <p:cNvGrpSpPr/>
          <p:nvPr/>
        </p:nvGrpSpPr>
        <p:grpSpPr>
          <a:xfrm>
            <a:off x="5234614" y="2075569"/>
            <a:ext cx="1788631" cy="1789671"/>
            <a:chOff x="5234614" y="2225550"/>
            <a:chExt cx="1788630" cy="1789670"/>
          </a:xfrm>
        </p:grpSpPr>
        <p:sp>
          <p:nvSpPr>
            <p:cNvPr id="5" name="Freeform 5"/>
            <p:cNvSpPr/>
            <p:nvPr/>
          </p:nvSpPr>
          <p:spPr bwMode="auto">
            <a:xfrm>
              <a:off x="5234614" y="2225550"/>
              <a:ext cx="1788630" cy="1789670"/>
            </a:xfrm>
            <a:custGeom>
              <a:avLst/>
              <a:gdLst>
                <a:gd name="T0" fmla="*/ 1116 w 1243"/>
                <a:gd name="T1" fmla="*/ 391 h 1243"/>
                <a:gd name="T2" fmla="*/ 391 w 1243"/>
                <a:gd name="T3" fmla="*/ 127 h 1243"/>
                <a:gd name="T4" fmla="*/ 127 w 1243"/>
                <a:gd name="T5" fmla="*/ 851 h 1243"/>
                <a:gd name="T6" fmla="*/ 851 w 1243"/>
                <a:gd name="T7" fmla="*/ 1115 h 1243"/>
                <a:gd name="T8" fmla="*/ 1116 w 1243"/>
                <a:gd name="T9" fmla="*/ 391 h 1243"/>
              </a:gdLst>
              <a:ahLst/>
              <a:cxnLst>
                <a:cxn ang="0">
                  <a:pos x="T0" y="T1"/>
                </a:cxn>
                <a:cxn ang="0">
                  <a:pos x="T2" y="T3"/>
                </a:cxn>
                <a:cxn ang="0">
                  <a:pos x="T4" y="T5"/>
                </a:cxn>
                <a:cxn ang="0">
                  <a:pos x="T6" y="T7"/>
                </a:cxn>
                <a:cxn ang="0">
                  <a:pos x="T8" y="T9"/>
                </a:cxn>
              </a:cxnLst>
              <a:rect l="0" t="0" r="r" b="b"/>
              <a:pathLst>
                <a:path w="1243" h="1243">
                  <a:moveTo>
                    <a:pt x="1116" y="391"/>
                  </a:moveTo>
                  <a:cubicBezTo>
                    <a:pt x="989" y="118"/>
                    <a:pt x="664" y="0"/>
                    <a:pt x="391" y="127"/>
                  </a:cubicBezTo>
                  <a:cubicBezTo>
                    <a:pt x="118" y="254"/>
                    <a:pt x="0" y="578"/>
                    <a:pt x="127" y="851"/>
                  </a:cubicBezTo>
                  <a:cubicBezTo>
                    <a:pt x="254" y="1124"/>
                    <a:pt x="579" y="1243"/>
                    <a:pt x="851" y="1115"/>
                  </a:cubicBezTo>
                  <a:cubicBezTo>
                    <a:pt x="1124" y="988"/>
                    <a:pt x="1243" y="664"/>
                    <a:pt x="1116" y="39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nvGrpSpPr>
            <p:cNvPr id="55" name="Group 4681"/>
            <p:cNvGrpSpPr>
              <a:grpSpLocks noChangeAspect="1"/>
            </p:cNvGrpSpPr>
            <p:nvPr/>
          </p:nvGrpSpPr>
          <p:grpSpPr bwMode="auto">
            <a:xfrm>
              <a:off x="5812616" y="2532408"/>
              <a:ext cx="626629" cy="821314"/>
              <a:chOff x="4576763" y="2300287"/>
              <a:chExt cx="276225" cy="361950"/>
            </a:xfrm>
            <a:solidFill>
              <a:schemeClr val="bg1"/>
            </a:solidFill>
          </p:grpSpPr>
          <p:sp>
            <p:nvSpPr>
              <p:cNvPr id="56"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7"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8"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59"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0"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1"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2"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3"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4"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sp>
            <p:nvSpPr>
              <p:cNvPr id="65"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dirty="0"/>
              </a:p>
            </p:txBody>
          </p:sp>
        </p:grpSp>
        <p:sp>
          <p:nvSpPr>
            <p:cNvPr id="66" name="Content Placeholder 2"/>
            <p:cNvSpPr txBox="1"/>
            <p:nvPr/>
          </p:nvSpPr>
          <p:spPr bwMode="auto">
            <a:xfrm>
              <a:off x="5261948" y="3332426"/>
              <a:ext cx="1714054" cy="332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a:solidFill>
                    <a:schemeClr val="bg1"/>
                  </a:solidFill>
                  <a:latin typeface="Lato Regular"/>
                  <a:cs typeface="Lato Regular"/>
                </a:rPr>
                <a:t>We’re No.1</a:t>
              </a:r>
              <a:endParaRPr lang="en-US" sz="1600" b="1" dirty="0">
                <a:solidFill>
                  <a:schemeClr val="bg1"/>
                </a:solidFill>
                <a:latin typeface="Lato Regular"/>
                <a:cs typeface="Lato Regular"/>
              </a:endParaRPr>
            </a:p>
          </p:txBody>
        </p:sp>
      </p:grpSp>
      <p:sp>
        <p:nvSpPr>
          <p:cNvPr id="2" name="Rectangle 1"/>
          <p:cNvSpPr/>
          <p:nvPr/>
        </p:nvSpPr>
        <p:spPr>
          <a:xfrm>
            <a:off x="2056558" y="2178497"/>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4" name="Content Placeholder 2"/>
          <p:cNvSpPr txBox="1"/>
          <p:nvPr/>
        </p:nvSpPr>
        <p:spPr bwMode="auto">
          <a:xfrm>
            <a:off x="8811909" y="2454475"/>
            <a:ext cx="1714055" cy="7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5" name="Rectangle 44"/>
          <p:cNvSpPr/>
          <p:nvPr/>
        </p:nvSpPr>
        <p:spPr>
          <a:xfrm>
            <a:off x="9144405" y="2178497"/>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6" name="Content Placeholder 2"/>
          <p:cNvSpPr txBox="1"/>
          <p:nvPr/>
        </p:nvSpPr>
        <p:spPr bwMode="auto">
          <a:xfrm>
            <a:off x="8289034" y="5070939"/>
            <a:ext cx="1714055" cy="7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7" name="Rectangle 46"/>
          <p:cNvSpPr/>
          <p:nvPr/>
        </p:nvSpPr>
        <p:spPr>
          <a:xfrm>
            <a:off x="8586714" y="4794961"/>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51" name="Content Placeholder 2"/>
          <p:cNvSpPr txBox="1"/>
          <p:nvPr/>
        </p:nvSpPr>
        <p:spPr bwMode="auto">
          <a:xfrm>
            <a:off x="2313497" y="5070939"/>
            <a:ext cx="1714055" cy="7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52" name="Rectangle 51"/>
          <p:cNvSpPr/>
          <p:nvPr/>
        </p:nvSpPr>
        <p:spPr>
          <a:xfrm>
            <a:off x="2634338" y="4794961"/>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53" name="Content Placeholder 2"/>
          <p:cNvSpPr txBox="1"/>
          <p:nvPr/>
        </p:nvSpPr>
        <p:spPr bwMode="auto">
          <a:xfrm>
            <a:off x="5254639" y="5584999"/>
            <a:ext cx="1714055" cy="75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67" name="Rectangle 66"/>
          <p:cNvSpPr/>
          <p:nvPr/>
        </p:nvSpPr>
        <p:spPr>
          <a:xfrm>
            <a:off x="5594045" y="5309021"/>
            <a:ext cx="1005403" cy="338554"/>
          </a:xfrm>
          <a:prstGeom prst="rect">
            <a:avLst/>
          </a:prstGeom>
        </p:spPr>
        <p:txBody>
          <a:bodyPr wrap="none" lIns="91440" tIns="45720" rIns="91440" bIns="4572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animEffect transition="in" filter="fade">
                                      <p:cBhvr>
                                        <p:cTn id="25" dur="500"/>
                                        <p:tgtEl>
                                          <p:spTgt spid="54"/>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ppt_w</p:attrName>
                                        </p:attrNameLst>
                                      </p:cBhvr>
                                      <p:tavLst>
                                        <p:tav tm="0">
                                          <p:val>
                                            <p:fltVal val="0"/>
                                          </p:val>
                                        </p:tav>
                                        <p:tav tm="100000">
                                          <p:val>
                                            <p:strVal val="#ppt_w"/>
                                          </p:val>
                                        </p:tav>
                                      </p:tavLst>
                                    </p:anim>
                                    <p:anim calcmode="lin" valueType="num">
                                      <p:cBhvr>
                                        <p:cTn id="41" dur="500" fill="hold"/>
                                        <p:tgtEl>
                                          <p:spTgt spid="42"/>
                                        </p:tgtEl>
                                        <p:attrNameLst>
                                          <p:attrName>ppt_h</p:attrName>
                                        </p:attrNameLst>
                                      </p:cBhvr>
                                      <p:tavLst>
                                        <p:tav tm="0">
                                          <p:val>
                                            <p:fltVal val="0"/>
                                          </p:val>
                                        </p:tav>
                                        <p:tav tm="100000">
                                          <p:val>
                                            <p:strVal val="#ppt_h"/>
                                          </p:val>
                                        </p:tav>
                                      </p:tavLst>
                                    </p:anim>
                                    <p:animEffect transition="in" filter="fade">
                                      <p:cBhvr>
                                        <p:cTn id="42" dur="500"/>
                                        <p:tgtEl>
                                          <p:spTgt spid="4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500" fill="hold"/>
                                        <p:tgtEl>
                                          <p:spTgt spid="49"/>
                                        </p:tgtEl>
                                        <p:attrNameLst>
                                          <p:attrName>ppt_w</p:attrName>
                                        </p:attrNameLst>
                                      </p:cBhvr>
                                      <p:tavLst>
                                        <p:tav tm="0">
                                          <p:val>
                                            <p:fltVal val="0"/>
                                          </p:val>
                                        </p:tav>
                                        <p:tav tm="100000">
                                          <p:val>
                                            <p:strVal val="#ppt_w"/>
                                          </p:val>
                                        </p:tav>
                                      </p:tavLst>
                                    </p:anim>
                                    <p:anim calcmode="lin" valueType="num">
                                      <p:cBhvr>
                                        <p:cTn id="63" dur="500" fill="hold"/>
                                        <p:tgtEl>
                                          <p:spTgt spid="49"/>
                                        </p:tgtEl>
                                        <p:attrNameLst>
                                          <p:attrName>ppt_h</p:attrName>
                                        </p:attrNameLst>
                                      </p:cBhvr>
                                      <p:tavLst>
                                        <p:tav tm="0">
                                          <p:val>
                                            <p:fltVal val="0"/>
                                          </p:val>
                                        </p:tav>
                                        <p:tav tm="100000">
                                          <p:val>
                                            <p:strVal val="#ppt_h"/>
                                          </p:val>
                                        </p:tav>
                                      </p:tavLst>
                                    </p:anim>
                                    <p:animEffect transition="in" filter="fade">
                                      <p:cBhvr>
                                        <p:cTn id="64" dur="500"/>
                                        <p:tgtEl>
                                          <p:spTgt spid="4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500"/>
                                        <p:tgtEl>
                                          <p:spTgt spid="4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500"/>
                                        <p:tgtEl>
                                          <p:spTgt spid="9"/>
                                        </p:tgtEl>
                                      </p:cBhvr>
                                    </p:animEffect>
                                  </p:childTnLst>
                                </p:cTn>
                              </p:par>
                            </p:childTnLst>
                          </p:cTn>
                        </p:par>
                        <p:par>
                          <p:cTn id="81" fill="hold">
                            <p:stCondLst>
                              <p:cond delay="55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p:cTn id="89" dur="500" fill="hold"/>
                                        <p:tgtEl>
                                          <p:spTgt spid="41"/>
                                        </p:tgtEl>
                                        <p:attrNameLst>
                                          <p:attrName>ppt_w</p:attrName>
                                        </p:attrNameLst>
                                      </p:cBhvr>
                                      <p:tavLst>
                                        <p:tav tm="0">
                                          <p:val>
                                            <p:fltVal val="0"/>
                                          </p:val>
                                        </p:tav>
                                        <p:tav tm="100000">
                                          <p:val>
                                            <p:strVal val="#ppt_w"/>
                                          </p:val>
                                        </p:tav>
                                      </p:tavLst>
                                    </p:anim>
                                    <p:anim calcmode="lin" valueType="num">
                                      <p:cBhvr>
                                        <p:cTn id="90" dur="500" fill="hold"/>
                                        <p:tgtEl>
                                          <p:spTgt spid="41"/>
                                        </p:tgtEl>
                                        <p:attrNameLst>
                                          <p:attrName>ppt_h</p:attrName>
                                        </p:attrNameLst>
                                      </p:cBhvr>
                                      <p:tavLst>
                                        <p:tav tm="0">
                                          <p:val>
                                            <p:fltVal val="0"/>
                                          </p:val>
                                        </p:tav>
                                        <p:tav tm="100000">
                                          <p:val>
                                            <p:strVal val="#ppt_h"/>
                                          </p:val>
                                        </p:tav>
                                      </p:tavLst>
                                    </p:anim>
                                    <p:animEffect transition="in" filter="fade">
                                      <p:cBhvr>
                                        <p:cTn id="91" dur="500"/>
                                        <p:tgtEl>
                                          <p:spTgt spid="41"/>
                                        </p:tgtEl>
                                      </p:cBhvr>
                                    </p:animEffect>
                                  </p:childTnLst>
                                </p:cTn>
                              </p:par>
                            </p:childTnLst>
                          </p:cTn>
                        </p:par>
                        <p:par>
                          <p:cTn id="92" fill="hold">
                            <p:stCondLst>
                              <p:cond delay="6000"/>
                            </p:stCondLst>
                            <p:childTnLst>
                              <p:par>
                                <p:cTn id="93" presetID="10" presetClass="entr" presetSubtype="0" fill="hold" grpId="0" nodeType="afterEffect">
                                  <p:stCondLst>
                                    <p:cond delay="0"/>
                                  </p:stCondLst>
                                  <p:childTnLst>
                                    <p:set>
                                      <p:cBhvr>
                                        <p:cTn id="94" dur="1" fill="hold">
                                          <p:stCondLst>
                                            <p:cond delay="0"/>
                                          </p:stCondLst>
                                        </p:cTn>
                                        <p:tgtEl>
                                          <p:spTgt spid="67"/>
                                        </p:tgtEl>
                                        <p:attrNameLst>
                                          <p:attrName>style.visibility</p:attrName>
                                        </p:attrNameLst>
                                      </p:cBhvr>
                                      <p:to>
                                        <p:strVal val="visible"/>
                                      </p:to>
                                    </p:set>
                                    <p:animEffect transition="in" filter="fade">
                                      <p:cBhvr>
                                        <p:cTn id="95" dur="500"/>
                                        <p:tgtEl>
                                          <p:spTgt spid="6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500"/>
                                        <p:tgtEl>
                                          <p:spTgt spid="53"/>
                                        </p:tgtEl>
                                      </p:cBhvr>
                                    </p:animEffect>
                                  </p:childTnLst>
                                </p:cTn>
                              </p:par>
                            </p:childTnLst>
                          </p:cTn>
                        </p:par>
                        <p:par>
                          <p:cTn id="99" fill="hold">
                            <p:stCondLst>
                              <p:cond delay="6500"/>
                            </p:stCondLst>
                            <p:childTnLst>
                              <p:par>
                                <p:cTn id="100" presetID="10" presetClass="entr" presetSubtype="0" fill="hold" grpId="0" nodeType="afterEffect">
                                  <p:stCondLst>
                                    <p:cond delay="0"/>
                                  </p:stCondLst>
                                  <p:childTnLst>
                                    <p:set>
                                      <p:cBhvr>
                                        <p:cTn id="101" dur="1" fill="hold">
                                          <p:stCondLst>
                                            <p:cond delay="0"/>
                                          </p:stCondLst>
                                        </p:cTn>
                                        <p:tgtEl>
                                          <p:spTgt spid="6"/>
                                        </p:tgtEl>
                                        <p:attrNameLst>
                                          <p:attrName>style.visibility</p:attrName>
                                        </p:attrNameLst>
                                      </p:cBhvr>
                                      <p:to>
                                        <p:strVal val="visible"/>
                                      </p:to>
                                    </p:set>
                                    <p:animEffect transition="in" filter="fade">
                                      <p:cBhvr>
                                        <p:cTn id="102" dur="500"/>
                                        <p:tgtEl>
                                          <p:spTgt spid="6"/>
                                        </p:tgtEl>
                                      </p:cBhvr>
                                    </p:animEffect>
                                  </p:childTnLst>
                                </p:cTn>
                              </p:par>
                            </p:childTnLst>
                          </p:cTn>
                        </p:par>
                        <p:par>
                          <p:cTn id="103" fill="hold">
                            <p:stCondLst>
                              <p:cond delay="7000"/>
                            </p:stCondLst>
                            <p:childTnLst>
                              <p:par>
                                <p:cTn id="104" presetID="53" presetClass="entr" presetSubtype="16" fill="hold" grpId="0" nodeType="after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ppt_w</p:attrName>
                                        </p:attrNameLst>
                                      </p:cBhvr>
                                      <p:tavLst>
                                        <p:tav tm="0">
                                          <p:val>
                                            <p:fltVal val="0"/>
                                          </p:val>
                                        </p:tav>
                                        <p:tav tm="100000">
                                          <p:val>
                                            <p:strVal val="#ppt_w"/>
                                          </p:val>
                                        </p:tav>
                                      </p:tavLst>
                                    </p:anim>
                                    <p:anim calcmode="lin" valueType="num">
                                      <p:cBhvr>
                                        <p:cTn id="107" dur="500" fill="hold"/>
                                        <p:tgtEl>
                                          <p:spTgt spid="26"/>
                                        </p:tgtEl>
                                        <p:attrNameLst>
                                          <p:attrName>ppt_h</p:attrName>
                                        </p:attrNameLst>
                                      </p:cBhvr>
                                      <p:tavLst>
                                        <p:tav tm="0">
                                          <p:val>
                                            <p:fltVal val="0"/>
                                          </p:val>
                                        </p:tav>
                                        <p:tav tm="100000">
                                          <p:val>
                                            <p:strVal val="#ppt_h"/>
                                          </p:val>
                                        </p:tav>
                                      </p:tavLst>
                                    </p:anim>
                                    <p:animEffect transition="in" filter="fade">
                                      <p:cBhvr>
                                        <p:cTn id="108" dur="500"/>
                                        <p:tgtEl>
                                          <p:spTgt spid="26"/>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 calcmode="lin" valueType="num">
                                      <p:cBhvr>
                                        <p:cTn id="111" dur="500" fill="hold"/>
                                        <p:tgtEl>
                                          <p:spTgt spid="40"/>
                                        </p:tgtEl>
                                        <p:attrNameLst>
                                          <p:attrName>ppt_w</p:attrName>
                                        </p:attrNameLst>
                                      </p:cBhvr>
                                      <p:tavLst>
                                        <p:tav tm="0">
                                          <p:val>
                                            <p:fltVal val="0"/>
                                          </p:val>
                                        </p:tav>
                                        <p:tav tm="100000">
                                          <p:val>
                                            <p:strVal val="#ppt_w"/>
                                          </p:val>
                                        </p:tav>
                                      </p:tavLst>
                                    </p:anim>
                                    <p:anim calcmode="lin" valueType="num">
                                      <p:cBhvr>
                                        <p:cTn id="112" dur="500" fill="hold"/>
                                        <p:tgtEl>
                                          <p:spTgt spid="40"/>
                                        </p:tgtEl>
                                        <p:attrNameLst>
                                          <p:attrName>ppt_h</p:attrName>
                                        </p:attrNameLst>
                                      </p:cBhvr>
                                      <p:tavLst>
                                        <p:tav tm="0">
                                          <p:val>
                                            <p:fltVal val="0"/>
                                          </p:val>
                                        </p:tav>
                                        <p:tav tm="100000">
                                          <p:val>
                                            <p:strVal val="#ppt_h"/>
                                          </p:val>
                                        </p:tav>
                                      </p:tavLst>
                                    </p:anim>
                                    <p:animEffect transition="in" filter="fade">
                                      <p:cBhvr>
                                        <p:cTn id="113" dur="500"/>
                                        <p:tgtEl>
                                          <p:spTgt spid="40"/>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500"/>
                                        <p:tgtEl>
                                          <p:spTgt spid="5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51"/>
                                        </p:tgtEl>
                                        <p:attrNameLst>
                                          <p:attrName>style.visibility</p:attrName>
                                        </p:attrNameLst>
                                      </p:cBhvr>
                                      <p:to>
                                        <p:strVal val="visible"/>
                                      </p:to>
                                    </p:set>
                                    <p:animEffect transition="in" filter="fade">
                                      <p:cBhvr>
                                        <p:cTn id="1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animBg="1"/>
      <p:bldP spid="16" grpId="0"/>
      <p:bldP spid="26" grpId="0" animBg="1"/>
      <p:bldP spid="32" grpId="0" animBg="1"/>
      <p:bldP spid="42" grpId="0" animBg="1"/>
      <p:bldP spid="49" grpId="0" animBg="1"/>
      <p:bldP spid="39" grpId="0" animBg="1"/>
      <p:bldP spid="40" grpId="0" animBg="1"/>
      <p:bldP spid="41" grpId="0" animBg="1"/>
      <p:bldP spid="48" grpId="0" animBg="1"/>
      <p:bldP spid="54" grpId="0" animBg="1"/>
      <p:bldP spid="2" grpId="0"/>
      <p:bldP spid="44" grpId="0"/>
      <p:bldP spid="45" grpId="0"/>
      <p:bldP spid="46" grpId="0"/>
      <p:bldP spid="47" grpId="0"/>
      <p:bldP spid="51" grpId="0"/>
      <p:bldP spid="52" grpId="0"/>
      <p:bldP spid="53" grpId="0"/>
      <p:bldP spid="6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Content Placeholder 2"/>
          <p:cNvSpPr txBox="1"/>
          <p:nvPr/>
        </p:nvSpPr>
        <p:spPr bwMode="auto">
          <a:xfrm>
            <a:off x="810579" y="4245232"/>
            <a:ext cx="1714055" cy="76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grpSp>
        <p:nvGrpSpPr>
          <p:cNvPr id="24" name="Group 23"/>
          <p:cNvGrpSpPr/>
          <p:nvPr/>
        </p:nvGrpSpPr>
        <p:grpSpPr>
          <a:xfrm>
            <a:off x="2434247" y="1835725"/>
            <a:ext cx="7336739" cy="4142044"/>
            <a:chOff x="608013" y="326451"/>
            <a:chExt cx="10969625" cy="6193034"/>
          </a:xfrm>
        </p:grpSpPr>
        <p:sp>
          <p:nvSpPr>
            <p:cNvPr id="9" name="Freeform 5"/>
            <p:cNvSpPr/>
            <p:nvPr/>
          </p:nvSpPr>
          <p:spPr bwMode="auto">
            <a:xfrm>
              <a:off x="608013" y="3024188"/>
              <a:ext cx="10969625" cy="809625"/>
            </a:xfrm>
            <a:custGeom>
              <a:avLst/>
              <a:gdLst>
                <a:gd name="T0" fmla="*/ 272 w 6910"/>
                <a:gd name="T1" fmla="*/ 0 h 510"/>
                <a:gd name="T2" fmla="*/ 0 w 6910"/>
                <a:gd name="T3" fmla="*/ 254 h 510"/>
                <a:gd name="T4" fmla="*/ 272 w 6910"/>
                <a:gd name="T5" fmla="*/ 510 h 510"/>
                <a:gd name="T6" fmla="*/ 272 w 6910"/>
                <a:gd name="T7" fmla="*/ 357 h 510"/>
                <a:gd name="T8" fmla="*/ 3374 w 6910"/>
                <a:gd name="T9" fmla="*/ 357 h 510"/>
                <a:gd name="T10" fmla="*/ 3547 w 6910"/>
                <a:gd name="T11" fmla="*/ 357 h 510"/>
                <a:gd name="T12" fmla="*/ 6638 w 6910"/>
                <a:gd name="T13" fmla="*/ 364 h 510"/>
                <a:gd name="T14" fmla="*/ 6638 w 6910"/>
                <a:gd name="T15" fmla="*/ 510 h 510"/>
                <a:gd name="T16" fmla="*/ 6910 w 6910"/>
                <a:gd name="T17" fmla="*/ 256 h 510"/>
                <a:gd name="T18" fmla="*/ 6638 w 6910"/>
                <a:gd name="T19" fmla="*/ 0 h 510"/>
                <a:gd name="T20" fmla="*/ 6638 w 6910"/>
                <a:gd name="T21" fmla="*/ 151 h 510"/>
                <a:gd name="T22" fmla="*/ 3547 w 6910"/>
                <a:gd name="T23" fmla="*/ 136 h 510"/>
                <a:gd name="T24" fmla="*/ 3374 w 6910"/>
                <a:gd name="T25" fmla="*/ 136 h 510"/>
                <a:gd name="T26" fmla="*/ 272 w 6910"/>
                <a:gd name="T27" fmla="*/ 136 h 510"/>
                <a:gd name="T28" fmla="*/ 272 w 6910"/>
                <a:gd name="T29"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10" h="510">
                  <a:moveTo>
                    <a:pt x="272" y="0"/>
                  </a:moveTo>
                  <a:lnTo>
                    <a:pt x="0" y="254"/>
                  </a:lnTo>
                  <a:lnTo>
                    <a:pt x="272" y="510"/>
                  </a:lnTo>
                  <a:lnTo>
                    <a:pt x="272" y="357"/>
                  </a:lnTo>
                  <a:lnTo>
                    <a:pt x="3374" y="357"/>
                  </a:lnTo>
                  <a:lnTo>
                    <a:pt x="3547" y="357"/>
                  </a:lnTo>
                  <a:lnTo>
                    <a:pt x="6638" y="364"/>
                  </a:lnTo>
                  <a:lnTo>
                    <a:pt x="6638" y="510"/>
                  </a:lnTo>
                  <a:lnTo>
                    <a:pt x="6910" y="256"/>
                  </a:lnTo>
                  <a:lnTo>
                    <a:pt x="6638" y="0"/>
                  </a:lnTo>
                  <a:lnTo>
                    <a:pt x="6638" y="151"/>
                  </a:lnTo>
                  <a:lnTo>
                    <a:pt x="3547" y="136"/>
                  </a:lnTo>
                  <a:lnTo>
                    <a:pt x="3374" y="136"/>
                  </a:lnTo>
                  <a:lnTo>
                    <a:pt x="272" y="136"/>
                  </a:lnTo>
                  <a:lnTo>
                    <a:pt x="272" y="0"/>
                  </a:lnTo>
                  <a:close/>
                </a:path>
              </a:pathLst>
            </a:custGeom>
            <a:solidFill>
              <a:schemeClr val="accent1"/>
            </a:solidFill>
            <a:ln>
              <a:noFill/>
            </a:ln>
          </p:spPr>
          <p:txBody>
            <a:bodyPr vert="horz" wrap="square" lIns="121920" tIns="60960" rIns="121920" bIns="60960" numCol="1" anchor="t" anchorCtr="0" compatLnSpc="1"/>
            <a:lstStyle/>
            <a:p>
              <a:pPr algn="ctr"/>
              <a:endParaRPr lang="en-US" sz="2400"/>
            </a:p>
          </p:txBody>
        </p:sp>
        <p:sp>
          <p:nvSpPr>
            <p:cNvPr id="13" name="Freeform 10"/>
            <p:cNvSpPr/>
            <p:nvPr/>
          </p:nvSpPr>
          <p:spPr bwMode="auto">
            <a:xfrm>
              <a:off x="1891665" y="326451"/>
              <a:ext cx="7375525" cy="4953000"/>
            </a:xfrm>
            <a:custGeom>
              <a:avLst/>
              <a:gdLst>
                <a:gd name="T0" fmla="*/ 106 w 1964"/>
                <a:gd name="T1" fmla="*/ 0 h 1318"/>
                <a:gd name="T2" fmla="*/ 0 w 1964"/>
                <a:gd name="T3" fmla="*/ 115 h 1318"/>
                <a:gd name="T4" fmla="*/ 59 w 1964"/>
                <a:gd name="T5" fmla="*/ 115 h 1318"/>
                <a:gd name="T6" fmla="*/ 59 w 1964"/>
                <a:gd name="T7" fmla="*/ 441 h 1318"/>
                <a:gd name="T8" fmla="*/ 294 w 1964"/>
                <a:gd name="T9" fmla="*/ 908 h 1318"/>
                <a:gd name="T10" fmla="*/ 529 w 1964"/>
                <a:gd name="T11" fmla="*/ 982 h 1318"/>
                <a:gd name="T12" fmla="*/ 530 w 1964"/>
                <a:gd name="T13" fmla="*/ 979 h 1318"/>
                <a:gd name="T14" fmla="*/ 1083 w 1964"/>
                <a:gd name="T15" fmla="*/ 979 h 1318"/>
                <a:gd name="T16" fmla="*/ 1133 w 1964"/>
                <a:gd name="T17" fmla="*/ 979 h 1318"/>
                <a:gd name="T18" fmla="*/ 1700 w 1964"/>
                <a:gd name="T19" fmla="*/ 983 h 1318"/>
                <a:gd name="T20" fmla="*/ 1818 w 1964"/>
                <a:gd name="T21" fmla="*/ 1203 h 1318"/>
                <a:gd name="T22" fmla="*/ 1752 w 1964"/>
                <a:gd name="T23" fmla="*/ 1203 h 1318"/>
                <a:gd name="T24" fmla="*/ 1858 w 1964"/>
                <a:gd name="T25" fmla="*/ 1318 h 1318"/>
                <a:gd name="T26" fmla="*/ 1964 w 1964"/>
                <a:gd name="T27" fmla="*/ 1203 h 1318"/>
                <a:gd name="T28" fmla="*/ 1909 w 1964"/>
                <a:gd name="T29" fmla="*/ 1203 h 1318"/>
                <a:gd name="T30" fmla="*/ 1817 w 1964"/>
                <a:gd name="T31" fmla="*/ 955 h 1318"/>
                <a:gd name="T32" fmla="*/ 1717 w 1964"/>
                <a:gd name="T33" fmla="*/ 895 h 1318"/>
                <a:gd name="T34" fmla="*/ 1712 w 1964"/>
                <a:gd name="T35" fmla="*/ 895 h 1318"/>
                <a:gd name="T36" fmla="*/ 1133 w 1964"/>
                <a:gd name="T37" fmla="*/ 891 h 1318"/>
                <a:gd name="T38" fmla="*/ 1083 w 1964"/>
                <a:gd name="T39" fmla="*/ 891 h 1318"/>
                <a:gd name="T40" fmla="*/ 532 w 1964"/>
                <a:gd name="T41" fmla="*/ 891 h 1318"/>
                <a:gd name="T42" fmla="*/ 337 w 1964"/>
                <a:gd name="T43" fmla="*/ 828 h 1318"/>
                <a:gd name="T44" fmla="*/ 147 w 1964"/>
                <a:gd name="T45" fmla="*/ 441 h 1318"/>
                <a:gd name="T46" fmla="*/ 147 w 1964"/>
                <a:gd name="T47" fmla="*/ 115 h 1318"/>
                <a:gd name="T48" fmla="*/ 212 w 1964"/>
                <a:gd name="T49" fmla="*/ 115 h 1318"/>
                <a:gd name="T50" fmla="*/ 106 w 1964"/>
                <a:gd name="T51" fmla="*/ 0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64" h="1318">
                  <a:moveTo>
                    <a:pt x="106" y="0"/>
                  </a:moveTo>
                  <a:cubicBezTo>
                    <a:pt x="0" y="115"/>
                    <a:pt x="0" y="115"/>
                    <a:pt x="0" y="115"/>
                  </a:cubicBezTo>
                  <a:cubicBezTo>
                    <a:pt x="59" y="115"/>
                    <a:pt x="59" y="115"/>
                    <a:pt x="59" y="115"/>
                  </a:cubicBezTo>
                  <a:cubicBezTo>
                    <a:pt x="59" y="441"/>
                    <a:pt x="59" y="441"/>
                    <a:pt x="59" y="441"/>
                  </a:cubicBezTo>
                  <a:cubicBezTo>
                    <a:pt x="59" y="710"/>
                    <a:pt x="187" y="843"/>
                    <a:pt x="294" y="908"/>
                  </a:cubicBezTo>
                  <a:cubicBezTo>
                    <a:pt x="409" y="978"/>
                    <a:pt x="524" y="981"/>
                    <a:pt x="529" y="982"/>
                  </a:cubicBezTo>
                  <a:cubicBezTo>
                    <a:pt x="530" y="979"/>
                    <a:pt x="530" y="979"/>
                    <a:pt x="530" y="979"/>
                  </a:cubicBezTo>
                  <a:cubicBezTo>
                    <a:pt x="1083" y="979"/>
                    <a:pt x="1083" y="979"/>
                    <a:pt x="1083" y="979"/>
                  </a:cubicBezTo>
                  <a:cubicBezTo>
                    <a:pt x="1133" y="979"/>
                    <a:pt x="1133" y="979"/>
                    <a:pt x="1133" y="979"/>
                  </a:cubicBezTo>
                  <a:cubicBezTo>
                    <a:pt x="1700" y="983"/>
                    <a:pt x="1700" y="983"/>
                    <a:pt x="1700" y="983"/>
                  </a:cubicBezTo>
                  <a:cubicBezTo>
                    <a:pt x="1721" y="992"/>
                    <a:pt x="1812" y="1035"/>
                    <a:pt x="1818" y="1203"/>
                  </a:cubicBezTo>
                  <a:cubicBezTo>
                    <a:pt x="1752" y="1203"/>
                    <a:pt x="1752" y="1203"/>
                    <a:pt x="1752" y="1203"/>
                  </a:cubicBezTo>
                  <a:cubicBezTo>
                    <a:pt x="1858" y="1318"/>
                    <a:pt x="1858" y="1318"/>
                    <a:pt x="1858" y="1318"/>
                  </a:cubicBezTo>
                  <a:cubicBezTo>
                    <a:pt x="1964" y="1203"/>
                    <a:pt x="1964" y="1203"/>
                    <a:pt x="1964" y="1203"/>
                  </a:cubicBezTo>
                  <a:cubicBezTo>
                    <a:pt x="1909" y="1203"/>
                    <a:pt x="1909" y="1203"/>
                    <a:pt x="1909" y="1203"/>
                  </a:cubicBezTo>
                  <a:cubicBezTo>
                    <a:pt x="1905" y="1071"/>
                    <a:pt x="1857" y="996"/>
                    <a:pt x="1817" y="955"/>
                  </a:cubicBezTo>
                  <a:cubicBezTo>
                    <a:pt x="1770" y="907"/>
                    <a:pt x="1722" y="896"/>
                    <a:pt x="1717" y="895"/>
                  </a:cubicBezTo>
                  <a:cubicBezTo>
                    <a:pt x="1712" y="895"/>
                    <a:pt x="1712" y="895"/>
                    <a:pt x="1712" y="895"/>
                  </a:cubicBezTo>
                  <a:cubicBezTo>
                    <a:pt x="1133" y="891"/>
                    <a:pt x="1133" y="891"/>
                    <a:pt x="1133" y="891"/>
                  </a:cubicBezTo>
                  <a:cubicBezTo>
                    <a:pt x="1083" y="891"/>
                    <a:pt x="1083" y="891"/>
                    <a:pt x="1083" y="891"/>
                  </a:cubicBezTo>
                  <a:cubicBezTo>
                    <a:pt x="532" y="891"/>
                    <a:pt x="532" y="891"/>
                    <a:pt x="532" y="891"/>
                  </a:cubicBezTo>
                  <a:cubicBezTo>
                    <a:pt x="522" y="891"/>
                    <a:pt x="428" y="884"/>
                    <a:pt x="337" y="828"/>
                  </a:cubicBezTo>
                  <a:cubicBezTo>
                    <a:pt x="212" y="751"/>
                    <a:pt x="147" y="621"/>
                    <a:pt x="147" y="441"/>
                  </a:cubicBezTo>
                  <a:cubicBezTo>
                    <a:pt x="147" y="115"/>
                    <a:pt x="147" y="115"/>
                    <a:pt x="147" y="115"/>
                  </a:cubicBezTo>
                  <a:cubicBezTo>
                    <a:pt x="212" y="115"/>
                    <a:pt x="212" y="115"/>
                    <a:pt x="212" y="115"/>
                  </a:cubicBezTo>
                  <a:cubicBezTo>
                    <a:pt x="106" y="0"/>
                    <a:pt x="106" y="0"/>
                    <a:pt x="106" y="0"/>
                  </a:cubicBezTo>
                </a:path>
              </a:pathLst>
            </a:custGeom>
            <a:solidFill>
              <a:schemeClr val="accent2"/>
            </a:solidFill>
            <a:ln>
              <a:noFill/>
            </a:ln>
          </p:spPr>
          <p:txBody>
            <a:bodyPr vert="horz" wrap="square" lIns="121920" tIns="60960" rIns="121920" bIns="60960" numCol="1" anchor="t" anchorCtr="0" compatLnSpc="1"/>
            <a:lstStyle/>
            <a:p>
              <a:pPr algn="ctr"/>
              <a:endParaRPr lang="en-US" sz="2400"/>
            </a:p>
          </p:txBody>
        </p:sp>
        <p:sp>
          <p:nvSpPr>
            <p:cNvPr id="16" name="Freeform 14"/>
            <p:cNvSpPr/>
            <p:nvPr/>
          </p:nvSpPr>
          <p:spPr bwMode="auto">
            <a:xfrm>
              <a:off x="2861310" y="1566485"/>
              <a:ext cx="7350125" cy="4953000"/>
            </a:xfrm>
            <a:custGeom>
              <a:avLst/>
              <a:gdLst>
                <a:gd name="T0" fmla="*/ 106 w 1957"/>
                <a:gd name="T1" fmla="*/ 0 h 1318"/>
                <a:gd name="T2" fmla="*/ 0 w 1957"/>
                <a:gd name="T3" fmla="*/ 115 h 1318"/>
                <a:gd name="T4" fmla="*/ 56 w 1957"/>
                <a:gd name="T5" fmla="*/ 115 h 1318"/>
                <a:gd name="T6" fmla="*/ 147 w 1957"/>
                <a:gd name="T7" fmla="*/ 363 h 1318"/>
                <a:gd name="T8" fmla="*/ 247 w 1957"/>
                <a:gd name="T9" fmla="*/ 423 h 1318"/>
                <a:gd name="T10" fmla="*/ 253 w 1957"/>
                <a:gd name="T11" fmla="*/ 423 h 1318"/>
                <a:gd name="T12" fmla="*/ 824 w 1957"/>
                <a:gd name="T13" fmla="*/ 423 h 1318"/>
                <a:gd name="T14" fmla="*/ 882 w 1957"/>
                <a:gd name="T15" fmla="*/ 423 h 1318"/>
                <a:gd name="T16" fmla="*/ 1425 w 1957"/>
                <a:gd name="T17" fmla="*/ 427 h 1318"/>
                <a:gd name="T18" fmla="*/ 1617 w 1957"/>
                <a:gd name="T19" fmla="*/ 490 h 1318"/>
                <a:gd name="T20" fmla="*/ 1804 w 1957"/>
                <a:gd name="T21" fmla="*/ 877 h 1318"/>
                <a:gd name="T22" fmla="*/ 1804 w 1957"/>
                <a:gd name="T23" fmla="*/ 1203 h 1318"/>
                <a:gd name="T24" fmla="*/ 1745 w 1957"/>
                <a:gd name="T25" fmla="*/ 1203 h 1318"/>
                <a:gd name="T26" fmla="*/ 1851 w 1957"/>
                <a:gd name="T27" fmla="*/ 1318 h 1318"/>
                <a:gd name="T28" fmla="*/ 1957 w 1957"/>
                <a:gd name="T29" fmla="*/ 1203 h 1318"/>
                <a:gd name="T30" fmla="*/ 1896 w 1957"/>
                <a:gd name="T31" fmla="*/ 1203 h 1318"/>
                <a:gd name="T32" fmla="*/ 1896 w 1957"/>
                <a:gd name="T33" fmla="*/ 877 h 1318"/>
                <a:gd name="T34" fmla="*/ 1662 w 1957"/>
                <a:gd name="T35" fmla="*/ 410 h 1318"/>
                <a:gd name="T36" fmla="*/ 1427 w 1957"/>
                <a:gd name="T37" fmla="*/ 336 h 1318"/>
                <a:gd name="T38" fmla="*/ 1427 w 1957"/>
                <a:gd name="T39" fmla="*/ 339 h 1318"/>
                <a:gd name="T40" fmla="*/ 882 w 1957"/>
                <a:gd name="T41" fmla="*/ 335 h 1318"/>
                <a:gd name="T42" fmla="*/ 824 w 1957"/>
                <a:gd name="T43" fmla="*/ 335 h 1318"/>
                <a:gd name="T44" fmla="*/ 265 w 1957"/>
                <a:gd name="T45" fmla="*/ 335 h 1318"/>
                <a:gd name="T46" fmla="*/ 146 w 1957"/>
                <a:gd name="T47" fmla="*/ 115 h 1318"/>
                <a:gd name="T48" fmla="*/ 213 w 1957"/>
                <a:gd name="T49" fmla="*/ 115 h 1318"/>
                <a:gd name="T50" fmla="*/ 106 w 1957"/>
                <a:gd name="T51" fmla="*/ 0 h 1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57" h="1318">
                  <a:moveTo>
                    <a:pt x="106" y="0"/>
                  </a:moveTo>
                  <a:cubicBezTo>
                    <a:pt x="0" y="115"/>
                    <a:pt x="0" y="115"/>
                    <a:pt x="0" y="115"/>
                  </a:cubicBezTo>
                  <a:cubicBezTo>
                    <a:pt x="56" y="115"/>
                    <a:pt x="56" y="115"/>
                    <a:pt x="56" y="115"/>
                  </a:cubicBezTo>
                  <a:cubicBezTo>
                    <a:pt x="60" y="247"/>
                    <a:pt x="107" y="322"/>
                    <a:pt x="147" y="363"/>
                  </a:cubicBezTo>
                  <a:cubicBezTo>
                    <a:pt x="194" y="411"/>
                    <a:pt x="242" y="422"/>
                    <a:pt x="247" y="423"/>
                  </a:cubicBezTo>
                  <a:cubicBezTo>
                    <a:pt x="253" y="423"/>
                    <a:pt x="253" y="423"/>
                    <a:pt x="253" y="423"/>
                  </a:cubicBezTo>
                  <a:cubicBezTo>
                    <a:pt x="824" y="423"/>
                    <a:pt x="824" y="423"/>
                    <a:pt x="824" y="423"/>
                  </a:cubicBezTo>
                  <a:cubicBezTo>
                    <a:pt x="882" y="423"/>
                    <a:pt x="882" y="423"/>
                    <a:pt x="882" y="423"/>
                  </a:cubicBezTo>
                  <a:cubicBezTo>
                    <a:pt x="1425" y="427"/>
                    <a:pt x="1425" y="427"/>
                    <a:pt x="1425" y="427"/>
                  </a:cubicBezTo>
                  <a:cubicBezTo>
                    <a:pt x="1434" y="427"/>
                    <a:pt x="1526" y="434"/>
                    <a:pt x="1617" y="490"/>
                  </a:cubicBezTo>
                  <a:cubicBezTo>
                    <a:pt x="1742" y="567"/>
                    <a:pt x="1804" y="697"/>
                    <a:pt x="1804" y="877"/>
                  </a:cubicBezTo>
                  <a:cubicBezTo>
                    <a:pt x="1804" y="1203"/>
                    <a:pt x="1804" y="1203"/>
                    <a:pt x="1804" y="1203"/>
                  </a:cubicBezTo>
                  <a:cubicBezTo>
                    <a:pt x="1745" y="1203"/>
                    <a:pt x="1745" y="1203"/>
                    <a:pt x="1745" y="1203"/>
                  </a:cubicBezTo>
                  <a:cubicBezTo>
                    <a:pt x="1851" y="1318"/>
                    <a:pt x="1851" y="1318"/>
                    <a:pt x="1851" y="1318"/>
                  </a:cubicBezTo>
                  <a:cubicBezTo>
                    <a:pt x="1957" y="1203"/>
                    <a:pt x="1957" y="1203"/>
                    <a:pt x="1957" y="1203"/>
                  </a:cubicBezTo>
                  <a:cubicBezTo>
                    <a:pt x="1896" y="1203"/>
                    <a:pt x="1896" y="1203"/>
                    <a:pt x="1896" y="1203"/>
                  </a:cubicBezTo>
                  <a:cubicBezTo>
                    <a:pt x="1896" y="877"/>
                    <a:pt x="1896" y="877"/>
                    <a:pt x="1896" y="877"/>
                  </a:cubicBezTo>
                  <a:cubicBezTo>
                    <a:pt x="1896" y="608"/>
                    <a:pt x="1769" y="475"/>
                    <a:pt x="1662" y="410"/>
                  </a:cubicBezTo>
                  <a:cubicBezTo>
                    <a:pt x="1547" y="340"/>
                    <a:pt x="1432" y="336"/>
                    <a:pt x="1427" y="336"/>
                  </a:cubicBezTo>
                  <a:cubicBezTo>
                    <a:pt x="1427" y="339"/>
                    <a:pt x="1427" y="339"/>
                    <a:pt x="1427" y="339"/>
                  </a:cubicBezTo>
                  <a:cubicBezTo>
                    <a:pt x="882" y="335"/>
                    <a:pt x="882" y="335"/>
                    <a:pt x="882" y="335"/>
                  </a:cubicBezTo>
                  <a:cubicBezTo>
                    <a:pt x="824" y="335"/>
                    <a:pt x="824" y="335"/>
                    <a:pt x="824" y="335"/>
                  </a:cubicBezTo>
                  <a:cubicBezTo>
                    <a:pt x="265" y="335"/>
                    <a:pt x="265" y="335"/>
                    <a:pt x="265" y="335"/>
                  </a:cubicBezTo>
                  <a:cubicBezTo>
                    <a:pt x="243" y="327"/>
                    <a:pt x="152" y="283"/>
                    <a:pt x="146" y="115"/>
                  </a:cubicBezTo>
                  <a:cubicBezTo>
                    <a:pt x="213" y="115"/>
                    <a:pt x="213" y="115"/>
                    <a:pt x="213" y="115"/>
                  </a:cubicBezTo>
                  <a:cubicBezTo>
                    <a:pt x="106" y="0"/>
                    <a:pt x="106" y="0"/>
                    <a:pt x="106" y="0"/>
                  </a:cubicBezTo>
                </a:path>
              </a:pathLst>
            </a:custGeom>
            <a:solidFill>
              <a:schemeClr val="accent5"/>
            </a:solidFill>
            <a:ln>
              <a:noFill/>
            </a:ln>
          </p:spPr>
          <p:txBody>
            <a:bodyPr vert="horz" wrap="square" lIns="121920" tIns="60960" rIns="121920" bIns="60960" numCol="1" anchor="t" anchorCtr="0" compatLnSpc="1"/>
            <a:lstStyle/>
            <a:p>
              <a:pPr algn="ctr"/>
              <a:endParaRPr lang="en-US" sz="2400"/>
            </a:p>
          </p:txBody>
        </p:sp>
        <p:sp>
          <p:nvSpPr>
            <p:cNvPr id="19" name="Freeform 18"/>
            <p:cNvSpPr/>
            <p:nvPr/>
          </p:nvSpPr>
          <p:spPr bwMode="auto">
            <a:xfrm>
              <a:off x="4178617" y="1192212"/>
              <a:ext cx="5143500" cy="4473575"/>
            </a:xfrm>
            <a:custGeom>
              <a:avLst/>
              <a:gdLst>
                <a:gd name="T0" fmla="*/ 1263 w 1369"/>
                <a:gd name="T1" fmla="*/ 0 h 1190"/>
                <a:gd name="T2" fmla="*/ 1157 w 1369"/>
                <a:gd name="T3" fmla="*/ 115 h 1190"/>
                <a:gd name="T4" fmla="*/ 1212 w 1369"/>
                <a:gd name="T5" fmla="*/ 115 h 1190"/>
                <a:gd name="T6" fmla="*/ 1212 w 1369"/>
                <a:gd name="T7" fmla="*/ 392 h 1190"/>
                <a:gd name="T8" fmla="*/ 1037 w 1369"/>
                <a:gd name="T9" fmla="*/ 709 h 1190"/>
                <a:gd name="T10" fmla="*/ 853 w 1369"/>
                <a:gd name="T11" fmla="*/ 755 h 1190"/>
                <a:gd name="T12" fmla="*/ 853 w 1369"/>
                <a:gd name="T13" fmla="*/ 755 h 1190"/>
                <a:gd name="T14" fmla="*/ 565 w 1369"/>
                <a:gd name="T15" fmla="*/ 755 h 1190"/>
                <a:gd name="T16" fmla="*/ 472 w 1369"/>
                <a:gd name="T17" fmla="*/ 755 h 1190"/>
                <a:gd name="T18" fmla="*/ 214 w 1369"/>
                <a:gd name="T19" fmla="*/ 755 h 1190"/>
                <a:gd name="T20" fmla="*/ 214 w 1369"/>
                <a:gd name="T21" fmla="*/ 755 h 1190"/>
                <a:gd name="T22" fmla="*/ 106 w 1369"/>
                <a:gd name="T23" fmla="*/ 791 h 1190"/>
                <a:gd name="T24" fmla="*/ 64 w 1369"/>
                <a:gd name="T25" fmla="*/ 893 h 1190"/>
                <a:gd name="T26" fmla="*/ 64 w 1369"/>
                <a:gd name="T27" fmla="*/ 1075 h 1190"/>
                <a:gd name="T28" fmla="*/ 0 w 1369"/>
                <a:gd name="T29" fmla="*/ 1075 h 1190"/>
                <a:gd name="T30" fmla="*/ 107 w 1369"/>
                <a:gd name="T31" fmla="*/ 1190 h 1190"/>
                <a:gd name="T32" fmla="*/ 213 w 1369"/>
                <a:gd name="T33" fmla="*/ 1075 h 1190"/>
                <a:gd name="T34" fmla="*/ 156 w 1369"/>
                <a:gd name="T35" fmla="*/ 1075 h 1190"/>
                <a:gd name="T36" fmla="*/ 156 w 1369"/>
                <a:gd name="T37" fmla="*/ 893 h 1190"/>
                <a:gd name="T38" fmla="*/ 167 w 1369"/>
                <a:gd name="T39" fmla="*/ 860 h 1190"/>
                <a:gd name="T40" fmla="*/ 202 w 1369"/>
                <a:gd name="T41" fmla="*/ 850 h 1190"/>
                <a:gd name="T42" fmla="*/ 208 w 1369"/>
                <a:gd name="T43" fmla="*/ 850 h 1190"/>
                <a:gd name="T44" fmla="*/ 210 w 1369"/>
                <a:gd name="T45" fmla="*/ 851 h 1190"/>
                <a:gd name="T46" fmla="*/ 472 w 1369"/>
                <a:gd name="T47" fmla="*/ 851 h 1190"/>
                <a:gd name="T48" fmla="*/ 565 w 1369"/>
                <a:gd name="T49" fmla="*/ 851 h 1190"/>
                <a:gd name="T50" fmla="*/ 853 w 1369"/>
                <a:gd name="T51" fmla="*/ 851 h 1190"/>
                <a:gd name="T52" fmla="*/ 1076 w 1369"/>
                <a:gd name="T53" fmla="*/ 794 h 1190"/>
                <a:gd name="T54" fmla="*/ 1304 w 1369"/>
                <a:gd name="T55" fmla="*/ 392 h 1190"/>
                <a:gd name="T56" fmla="*/ 1304 w 1369"/>
                <a:gd name="T57" fmla="*/ 115 h 1190"/>
                <a:gd name="T58" fmla="*/ 1369 w 1369"/>
                <a:gd name="T59" fmla="*/ 115 h 1190"/>
                <a:gd name="T60" fmla="*/ 1263 w 1369"/>
                <a:gd name="T61"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9" h="1190">
                  <a:moveTo>
                    <a:pt x="1263" y="0"/>
                  </a:moveTo>
                  <a:cubicBezTo>
                    <a:pt x="1157" y="115"/>
                    <a:pt x="1157" y="115"/>
                    <a:pt x="1157" y="115"/>
                  </a:cubicBezTo>
                  <a:cubicBezTo>
                    <a:pt x="1212" y="115"/>
                    <a:pt x="1212" y="115"/>
                    <a:pt x="1212" y="115"/>
                  </a:cubicBezTo>
                  <a:cubicBezTo>
                    <a:pt x="1212" y="392"/>
                    <a:pt x="1212" y="392"/>
                    <a:pt x="1212" y="392"/>
                  </a:cubicBezTo>
                  <a:cubicBezTo>
                    <a:pt x="1212" y="543"/>
                    <a:pt x="1154" y="649"/>
                    <a:pt x="1037" y="709"/>
                  </a:cubicBezTo>
                  <a:cubicBezTo>
                    <a:pt x="949" y="754"/>
                    <a:pt x="860" y="755"/>
                    <a:pt x="853" y="755"/>
                  </a:cubicBezTo>
                  <a:cubicBezTo>
                    <a:pt x="853" y="755"/>
                    <a:pt x="853" y="755"/>
                    <a:pt x="853" y="755"/>
                  </a:cubicBezTo>
                  <a:cubicBezTo>
                    <a:pt x="565" y="755"/>
                    <a:pt x="565" y="755"/>
                    <a:pt x="565" y="755"/>
                  </a:cubicBezTo>
                  <a:cubicBezTo>
                    <a:pt x="472" y="755"/>
                    <a:pt x="472" y="755"/>
                    <a:pt x="472" y="755"/>
                  </a:cubicBezTo>
                  <a:cubicBezTo>
                    <a:pt x="214" y="755"/>
                    <a:pt x="214" y="755"/>
                    <a:pt x="214" y="755"/>
                  </a:cubicBezTo>
                  <a:cubicBezTo>
                    <a:pt x="214" y="755"/>
                    <a:pt x="214" y="755"/>
                    <a:pt x="214" y="755"/>
                  </a:cubicBezTo>
                  <a:cubicBezTo>
                    <a:pt x="199" y="755"/>
                    <a:pt x="145" y="755"/>
                    <a:pt x="106" y="791"/>
                  </a:cubicBezTo>
                  <a:cubicBezTo>
                    <a:pt x="87" y="807"/>
                    <a:pt x="64" y="840"/>
                    <a:pt x="64" y="893"/>
                  </a:cubicBezTo>
                  <a:cubicBezTo>
                    <a:pt x="64" y="1075"/>
                    <a:pt x="64" y="1075"/>
                    <a:pt x="64" y="1075"/>
                  </a:cubicBezTo>
                  <a:cubicBezTo>
                    <a:pt x="0" y="1075"/>
                    <a:pt x="0" y="1075"/>
                    <a:pt x="0" y="1075"/>
                  </a:cubicBezTo>
                  <a:cubicBezTo>
                    <a:pt x="107" y="1190"/>
                    <a:pt x="107" y="1190"/>
                    <a:pt x="107" y="1190"/>
                  </a:cubicBezTo>
                  <a:cubicBezTo>
                    <a:pt x="213" y="1075"/>
                    <a:pt x="213" y="1075"/>
                    <a:pt x="213" y="1075"/>
                  </a:cubicBezTo>
                  <a:cubicBezTo>
                    <a:pt x="156" y="1075"/>
                    <a:pt x="156" y="1075"/>
                    <a:pt x="156" y="1075"/>
                  </a:cubicBezTo>
                  <a:cubicBezTo>
                    <a:pt x="156" y="893"/>
                    <a:pt x="156" y="893"/>
                    <a:pt x="156" y="893"/>
                  </a:cubicBezTo>
                  <a:cubicBezTo>
                    <a:pt x="156" y="870"/>
                    <a:pt x="164" y="862"/>
                    <a:pt x="167" y="860"/>
                  </a:cubicBezTo>
                  <a:cubicBezTo>
                    <a:pt x="176" y="851"/>
                    <a:pt x="193" y="850"/>
                    <a:pt x="202" y="850"/>
                  </a:cubicBezTo>
                  <a:cubicBezTo>
                    <a:pt x="204" y="850"/>
                    <a:pt x="206" y="850"/>
                    <a:pt x="208" y="850"/>
                  </a:cubicBezTo>
                  <a:cubicBezTo>
                    <a:pt x="210" y="851"/>
                    <a:pt x="210" y="851"/>
                    <a:pt x="210" y="851"/>
                  </a:cubicBezTo>
                  <a:cubicBezTo>
                    <a:pt x="472" y="851"/>
                    <a:pt x="472" y="851"/>
                    <a:pt x="472" y="851"/>
                  </a:cubicBezTo>
                  <a:cubicBezTo>
                    <a:pt x="565" y="851"/>
                    <a:pt x="565" y="851"/>
                    <a:pt x="565" y="851"/>
                  </a:cubicBezTo>
                  <a:cubicBezTo>
                    <a:pt x="853" y="851"/>
                    <a:pt x="853" y="851"/>
                    <a:pt x="853" y="851"/>
                  </a:cubicBezTo>
                  <a:cubicBezTo>
                    <a:pt x="858" y="851"/>
                    <a:pt x="966" y="849"/>
                    <a:pt x="1076" y="794"/>
                  </a:cubicBezTo>
                  <a:cubicBezTo>
                    <a:pt x="1181" y="741"/>
                    <a:pt x="1304" y="628"/>
                    <a:pt x="1304" y="392"/>
                  </a:cubicBezTo>
                  <a:cubicBezTo>
                    <a:pt x="1304" y="115"/>
                    <a:pt x="1304" y="115"/>
                    <a:pt x="1304" y="115"/>
                  </a:cubicBezTo>
                  <a:cubicBezTo>
                    <a:pt x="1369" y="115"/>
                    <a:pt x="1369" y="115"/>
                    <a:pt x="1369" y="115"/>
                  </a:cubicBezTo>
                  <a:cubicBezTo>
                    <a:pt x="1263" y="0"/>
                    <a:pt x="1263" y="0"/>
                    <a:pt x="1263" y="0"/>
                  </a:cubicBezTo>
                </a:path>
              </a:pathLst>
            </a:custGeom>
            <a:solidFill>
              <a:schemeClr val="accent4"/>
            </a:solidFill>
            <a:ln>
              <a:noFill/>
            </a:ln>
          </p:spPr>
          <p:txBody>
            <a:bodyPr vert="horz" wrap="square" lIns="121920" tIns="60960" rIns="121920" bIns="60960" numCol="1" anchor="t" anchorCtr="0" compatLnSpc="1"/>
            <a:lstStyle/>
            <a:p>
              <a:pPr algn="ctr"/>
              <a:endParaRPr lang="en-US" sz="2400"/>
            </a:p>
          </p:txBody>
        </p:sp>
      </p:grpSp>
      <p:sp>
        <p:nvSpPr>
          <p:cNvPr id="62" name="Rounded Rectangle 61"/>
          <p:cNvSpPr/>
          <p:nvPr/>
        </p:nvSpPr>
        <p:spPr>
          <a:xfrm>
            <a:off x="4276701" y="1948657"/>
            <a:ext cx="535369" cy="53550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68" name="Rounded Rectangle 67"/>
          <p:cNvSpPr/>
          <p:nvPr/>
        </p:nvSpPr>
        <p:spPr>
          <a:xfrm>
            <a:off x="7740069" y="1690481"/>
            <a:ext cx="535369" cy="53550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74" name="Rounded Rectangle 73"/>
          <p:cNvSpPr/>
          <p:nvPr/>
        </p:nvSpPr>
        <p:spPr>
          <a:xfrm>
            <a:off x="9055022" y="5000319"/>
            <a:ext cx="535369" cy="53550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80" name="Rounded Rectangle 79"/>
          <p:cNvSpPr/>
          <p:nvPr/>
        </p:nvSpPr>
        <p:spPr>
          <a:xfrm>
            <a:off x="4110161" y="4764757"/>
            <a:ext cx="535369" cy="53550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89" name="Rounded Rectangle 88"/>
          <p:cNvSpPr/>
          <p:nvPr/>
        </p:nvSpPr>
        <p:spPr>
          <a:xfrm>
            <a:off x="7347409" y="5337249"/>
            <a:ext cx="535369" cy="5355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95" name="Rounded Rectangle 94"/>
          <p:cNvSpPr/>
          <p:nvPr/>
        </p:nvSpPr>
        <p:spPr>
          <a:xfrm>
            <a:off x="2629581" y="2188730"/>
            <a:ext cx="535369" cy="5355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96" name="AutoShape 124"/>
          <p:cNvSpPr/>
          <p:nvPr/>
        </p:nvSpPr>
        <p:spPr bwMode="auto">
          <a:xfrm>
            <a:off x="2745781" y="2358464"/>
            <a:ext cx="294849" cy="2356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50789" tIns="50789" rIns="50789" bIns="50789" anchor="ctr"/>
          <a:lstStyle/>
          <a:p>
            <a:pPr algn="ctr" defTabSz="456565">
              <a:defRPr/>
            </a:pPr>
            <a:endParaRPr lang="es-ES" sz="2935" dirty="0">
              <a:solidFill>
                <a:schemeClr val="tx2"/>
              </a:solidFill>
              <a:effectLst>
                <a:outerShdw blurRad="38100" dist="38100" dir="2700000" algn="tl">
                  <a:srgbClr val="000000"/>
                </a:outerShdw>
              </a:effectLst>
              <a:latin typeface="Gill Sans" charset="0"/>
              <a:cs typeface="Gill Sans" charset="0"/>
              <a:sym typeface="Gill Sans" charset="0"/>
            </a:endParaRPr>
          </a:p>
        </p:txBody>
      </p:sp>
      <p:sp>
        <p:nvSpPr>
          <p:cNvPr id="103" name="Rounded Rectangle 102"/>
          <p:cNvSpPr/>
          <p:nvPr/>
        </p:nvSpPr>
        <p:spPr>
          <a:xfrm>
            <a:off x="10383412" y="2837421"/>
            <a:ext cx="535369" cy="5355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107" name="Rounded Rectangle 106"/>
          <p:cNvSpPr/>
          <p:nvPr/>
        </p:nvSpPr>
        <p:spPr>
          <a:xfrm>
            <a:off x="1391689" y="3363929"/>
            <a:ext cx="535369" cy="5355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a:endParaRPr lang="id-ID" sz="935" dirty="0">
              <a:solidFill>
                <a:schemeClr val="tx2"/>
              </a:solidFill>
              <a:latin typeface="Lato Light"/>
            </a:endParaRPr>
          </a:p>
        </p:txBody>
      </p:sp>
      <p:sp>
        <p:nvSpPr>
          <p:cNvPr id="28" name="TextBox 27"/>
          <p:cNvSpPr txBox="1"/>
          <p:nvPr/>
        </p:nvSpPr>
        <p:spPr>
          <a:xfrm>
            <a:off x="5421872" y="1812457"/>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875770" y="2081647"/>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883308" y="1582468"/>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8337207" y="1851657"/>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0251623" y="4851848"/>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80122" y="5121037"/>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4" name="TextBox 33"/>
          <p:cNvSpPr txBox="1"/>
          <p:nvPr/>
        </p:nvSpPr>
        <p:spPr>
          <a:xfrm flipH="1">
            <a:off x="5649569" y="5221425"/>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5" name="TextBox 34"/>
          <p:cNvSpPr txBox="1"/>
          <p:nvPr/>
        </p:nvSpPr>
        <p:spPr>
          <a:xfrm flipH="1">
            <a:off x="5020457" y="5507707"/>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7" name="TextBox 36"/>
          <p:cNvSpPr txBox="1"/>
          <p:nvPr/>
        </p:nvSpPr>
        <p:spPr>
          <a:xfrm flipH="1">
            <a:off x="2365889" y="4632028"/>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8" name="TextBox 37"/>
          <p:cNvSpPr txBox="1"/>
          <p:nvPr/>
        </p:nvSpPr>
        <p:spPr>
          <a:xfrm flipH="1">
            <a:off x="1803063" y="4909140"/>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0" name="TextBox 39"/>
          <p:cNvSpPr txBox="1"/>
          <p:nvPr/>
        </p:nvSpPr>
        <p:spPr>
          <a:xfrm flipH="1">
            <a:off x="874748" y="2050308"/>
            <a:ext cx="1005403" cy="338554"/>
          </a:xfrm>
          <a:prstGeom prst="rect">
            <a:avLst/>
          </a:prstGeom>
          <a:noFill/>
        </p:spPr>
        <p:txBody>
          <a:bodyPr wrap="none" lIns="91440" tIns="45720" rIns="91440" bIns="45720" rtlCol="0">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1" name="TextBox 40"/>
          <p:cNvSpPr txBox="1"/>
          <p:nvPr/>
        </p:nvSpPr>
        <p:spPr>
          <a:xfrm flipH="1">
            <a:off x="329021" y="2328449"/>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2" name="Content Placeholder 2"/>
          <p:cNvSpPr txBox="1"/>
          <p:nvPr/>
        </p:nvSpPr>
        <p:spPr bwMode="auto">
          <a:xfrm>
            <a:off x="810579" y="3967039"/>
            <a:ext cx="1714055" cy="27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4" name="Content Placeholder 2"/>
          <p:cNvSpPr txBox="1"/>
          <p:nvPr/>
        </p:nvSpPr>
        <p:spPr bwMode="auto">
          <a:xfrm>
            <a:off x="9785637" y="3697358"/>
            <a:ext cx="1714055" cy="76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5" name="Content Placeholder 2"/>
          <p:cNvSpPr txBox="1"/>
          <p:nvPr/>
        </p:nvSpPr>
        <p:spPr bwMode="auto">
          <a:xfrm>
            <a:off x="9785637" y="3419165"/>
            <a:ext cx="1714055" cy="278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959" tIns="30479" rIns="60959" bIns="30479"/>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46" name="AutoShape 19"/>
          <p:cNvSpPr>
            <a:spLocks noChangeAspect="1"/>
          </p:cNvSpPr>
          <p:nvPr/>
        </p:nvSpPr>
        <p:spPr bwMode="auto">
          <a:xfrm>
            <a:off x="7856334" y="1822328"/>
            <a:ext cx="302839" cy="302919"/>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algn="ct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47" name="AutoShape 14"/>
          <p:cNvSpPr>
            <a:spLocks noChangeAspect="1"/>
          </p:cNvSpPr>
          <p:nvPr/>
        </p:nvSpPr>
        <p:spPr bwMode="auto">
          <a:xfrm>
            <a:off x="9177284" y="5110151"/>
            <a:ext cx="305315" cy="3345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101579" tIns="101579" rIns="101579" bIns="101579" anchor="ctr"/>
          <a:lstStyle/>
          <a:p>
            <a:pPr algn="ct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8" name="AutoShape 84"/>
          <p:cNvSpPr>
            <a:spLocks noChangeAspect="1"/>
          </p:cNvSpPr>
          <p:nvPr/>
        </p:nvSpPr>
        <p:spPr bwMode="auto">
          <a:xfrm>
            <a:off x="7461419" y="5447865"/>
            <a:ext cx="307348" cy="3086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01579" tIns="101579" rIns="101579" bIns="101579" anchor="ctr"/>
          <a:lstStyle/>
          <a:p>
            <a:pPr algn="ctr" defTabSz="913765">
              <a:defRPr/>
            </a:pPr>
            <a:endParaRPr lang="es-ES" sz="666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9" name="Freeform 16"/>
          <p:cNvSpPr>
            <a:spLocks noChangeAspect="1" noChangeArrowheads="1"/>
          </p:cNvSpPr>
          <p:nvPr/>
        </p:nvSpPr>
        <p:spPr bwMode="auto">
          <a:xfrm>
            <a:off x="1565981" y="3482450"/>
            <a:ext cx="200631" cy="31516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3" rIns="182843" bIns="91423" anchor="ctr"/>
          <a:lstStyle/>
          <a:p>
            <a:pPr algn="ctr">
              <a:defRPr/>
            </a:pPr>
            <a:endParaRPr lang="en-US" sz="2400" dirty="0">
              <a:ea typeface="宋体" panose="02010600030101010101" pitchFamily="2" charset="-122"/>
            </a:endParaRPr>
          </a:p>
        </p:txBody>
      </p:sp>
      <p:sp>
        <p:nvSpPr>
          <p:cNvPr id="50" name="Freeform 266"/>
          <p:cNvSpPr>
            <a:spLocks noChangeAspect="1" noChangeArrowheads="1"/>
          </p:cNvSpPr>
          <p:nvPr/>
        </p:nvSpPr>
        <p:spPr bwMode="auto">
          <a:xfrm>
            <a:off x="10512313" y="2946632"/>
            <a:ext cx="287651" cy="317087"/>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182843" tIns="91423" rIns="182843" bIns="91423" anchor="ctr"/>
          <a:lstStyle/>
          <a:p>
            <a:pPr algn="ctr">
              <a:defRPr/>
            </a:pPr>
            <a:endParaRPr lang="en-US" sz="2400" dirty="0">
              <a:ea typeface="宋体" panose="02010600030101010101" pitchFamily="2" charset="-122"/>
            </a:endParaRPr>
          </a:p>
        </p:txBody>
      </p:sp>
      <p:grpSp>
        <p:nvGrpSpPr>
          <p:cNvPr id="51" name="Group 50"/>
          <p:cNvGrpSpPr/>
          <p:nvPr/>
        </p:nvGrpSpPr>
        <p:grpSpPr>
          <a:xfrm>
            <a:off x="4227861" y="4877024"/>
            <a:ext cx="304111" cy="304111"/>
            <a:chOff x="2522538" y="2108200"/>
            <a:chExt cx="376238" cy="376238"/>
          </a:xfrm>
          <a:solidFill>
            <a:schemeClr val="bg1"/>
          </a:solidFill>
        </p:grpSpPr>
        <p:sp>
          <p:nvSpPr>
            <p:cNvPr id="52" name="Freeform 54"/>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id-ID" sz="2400"/>
            </a:p>
          </p:txBody>
        </p:sp>
        <p:sp>
          <p:nvSpPr>
            <p:cNvPr id="53" name="Freeform 55"/>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id-ID" sz="2400"/>
            </a:p>
          </p:txBody>
        </p:sp>
        <p:sp>
          <p:nvSpPr>
            <p:cNvPr id="54" name="Freeform 56"/>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id-ID" sz="2400"/>
            </a:p>
          </p:txBody>
        </p:sp>
        <p:sp>
          <p:nvSpPr>
            <p:cNvPr id="55"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lgn="ctr"/>
              <a:endParaRPr lang="id-ID" sz="2400"/>
            </a:p>
          </p:txBody>
        </p:sp>
      </p:grpSp>
      <p:sp>
        <p:nvSpPr>
          <p:cNvPr id="56" name="Freeform 21"/>
          <p:cNvSpPr>
            <a:spLocks noEditPoints="1"/>
          </p:cNvSpPr>
          <p:nvPr/>
        </p:nvSpPr>
        <p:spPr bwMode="auto">
          <a:xfrm>
            <a:off x="4412197" y="2070872"/>
            <a:ext cx="236955" cy="270651"/>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91440" tIns="45720" rIns="91440" bIns="45720" numCol="1" anchor="t" anchorCtr="0" compatLnSpc="1"/>
          <a:lstStyle/>
          <a:p>
            <a:pPr algn="ctr"/>
            <a:endParaRPr lang="id-ID" sz="2400"/>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7"/>
                                        </p:tgtEl>
                                        <p:attrNameLst>
                                          <p:attrName>style.visibility</p:attrName>
                                        </p:attrNameLst>
                                      </p:cBhvr>
                                      <p:to>
                                        <p:strVal val="visible"/>
                                      </p:to>
                                    </p:set>
                                    <p:anim calcmode="lin" valueType="num">
                                      <p:cBhvr>
                                        <p:cTn id="11" dur="500" fill="hold"/>
                                        <p:tgtEl>
                                          <p:spTgt spid="107"/>
                                        </p:tgtEl>
                                        <p:attrNameLst>
                                          <p:attrName>ppt_w</p:attrName>
                                        </p:attrNameLst>
                                      </p:cBhvr>
                                      <p:tavLst>
                                        <p:tav tm="0">
                                          <p:val>
                                            <p:fltVal val="0"/>
                                          </p:val>
                                        </p:tav>
                                        <p:tav tm="100000">
                                          <p:val>
                                            <p:strVal val="#ppt_w"/>
                                          </p:val>
                                        </p:tav>
                                      </p:tavLst>
                                    </p:anim>
                                    <p:anim calcmode="lin" valueType="num">
                                      <p:cBhvr>
                                        <p:cTn id="12" dur="500" fill="hold"/>
                                        <p:tgtEl>
                                          <p:spTgt spid="107"/>
                                        </p:tgtEl>
                                        <p:attrNameLst>
                                          <p:attrName>ppt_h</p:attrName>
                                        </p:attrNameLst>
                                      </p:cBhvr>
                                      <p:tavLst>
                                        <p:tav tm="0">
                                          <p:val>
                                            <p:fltVal val="0"/>
                                          </p:val>
                                        </p:tav>
                                        <p:tav tm="100000">
                                          <p:val>
                                            <p:strVal val="#ppt_h"/>
                                          </p:val>
                                        </p:tav>
                                      </p:tavLst>
                                    </p:anim>
                                    <p:animEffect transition="in" filter="fade">
                                      <p:cBhvr>
                                        <p:cTn id="13" dur="500"/>
                                        <p:tgtEl>
                                          <p:spTgt spid="10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ppt_w</p:attrName>
                                        </p:attrNameLst>
                                      </p:cBhvr>
                                      <p:tavLst>
                                        <p:tav tm="0">
                                          <p:val>
                                            <p:fltVal val="0"/>
                                          </p:val>
                                        </p:tav>
                                        <p:tav tm="100000">
                                          <p:val>
                                            <p:strVal val="#ppt_w"/>
                                          </p:val>
                                        </p:tav>
                                      </p:tavLst>
                                    </p:anim>
                                    <p:anim calcmode="lin" valueType="num">
                                      <p:cBhvr>
                                        <p:cTn id="17" dur="500" fill="hold"/>
                                        <p:tgtEl>
                                          <p:spTgt spid="49"/>
                                        </p:tgtEl>
                                        <p:attrNameLst>
                                          <p:attrName>ppt_h</p:attrName>
                                        </p:attrNameLst>
                                      </p:cBhvr>
                                      <p:tavLst>
                                        <p:tav tm="0">
                                          <p:val>
                                            <p:fltVal val="0"/>
                                          </p:val>
                                        </p:tav>
                                        <p:tav tm="100000">
                                          <p:val>
                                            <p:strVal val="#ppt_h"/>
                                          </p:val>
                                        </p:tav>
                                      </p:tavLst>
                                    </p:anim>
                                    <p:animEffect transition="in" filter="fade">
                                      <p:cBhvr>
                                        <p:cTn id="18" dur="500"/>
                                        <p:tgtEl>
                                          <p:spTgt spid="4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3"/>
                                        </p:tgtEl>
                                        <p:attrNameLst>
                                          <p:attrName>style.visibility</p:attrName>
                                        </p:attrNameLst>
                                      </p:cBhvr>
                                      <p:to>
                                        <p:strVal val="visible"/>
                                      </p:to>
                                    </p:set>
                                    <p:anim calcmode="lin" valueType="num">
                                      <p:cBhvr>
                                        <p:cTn id="21" dur="500" fill="hold"/>
                                        <p:tgtEl>
                                          <p:spTgt spid="103"/>
                                        </p:tgtEl>
                                        <p:attrNameLst>
                                          <p:attrName>ppt_w</p:attrName>
                                        </p:attrNameLst>
                                      </p:cBhvr>
                                      <p:tavLst>
                                        <p:tav tm="0">
                                          <p:val>
                                            <p:fltVal val="0"/>
                                          </p:val>
                                        </p:tav>
                                        <p:tav tm="100000">
                                          <p:val>
                                            <p:strVal val="#ppt_w"/>
                                          </p:val>
                                        </p:tav>
                                      </p:tavLst>
                                    </p:anim>
                                    <p:anim calcmode="lin" valueType="num">
                                      <p:cBhvr>
                                        <p:cTn id="22" dur="500" fill="hold"/>
                                        <p:tgtEl>
                                          <p:spTgt spid="103"/>
                                        </p:tgtEl>
                                        <p:attrNameLst>
                                          <p:attrName>ppt_h</p:attrName>
                                        </p:attrNameLst>
                                      </p:cBhvr>
                                      <p:tavLst>
                                        <p:tav tm="0">
                                          <p:val>
                                            <p:fltVal val="0"/>
                                          </p:val>
                                        </p:tav>
                                        <p:tav tm="100000">
                                          <p:val>
                                            <p:strVal val="#ppt_h"/>
                                          </p:val>
                                        </p:tav>
                                      </p:tavLst>
                                    </p:anim>
                                    <p:animEffect transition="in" filter="fade">
                                      <p:cBhvr>
                                        <p:cTn id="23" dur="500"/>
                                        <p:tgtEl>
                                          <p:spTgt spid="10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Effect transition="in" filter="fade">
                                      <p:cBhvr>
                                        <p:cTn id="28" dur="500"/>
                                        <p:tgtEl>
                                          <p:spTgt spid="50"/>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 calcmode="lin" valueType="num">
                                      <p:cBhvr>
                                        <p:cTn id="45" dur="500" fill="hold"/>
                                        <p:tgtEl>
                                          <p:spTgt spid="95"/>
                                        </p:tgtEl>
                                        <p:attrNameLst>
                                          <p:attrName>ppt_w</p:attrName>
                                        </p:attrNameLst>
                                      </p:cBhvr>
                                      <p:tavLst>
                                        <p:tav tm="0">
                                          <p:val>
                                            <p:fltVal val="0"/>
                                          </p:val>
                                        </p:tav>
                                        <p:tav tm="100000">
                                          <p:val>
                                            <p:strVal val="#ppt_w"/>
                                          </p:val>
                                        </p:tav>
                                      </p:tavLst>
                                    </p:anim>
                                    <p:anim calcmode="lin" valueType="num">
                                      <p:cBhvr>
                                        <p:cTn id="46" dur="500" fill="hold"/>
                                        <p:tgtEl>
                                          <p:spTgt spid="95"/>
                                        </p:tgtEl>
                                        <p:attrNameLst>
                                          <p:attrName>ppt_h</p:attrName>
                                        </p:attrNameLst>
                                      </p:cBhvr>
                                      <p:tavLst>
                                        <p:tav tm="0">
                                          <p:val>
                                            <p:fltVal val="0"/>
                                          </p:val>
                                        </p:tav>
                                        <p:tav tm="100000">
                                          <p:val>
                                            <p:strVal val="#ppt_h"/>
                                          </p:val>
                                        </p:tav>
                                      </p:tavLst>
                                    </p:anim>
                                    <p:animEffect transition="in" filter="fade">
                                      <p:cBhvr>
                                        <p:cTn id="47" dur="500"/>
                                        <p:tgtEl>
                                          <p:spTgt spid="9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p:cTn id="50" dur="500" fill="hold"/>
                                        <p:tgtEl>
                                          <p:spTgt spid="96"/>
                                        </p:tgtEl>
                                        <p:attrNameLst>
                                          <p:attrName>ppt_w</p:attrName>
                                        </p:attrNameLst>
                                      </p:cBhvr>
                                      <p:tavLst>
                                        <p:tav tm="0">
                                          <p:val>
                                            <p:fltVal val="0"/>
                                          </p:val>
                                        </p:tav>
                                        <p:tav tm="100000">
                                          <p:val>
                                            <p:strVal val="#ppt_w"/>
                                          </p:val>
                                        </p:tav>
                                      </p:tavLst>
                                    </p:anim>
                                    <p:anim calcmode="lin" valueType="num">
                                      <p:cBhvr>
                                        <p:cTn id="51" dur="500" fill="hold"/>
                                        <p:tgtEl>
                                          <p:spTgt spid="96"/>
                                        </p:tgtEl>
                                        <p:attrNameLst>
                                          <p:attrName>ppt_h</p:attrName>
                                        </p:attrNameLst>
                                      </p:cBhvr>
                                      <p:tavLst>
                                        <p:tav tm="0">
                                          <p:val>
                                            <p:fltVal val="0"/>
                                          </p:val>
                                        </p:tav>
                                        <p:tav tm="100000">
                                          <p:val>
                                            <p:strVal val="#ppt_h"/>
                                          </p:val>
                                        </p:tav>
                                      </p:tavLst>
                                    </p:anim>
                                    <p:animEffect transition="in" filter="fade">
                                      <p:cBhvr>
                                        <p:cTn id="52" dur="500"/>
                                        <p:tgtEl>
                                          <p:spTgt spid="9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 calcmode="lin" valueType="num">
                                      <p:cBhvr>
                                        <p:cTn id="55" dur="500" fill="hold"/>
                                        <p:tgtEl>
                                          <p:spTgt spid="89"/>
                                        </p:tgtEl>
                                        <p:attrNameLst>
                                          <p:attrName>ppt_w</p:attrName>
                                        </p:attrNameLst>
                                      </p:cBhvr>
                                      <p:tavLst>
                                        <p:tav tm="0">
                                          <p:val>
                                            <p:fltVal val="0"/>
                                          </p:val>
                                        </p:tav>
                                        <p:tav tm="100000">
                                          <p:val>
                                            <p:strVal val="#ppt_w"/>
                                          </p:val>
                                        </p:tav>
                                      </p:tavLst>
                                    </p:anim>
                                    <p:anim calcmode="lin" valueType="num">
                                      <p:cBhvr>
                                        <p:cTn id="56" dur="500" fill="hold"/>
                                        <p:tgtEl>
                                          <p:spTgt spid="89"/>
                                        </p:tgtEl>
                                        <p:attrNameLst>
                                          <p:attrName>ppt_h</p:attrName>
                                        </p:attrNameLst>
                                      </p:cBhvr>
                                      <p:tavLst>
                                        <p:tav tm="0">
                                          <p:val>
                                            <p:fltVal val="0"/>
                                          </p:val>
                                        </p:tav>
                                        <p:tav tm="100000">
                                          <p:val>
                                            <p:strVal val="#ppt_h"/>
                                          </p:val>
                                        </p:tav>
                                      </p:tavLst>
                                    </p:anim>
                                    <p:animEffect transition="in" filter="fade">
                                      <p:cBhvr>
                                        <p:cTn id="57" dur="500"/>
                                        <p:tgtEl>
                                          <p:spTgt spid="89"/>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500"/>
                                        <p:tgtEl>
                                          <p:spTgt spid="35"/>
                                        </p:tgtEl>
                                      </p:cBhvr>
                                    </p:animEffect>
                                  </p:childTnLst>
                                </p:cTn>
                              </p:par>
                            </p:childTnLst>
                          </p:cTn>
                        </p:par>
                        <p:par>
                          <p:cTn id="76" fill="hold">
                            <p:stCondLst>
                              <p:cond delay="2500"/>
                            </p:stCondLst>
                            <p:childTnLst>
                              <p:par>
                                <p:cTn id="77" presetID="53" presetClass="entr" presetSubtype="16" fill="hold" grpId="0"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 calcmode="lin" valueType="num">
                                      <p:cBhvr>
                                        <p:cTn id="89" dur="500" fill="hold"/>
                                        <p:tgtEl>
                                          <p:spTgt spid="74"/>
                                        </p:tgtEl>
                                        <p:attrNameLst>
                                          <p:attrName>ppt_w</p:attrName>
                                        </p:attrNameLst>
                                      </p:cBhvr>
                                      <p:tavLst>
                                        <p:tav tm="0">
                                          <p:val>
                                            <p:fltVal val="0"/>
                                          </p:val>
                                        </p:tav>
                                        <p:tav tm="100000">
                                          <p:val>
                                            <p:strVal val="#ppt_w"/>
                                          </p:val>
                                        </p:tav>
                                      </p:tavLst>
                                    </p:anim>
                                    <p:anim calcmode="lin" valueType="num">
                                      <p:cBhvr>
                                        <p:cTn id="90" dur="500" fill="hold"/>
                                        <p:tgtEl>
                                          <p:spTgt spid="74"/>
                                        </p:tgtEl>
                                        <p:attrNameLst>
                                          <p:attrName>ppt_h</p:attrName>
                                        </p:attrNameLst>
                                      </p:cBhvr>
                                      <p:tavLst>
                                        <p:tav tm="0">
                                          <p:val>
                                            <p:fltVal val="0"/>
                                          </p:val>
                                        </p:tav>
                                        <p:tav tm="100000">
                                          <p:val>
                                            <p:strVal val="#ppt_h"/>
                                          </p:val>
                                        </p:tav>
                                      </p:tavLst>
                                    </p:anim>
                                    <p:animEffect transition="in" filter="fade">
                                      <p:cBhvr>
                                        <p:cTn id="91" dur="500"/>
                                        <p:tgtEl>
                                          <p:spTgt spid="74"/>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childTnLst>
                                </p:cTn>
                              </p:par>
                            </p:childTnLst>
                          </p:cTn>
                        </p:par>
                        <p:par>
                          <p:cTn id="97" fill="hold">
                            <p:stCondLst>
                              <p:cond delay="3000"/>
                            </p:stCondLst>
                            <p:childTnLst>
                              <p:par>
                                <p:cTn id="98" presetID="10" presetClass="entr" presetSubtype="0" fill="hold" grpId="0"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500"/>
                                        <p:tgtEl>
                                          <p:spTgt spid="2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fade">
                                      <p:cBhvr>
                                        <p:cTn id="106" dur="500"/>
                                        <p:tgtEl>
                                          <p:spTgt spid="32"/>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fade">
                                      <p:cBhvr>
                                        <p:cTn id="109" dur="500"/>
                                        <p:tgtEl>
                                          <p:spTgt spid="33"/>
                                        </p:tgtEl>
                                      </p:cBhvr>
                                    </p:animEffect>
                                  </p:childTnLst>
                                </p:cTn>
                              </p:par>
                            </p:childTnLst>
                          </p:cTn>
                        </p:par>
                        <p:par>
                          <p:cTn id="110" fill="hold">
                            <p:stCondLst>
                              <p:cond delay="3500"/>
                            </p:stCondLst>
                            <p:childTnLst>
                              <p:par>
                                <p:cTn id="111" presetID="53" presetClass="entr" presetSubtype="16" fill="hold" grpId="0" nodeType="afterEffect">
                                  <p:stCondLst>
                                    <p:cond delay="0"/>
                                  </p:stCondLst>
                                  <p:childTnLst>
                                    <p:set>
                                      <p:cBhvr>
                                        <p:cTn id="112" dur="1" fill="hold">
                                          <p:stCondLst>
                                            <p:cond delay="0"/>
                                          </p:stCondLst>
                                        </p:cTn>
                                        <p:tgtEl>
                                          <p:spTgt spid="68"/>
                                        </p:tgtEl>
                                        <p:attrNameLst>
                                          <p:attrName>style.visibility</p:attrName>
                                        </p:attrNameLst>
                                      </p:cBhvr>
                                      <p:to>
                                        <p:strVal val="visible"/>
                                      </p:to>
                                    </p:set>
                                    <p:anim calcmode="lin" valueType="num">
                                      <p:cBhvr>
                                        <p:cTn id="113" dur="500" fill="hold"/>
                                        <p:tgtEl>
                                          <p:spTgt spid="68"/>
                                        </p:tgtEl>
                                        <p:attrNameLst>
                                          <p:attrName>ppt_w</p:attrName>
                                        </p:attrNameLst>
                                      </p:cBhvr>
                                      <p:tavLst>
                                        <p:tav tm="0">
                                          <p:val>
                                            <p:fltVal val="0"/>
                                          </p:val>
                                        </p:tav>
                                        <p:tav tm="100000">
                                          <p:val>
                                            <p:strVal val="#ppt_w"/>
                                          </p:val>
                                        </p:tav>
                                      </p:tavLst>
                                    </p:anim>
                                    <p:anim calcmode="lin" valueType="num">
                                      <p:cBhvr>
                                        <p:cTn id="114" dur="500" fill="hold"/>
                                        <p:tgtEl>
                                          <p:spTgt spid="68"/>
                                        </p:tgtEl>
                                        <p:attrNameLst>
                                          <p:attrName>ppt_h</p:attrName>
                                        </p:attrNameLst>
                                      </p:cBhvr>
                                      <p:tavLst>
                                        <p:tav tm="0">
                                          <p:val>
                                            <p:fltVal val="0"/>
                                          </p:val>
                                        </p:tav>
                                        <p:tav tm="100000">
                                          <p:val>
                                            <p:strVal val="#ppt_h"/>
                                          </p:val>
                                        </p:tav>
                                      </p:tavLst>
                                    </p:anim>
                                    <p:animEffect transition="in" filter="fade">
                                      <p:cBhvr>
                                        <p:cTn id="115" dur="500"/>
                                        <p:tgtEl>
                                          <p:spTgt spid="68"/>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Effect transition="in" filter="fade">
                                      <p:cBhvr>
                                        <p:cTn id="120" dur="500"/>
                                        <p:tgtEl>
                                          <p:spTgt spid="46"/>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80"/>
                                        </p:tgtEl>
                                        <p:attrNameLst>
                                          <p:attrName>style.visibility</p:attrName>
                                        </p:attrNameLst>
                                      </p:cBhvr>
                                      <p:to>
                                        <p:strVal val="visible"/>
                                      </p:to>
                                    </p:set>
                                    <p:anim calcmode="lin" valueType="num">
                                      <p:cBhvr>
                                        <p:cTn id="123" dur="500" fill="hold"/>
                                        <p:tgtEl>
                                          <p:spTgt spid="80"/>
                                        </p:tgtEl>
                                        <p:attrNameLst>
                                          <p:attrName>ppt_w</p:attrName>
                                        </p:attrNameLst>
                                      </p:cBhvr>
                                      <p:tavLst>
                                        <p:tav tm="0">
                                          <p:val>
                                            <p:fltVal val="0"/>
                                          </p:val>
                                        </p:tav>
                                        <p:tav tm="100000">
                                          <p:val>
                                            <p:strVal val="#ppt_w"/>
                                          </p:val>
                                        </p:tav>
                                      </p:tavLst>
                                    </p:anim>
                                    <p:anim calcmode="lin" valueType="num">
                                      <p:cBhvr>
                                        <p:cTn id="124" dur="500" fill="hold"/>
                                        <p:tgtEl>
                                          <p:spTgt spid="80"/>
                                        </p:tgtEl>
                                        <p:attrNameLst>
                                          <p:attrName>ppt_h</p:attrName>
                                        </p:attrNameLst>
                                      </p:cBhvr>
                                      <p:tavLst>
                                        <p:tav tm="0">
                                          <p:val>
                                            <p:fltVal val="0"/>
                                          </p:val>
                                        </p:tav>
                                        <p:tav tm="100000">
                                          <p:val>
                                            <p:strVal val="#ppt_h"/>
                                          </p:val>
                                        </p:tav>
                                      </p:tavLst>
                                    </p:anim>
                                    <p:animEffect transition="in" filter="fade">
                                      <p:cBhvr>
                                        <p:cTn id="125" dur="500"/>
                                        <p:tgtEl>
                                          <p:spTgt spid="80"/>
                                        </p:tgtEl>
                                      </p:cBhvr>
                                    </p:animEffect>
                                  </p:childTnLst>
                                </p:cTn>
                              </p:par>
                              <p:par>
                                <p:cTn id="126" presetID="53" presetClass="entr" presetSubtype="16" fill="hold" nodeType="withEffect">
                                  <p:stCondLst>
                                    <p:cond delay="0"/>
                                  </p:stCondLst>
                                  <p:childTnLst>
                                    <p:set>
                                      <p:cBhvr>
                                        <p:cTn id="127" dur="1" fill="hold">
                                          <p:stCondLst>
                                            <p:cond delay="0"/>
                                          </p:stCondLst>
                                        </p:cTn>
                                        <p:tgtEl>
                                          <p:spTgt spid="51"/>
                                        </p:tgtEl>
                                        <p:attrNameLst>
                                          <p:attrName>style.visibility</p:attrName>
                                        </p:attrNameLst>
                                      </p:cBhvr>
                                      <p:to>
                                        <p:strVal val="visible"/>
                                      </p:to>
                                    </p:set>
                                    <p:anim calcmode="lin" valueType="num">
                                      <p:cBhvr>
                                        <p:cTn id="128" dur="500" fill="hold"/>
                                        <p:tgtEl>
                                          <p:spTgt spid="51"/>
                                        </p:tgtEl>
                                        <p:attrNameLst>
                                          <p:attrName>ppt_w</p:attrName>
                                        </p:attrNameLst>
                                      </p:cBhvr>
                                      <p:tavLst>
                                        <p:tav tm="0">
                                          <p:val>
                                            <p:fltVal val="0"/>
                                          </p:val>
                                        </p:tav>
                                        <p:tav tm="100000">
                                          <p:val>
                                            <p:strVal val="#ppt_w"/>
                                          </p:val>
                                        </p:tav>
                                      </p:tavLst>
                                    </p:anim>
                                    <p:anim calcmode="lin" valueType="num">
                                      <p:cBhvr>
                                        <p:cTn id="129" dur="500" fill="hold"/>
                                        <p:tgtEl>
                                          <p:spTgt spid="51"/>
                                        </p:tgtEl>
                                        <p:attrNameLst>
                                          <p:attrName>ppt_h</p:attrName>
                                        </p:attrNameLst>
                                      </p:cBhvr>
                                      <p:tavLst>
                                        <p:tav tm="0">
                                          <p:val>
                                            <p:fltVal val="0"/>
                                          </p:val>
                                        </p:tav>
                                        <p:tav tm="100000">
                                          <p:val>
                                            <p:strVal val="#ppt_h"/>
                                          </p:val>
                                        </p:tav>
                                      </p:tavLst>
                                    </p:anim>
                                    <p:animEffect transition="in" filter="fade">
                                      <p:cBhvr>
                                        <p:cTn id="130" dur="500"/>
                                        <p:tgtEl>
                                          <p:spTgt spid="51"/>
                                        </p:tgtEl>
                                      </p:cBhvr>
                                    </p:animEffect>
                                  </p:childTnLst>
                                </p:cTn>
                              </p:par>
                            </p:childTnLst>
                          </p:cTn>
                        </p:par>
                        <p:par>
                          <p:cTn id="131" fill="hold">
                            <p:stCondLst>
                              <p:cond delay="4000"/>
                            </p:stCondLst>
                            <p:childTnLst>
                              <p:par>
                                <p:cTn id="132" presetID="10" presetClass="entr" presetSubtype="0" fill="hold" grpId="0" nodeType="after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fade">
                                      <p:cBhvr>
                                        <p:cTn id="134" dur="500"/>
                                        <p:tgtEl>
                                          <p:spTgt spid="30"/>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1"/>
                                        </p:tgtEl>
                                        <p:attrNameLst>
                                          <p:attrName>style.visibility</p:attrName>
                                        </p:attrNameLst>
                                      </p:cBhvr>
                                      <p:to>
                                        <p:strVal val="visible"/>
                                      </p:to>
                                    </p:set>
                                    <p:animEffect transition="in" filter="fade">
                                      <p:cBhvr>
                                        <p:cTn id="137" dur="500"/>
                                        <p:tgtEl>
                                          <p:spTgt spid="31"/>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7"/>
                                        </p:tgtEl>
                                        <p:attrNameLst>
                                          <p:attrName>style.visibility</p:attrName>
                                        </p:attrNameLst>
                                      </p:cBhvr>
                                      <p:to>
                                        <p:strVal val="visible"/>
                                      </p:to>
                                    </p:set>
                                    <p:animEffect transition="in" filter="fade">
                                      <p:cBhvr>
                                        <p:cTn id="140" dur="500"/>
                                        <p:tgtEl>
                                          <p:spTgt spid="3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38"/>
                                        </p:tgtEl>
                                        <p:attrNameLst>
                                          <p:attrName>style.visibility</p:attrName>
                                        </p:attrNameLst>
                                      </p:cBhvr>
                                      <p:to>
                                        <p:strVal val="visible"/>
                                      </p:to>
                                    </p:set>
                                    <p:animEffect transition="in" filter="fade">
                                      <p:cBhvr>
                                        <p:cTn id="1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62" grpId="0" animBg="1"/>
      <p:bldP spid="68" grpId="0" animBg="1"/>
      <p:bldP spid="74" grpId="0" animBg="1"/>
      <p:bldP spid="80" grpId="0" animBg="1"/>
      <p:bldP spid="89" grpId="0" animBg="1"/>
      <p:bldP spid="95" grpId="0" animBg="1"/>
      <p:bldP spid="96" grpId="0" animBg="1"/>
      <p:bldP spid="103" grpId="0" animBg="1"/>
      <p:bldP spid="107" grpId="0" animBg="1"/>
      <p:bldP spid="28" grpId="0"/>
      <p:bldP spid="29" grpId="0"/>
      <p:bldP spid="30" grpId="0"/>
      <p:bldP spid="31" grpId="0"/>
      <p:bldP spid="32" grpId="0"/>
      <p:bldP spid="33" grpId="0"/>
      <p:bldP spid="34" grpId="0"/>
      <p:bldP spid="35" grpId="0"/>
      <p:bldP spid="37" grpId="0"/>
      <p:bldP spid="38" grpId="0"/>
      <p:bldP spid="40" grpId="0"/>
      <p:bldP spid="41" grpId="0"/>
      <p:bldP spid="42" grpId="0"/>
      <p:bldP spid="44" grpId="0"/>
      <p:bldP spid="45" grpId="0"/>
      <p:bldP spid="46" grpId="0" animBg="1"/>
      <p:bldP spid="47" grpId="0" animBg="1"/>
      <p:bldP spid="48" grpId="0" animBg="1"/>
      <p:bldP spid="49" grpId="0" animBg="1"/>
      <p:bldP spid="50" grpId="0" animBg="1"/>
      <p:bldP spid="5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7"/>
          <p:cNvSpPr>
            <a:spLocks noChangeArrowheads="1"/>
          </p:cNvSpPr>
          <p:nvPr/>
        </p:nvSpPr>
        <p:spPr bwMode="auto">
          <a:xfrm>
            <a:off x="5632453" y="1791533"/>
            <a:ext cx="866775" cy="862012"/>
          </a:xfrm>
          <a:prstGeom prst="ellipse">
            <a:avLst/>
          </a:prstGeom>
          <a:solidFill>
            <a:schemeClr val="accent1"/>
          </a:solidFill>
          <a:ln>
            <a:noFill/>
          </a:ln>
        </p:spPr>
        <p:txBody>
          <a:bodyPr vert="horz" wrap="square" lIns="91440" tIns="45720" rIns="91440" bIns="45720" numCol="1" anchor="t" anchorCtr="0" compatLnSpc="1"/>
          <a:lstStyle/>
          <a:p>
            <a:endParaRPr lang="en-US" sz="2400"/>
          </a:p>
        </p:txBody>
      </p:sp>
      <p:sp>
        <p:nvSpPr>
          <p:cNvPr id="13" name="Oval 8"/>
          <p:cNvSpPr>
            <a:spLocks noChangeArrowheads="1"/>
          </p:cNvSpPr>
          <p:nvPr/>
        </p:nvSpPr>
        <p:spPr bwMode="auto">
          <a:xfrm>
            <a:off x="5707064" y="4918908"/>
            <a:ext cx="868363" cy="862012"/>
          </a:xfrm>
          <a:prstGeom prst="ellipse">
            <a:avLst/>
          </a:prstGeom>
          <a:solidFill>
            <a:schemeClr val="accent4">
              <a:lumMod val="60000"/>
              <a:lumOff val="40000"/>
            </a:schemeClr>
          </a:solidFill>
          <a:ln>
            <a:noFill/>
          </a:ln>
        </p:spPr>
        <p:txBody>
          <a:bodyPr vert="horz" wrap="square" lIns="91440" tIns="45720" rIns="91440" bIns="45720" numCol="1" anchor="t" anchorCtr="0" compatLnSpc="1"/>
          <a:lstStyle/>
          <a:p>
            <a:endParaRPr lang="en-US" sz="2400"/>
          </a:p>
        </p:txBody>
      </p:sp>
      <p:sp>
        <p:nvSpPr>
          <p:cNvPr id="14" name="Oval 9"/>
          <p:cNvSpPr>
            <a:spLocks noChangeArrowheads="1"/>
          </p:cNvSpPr>
          <p:nvPr/>
        </p:nvSpPr>
        <p:spPr bwMode="auto">
          <a:xfrm>
            <a:off x="4287838" y="4529971"/>
            <a:ext cx="869951" cy="862012"/>
          </a:xfrm>
          <a:prstGeom prst="ellipse">
            <a:avLst/>
          </a:prstGeom>
          <a:solidFill>
            <a:schemeClr val="accent5"/>
          </a:solidFill>
          <a:ln>
            <a:noFill/>
          </a:ln>
        </p:spPr>
        <p:txBody>
          <a:bodyPr vert="horz" wrap="square" lIns="91440" tIns="45720" rIns="91440" bIns="45720" numCol="1" anchor="t" anchorCtr="0" compatLnSpc="1"/>
          <a:lstStyle/>
          <a:p>
            <a:endParaRPr lang="en-US" sz="2400"/>
          </a:p>
        </p:txBody>
      </p:sp>
      <p:sp>
        <p:nvSpPr>
          <p:cNvPr id="15" name="Oval 10"/>
          <p:cNvSpPr>
            <a:spLocks noChangeArrowheads="1"/>
          </p:cNvSpPr>
          <p:nvPr/>
        </p:nvSpPr>
        <p:spPr bwMode="auto">
          <a:xfrm>
            <a:off x="7112002" y="4407733"/>
            <a:ext cx="866775" cy="862012"/>
          </a:xfrm>
          <a:prstGeom prst="ellipse">
            <a:avLst/>
          </a:prstGeom>
          <a:solidFill>
            <a:schemeClr val="accent4"/>
          </a:solidFill>
          <a:ln>
            <a:noFill/>
          </a:ln>
        </p:spPr>
        <p:txBody>
          <a:bodyPr vert="horz" wrap="square" lIns="91440" tIns="45720" rIns="91440" bIns="45720" numCol="1" anchor="t" anchorCtr="0" compatLnSpc="1"/>
          <a:lstStyle/>
          <a:p>
            <a:endParaRPr lang="en-US" sz="2400"/>
          </a:p>
        </p:txBody>
      </p:sp>
      <p:sp>
        <p:nvSpPr>
          <p:cNvPr id="16" name="Oval 11"/>
          <p:cNvSpPr>
            <a:spLocks noChangeArrowheads="1"/>
          </p:cNvSpPr>
          <p:nvPr/>
        </p:nvSpPr>
        <p:spPr bwMode="auto">
          <a:xfrm>
            <a:off x="4341814" y="2083633"/>
            <a:ext cx="866775" cy="862012"/>
          </a:xfrm>
          <a:prstGeom prst="ellipse">
            <a:avLst/>
          </a:prstGeom>
          <a:solidFill>
            <a:schemeClr val="accent6">
              <a:lumMod val="60000"/>
              <a:lumOff val="40000"/>
            </a:schemeClr>
          </a:solidFill>
          <a:ln>
            <a:noFill/>
          </a:ln>
        </p:spPr>
        <p:txBody>
          <a:bodyPr vert="horz" wrap="square" lIns="91440" tIns="45720" rIns="91440" bIns="45720" numCol="1" anchor="t" anchorCtr="0" compatLnSpc="1"/>
          <a:lstStyle/>
          <a:p>
            <a:endParaRPr lang="en-US" sz="2400"/>
          </a:p>
        </p:txBody>
      </p:sp>
      <p:sp>
        <p:nvSpPr>
          <p:cNvPr id="17" name="Oval 12"/>
          <p:cNvSpPr>
            <a:spLocks noChangeArrowheads="1"/>
          </p:cNvSpPr>
          <p:nvPr/>
        </p:nvSpPr>
        <p:spPr bwMode="auto">
          <a:xfrm>
            <a:off x="7453313" y="3152020"/>
            <a:ext cx="868363" cy="860425"/>
          </a:xfrm>
          <a:prstGeom prst="ellipse">
            <a:avLst/>
          </a:prstGeom>
          <a:solidFill>
            <a:schemeClr val="accent3"/>
          </a:solidFill>
          <a:ln>
            <a:noFill/>
          </a:ln>
        </p:spPr>
        <p:txBody>
          <a:bodyPr vert="horz" wrap="square" lIns="91440" tIns="45720" rIns="91440" bIns="45720" numCol="1" anchor="t" anchorCtr="0" compatLnSpc="1"/>
          <a:lstStyle/>
          <a:p>
            <a:endParaRPr lang="en-US" sz="2400"/>
          </a:p>
        </p:txBody>
      </p:sp>
      <p:sp>
        <p:nvSpPr>
          <p:cNvPr id="18" name="Oval 13"/>
          <p:cNvSpPr>
            <a:spLocks noChangeArrowheads="1"/>
          </p:cNvSpPr>
          <p:nvPr/>
        </p:nvSpPr>
        <p:spPr bwMode="auto">
          <a:xfrm>
            <a:off x="6902452" y="2107445"/>
            <a:ext cx="868363" cy="862012"/>
          </a:xfrm>
          <a:prstGeom prst="ellipse">
            <a:avLst/>
          </a:prstGeom>
          <a:solidFill>
            <a:schemeClr val="accent2"/>
          </a:solidFill>
          <a:ln>
            <a:noFill/>
          </a:ln>
        </p:spPr>
        <p:txBody>
          <a:bodyPr vert="horz" wrap="square" lIns="91440" tIns="45720" rIns="91440" bIns="45720" numCol="1" anchor="t" anchorCtr="0" compatLnSpc="1"/>
          <a:lstStyle/>
          <a:p>
            <a:endParaRPr lang="en-US" sz="2400"/>
          </a:p>
        </p:txBody>
      </p:sp>
      <p:grpSp>
        <p:nvGrpSpPr>
          <p:cNvPr id="2" name="Group 1"/>
          <p:cNvGrpSpPr/>
          <p:nvPr/>
        </p:nvGrpSpPr>
        <p:grpSpPr>
          <a:xfrm>
            <a:off x="4975227" y="2636082"/>
            <a:ext cx="2287588" cy="2290763"/>
            <a:chOff x="4975226" y="2684463"/>
            <a:chExt cx="2287588" cy="2290762"/>
          </a:xfrm>
        </p:grpSpPr>
        <p:sp>
          <p:nvSpPr>
            <p:cNvPr id="10" name="Freeform 5"/>
            <p:cNvSpPr/>
            <p:nvPr/>
          </p:nvSpPr>
          <p:spPr bwMode="auto">
            <a:xfrm>
              <a:off x="4975226" y="2684463"/>
              <a:ext cx="2287588" cy="2290762"/>
            </a:xfrm>
            <a:custGeom>
              <a:avLst/>
              <a:gdLst>
                <a:gd name="T0" fmla="*/ 1197 w 1274"/>
                <a:gd name="T1" fmla="*/ 498 h 1276"/>
                <a:gd name="T2" fmla="*/ 777 w 1274"/>
                <a:gd name="T3" fmla="*/ 1199 h 1276"/>
                <a:gd name="T4" fmla="*/ 77 w 1274"/>
                <a:gd name="T5" fmla="*/ 778 h 1276"/>
                <a:gd name="T6" fmla="*/ 497 w 1274"/>
                <a:gd name="T7" fmla="*/ 77 h 1276"/>
                <a:gd name="T8" fmla="*/ 1197 w 1274"/>
                <a:gd name="T9" fmla="*/ 498 h 1276"/>
              </a:gdLst>
              <a:ahLst/>
              <a:cxnLst>
                <a:cxn ang="0">
                  <a:pos x="T0" y="T1"/>
                </a:cxn>
                <a:cxn ang="0">
                  <a:pos x="T2" y="T3"/>
                </a:cxn>
                <a:cxn ang="0">
                  <a:pos x="T4" y="T5"/>
                </a:cxn>
                <a:cxn ang="0">
                  <a:pos x="T6" y="T7"/>
                </a:cxn>
                <a:cxn ang="0">
                  <a:pos x="T8" y="T9"/>
                </a:cxn>
              </a:cxnLst>
              <a:rect l="0" t="0" r="r" b="b"/>
              <a:pathLst>
                <a:path w="1274" h="1276">
                  <a:moveTo>
                    <a:pt x="1197" y="498"/>
                  </a:moveTo>
                  <a:cubicBezTo>
                    <a:pt x="1274" y="808"/>
                    <a:pt x="1086" y="1122"/>
                    <a:pt x="777" y="1199"/>
                  </a:cubicBezTo>
                  <a:cubicBezTo>
                    <a:pt x="468" y="1276"/>
                    <a:pt x="155" y="1088"/>
                    <a:pt x="77" y="778"/>
                  </a:cubicBezTo>
                  <a:cubicBezTo>
                    <a:pt x="0" y="468"/>
                    <a:pt x="188" y="154"/>
                    <a:pt x="497" y="77"/>
                  </a:cubicBezTo>
                  <a:cubicBezTo>
                    <a:pt x="806" y="0"/>
                    <a:pt x="1119" y="188"/>
                    <a:pt x="1197" y="498"/>
                  </a:cubicBezTo>
                  <a:close/>
                </a:path>
              </a:pathLst>
            </a:custGeom>
            <a:solidFill>
              <a:schemeClr val="tx2">
                <a:lumMod val="20000"/>
                <a:lumOff val="80000"/>
              </a:schemeClr>
            </a:solidFill>
            <a:ln>
              <a:noFill/>
            </a:ln>
          </p:spPr>
          <p:txBody>
            <a:bodyPr vert="horz" wrap="square" lIns="121920" tIns="60960" rIns="121920" bIns="60960" numCol="1" anchor="t" anchorCtr="0" compatLnSpc="1"/>
            <a:lstStyle/>
            <a:p>
              <a:endParaRPr lang="en-US" sz="2400"/>
            </a:p>
          </p:txBody>
        </p:sp>
        <p:sp>
          <p:nvSpPr>
            <p:cNvPr id="11" name="Freeform 6"/>
            <p:cNvSpPr/>
            <p:nvPr/>
          </p:nvSpPr>
          <p:spPr bwMode="auto">
            <a:xfrm>
              <a:off x="5208588" y="2916238"/>
              <a:ext cx="1836738" cy="1839912"/>
            </a:xfrm>
            <a:custGeom>
              <a:avLst/>
              <a:gdLst>
                <a:gd name="T0" fmla="*/ 961 w 1023"/>
                <a:gd name="T1" fmla="*/ 400 h 1025"/>
                <a:gd name="T2" fmla="*/ 624 w 1023"/>
                <a:gd name="T3" fmla="*/ 963 h 1025"/>
                <a:gd name="T4" fmla="*/ 62 w 1023"/>
                <a:gd name="T5" fmla="*/ 625 h 1025"/>
                <a:gd name="T6" fmla="*/ 399 w 1023"/>
                <a:gd name="T7" fmla="*/ 62 h 1025"/>
                <a:gd name="T8" fmla="*/ 961 w 1023"/>
                <a:gd name="T9" fmla="*/ 400 h 1025"/>
              </a:gdLst>
              <a:ahLst/>
              <a:cxnLst>
                <a:cxn ang="0">
                  <a:pos x="T0" y="T1"/>
                </a:cxn>
                <a:cxn ang="0">
                  <a:pos x="T2" y="T3"/>
                </a:cxn>
                <a:cxn ang="0">
                  <a:pos x="T4" y="T5"/>
                </a:cxn>
                <a:cxn ang="0">
                  <a:pos x="T6" y="T7"/>
                </a:cxn>
                <a:cxn ang="0">
                  <a:pos x="T8" y="T9"/>
                </a:cxn>
              </a:cxnLst>
              <a:rect l="0" t="0" r="r" b="b"/>
              <a:pathLst>
                <a:path w="1023" h="1025">
                  <a:moveTo>
                    <a:pt x="961" y="400"/>
                  </a:moveTo>
                  <a:cubicBezTo>
                    <a:pt x="1023" y="649"/>
                    <a:pt x="873" y="901"/>
                    <a:pt x="624" y="963"/>
                  </a:cubicBezTo>
                  <a:cubicBezTo>
                    <a:pt x="376" y="1025"/>
                    <a:pt x="125" y="874"/>
                    <a:pt x="62" y="625"/>
                  </a:cubicBezTo>
                  <a:cubicBezTo>
                    <a:pt x="0" y="376"/>
                    <a:pt x="151" y="124"/>
                    <a:pt x="399" y="62"/>
                  </a:cubicBezTo>
                  <a:cubicBezTo>
                    <a:pt x="647" y="0"/>
                    <a:pt x="899" y="152"/>
                    <a:pt x="961" y="400"/>
                  </a:cubicBezTo>
                  <a:close/>
                </a:path>
              </a:pathLst>
            </a:custGeom>
            <a:solidFill>
              <a:schemeClr val="tx2">
                <a:lumMod val="60000"/>
                <a:lumOff val="40000"/>
              </a:schemeClr>
            </a:solidFill>
            <a:ln>
              <a:noFill/>
            </a:ln>
          </p:spPr>
          <p:txBody>
            <a:bodyPr vert="horz" wrap="square" lIns="121920" tIns="60960" rIns="121920" bIns="60960" numCol="1" anchor="t" anchorCtr="0" compatLnSpc="1"/>
            <a:lstStyle/>
            <a:p>
              <a:endParaRPr lang="en-US" sz="2400"/>
            </a:p>
          </p:txBody>
        </p:sp>
        <p:sp>
          <p:nvSpPr>
            <p:cNvPr id="19" name="Oval 14"/>
            <p:cNvSpPr>
              <a:spLocks noChangeArrowheads="1"/>
            </p:cNvSpPr>
            <p:nvPr/>
          </p:nvSpPr>
          <p:spPr bwMode="auto">
            <a:xfrm>
              <a:off x="5407026" y="3125788"/>
              <a:ext cx="1441450" cy="1433512"/>
            </a:xfrm>
            <a:prstGeom prst="ellipse">
              <a:avLst/>
            </a:prstGeom>
            <a:solidFill>
              <a:schemeClr val="tx2"/>
            </a:solidFill>
            <a:ln>
              <a:noFill/>
            </a:ln>
          </p:spPr>
          <p:txBody>
            <a:bodyPr vert="horz" wrap="square" lIns="121920" tIns="60960" rIns="121920" bIns="60960" numCol="1" anchor="t" anchorCtr="0" compatLnSpc="1"/>
            <a:lstStyle/>
            <a:p>
              <a:endParaRPr lang="en-US" sz="2400"/>
            </a:p>
          </p:txBody>
        </p:sp>
        <p:sp>
          <p:nvSpPr>
            <p:cNvPr id="20" name="Freeform 15"/>
            <p:cNvSpPr>
              <a:spLocks noEditPoints="1"/>
            </p:cNvSpPr>
            <p:nvPr/>
          </p:nvSpPr>
          <p:spPr bwMode="auto">
            <a:xfrm>
              <a:off x="5594351" y="3432175"/>
              <a:ext cx="1066800" cy="819150"/>
            </a:xfrm>
            <a:custGeom>
              <a:avLst/>
              <a:gdLst>
                <a:gd name="T0" fmla="*/ 334 w 672"/>
                <a:gd name="T1" fmla="*/ 0 h 516"/>
                <a:gd name="T2" fmla="*/ 0 w 672"/>
                <a:gd name="T3" fmla="*/ 91 h 516"/>
                <a:gd name="T4" fmla="*/ 0 w 672"/>
                <a:gd name="T5" fmla="*/ 425 h 516"/>
                <a:gd name="T6" fmla="*/ 334 w 672"/>
                <a:gd name="T7" fmla="*/ 516 h 516"/>
                <a:gd name="T8" fmla="*/ 672 w 672"/>
                <a:gd name="T9" fmla="*/ 425 h 516"/>
                <a:gd name="T10" fmla="*/ 672 w 672"/>
                <a:gd name="T11" fmla="*/ 91 h 516"/>
                <a:gd name="T12" fmla="*/ 334 w 672"/>
                <a:gd name="T13" fmla="*/ 0 h 516"/>
                <a:gd name="T14" fmla="*/ 646 w 672"/>
                <a:gd name="T15" fmla="*/ 405 h 516"/>
                <a:gd name="T16" fmla="*/ 334 w 672"/>
                <a:gd name="T17" fmla="*/ 489 h 516"/>
                <a:gd name="T18" fmla="*/ 26 w 672"/>
                <a:gd name="T19" fmla="*/ 405 h 516"/>
                <a:gd name="T20" fmla="*/ 26 w 672"/>
                <a:gd name="T21" fmla="*/ 110 h 516"/>
                <a:gd name="T22" fmla="*/ 334 w 672"/>
                <a:gd name="T23" fmla="*/ 27 h 516"/>
                <a:gd name="T24" fmla="*/ 646 w 672"/>
                <a:gd name="T25" fmla="*/ 110 h 516"/>
                <a:gd name="T26" fmla="*/ 646 w 672"/>
                <a:gd name="T27" fmla="*/ 40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2" h="516">
                  <a:moveTo>
                    <a:pt x="334" y="0"/>
                  </a:moveTo>
                  <a:lnTo>
                    <a:pt x="0" y="91"/>
                  </a:lnTo>
                  <a:lnTo>
                    <a:pt x="0" y="425"/>
                  </a:lnTo>
                  <a:lnTo>
                    <a:pt x="334" y="516"/>
                  </a:lnTo>
                  <a:lnTo>
                    <a:pt x="672" y="425"/>
                  </a:lnTo>
                  <a:lnTo>
                    <a:pt x="672" y="91"/>
                  </a:lnTo>
                  <a:lnTo>
                    <a:pt x="334" y="0"/>
                  </a:lnTo>
                  <a:close/>
                  <a:moveTo>
                    <a:pt x="646" y="405"/>
                  </a:moveTo>
                  <a:lnTo>
                    <a:pt x="334" y="489"/>
                  </a:lnTo>
                  <a:lnTo>
                    <a:pt x="26" y="405"/>
                  </a:lnTo>
                  <a:lnTo>
                    <a:pt x="26" y="110"/>
                  </a:lnTo>
                  <a:lnTo>
                    <a:pt x="334" y="27"/>
                  </a:lnTo>
                  <a:lnTo>
                    <a:pt x="646" y="110"/>
                  </a:lnTo>
                  <a:lnTo>
                    <a:pt x="646" y="4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1" name="Freeform 16"/>
            <p:cNvSpPr/>
            <p:nvPr/>
          </p:nvSpPr>
          <p:spPr bwMode="auto">
            <a:xfrm>
              <a:off x="6275388" y="3756025"/>
              <a:ext cx="125413" cy="174625"/>
            </a:xfrm>
            <a:custGeom>
              <a:avLst/>
              <a:gdLst>
                <a:gd name="T0" fmla="*/ 35 w 70"/>
                <a:gd name="T1" fmla="*/ 97 h 97"/>
                <a:gd name="T2" fmla="*/ 70 w 70"/>
                <a:gd name="T3" fmla="*/ 48 h 97"/>
                <a:gd name="T4" fmla="*/ 35 w 70"/>
                <a:gd name="T5" fmla="*/ 0 h 97"/>
                <a:gd name="T6" fmla="*/ 0 w 70"/>
                <a:gd name="T7" fmla="*/ 49 h 97"/>
                <a:gd name="T8" fmla="*/ 35 w 70"/>
                <a:gd name="T9" fmla="*/ 97 h 97"/>
              </a:gdLst>
              <a:ahLst/>
              <a:cxnLst>
                <a:cxn ang="0">
                  <a:pos x="T0" y="T1"/>
                </a:cxn>
                <a:cxn ang="0">
                  <a:pos x="T2" y="T3"/>
                </a:cxn>
                <a:cxn ang="0">
                  <a:pos x="T4" y="T5"/>
                </a:cxn>
                <a:cxn ang="0">
                  <a:pos x="T6" y="T7"/>
                </a:cxn>
                <a:cxn ang="0">
                  <a:pos x="T8" y="T9"/>
                </a:cxn>
              </a:cxnLst>
              <a:rect l="0" t="0" r="r" b="b"/>
              <a:pathLst>
                <a:path w="70" h="97">
                  <a:moveTo>
                    <a:pt x="35" y="97"/>
                  </a:moveTo>
                  <a:cubicBezTo>
                    <a:pt x="57" y="97"/>
                    <a:pt x="70" y="76"/>
                    <a:pt x="70" y="48"/>
                  </a:cubicBezTo>
                  <a:cubicBezTo>
                    <a:pt x="70" y="22"/>
                    <a:pt x="57" y="0"/>
                    <a:pt x="35" y="0"/>
                  </a:cubicBezTo>
                  <a:cubicBezTo>
                    <a:pt x="13" y="0"/>
                    <a:pt x="0" y="21"/>
                    <a:pt x="0" y="49"/>
                  </a:cubicBezTo>
                  <a:cubicBezTo>
                    <a:pt x="0" y="78"/>
                    <a:pt x="13" y="97"/>
                    <a:pt x="35" y="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22" name="Freeform 17"/>
            <p:cNvSpPr>
              <a:spLocks noEditPoints="1"/>
            </p:cNvSpPr>
            <p:nvPr/>
          </p:nvSpPr>
          <p:spPr bwMode="auto">
            <a:xfrm>
              <a:off x="5675313" y="3516313"/>
              <a:ext cx="903288" cy="650875"/>
            </a:xfrm>
            <a:custGeom>
              <a:avLst/>
              <a:gdLst>
                <a:gd name="T0" fmla="*/ 0 w 503"/>
                <a:gd name="T1" fmla="*/ 295 h 363"/>
                <a:gd name="T2" fmla="*/ 250 w 503"/>
                <a:gd name="T3" fmla="*/ 363 h 363"/>
                <a:gd name="T4" fmla="*/ 503 w 503"/>
                <a:gd name="T5" fmla="*/ 294 h 363"/>
                <a:gd name="T6" fmla="*/ 503 w 503"/>
                <a:gd name="T7" fmla="*/ 69 h 363"/>
                <a:gd name="T8" fmla="*/ 250 w 503"/>
                <a:gd name="T9" fmla="*/ 0 h 363"/>
                <a:gd name="T10" fmla="*/ 0 w 503"/>
                <a:gd name="T11" fmla="*/ 69 h 363"/>
                <a:gd name="T12" fmla="*/ 0 w 503"/>
                <a:gd name="T13" fmla="*/ 295 h 363"/>
                <a:gd name="T14" fmla="*/ 370 w 503"/>
                <a:gd name="T15" fmla="*/ 108 h 363"/>
                <a:gd name="T16" fmla="*/ 438 w 503"/>
                <a:gd name="T17" fmla="*/ 181 h 363"/>
                <a:gd name="T18" fmla="*/ 367 w 503"/>
                <a:gd name="T19" fmla="*/ 257 h 363"/>
                <a:gd name="T20" fmla="*/ 299 w 503"/>
                <a:gd name="T21" fmla="*/ 184 h 363"/>
                <a:gd name="T22" fmla="*/ 370 w 503"/>
                <a:gd name="T23" fmla="*/ 108 h 363"/>
                <a:gd name="T24" fmla="*/ 191 w 503"/>
                <a:gd name="T25" fmla="*/ 110 h 363"/>
                <a:gd name="T26" fmla="*/ 281 w 503"/>
                <a:gd name="T27" fmla="*/ 110 h 363"/>
                <a:gd name="T28" fmla="*/ 281 w 503"/>
                <a:gd name="T29" fmla="*/ 137 h 363"/>
                <a:gd name="T30" fmla="*/ 224 w 503"/>
                <a:gd name="T31" fmla="*/ 137 h 363"/>
                <a:gd name="T32" fmla="*/ 224 w 503"/>
                <a:gd name="T33" fmla="*/ 167 h 363"/>
                <a:gd name="T34" fmla="*/ 277 w 503"/>
                <a:gd name="T35" fmla="*/ 167 h 363"/>
                <a:gd name="T36" fmla="*/ 277 w 503"/>
                <a:gd name="T37" fmla="*/ 194 h 363"/>
                <a:gd name="T38" fmla="*/ 224 w 503"/>
                <a:gd name="T39" fmla="*/ 194 h 363"/>
                <a:gd name="T40" fmla="*/ 224 w 503"/>
                <a:gd name="T41" fmla="*/ 228 h 363"/>
                <a:gd name="T42" fmla="*/ 284 w 503"/>
                <a:gd name="T43" fmla="*/ 228 h 363"/>
                <a:gd name="T44" fmla="*/ 284 w 503"/>
                <a:gd name="T45" fmla="*/ 255 h 363"/>
                <a:gd name="T46" fmla="*/ 191 w 503"/>
                <a:gd name="T47" fmla="*/ 255 h 363"/>
                <a:gd name="T48" fmla="*/ 191 w 503"/>
                <a:gd name="T49" fmla="*/ 110 h 363"/>
                <a:gd name="T50" fmla="*/ 111 w 503"/>
                <a:gd name="T51" fmla="*/ 194 h 363"/>
                <a:gd name="T52" fmla="*/ 72 w 503"/>
                <a:gd name="T53" fmla="*/ 152 h 363"/>
                <a:gd name="T54" fmla="*/ 126 w 503"/>
                <a:gd name="T55" fmla="*/ 108 h 363"/>
                <a:gd name="T56" fmla="*/ 163 w 503"/>
                <a:gd name="T57" fmla="*/ 115 h 363"/>
                <a:gd name="T58" fmla="*/ 156 w 503"/>
                <a:gd name="T59" fmla="*/ 142 h 363"/>
                <a:gd name="T60" fmla="*/ 126 w 503"/>
                <a:gd name="T61" fmla="*/ 135 h 363"/>
                <a:gd name="T62" fmla="*/ 105 w 503"/>
                <a:gd name="T63" fmla="*/ 149 h 363"/>
                <a:gd name="T64" fmla="*/ 131 w 503"/>
                <a:gd name="T65" fmla="*/ 169 h 363"/>
                <a:gd name="T66" fmla="*/ 169 w 503"/>
                <a:gd name="T67" fmla="*/ 212 h 363"/>
                <a:gd name="T68" fmla="*/ 111 w 503"/>
                <a:gd name="T69" fmla="*/ 257 h 363"/>
                <a:gd name="T70" fmla="*/ 70 w 503"/>
                <a:gd name="T71" fmla="*/ 248 h 363"/>
                <a:gd name="T72" fmla="*/ 76 w 503"/>
                <a:gd name="T73" fmla="*/ 221 h 363"/>
                <a:gd name="T74" fmla="*/ 113 w 503"/>
                <a:gd name="T75" fmla="*/ 230 h 363"/>
                <a:gd name="T76" fmla="*/ 136 w 503"/>
                <a:gd name="T77" fmla="*/ 215 h 363"/>
                <a:gd name="T78" fmla="*/ 111 w 503"/>
                <a:gd name="T79" fmla="*/ 19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3" h="363">
                  <a:moveTo>
                    <a:pt x="0" y="295"/>
                  </a:moveTo>
                  <a:cubicBezTo>
                    <a:pt x="250" y="363"/>
                    <a:pt x="250" y="363"/>
                    <a:pt x="250" y="363"/>
                  </a:cubicBezTo>
                  <a:cubicBezTo>
                    <a:pt x="503" y="294"/>
                    <a:pt x="503" y="294"/>
                    <a:pt x="503" y="294"/>
                  </a:cubicBezTo>
                  <a:cubicBezTo>
                    <a:pt x="503" y="69"/>
                    <a:pt x="503" y="69"/>
                    <a:pt x="503" y="69"/>
                  </a:cubicBezTo>
                  <a:cubicBezTo>
                    <a:pt x="250" y="0"/>
                    <a:pt x="250" y="0"/>
                    <a:pt x="250" y="0"/>
                  </a:cubicBezTo>
                  <a:cubicBezTo>
                    <a:pt x="0" y="69"/>
                    <a:pt x="0" y="69"/>
                    <a:pt x="0" y="69"/>
                  </a:cubicBezTo>
                  <a:lnTo>
                    <a:pt x="0" y="295"/>
                  </a:lnTo>
                  <a:close/>
                  <a:moveTo>
                    <a:pt x="370" y="108"/>
                  </a:moveTo>
                  <a:cubicBezTo>
                    <a:pt x="414" y="108"/>
                    <a:pt x="438" y="141"/>
                    <a:pt x="438" y="181"/>
                  </a:cubicBezTo>
                  <a:cubicBezTo>
                    <a:pt x="438" y="229"/>
                    <a:pt x="410" y="257"/>
                    <a:pt x="367" y="257"/>
                  </a:cubicBezTo>
                  <a:cubicBezTo>
                    <a:pt x="324" y="257"/>
                    <a:pt x="299" y="225"/>
                    <a:pt x="299" y="184"/>
                  </a:cubicBezTo>
                  <a:cubicBezTo>
                    <a:pt x="299" y="140"/>
                    <a:pt x="327" y="108"/>
                    <a:pt x="370" y="108"/>
                  </a:cubicBezTo>
                  <a:close/>
                  <a:moveTo>
                    <a:pt x="191" y="110"/>
                  </a:moveTo>
                  <a:cubicBezTo>
                    <a:pt x="281" y="110"/>
                    <a:pt x="281" y="110"/>
                    <a:pt x="281" y="110"/>
                  </a:cubicBezTo>
                  <a:cubicBezTo>
                    <a:pt x="281" y="137"/>
                    <a:pt x="281" y="137"/>
                    <a:pt x="281" y="137"/>
                  </a:cubicBezTo>
                  <a:cubicBezTo>
                    <a:pt x="224" y="137"/>
                    <a:pt x="224" y="137"/>
                    <a:pt x="224" y="137"/>
                  </a:cubicBezTo>
                  <a:cubicBezTo>
                    <a:pt x="224" y="167"/>
                    <a:pt x="224" y="167"/>
                    <a:pt x="224" y="167"/>
                  </a:cubicBezTo>
                  <a:cubicBezTo>
                    <a:pt x="277" y="167"/>
                    <a:pt x="277" y="167"/>
                    <a:pt x="277" y="167"/>
                  </a:cubicBezTo>
                  <a:cubicBezTo>
                    <a:pt x="277" y="194"/>
                    <a:pt x="277" y="194"/>
                    <a:pt x="277" y="194"/>
                  </a:cubicBezTo>
                  <a:cubicBezTo>
                    <a:pt x="224" y="194"/>
                    <a:pt x="224" y="194"/>
                    <a:pt x="224" y="194"/>
                  </a:cubicBezTo>
                  <a:cubicBezTo>
                    <a:pt x="224" y="228"/>
                    <a:pt x="224" y="228"/>
                    <a:pt x="224" y="228"/>
                  </a:cubicBezTo>
                  <a:cubicBezTo>
                    <a:pt x="284" y="228"/>
                    <a:pt x="284" y="228"/>
                    <a:pt x="284" y="228"/>
                  </a:cubicBezTo>
                  <a:cubicBezTo>
                    <a:pt x="284" y="255"/>
                    <a:pt x="284" y="255"/>
                    <a:pt x="284" y="255"/>
                  </a:cubicBezTo>
                  <a:cubicBezTo>
                    <a:pt x="191" y="255"/>
                    <a:pt x="191" y="255"/>
                    <a:pt x="191" y="255"/>
                  </a:cubicBezTo>
                  <a:lnTo>
                    <a:pt x="191" y="110"/>
                  </a:lnTo>
                  <a:close/>
                  <a:moveTo>
                    <a:pt x="111" y="194"/>
                  </a:moveTo>
                  <a:cubicBezTo>
                    <a:pt x="87" y="186"/>
                    <a:pt x="72" y="173"/>
                    <a:pt x="72" y="152"/>
                  </a:cubicBezTo>
                  <a:cubicBezTo>
                    <a:pt x="72" y="127"/>
                    <a:pt x="92" y="108"/>
                    <a:pt x="126" y="108"/>
                  </a:cubicBezTo>
                  <a:cubicBezTo>
                    <a:pt x="143" y="108"/>
                    <a:pt x="155" y="111"/>
                    <a:pt x="163" y="115"/>
                  </a:cubicBezTo>
                  <a:cubicBezTo>
                    <a:pt x="156" y="142"/>
                    <a:pt x="156" y="142"/>
                    <a:pt x="156" y="142"/>
                  </a:cubicBezTo>
                  <a:cubicBezTo>
                    <a:pt x="150" y="139"/>
                    <a:pt x="140" y="135"/>
                    <a:pt x="126" y="135"/>
                  </a:cubicBezTo>
                  <a:cubicBezTo>
                    <a:pt x="111" y="135"/>
                    <a:pt x="105" y="141"/>
                    <a:pt x="105" y="149"/>
                  </a:cubicBezTo>
                  <a:cubicBezTo>
                    <a:pt x="105" y="158"/>
                    <a:pt x="113" y="162"/>
                    <a:pt x="131" y="169"/>
                  </a:cubicBezTo>
                  <a:cubicBezTo>
                    <a:pt x="157" y="179"/>
                    <a:pt x="169" y="192"/>
                    <a:pt x="169" y="212"/>
                  </a:cubicBezTo>
                  <a:cubicBezTo>
                    <a:pt x="169" y="237"/>
                    <a:pt x="150" y="257"/>
                    <a:pt x="111" y="257"/>
                  </a:cubicBezTo>
                  <a:cubicBezTo>
                    <a:pt x="94" y="257"/>
                    <a:pt x="78" y="253"/>
                    <a:pt x="70" y="248"/>
                  </a:cubicBezTo>
                  <a:cubicBezTo>
                    <a:pt x="76" y="221"/>
                    <a:pt x="76" y="221"/>
                    <a:pt x="76" y="221"/>
                  </a:cubicBezTo>
                  <a:cubicBezTo>
                    <a:pt x="85" y="226"/>
                    <a:pt x="99" y="230"/>
                    <a:pt x="113" y="230"/>
                  </a:cubicBezTo>
                  <a:cubicBezTo>
                    <a:pt x="128" y="230"/>
                    <a:pt x="136" y="224"/>
                    <a:pt x="136" y="215"/>
                  </a:cubicBezTo>
                  <a:cubicBezTo>
                    <a:pt x="136" y="206"/>
                    <a:pt x="129" y="201"/>
                    <a:pt x="111" y="1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sp>
        <p:nvSpPr>
          <p:cNvPr id="23" name="Oval 18"/>
          <p:cNvSpPr>
            <a:spLocks noChangeArrowheads="1"/>
          </p:cNvSpPr>
          <p:nvPr/>
        </p:nvSpPr>
        <p:spPr bwMode="auto">
          <a:xfrm>
            <a:off x="3873502" y="3248859"/>
            <a:ext cx="866775" cy="860425"/>
          </a:xfrm>
          <a:prstGeom prst="ellipse">
            <a:avLst/>
          </a:prstGeom>
          <a:solidFill>
            <a:schemeClr val="accent6"/>
          </a:solidFill>
          <a:ln>
            <a:noFill/>
          </a:ln>
        </p:spPr>
        <p:txBody>
          <a:bodyPr vert="horz" wrap="square" lIns="91440" tIns="45720" rIns="91440" bIns="45720" numCol="1" anchor="t" anchorCtr="0" compatLnSpc="1"/>
          <a:lstStyle/>
          <a:p>
            <a:endParaRPr lang="en-US" sz="2400"/>
          </a:p>
        </p:txBody>
      </p:sp>
      <p:sp>
        <p:nvSpPr>
          <p:cNvPr id="24" name="TextBox 23"/>
          <p:cNvSpPr txBox="1"/>
          <p:nvPr/>
        </p:nvSpPr>
        <p:spPr>
          <a:xfrm>
            <a:off x="1859190" y="1933259"/>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742274" y="2190574"/>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256414" y="1974900"/>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256414" y="2232214"/>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882271" y="290434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42273" y="3161656"/>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9264962" y="2908079"/>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9264962" y="3165394"/>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943707" y="3865467"/>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742273" y="4122782"/>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9264963" y="3861773"/>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9264962" y="4119088"/>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9264963" y="481587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9264962" y="5073186"/>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993135" y="4815871"/>
            <a:ext cx="1005403" cy="338554"/>
          </a:xfrm>
          <a:prstGeom prst="rect">
            <a:avLst/>
          </a:prstGeom>
          <a:noFill/>
        </p:spPr>
        <p:txBody>
          <a:bodyPr wrap="none" lIns="91440" tIns="45720" rIns="91440" bIns="4572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添加标题</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42273" y="5073186"/>
            <a:ext cx="2239687" cy="646331"/>
          </a:xfrm>
          <a:prstGeom prst="rect">
            <a:avLst/>
          </a:prstGeom>
          <a:noFill/>
        </p:spPr>
        <p:txBody>
          <a:bodyPr wrap="square" lIns="91440" tIns="45720" rIns="91440" bIns="45720"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点击添加文字内容点击添加文字内容点击添加文字内容点击添加文字内容</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40" name="Oval 39"/>
          <p:cNvSpPr/>
          <p:nvPr/>
        </p:nvSpPr>
        <p:spPr>
          <a:xfrm>
            <a:off x="3104009" y="2087067"/>
            <a:ext cx="228600" cy="2286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1" name="Oval 40"/>
          <p:cNvSpPr/>
          <p:nvPr/>
        </p:nvSpPr>
        <p:spPr>
          <a:xfrm>
            <a:off x="3104009" y="3055142"/>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2" name="Oval 41"/>
          <p:cNvSpPr/>
          <p:nvPr/>
        </p:nvSpPr>
        <p:spPr>
          <a:xfrm>
            <a:off x="3104009" y="4048131"/>
            <a:ext cx="228600" cy="22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3" name="Oval 42"/>
          <p:cNvSpPr/>
          <p:nvPr/>
        </p:nvSpPr>
        <p:spPr>
          <a:xfrm>
            <a:off x="3104009" y="4973819"/>
            <a:ext cx="228600" cy="2286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4" name="Oval 43"/>
          <p:cNvSpPr/>
          <p:nvPr/>
        </p:nvSpPr>
        <p:spPr>
          <a:xfrm>
            <a:off x="8876600" y="2087067"/>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5" name="Oval 44"/>
          <p:cNvSpPr/>
          <p:nvPr/>
        </p:nvSpPr>
        <p:spPr>
          <a:xfrm>
            <a:off x="8876600" y="3055142"/>
            <a:ext cx="228600" cy="228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6" name="Oval 45"/>
          <p:cNvSpPr/>
          <p:nvPr/>
        </p:nvSpPr>
        <p:spPr>
          <a:xfrm>
            <a:off x="8876600" y="4048131"/>
            <a:ext cx="228600" cy="228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7" name="Oval 46"/>
          <p:cNvSpPr/>
          <p:nvPr/>
        </p:nvSpPr>
        <p:spPr>
          <a:xfrm>
            <a:off x="8876600" y="4973819"/>
            <a:ext cx="228600"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sp>
        <p:nvSpPr>
          <p:cNvPr id="48" name="AutoShape 19"/>
          <p:cNvSpPr>
            <a:spLocks noChangeAspect="1"/>
          </p:cNvSpPr>
          <p:nvPr/>
        </p:nvSpPr>
        <p:spPr bwMode="auto">
          <a:xfrm>
            <a:off x="4085273" y="3478841"/>
            <a:ext cx="436809" cy="43692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3600" dirty="0">
              <a:solidFill>
                <a:schemeClr val="bg1"/>
              </a:solidFill>
              <a:effectLst>
                <a:outerShdw blurRad="38100" dist="38100" dir="2700000" algn="tl">
                  <a:srgbClr val="000000"/>
                </a:outerShdw>
              </a:effectLst>
              <a:latin typeface="Lato Regular"/>
              <a:cs typeface="Lato Regular"/>
              <a:sym typeface="Gill Sans" charset="0"/>
            </a:endParaRPr>
          </a:p>
        </p:txBody>
      </p:sp>
      <p:sp>
        <p:nvSpPr>
          <p:cNvPr id="49" name="AutoShape 82"/>
          <p:cNvSpPr>
            <a:spLocks noChangeAspect="1"/>
          </p:cNvSpPr>
          <p:nvPr/>
        </p:nvSpPr>
        <p:spPr bwMode="auto">
          <a:xfrm>
            <a:off x="7148866" y="2393681"/>
            <a:ext cx="374183" cy="3742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defTabSz="456565">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50" name="Freeform 16"/>
          <p:cNvSpPr>
            <a:spLocks noChangeAspect="1" noChangeArrowheads="1"/>
          </p:cNvSpPr>
          <p:nvPr/>
        </p:nvSpPr>
        <p:spPr bwMode="auto">
          <a:xfrm>
            <a:off x="5900614" y="1974901"/>
            <a:ext cx="343009" cy="53882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1" name="Freeform 290"/>
          <p:cNvSpPr>
            <a:spLocks noChangeAspect="1" noChangeArrowheads="1"/>
          </p:cNvSpPr>
          <p:nvPr/>
        </p:nvSpPr>
        <p:spPr bwMode="auto">
          <a:xfrm>
            <a:off x="4532613" y="2353163"/>
            <a:ext cx="478451" cy="370577"/>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2" name="Freeform 266"/>
          <p:cNvSpPr>
            <a:spLocks noChangeAspect="1" noChangeArrowheads="1"/>
          </p:cNvSpPr>
          <p:nvPr/>
        </p:nvSpPr>
        <p:spPr bwMode="auto">
          <a:xfrm>
            <a:off x="7649117" y="3340003"/>
            <a:ext cx="466007" cy="513692"/>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182843" tIns="91423" rIns="182843" bIns="91423" anchor="ctr"/>
          <a:lstStyle/>
          <a:p>
            <a:pPr>
              <a:defRPr/>
            </a:pPr>
            <a:endParaRPr lang="en-US" sz="2400" dirty="0">
              <a:ea typeface="宋体" panose="02010600030101010101" pitchFamily="2" charset="-122"/>
            </a:endParaRPr>
          </a:p>
        </p:txBody>
      </p:sp>
      <p:sp>
        <p:nvSpPr>
          <p:cNvPr id="53" name="Freeform 102"/>
          <p:cNvSpPr>
            <a:spLocks noChangeAspect="1" noChangeArrowheads="1"/>
          </p:cNvSpPr>
          <p:nvPr/>
        </p:nvSpPr>
        <p:spPr bwMode="auto">
          <a:xfrm>
            <a:off x="7294174" y="4620168"/>
            <a:ext cx="489084" cy="437143"/>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lIns="91440" tIns="45720" rIns="91440" bIns="45720" anchor="ctr"/>
          <a:lstStyle/>
          <a:p>
            <a:endParaRPr lang="en-US" sz="1065" dirty="0"/>
          </a:p>
        </p:txBody>
      </p:sp>
      <p:sp>
        <p:nvSpPr>
          <p:cNvPr id="54" name="Freeform 53"/>
          <p:cNvSpPr>
            <a:spLocks noChangeAspect="1" noChangeArrowheads="1"/>
          </p:cNvSpPr>
          <p:nvPr/>
        </p:nvSpPr>
        <p:spPr bwMode="auto">
          <a:xfrm>
            <a:off x="5936748" y="5171006"/>
            <a:ext cx="460761" cy="407475"/>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a:defRPr/>
            </a:pPr>
            <a:endParaRPr lang="en-US" sz="2400" dirty="0">
              <a:ea typeface="宋体" panose="02010600030101010101" pitchFamily="2" charset="-122"/>
            </a:endParaRPr>
          </a:p>
        </p:txBody>
      </p:sp>
      <p:sp>
        <p:nvSpPr>
          <p:cNvPr id="55" name="Freeform 106"/>
          <p:cNvSpPr>
            <a:spLocks noChangeAspect="1" noChangeArrowheads="1"/>
          </p:cNvSpPr>
          <p:nvPr/>
        </p:nvSpPr>
        <p:spPr bwMode="auto">
          <a:xfrm>
            <a:off x="4504139" y="4771977"/>
            <a:ext cx="466453" cy="40368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p:spPr>
        <p:txBody>
          <a:bodyPr wrap="none" lIns="243785" tIns="121892" rIns="243785" bIns="121892" anchor="ctr"/>
          <a:lstStyle/>
          <a:p>
            <a:pPr>
              <a:defRPr/>
            </a:pPr>
            <a:endParaRPr lang="en-US" sz="2400" dirty="0"/>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par>
                          <p:cTn id="50" fill="hold">
                            <p:stCondLst>
                              <p:cond delay="2500"/>
                            </p:stCondLst>
                            <p:childTnLst>
                              <p:par>
                                <p:cTn id="51" presetID="53" presetClass="entr" presetSubtype="16"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animEffect transition="in" filter="fade">
                                      <p:cBhvr>
                                        <p:cTn id="60" dur="500"/>
                                        <p:tgtEl>
                                          <p:spTgt spid="52"/>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par>
                          <p:cTn id="71" fill="hold">
                            <p:stCondLst>
                              <p:cond delay="3500"/>
                            </p:stCondLst>
                            <p:childTnLst>
                              <p:par>
                                <p:cTn id="72" presetID="53" presetClass="entr" presetSubtype="1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p:cTn id="79" dur="500" fill="hold"/>
                                        <p:tgtEl>
                                          <p:spTgt spid="53"/>
                                        </p:tgtEl>
                                        <p:attrNameLst>
                                          <p:attrName>ppt_w</p:attrName>
                                        </p:attrNameLst>
                                      </p:cBhvr>
                                      <p:tavLst>
                                        <p:tav tm="0">
                                          <p:val>
                                            <p:fltVal val="0"/>
                                          </p:val>
                                        </p:tav>
                                        <p:tav tm="100000">
                                          <p:val>
                                            <p:strVal val="#ppt_w"/>
                                          </p:val>
                                        </p:tav>
                                      </p:tavLst>
                                    </p:anim>
                                    <p:anim calcmode="lin" valueType="num">
                                      <p:cBhvr>
                                        <p:cTn id="80" dur="500" fill="hold"/>
                                        <p:tgtEl>
                                          <p:spTgt spid="53"/>
                                        </p:tgtEl>
                                        <p:attrNameLst>
                                          <p:attrName>ppt_h</p:attrName>
                                        </p:attrNameLst>
                                      </p:cBhvr>
                                      <p:tavLst>
                                        <p:tav tm="0">
                                          <p:val>
                                            <p:fltVal val="0"/>
                                          </p:val>
                                        </p:tav>
                                        <p:tav tm="100000">
                                          <p:val>
                                            <p:strVal val="#ppt_h"/>
                                          </p:val>
                                        </p:tav>
                                      </p:tavLst>
                                    </p:anim>
                                    <p:animEffect transition="in" filter="fade">
                                      <p:cBhvr>
                                        <p:cTn id="81" dur="500"/>
                                        <p:tgtEl>
                                          <p:spTgt spid="53"/>
                                        </p:tgtEl>
                                      </p:cBhvr>
                                    </p:animEffect>
                                  </p:childTnLst>
                                </p:cTn>
                              </p:par>
                            </p:childTnLst>
                          </p:cTn>
                        </p:par>
                        <p:par>
                          <p:cTn id="82" fill="hold">
                            <p:stCondLst>
                              <p:cond delay="4000"/>
                            </p:stCondLst>
                            <p:childTnLst>
                              <p:par>
                                <p:cTn id="83" presetID="10"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500"/>
                                        <p:tgtEl>
                                          <p:spTgt spid="3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childTnLst>
                          </p:cTn>
                        </p:par>
                        <p:par>
                          <p:cTn id="92" fill="hold">
                            <p:stCondLst>
                              <p:cond delay="4500"/>
                            </p:stCondLst>
                            <p:childTnLst>
                              <p:par>
                                <p:cTn id="93" presetID="53" presetClass="entr" presetSubtype="16"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p:cTn id="95" dur="500" fill="hold"/>
                                        <p:tgtEl>
                                          <p:spTgt spid="13"/>
                                        </p:tgtEl>
                                        <p:attrNameLst>
                                          <p:attrName>ppt_w</p:attrName>
                                        </p:attrNameLst>
                                      </p:cBhvr>
                                      <p:tavLst>
                                        <p:tav tm="0">
                                          <p:val>
                                            <p:fltVal val="0"/>
                                          </p:val>
                                        </p:tav>
                                        <p:tav tm="100000">
                                          <p:val>
                                            <p:strVal val="#ppt_w"/>
                                          </p:val>
                                        </p:tav>
                                      </p:tavLst>
                                    </p:anim>
                                    <p:anim calcmode="lin" valueType="num">
                                      <p:cBhvr>
                                        <p:cTn id="96" dur="500" fill="hold"/>
                                        <p:tgtEl>
                                          <p:spTgt spid="13"/>
                                        </p:tgtEl>
                                        <p:attrNameLst>
                                          <p:attrName>ppt_h</p:attrName>
                                        </p:attrNameLst>
                                      </p:cBhvr>
                                      <p:tavLst>
                                        <p:tav tm="0">
                                          <p:val>
                                            <p:fltVal val="0"/>
                                          </p:val>
                                        </p:tav>
                                        <p:tav tm="100000">
                                          <p:val>
                                            <p:strVal val="#ppt_h"/>
                                          </p:val>
                                        </p:tav>
                                      </p:tavLst>
                                    </p:anim>
                                    <p:animEffect transition="in" filter="fade">
                                      <p:cBhvr>
                                        <p:cTn id="97" dur="500"/>
                                        <p:tgtEl>
                                          <p:spTgt spid="13"/>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p:cTn id="100" dur="500" fill="hold"/>
                                        <p:tgtEl>
                                          <p:spTgt spid="54"/>
                                        </p:tgtEl>
                                        <p:attrNameLst>
                                          <p:attrName>ppt_w</p:attrName>
                                        </p:attrNameLst>
                                      </p:cBhvr>
                                      <p:tavLst>
                                        <p:tav tm="0">
                                          <p:val>
                                            <p:fltVal val="0"/>
                                          </p:val>
                                        </p:tav>
                                        <p:tav tm="100000">
                                          <p:val>
                                            <p:strVal val="#ppt_w"/>
                                          </p:val>
                                        </p:tav>
                                      </p:tavLst>
                                    </p:anim>
                                    <p:anim calcmode="lin" valueType="num">
                                      <p:cBhvr>
                                        <p:cTn id="101" dur="500" fill="hold"/>
                                        <p:tgtEl>
                                          <p:spTgt spid="54"/>
                                        </p:tgtEl>
                                        <p:attrNameLst>
                                          <p:attrName>ppt_h</p:attrName>
                                        </p:attrNameLst>
                                      </p:cBhvr>
                                      <p:tavLst>
                                        <p:tav tm="0">
                                          <p:val>
                                            <p:fltVal val="0"/>
                                          </p:val>
                                        </p:tav>
                                        <p:tav tm="100000">
                                          <p:val>
                                            <p:strVal val="#ppt_h"/>
                                          </p:val>
                                        </p:tav>
                                      </p:tavLst>
                                    </p:anim>
                                    <p:animEffect transition="in" filter="fade">
                                      <p:cBhvr>
                                        <p:cTn id="102" dur="500"/>
                                        <p:tgtEl>
                                          <p:spTgt spid="54"/>
                                        </p:tgtEl>
                                      </p:cBhvr>
                                    </p:animEffect>
                                  </p:childTnLst>
                                </p:cTn>
                              </p:par>
                            </p:childTnLst>
                          </p:cTn>
                        </p:par>
                        <p:par>
                          <p:cTn id="103" fill="hold">
                            <p:stCondLst>
                              <p:cond delay="5000"/>
                            </p:stCondLst>
                            <p:childTnLst>
                              <p:par>
                                <p:cTn id="104" presetID="10" presetClass="entr" presetSubtype="0"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Effect transition="in" filter="fade">
                                      <p:cBhvr>
                                        <p:cTn id="106" dur="500"/>
                                        <p:tgtEl>
                                          <p:spTgt spid="4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fade">
                                      <p:cBhvr>
                                        <p:cTn id="112" dur="500"/>
                                        <p:tgtEl>
                                          <p:spTgt spid="39"/>
                                        </p:tgtEl>
                                      </p:cBhvr>
                                    </p:animEffect>
                                  </p:childTnLst>
                                </p:cTn>
                              </p:par>
                            </p:childTnLst>
                          </p:cTn>
                        </p:par>
                        <p:par>
                          <p:cTn id="113" fill="hold">
                            <p:stCondLst>
                              <p:cond delay="5500"/>
                            </p:stCondLst>
                            <p:childTnLst>
                              <p:par>
                                <p:cTn id="114" presetID="53" presetClass="entr" presetSubtype="16" fill="hold" grpId="0"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fill="hold"/>
                                        <p:tgtEl>
                                          <p:spTgt spid="14"/>
                                        </p:tgtEl>
                                        <p:attrNameLst>
                                          <p:attrName>ppt_w</p:attrName>
                                        </p:attrNameLst>
                                      </p:cBhvr>
                                      <p:tavLst>
                                        <p:tav tm="0">
                                          <p:val>
                                            <p:fltVal val="0"/>
                                          </p:val>
                                        </p:tav>
                                        <p:tav tm="100000">
                                          <p:val>
                                            <p:strVal val="#ppt_w"/>
                                          </p:val>
                                        </p:tav>
                                      </p:tavLst>
                                    </p:anim>
                                    <p:anim calcmode="lin" valueType="num">
                                      <p:cBhvr>
                                        <p:cTn id="117" dur="500" fill="hold"/>
                                        <p:tgtEl>
                                          <p:spTgt spid="14"/>
                                        </p:tgtEl>
                                        <p:attrNameLst>
                                          <p:attrName>ppt_h</p:attrName>
                                        </p:attrNameLst>
                                      </p:cBhvr>
                                      <p:tavLst>
                                        <p:tav tm="0">
                                          <p:val>
                                            <p:fltVal val="0"/>
                                          </p:val>
                                        </p:tav>
                                        <p:tav tm="100000">
                                          <p:val>
                                            <p:strVal val="#ppt_h"/>
                                          </p:val>
                                        </p:tav>
                                      </p:tavLst>
                                    </p:anim>
                                    <p:animEffect transition="in" filter="fade">
                                      <p:cBhvr>
                                        <p:cTn id="118" dur="500"/>
                                        <p:tgtEl>
                                          <p:spTgt spid="14"/>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p:cTn id="121" dur="500" fill="hold"/>
                                        <p:tgtEl>
                                          <p:spTgt spid="55"/>
                                        </p:tgtEl>
                                        <p:attrNameLst>
                                          <p:attrName>ppt_w</p:attrName>
                                        </p:attrNameLst>
                                      </p:cBhvr>
                                      <p:tavLst>
                                        <p:tav tm="0">
                                          <p:val>
                                            <p:fltVal val="0"/>
                                          </p:val>
                                        </p:tav>
                                        <p:tav tm="100000">
                                          <p:val>
                                            <p:strVal val="#ppt_w"/>
                                          </p:val>
                                        </p:tav>
                                      </p:tavLst>
                                    </p:anim>
                                    <p:anim calcmode="lin" valueType="num">
                                      <p:cBhvr>
                                        <p:cTn id="122" dur="500" fill="hold"/>
                                        <p:tgtEl>
                                          <p:spTgt spid="55"/>
                                        </p:tgtEl>
                                        <p:attrNameLst>
                                          <p:attrName>ppt_h</p:attrName>
                                        </p:attrNameLst>
                                      </p:cBhvr>
                                      <p:tavLst>
                                        <p:tav tm="0">
                                          <p:val>
                                            <p:fltVal val="0"/>
                                          </p:val>
                                        </p:tav>
                                        <p:tav tm="100000">
                                          <p:val>
                                            <p:strVal val="#ppt_h"/>
                                          </p:val>
                                        </p:tav>
                                      </p:tavLst>
                                    </p:anim>
                                    <p:animEffect transition="in" filter="fade">
                                      <p:cBhvr>
                                        <p:cTn id="123" dur="500"/>
                                        <p:tgtEl>
                                          <p:spTgt spid="55"/>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500"/>
                                        <p:tgtEl>
                                          <p:spTgt spid="4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2"/>
                                        </p:tgtEl>
                                        <p:attrNameLst>
                                          <p:attrName>style.visibility</p:attrName>
                                        </p:attrNameLst>
                                      </p:cBhvr>
                                      <p:to>
                                        <p:strVal val="visible"/>
                                      </p:to>
                                    </p:set>
                                    <p:animEffect transition="in" filter="fade">
                                      <p:cBhvr>
                                        <p:cTn id="130" dur="500"/>
                                        <p:tgtEl>
                                          <p:spTgt spid="3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500"/>
                                        <p:tgtEl>
                                          <p:spTgt spid="33"/>
                                        </p:tgtEl>
                                      </p:cBhvr>
                                    </p:animEffect>
                                  </p:childTnLst>
                                </p:cTn>
                              </p:par>
                            </p:childTnLst>
                          </p:cTn>
                        </p:par>
                        <p:par>
                          <p:cTn id="134" fill="hold">
                            <p:stCondLst>
                              <p:cond delay="6500"/>
                            </p:stCondLst>
                            <p:childTnLst>
                              <p:par>
                                <p:cTn id="135" presetID="53" presetClass="entr" presetSubtype="16" fill="hold" grpId="0" nodeType="afterEffect">
                                  <p:stCondLst>
                                    <p:cond delay="0"/>
                                  </p:stCondLst>
                                  <p:childTnLst>
                                    <p:set>
                                      <p:cBhvr>
                                        <p:cTn id="136" dur="1" fill="hold">
                                          <p:stCondLst>
                                            <p:cond delay="0"/>
                                          </p:stCondLst>
                                        </p:cTn>
                                        <p:tgtEl>
                                          <p:spTgt spid="23"/>
                                        </p:tgtEl>
                                        <p:attrNameLst>
                                          <p:attrName>style.visibility</p:attrName>
                                        </p:attrNameLst>
                                      </p:cBhvr>
                                      <p:to>
                                        <p:strVal val="visible"/>
                                      </p:to>
                                    </p:set>
                                    <p:anim calcmode="lin" valueType="num">
                                      <p:cBhvr>
                                        <p:cTn id="137" dur="500" fill="hold"/>
                                        <p:tgtEl>
                                          <p:spTgt spid="23"/>
                                        </p:tgtEl>
                                        <p:attrNameLst>
                                          <p:attrName>ppt_w</p:attrName>
                                        </p:attrNameLst>
                                      </p:cBhvr>
                                      <p:tavLst>
                                        <p:tav tm="0">
                                          <p:val>
                                            <p:fltVal val="0"/>
                                          </p:val>
                                        </p:tav>
                                        <p:tav tm="100000">
                                          <p:val>
                                            <p:strVal val="#ppt_w"/>
                                          </p:val>
                                        </p:tav>
                                      </p:tavLst>
                                    </p:anim>
                                    <p:anim calcmode="lin" valueType="num">
                                      <p:cBhvr>
                                        <p:cTn id="138" dur="500" fill="hold"/>
                                        <p:tgtEl>
                                          <p:spTgt spid="23"/>
                                        </p:tgtEl>
                                        <p:attrNameLst>
                                          <p:attrName>ppt_h</p:attrName>
                                        </p:attrNameLst>
                                      </p:cBhvr>
                                      <p:tavLst>
                                        <p:tav tm="0">
                                          <p:val>
                                            <p:fltVal val="0"/>
                                          </p:val>
                                        </p:tav>
                                        <p:tav tm="100000">
                                          <p:val>
                                            <p:strVal val="#ppt_h"/>
                                          </p:val>
                                        </p:tav>
                                      </p:tavLst>
                                    </p:anim>
                                    <p:animEffect transition="in" filter="fade">
                                      <p:cBhvr>
                                        <p:cTn id="139" dur="500"/>
                                        <p:tgtEl>
                                          <p:spTgt spid="23"/>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48"/>
                                        </p:tgtEl>
                                        <p:attrNameLst>
                                          <p:attrName>style.visibility</p:attrName>
                                        </p:attrNameLst>
                                      </p:cBhvr>
                                      <p:to>
                                        <p:strVal val="visible"/>
                                      </p:to>
                                    </p:set>
                                    <p:anim calcmode="lin" valueType="num">
                                      <p:cBhvr>
                                        <p:cTn id="142" dur="500" fill="hold"/>
                                        <p:tgtEl>
                                          <p:spTgt spid="48"/>
                                        </p:tgtEl>
                                        <p:attrNameLst>
                                          <p:attrName>ppt_w</p:attrName>
                                        </p:attrNameLst>
                                      </p:cBhvr>
                                      <p:tavLst>
                                        <p:tav tm="0">
                                          <p:val>
                                            <p:fltVal val="0"/>
                                          </p:val>
                                        </p:tav>
                                        <p:tav tm="100000">
                                          <p:val>
                                            <p:strVal val="#ppt_w"/>
                                          </p:val>
                                        </p:tav>
                                      </p:tavLst>
                                    </p:anim>
                                    <p:anim calcmode="lin" valueType="num">
                                      <p:cBhvr>
                                        <p:cTn id="143" dur="500" fill="hold"/>
                                        <p:tgtEl>
                                          <p:spTgt spid="48"/>
                                        </p:tgtEl>
                                        <p:attrNameLst>
                                          <p:attrName>ppt_h</p:attrName>
                                        </p:attrNameLst>
                                      </p:cBhvr>
                                      <p:tavLst>
                                        <p:tav tm="0">
                                          <p:val>
                                            <p:fltVal val="0"/>
                                          </p:val>
                                        </p:tav>
                                        <p:tav tm="100000">
                                          <p:val>
                                            <p:strVal val="#ppt_h"/>
                                          </p:val>
                                        </p:tav>
                                      </p:tavLst>
                                    </p:anim>
                                    <p:animEffect transition="in" filter="fade">
                                      <p:cBhvr>
                                        <p:cTn id="144" dur="500"/>
                                        <p:tgtEl>
                                          <p:spTgt spid="48"/>
                                        </p:tgtEl>
                                      </p:cBhvr>
                                    </p:animEffect>
                                  </p:childTnLst>
                                </p:cTn>
                              </p:par>
                            </p:childTnLst>
                          </p:cTn>
                        </p:par>
                        <p:par>
                          <p:cTn id="145" fill="hold">
                            <p:stCondLst>
                              <p:cond delay="7000"/>
                            </p:stCondLst>
                            <p:childTnLst>
                              <p:par>
                                <p:cTn id="146" presetID="10" presetClass="entr" presetSubtype="0" fill="hold" grpId="0" nodeType="after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fade">
                                      <p:cBhvr>
                                        <p:cTn id="148" dur="500"/>
                                        <p:tgtEl>
                                          <p:spTgt spid="41"/>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28"/>
                                        </p:tgtEl>
                                        <p:attrNameLst>
                                          <p:attrName>style.visibility</p:attrName>
                                        </p:attrNameLst>
                                      </p:cBhvr>
                                      <p:to>
                                        <p:strVal val="visible"/>
                                      </p:to>
                                    </p:set>
                                    <p:animEffect transition="in" filter="fade">
                                      <p:cBhvr>
                                        <p:cTn id="151" dur="500"/>
                                        <p:tgtEl>
                                          <p:spTgt spid="28"/>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9"/>
                                        </p:tgtEl>
                                        <p:attrNameLst>
                                          <p:attrName>style.visibility</p:attrName>
                                        </p:attrNameLst>
                                      </p:cBhvr>
                                      <p:to>
                                        <p:strVal val="visible"/>
                                      </p:to>
                                    </p:set>
                                    <p:animEffect transition="in" filter="fade">
                                      <p:cBhvr>
                                        <p:cTn id="154" dur="500"/>
                                        <p:tgtEl>
                                          <p:spTgt spid="29"/>
                                        </p:tgtEl>
                                      </p:cBhvr>
                                    </p:animEffect>
                                  </p:childTnLst>
                                </p:cTn>
                              </p:par>
                            </p:childTnLst>
                          </p:cTn>
                        </p:par>
                        <p:par>
                          <p:cTn id="155" fill="hold">
                            <p:stCondLst>
                              <p:cond delay="7500"/>
                            </p:stCondLst>
                            <p:childTnLst>
                              <p:par>
                                <p:cTn id="156" presetID="53" presetClass="entr" presetSubtype="16" fill="hold" grpId="0" nodeType="afterEffect">
                                  <p:stCondLst>
                                    <p:cond delay="0"/>
                                  </p:stCondLst>
                                  <p:childTnLst>
                                    <p:set>
                                      <p:cBhvr>
                                        <p:cTn id="157" dur="1" fill="hold">
                                          <p:stCondLst>
                                            <p:cond delay="0"/>
                                          </p:stCondLst>
                                        </p:cTn>
                                        <p:tgtEl>
                                          <p:spTgt spid="16"/>
                                        </p:tgtEl>
                                        <p:attrNameLst>
                                          <p:attrName>style.visibility</p:attrName>
                                        </p:attrNameLst>
                                      </p:cBhvr>
                                      <p:to>
                                        <p:strVal val="visible"/>
                                      </p:to>
                                    </p:set>
                                    <p:anim calcmode="lin" valueType="num">
                                      <p:cBhvr>
                                        <p:cTn id="158" dur="500" fill="hold"/>
                                        <p:tgtEl>
                                          <p:spTgt spid="16"/>
                                        </p:tgtEl>
                                        <p:attrNameLst>
                                          <p:attrName>ppt_w</p:attrName>
                                        </p:attrNameLst>
                                      </p:cBhvr>
                                      <p:tavLst>
                                        <p:tav tm="0">
                                          <p:val>
                                            <p:fltVal val="0"/>
                                          </p:val>
                                        </p:tav>
                                        <p:tav tm="100000">
                                          <p:val>
                                            <p:strVal val="#ppt_w"/>
                                          </p:val>
                                        </p:tav>
                                      </p:tavLst>
                                    </p:anim>
                                    <p:anim calcmode="lin" valueType="num">
                                      <p:cBhvr>
                                        <p:cTn id="159" dur="500" fill="hold"/>
                                        <p:tgtEl>
                                          <p:spTgt spid="16"/>
                                        </p:tgtEl>
                                        <p:attrNameLst>
                                          <p:attrName>ppt_h</p:attrName>
                                        </p:attrNameLst>
                                      </p:cBhvr>
                                      <p:tavLst>
                                        <p:tav tm="0">
                                          <p:val>
                                            <p:fltVal val="0"/>
                                          </p:val>
                                        </p:tav>
                                        <p:tav tm="100000">
                                          <p:val>
                                            <p:strVal val="#ppt_h"/>
                                          </p:val>
                                        </p:tav>
                                      </p:tavLst>
                                    </p:anim>
                                    <p:animEffect transition="in" filter="fade">
                                      <p:cBhvr>
                                        <p:cTn id="160" dur="500"/>
                                        <p:tgtEl>
                                          <p:spTgt spid="16"/>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51"/>
                                        </p:tgtEl>
                                        <p:attrNameLst>
                                          <p:attrName>style.visibility</p:attrName>
                                        </p:attrNameLst>
                                      </p:cBhvr>
                                      <p:to>
                                        <p:strVal val="visible"/>
                                      </p:to>
                                    </p:set>
                                    <p:anim calcmode="lin" valueType="num">
                                      <p:cBhvr>
                                        <p:cTn id="163" dur="500" fill="hold"/>
                                        <p:tgtEl>
                                          <p:spTgt spid="51"/>
                                        </p:tgtEl>
                                        <p:attrNameLst>
                                          <p:attrName>ppt_w</p:attrName>
                                        </p:attrNameLst>
                                      </p:cBhvr>
                                      <p:tavLst>
                                        <p:tav tm="0">
                                          <p:val>
                                            <p:fltVal val="0"/>
                                          </p:val>
                                        </p:tav>
                                        <p:tav tm="100000">
                                          <p:val>
                                            <p:strVal val="#ppt_w"/>
                                          </p:val>
                                        </p:tav>
                                      </p:tavLst>
                                    </p:anim>
                                    <p:anim calcmode="lin" valueType="num">
                                      <p:cBhvr>
                                        <p:cTn id="164" dur="500" fill="hold"/>
                                        <p:tgtEl>
                                          <p:spTgt spid="51"/>
                                        </p:tgtEl>
                                        <p:attrNameLst>
                                          <p:attrName>ppt_h</p:attrName>
                                        </p:attrNameLst>
                                      </p:cBhvr>
                                      <p:tavLst>
                                        <p:tav tm="0">
                                          <p:val>
                                            <p:fltVal val="0"/>
                                          </p:val>
                                        </p:tav>
                                        <p:tav tm="100000">
                                          <p:val>
                                            <p:strVal val="#ppt_h"/>
                                          </p:val>
                                        </p:tav>
                                      </p:tavLst>
                                    </p:anim>
                                    <p:animEffect transition="in" filter="fade">
                                      <p:cBhvr>
                                        <p:cTn id="165" dur="500"/>
                                        <p:tgtEl>
                                          <p:spTgt spid="51"/>
                                        </p:tgtEl>
                                      </p:cBhvr>
                                    </p:animEffect>
                                  </p:childTnLst>
                                </p:cTn>
                              </p:par>
                            </p:childTnLst>
                          </p:cTn>
                        </p:par>
                        <p:par>
                          <p:cTn id="166" fill="hold">
                            <p:stCondLst>
                              <p:cond delay="8000"/>
                            </p:stCondLst>
                            <p:childTnLst>
                              <p:par>
                                <p:cTn id="167" presetID="10" presetClass="entr" presetSubtype="0" fill="hold" grpId="0" nodeType="afterEffect">
                                  <p:stCondLst>
                                    <p:cond delay="0"/>
                                  </p:stCondLst>
                                  <p:childTnLst>
                                    <p:set>
                                      <p:cBhvr>
                                        <p:cTn id="168" dur="1" fill="hold">
                                          <p:stCondLst>
                                            <p:cond delay="0"/>
                                          </p:stCondLst>
                                        </p:cTn>
                                        <p:tgtEl>
                                          <p:spTgt spid="40"/>
                                        </p:tgtEl>
                                        <p:attrNameLst>
                                          <p:attrName>style.visibility</p:attrName>
                                        </p:attrNameLst>
                                      </p:cBhvr>
                                      <p:to>
                                        <p:strVal val="visible"/>
                                      </p:to>
                                    </p:set>
                                    <p:animEffect transition="in" filter="fade">
                                      <p:cBhvr>
                                        <p:cTn id="169" dur="500"/>
                                        <p:tgtEl>
                                          <p:spTgt spid="40"/>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24"/>
                                        </p:tgtEl>
                                        <p:attrNameLst>
                                          <p:attrName>style.visibility</p:attrName>
                                        </p:attrNameLst>
                                      </p:cBhvr>
                                      <p:to>
                                        <p:strVal val="visible"/>
                                      </p:to>
                                    </p:set>
                                    <p:animEffect transition="in" filter="fade">
                                      <p:cBhvr>
                                        <p:cTn id="172" dur="500"/>
                                        <p:tgtEl>
                                          <p:spTgt spid="24"/>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25"/>
                                        </p:tgtEl>
                                        <p:attrNameLst>
                                          <p:attrName>style.visibility</p:attrName>
                                        </p:attrNameLst>
                                      </p:cBhvr>
                                      <p:to>
                                        <p:strVal val="visible"/>
                                      </p:to>
                                    </p:set>
                                    <p:animEffect transition="in" filter="fade">
                                      <p:cBhvr>
                                        <p:cTn id="17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23" grpId="0" animBg="1"/>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15771" y="2119085"/>
            <a:ext cx="6674969" cy="2400657"/>
          </a:xfrm>
          <a:prstGeom prst="rect">
            <a:avLst/>
          </a:prstGeom>
          <a:noFill/>
        </p:spPr>
        <p:txBody>
          <a:bodyPr wrap="none" rtlCol="0">
            <a:spAutoFit/>
          </a:bodyPr>
          <a:lstStyle/>
          <a:p>
            <a:r>
              <a:rPr lang="en-US" altLang="zh-CN" sz="15000" dirty="0" smtClean="0">
                <a:solidFill>
                  <a:schemeClr val="accent1"/>
                </a:solidFill>
                <a:effectLst>
                  <a:reflection blurRad="6350" stA="55000" endA="300" endPos="45500" dir="5400000" sy="-100000" algn="bl" rotWithShape="0"/>
                </a:effectLst>
                <a:latin typeface="Impact" panose="020B0806030902050204" pitchFamily="34" charset="0"/>
                <a:ea typeface="造字工房力黑（非商用）常规体" pitchFamily="50" charset="-122"/>
              </a:rPr>
              <a:t>THANKS!</a:t>
            </a:r>
            <a:endParaRPr lang="zh-CN" altLang="en-US" sz="15000" dirty="0">
              <a:solidFill>
                <a:schemeClr val="accent1"/>
              </a:solidFill>
              <a:effectLst>
                <a:reflection blurRad="6350" stA="55000" endA="300" endPos="45500" dir="5400000" sy="-100000" algn="bl" rotWithShape="0"/>
              </a:effectLst>
              <a:latin typeface="Impact" panose="020B0806030902050204" pitchFamily="34" charset="0"/>
              <a:ea typeface="造字工房力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ww.33ppt.com">
  <a:themeElements>
    <a:clrScheme name="自定义 332">
      <a:dk1>
        <a:sysClr val="windowText" lastClr="000000"/>
      </a:dk1>
      <a:lt1>
        <a:sysClr val="window" lastClr="FFFFFF"/>
      </a:lt1>
      <a:dk2>
        <a:srgbClr val="44546A"/>
      </a:dk2>
      <a:lt2>
        <a:srgbClr val="E7E6E6"/>
      </a:lt2>
      <a:accent1>
        <a:srgbClr val="EB1552"/>
      </a:accent1>
      <a:accent2>
        <a:srgbClr val="CC00FF"/>
      </a:accent2>
      <a:accent3>
        <a:srgbClr val="EB1552"/>
      </a:accent3>
      <a:accent4>
        <a:srgbClr val="CC00FF"/>
      </a:accent4>
      <a:accent5>
        <a:srgbClr val="EB1552"/>
      </a:accent5>
      <a:accent6>
        <a:srgbClr val="CC00FF"/>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ww.33ppt.com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ww.33ppt.com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6162</Words>
  <Application>WPS 演示</Application>
  <PresentationFormat>宽屏</PresentationFormat>
  <Paragraphs>689</Paragraphs>
  <Slides>39</Slides>
  <Notes>39</Notes>
  <HiddenSlides>0</HiddenSlides>
  <MMClips>1</MMClips>
  <ScaleCrop>false</ScaleCrop>
  <HeadingPairs>
    <vt:vector size="6" baseType="variant">
      <vt:variant>
        <vt:lpstr>已用的字体</vt:lpstr>
      </vt:variant>
      <vt:variant>
        <vt:i4>23</vt:i4>
      </vt:variant>
      <vt:variant>
        <vt:lpstr>主题</vt:lpstr>
      </vt:variant>
      <vt:variant>
        <vt:i4>3</vt:i4>
      </vt:variant>
      <vt:variant>
        <vt:lpstr>幻灯片标题</vt:lpstr>
      </vt:variant>
      <vt:variant>
        <vt:i4>39</vt:i4>
      </vt:variant>
    </vt:vector>
  </HeadingPairs>
  <TitlesOfParts>
    <vt:vector size="65" baseType="lpstr">
      <vt:lpstr>Arial</vt:lpstr>
      <vt:lpstr>宋体</vt:lpstr>
      <vt:lpstr>Wingdings</vt:lpstr>
      <vt:lpstr>微软雅黑</vt:lpstr>
      <vt:lpstr>方正剪纸简体</vt:lpstr>
      <vt:lpstr>方正正粗黑简体</vt:lpstr>
      <vt:lpstr>Impact</vt:lpstr>
      <vt:lpstr>Kontrapunkt Bob Bold</vt:lpstr>
      <vt:lpstr>Lato Light</vt:lpstr>
      <vt:lpstr>Gill Sans</vt:lpstr>
      <vt:lpstr>Calibri</vt:lpstr>
      <vt:lpstr>MS PGothic</vt:lpstr>
      <vt:lpstr>Lato Regular</vt:lpstr>
      <vt:lpstr>Arial Unicode MS</vt:lpstr>
      <vt:lpstr>Lato Light</vt:lpstr>
      <vt:lpstr>Source Sans Pro ExtraLight</vt:lpstr>
      <vt:lpstr>FontAwesome</vt:lpstr>
      <vt:lpstr>Helvetica Light</vt:lpstr>
      <vt:lpstr>造字工房力黑（非商用）常规体</vt:lpstr>
      <vt:lpstr>黑体</vt:lpstr>
      <vt:lpstr>Segoe Print</vt:lpstr>
      <vt:lpstr>Calibri Light</vt:lpstr>
      <vt:lpstr>Gill Sans MT</vt:lpstr>
      <vt:lpstr>www.33ppt.com</vt:lpstr>
      <vt:lpstr>www.33ppt.com11</vt:lpstr>
      <vt:lpstr>www.33ppt.com3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
  <cp:lastModifiedBy>拉普耶鲁</cp:lastModifiedBy>
  <cp:revision>2</cp:revision>
  <dcterms:created xsi:type="dcterms:W3CDTF">2017-04-06T10:49:00Z</dcterms:created>
  <dcterms:modified xsi:type="dcterms:W3CDTF">2018-12-05T06:50:10Z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2052-10.1.0.7669</vt:lpwstr>
  </property>
</Properties>
</file>