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57" r:id="rId6"/>
    <p:sldId id="262" r:id="rId7"/>
    <p:sldId id="263" r:id="rId8"/>
    <p:sldId id="27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FB3CA"/>
    <a:srgbClr val="3C5568"/>
    <a:srgbClr val="8AD77C"/>
    <a:srgbClr val="A4A3A4"/>
    <a:srgbClr val="414141"/>
    <a:srgbClr val="F9A98A"/>
    <a:srgbClr val="F1CCC0"/>
    <a:srgbClr val="9C1037"/>
    <a:srgbClr val="81818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 showGuides="1">
      <p:cViewPr varScale="1">
        <p:scale>
          <a:sx n="149" d="100"/>
          <a:sy n="149" d="100"/>
        </p:scale>
        <p:origin x="-534" y="-90"/>
      </p:cViewPr>
      <p:guideLst>
        <p:guide orient="horz" pos="1620"/>
        <p:guide pos="28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EE9AC-6639-4925-91AF-D31F83896028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292E4-3840-4C2B-855E-8D3383FCE6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7766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292E4-3840-4C2B-855E-8D3383FCE62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9C5F34A2-82A2-4282-BA03-0986E2BFDDD5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6EE0-B7DC-4511-942C-62A4E87543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74038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9C5F34A2-82A2-4282-BA03-0986E2BFDDD5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6EE0-B7DC-4511-942C-62A4E87543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87978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9C5F34A2-82A2-4282-BA03-0986E2BFDDD5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6EE0-B7DC-4511-942C-62A4E87543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7856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9C5F34A2-82A2-4282-BA03-0986E2BFDDD5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6EE0-B7DC-4511-942C-62A4E87543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25402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9C5F34A2-82A2-4282-BA03-0986E2BFDDD5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6EE0-B7DC-4511-942C-62A4E87543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87137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9C5F34A2-82A2-4282-BA03-0986E2BFDDD5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6EE0-B7DC-4511-942C-62A4E87543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01182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9C5F34A2-82A2-4282-BA03-0986E2BFDDD5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6EE0-B7DC-4511-942C-62A4E87543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56571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9C5F34A2-82A2-4282-BA03-0986E2BFDDD5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6EE0-B7DC-4511-942C-62A4E87543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75834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9C5F34A2-82A2-4282-BA03-0986E2BFDDD5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6EE0-B7DC-4511-942C-62A4E87543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40634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9C5F34A2-82A2-4282-BA03-0986E2BFDDD5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6EE0-B7DC-4511-942C-62A4E87543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93846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9C5F34A2-82A2-4282-BA03-0986E2BFDDD5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6EE0-B7DC-4511-942C-62A4E87543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39610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810003" y="371650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www.pptjia.com/word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www.pptjia.com/excel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www.pptjia.com/ziliao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www.pptjia.com/fanwen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www.pptjia.com/shiti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www.pptjia.com/jiaoan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www.pptjia.com/ziti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E6EE0-B7DC-4511-942C-62A4E8754392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168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jpeg"/><Relationship Id="rId18" Type="http://schemas.openxmlformats.org/officeDocument/2006/relationships/image" Target="../media/image42.jpeg"/><Relationship Id="rId26" Type="http://schemas.openxmlformats.org/officeDocument/2006/relationships/image" Target="../media/image48.jpeg"/><Relationship Id="rId3" Type="http://schemas.openxmlformats.org/officeDocument/2006/relationships/image" Target="../media/image29.png"/><Relationship Id="rId21" Type="http://schemas.openxmlformats.org/officeDocument/2006/relationships/image" Target="../media/image44.jpeg"/><Relationship Id="rId7" Type="http://schemas.openxmlformats.org/officeDocument/2006/relationships/image" Target="../media/image33.jpeg"/><Relationship Id="rId12" Type="http://schemas.openxmlformats.org/officeDocument/2006/relationships/image" Target="../media/image37.jpeg"/><Relationship Id="rId17" Type="http://schemas.openxmlformats.org/officeDocument/2006/relationships/image" Target="../media/image41.jpeg"/><Relationship Id="rId25" Type="http://schemas.microsoft.com/office/2007/relationships/hdphoto" Target="../media/hdphoto9.wdp"/><Relationship Id="rId33" Type="http://schemas.openxmlformats.org/officeDocument/2006/relationships/image" Target="../media/image54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0.jpeg"/><Relationship Id="rId20" Type="http://schemas.microsoft.com/office/2007/relationships/hdphoto" Target="../media/hdphoto8.wdp"/><Relationship Id="rId29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11" Type="http://schemas.openxmlformats.org/officeDocument/2006/relationships/image" Target="../media/image36.jpeg"/><Relationship Id="rId24" Type="http://schemas.openxmlformats.org/officeDocument/2006/relationships/image" Target="../media/image47.png"/><Relationship Id="rId32" Type="http://schemas.openxmlformats.org/officeDocument/2006/relationships/image" Target="../media/image53.jpeg"/><Relationship Id="rId5" Type="http://schemas.openxmlformats.org/officeDocument/2006/relationships/image" Target="../media/image31.jpeg"/><Relationship Id="rId15" Type="http://schemas.microsoft.com/office/2007/relationships/hdphoto" Target="../media/hdphoto7.wdp"/><Relationship Id="rId23" Type="http://schemas.openxmlformats.org/officeDocument/2006/relationships/image" Target="../media/image46.jpeg"/><Relationship Id="rId28" Type="http://schemas.openxmlformats.org/officeDocument/2006/relationships/image" Target="../media/image50.jpeg"/><Relationship Id="rId10" Type="http://schemas.openxmlformats.org/officeDocument/2006/relationships/image" Target="../media/image35.jpeg"/><Relationship Id="rId19" Type="http://schemas.openxmlformats.org/officeDocument/2006/relationships/image" Target="../media/image43.png"/><Relationship Id="rId31" Type="http://schemas.microsoft.com/office/2007/relationships/hdphoto" Target="../media/hdphoto10.wdp"/><Relationship Id="rId4" Type="http://schemas.openxmlformats.org/officeDocument/2006/relationships/image" Target="../media/image30.jpeg"/><Relationship Id="rId9" Type="http://schemas.microsoft.com/office/2007/relationships/hdphoto" Target="../media/hdphoto6.wdp"/><Relationship Id="rId14" Type="http://schemas.openxmlformats.org/officeDocument/2006/relationships/image" Target="../media/image39.png"/><Relationship Id="rId22" Type="http://schemas.openxmlformats.org/officeDocument/2006/relationships/image" Target="../media/image45.png"/><Relationship Id="rId27" Type="http://schemas.openxmlformats.org/officeDocument/2006/relationships/image" Target="../media/image49.jpeg"/><Relationship Id="rId30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40649" y="3371850"/>
            <a:ext cx="5478103" cy="90024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  <a:scene3d>
              <a:camera prst="orthographicFront"/>
              <a:lightRig rig="threePt" dir="t"/>
            </a:scene3d>
            <a:sp3d>
              <a:bevelT w="44450" h="146050"/>
              <a:bevelB w="107950"/>
            </a:sp3d>
          </a:bodyPr>
          <a:lstStyle/>
          <a:p>
            <a:r>
              <a:rPr lang="en-US" altLang="zh-CN" sz="5400" dirty="0">
                <a:gradFill flip="none" rotWithShape="1">
                  <a:gsLst>
                    <a:gs pos="0">
                      <a:schemeClr val="accent4">
                        <a:lumMod val="67000"/>
                      </a:schemeClr>
                    </a:gs>
                    <a:gs pos="48000">
                      <a:schemeClr val="accent4">
                        <a:lumMod val="97000"/>
                        <a:lumOff val="3000"/>
                      </a:schemeClr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latin typeface="La Bamba LET" pitchFamily="2" charset="0"/>
              </a:rPr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356436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914399"/>
            <a:ext cx="9144000" cy="149134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408215" y="903514"/>
            <a:ext cx="9960429" cy="1502228"/>
          </a:xfrm>
          <a:prstGeom prst="rect">
            <a:avLst/>
          </a:prstGeom>
          <a:gradFill>
            <a:gsLst>
              <a:gs pos="50700">
                <a:schemeClr val="tx1">
                  <a:alpha val="0"/>
                </a:schemeClr>
              </a:gs>
              <a:gs pos="0">
                <a:schemeClr val="tx1"/>
              </a:gs>
              <a:gs pos="100000">
                <a:schemeClr val="tx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Calibri Light" panose="020F0302020204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20749" y="143589"/>
            <a:ext cx="8033657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FrankRuehl" panose="020E0503060101010101" pitchFamily="34" charset="-79"/>
              </a:rPr>
              <a:t>ADD YOUR TEXT HERE</a:t>
            </a:r>
          </a:p>
        </p:txBody>
      </p:sp>
      <p:sp>
        <p:nvSpPr>
          <p:cNvPr id="5" name="矩形 4"/>
          <p:cNvSpPr/>
          <p:nvPr/>
        </p:nvSpPr>
        <p:spPr>
          <a:xfrm>
            <a:off x="718456" y="3078649"/>
            <a:ext cx="8033657" cy="145424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(abbreviated </a:t>
            </a:r>
            <a:r>
              <a:rPr lang="en-US" altLang="zh-CN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LoL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or just League) is a free-to-play multiplayer online battle arena, real-time strategy video game developed and published by Riot Games for Microsoft </a:t>
            </a:r>
            <a:r>
              <a:rPr lang="en-US" altLang="zh-CN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Windowsand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OS X. The game is supported by </a:t>
            </a:r>
            <a:r>
              <a:rPr lang="en-US" altLang="zh-CN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microtransactions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, and was inspired by the Warcraft III: The Frozen Throne mod, Defense of the Ancients.[1]</a:t>
            </a:r>
          </a:p>
        </p:txBody>
      </p:sp>
    </p:spTree>
    <p:extLst>
      <p:ext uri="{BB962C8B-B14F-4D97-AF65-F5344CB8AC3E}">
        <p14:creationId xmlns:p14="http://schemas.microsoft.com/office/powerpoint/2010/main" xmlns="" val="58407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3605981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5400000">
            <a:off x="2439737" y="1165045"/>
            <a:ext cx="5143500" cy="2813414"/>
          </a:xfrm>
          <a:prstGeom prst="rect">
            <a:avLst/>
          </a:prstGeom>
          <a:solidFill>
            <a:srgbClr val="818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3887561" y="162638"/>
            <a:ext cx="2703739" cy="117724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cs typeface="FrankRuehl" panose="020E0503060101010101" pitchFamily="34" charset="-79"/>
              </a:rPr>
              <a:t>ADD YOUR TEXT HERE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4054984" y="3895130"/>
            <a:ext cx="297657" cy="297657"/>
            <a:chOff x="5168105" y="5193506"/>
            <a:chExt cx="396876" cy="396876"/>
          </a:xfrm>
        </p:grpSpPr>
        <p:grpSp>
          <p:nvGrpSpPr>
            <p:cNvPr id="11" name="组合 10"/>
            <p:cNvGrpSpPr/>
            <p:nvPr/>
          </p:nvGrpSpPr>
          <p:grpSpPr>
            <a:xfrm>
              <a:off x="5229960" y="5241450"/>
              <a:ext cx="279991" cy="268620"/>
              <a:chOff x="1521560" y="6009800"/>
              <a:chExt cx="279991" cy="268620"/>
            </a:xfrm>
          </p:grpSpPr>
          <p:sp>
            <p:nvSpPr>
              <p:cNvPr id="12" name="Freeform 95"/>
              <p:cNvSpPr>
                <a:spLocks/>
              </p:cNvSpPr>
              <p:nvPr/>
            </p:nvSpPr>
            <p:spPr bwMode="auto">
              <a:xfrm>
                <a:off x="1565619" y="6070914"/>
                <a:ext cx="191872" cy="207506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6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96"/>
              <p:cNvSpPr>
                <a:spLocks/>
              </p:cNvSpPr>
              <p:nvPr/>
            </p:nvSpPr>
            <p:spPr bwMode="auto">
              <a:xfrm>
                <a:off x="1521560" y="6009800"/>
                <a:ext cx="279991" cy="150655"/>
              </a:xfrm>
              <a:custGeom>
                <a:avLst/>
                <a:gdLst>
                  <a:gd name="T0" fmla="*/ 81 w 83"/>
                  <a:gd name="T1" fmla="*/ 35 h 45"/>
                  <a:gd name="T2" fmla="*/ 45 w 83"/>
                  <a:gd name="T3" fmla="*/ 2 h 45"/>
                  <a:gd name="T4" fmla="*/ 38 w 83"/>
                  <a:gd name="T5" fmla="*/ 2 h 45"/>
                  <a:gd name="T6" fmla="*/ 2 w 83"/>
                  <a:gd name="T7" fmla="*/ 35 h 45"/>
                  <a:gd name="T8" fmla="*/ 2 w 83"/>
                  <a:gd name="T9" fmla="*/ 43 h 45"/>
                  <a:gd name="T10" fmla="*/ 2 w 83"/>
                  <a:gd name="T11" fmla="*/ 43 h 45"/>
                  <a:gd name="T12" fmla="*/ 6 w 83"/>
                  <a:gd name="T13" fmla="*/ 44 h 45"/>
                  <a:gd name="T14" fmla="*/ 10 w 83"/>
                  <a:gd name="T15" fmla="*/ 43 h 45"/>
                  <a:gd name="T16" fmla="*/ 42 w 83"/>
                  <a:gd name="T17" fmla="*/ 13 h 45"/>
                  <a:gd name="T18" fmla="*/ 74 w 83"/>
                  <a:gd name="T19" fmla="*/ 43 h 45"/>
                  <a:gd name="T20" fmla="*/ 81 w 83"/>
                  <a:gd name="T21" fmla="*/ 43 h 45"/>
                  <a:gd name="T22" fmla="*/ 81 w 83"/>
                  <a:gd name="T2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79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" name="椭圆 13"/>
            <p:cNvSpPr/>
            <p:nvPr/>
          </p:nvSpPr>
          <p:spPr>
            <a:xfrm>
              <a:off x="5168105" y="5193506"/>
              <a:ext cx="396876" cy="39687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602077" y="3895130"/>
            <a:ext cx="297657" cy="297657"/>
            <a:chOff x="5897562" y="5193506"/>
            <a:chExt cx="396876" cy="396876"/>
          </a:xfrm>
        </p:grpSpPr>
        <p:grpSp>
          <p:nvGrpSpPr>
            <p:cNvPr id="7" name="组合 6"/>
            <p:cNvGrpSpPr/>
            <p:nvPr/>
          </p:nvGrpSpPr>
          <p:grpSpPr>
            <a:xfrm>
              <a:off x="6020034" y="5224394"/>
              <a:ext cx="164867" cy="306995"/>
              <a:chOff x="1983473" y="5992744"/>
              <a:chExt cx="164867" cy="306995"/>
            </a:xfrm>
          </p:grpSpPr>
          <p:sp>
            <p:nvSpPr>
              <p:cNvPr id="8" name="Freeform 59"/>
              <p:cNvSpPr>
                <a:spLocks noEditPoints="1"/>
              </p:cNvSpPr>
              <p:nvPr/>
            </p:nvSpPr>
            <p:spPr bwMode="auto">
              <a:xfrm>
                <a:off x="1983473" y="5992744"/>
                <a:ext cx="164867" cy="218876"/>
              </a:xfrm>
              <a:custGeom>
                <a:avLst/>
                <a:gdLst>
                  <a:gd name="T0" fmla="*/ 36 w 49"/>
                  <a:gd name="T1" fmla="*/ 64 h 65"/>
                  <a:gd name="T2" fmla="*/ 38 w 49"/>
                  <a:gd name="T3" fmla="*/ 65 h 65"/>
                  <a:gd name="T4" fmla="*/ 38 w 49"/>
                  <a:gd name="T5" fmla="*/ 60 h 65"/>
                  <a:gd name="T6" fmla="*/ 49 w 49"/>
                  <a:gd name="T7" fmla="*/ 24 h 65"/>
                  <a:gd name="T8" fmla="*/ 25 w 49"/>
                  <a:gd name="T9" fmla="*/ 0 h 65"/>
                  <a:gd name="T10" fmla="*/ 0 w 49"/>
                  <a:gd name="T11" fmla="*/ 24 h 65"/>
                  <a:gd name="T12" fmla="*/ 12 w 49"/>
                  <a:gd name="T13" fmla="*/ 60 h 65"/>
                  <a:gd name="T14" fmla="*/ 12 w 49"/>
                  <a:gd name="T15" fmla="*/ 65 h 65"/>
                  <a:gd name="T16" fmla="*/ 13 w 49"/>
                  <a:gd name="T17" fmla="*/ 64 h 65"/>
                  <a:gd name="T18" fmla="*/ 36 w 49"/>
                  <a:gd name="T19" fmla="*/ 64 h 65"/>
                  <a:gd name="T20" fmla="*/ 8 w 49"/>
                  <a:gd name="T21" fmla="*/ 27 h 65"/>
                  <a:gd name="T22" fmla="*/ 7 w 49"/>
                  <a:gd name="T23" fmla="*/ 28 h 65"/>
                  <a:gd name="T24" fmla="*/ 5 w 49"/>
                  <a:gd name="T25" fmla="*/ 27 h 65"/>
                  <a:gd name="T26" fmla="*/ 5 w 49"/>
                  <a:gd name="T27" fmla="*/ 19 h 65"/>
                  <a:gd name="T28" fmla="*/ 7 w 49"/>
                  <a:gd name="T29" fmla="*/ 17 h 65"/>
                  <a:gd name="T30" fmla="*/ 8 w 49"/>
                  <a:gd name="T31" fmla="*/ 19 h 65"/>
                  <a:gd name="T32" fmla="*/ 8 w 49"/>
                  <a:gd name="T33" fmla="*/ 2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65">
                    <a:moveTo>
                      <a:pt x="36" y="64"/>
                    </a:moveTo>
                    <a:cubicBezTo>
                      <a:pt x="37" y="64"/>
                      <a:pt x="37" y="64"/>
                      <a:pt x="38" y="65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53"/>
                      <a:pt x="49" y="30"/>
                      <a:pt x="49" y="24"/>
                    </a:cubicBezTo>
                    <a:cubicBezTo>
                      <a:pt x="49" y="11"/>
                      <a:pt x="38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30"/>
                      <a:pt x="11" y="54"/>
                      <a:pt x="12" y="60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2" y="64"/>
                      <a:pt x="13" y="64"/>
                      <a:pt x="13" y="64"/>
                    </a:cubicBezTo>
                    <a:lnTo>
                      <a:pt x="36" y="64"/>
                    </a:lnTo>
                    <a:close/>
                    <a:moveTo>
                      <a:pt x="8" y="27"/>
                    </a:moveTo>
                    <a:cubicBezTo>
                      <a:pt x="8" y="28"/>
                      <a:pt x="7" y="28"/>
                      <a:pt x="7" y="28"/>
                    </a:cubicBezTo>
                    <a:cubicBezTo>
                      <a:pt x="6" y="28"/>
                      <a:pt x="5" y="28"/>
                      <a:pt x="5" y="27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8"/>
                      <a:pt x="6" y="17"/>
                      <a:pt x="7" y="17"/>
                    </a:cubicBezTo>
                    <a:cubicBezTo>
                      <a:pt x="7" y="17"/>
                      <a:pt x="8" y="18"/>
                      <a:pt x="8" y="19"/>
                    </a:cubicBezTo>
                    <a:lnTo>
                      <a:pt x="8" y="2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60"/>
              <p:cNvSpPr>
                <a:spLocks/>
              </p:cNvSpPr>
              <p:nvPr/>
            </p:nvSpPr>
            <p:spPr bwMode="auto">
              <a:xfrm>
                <a:off x="2033217" y="6285526"/>
                <a:ext cx="68221" cy="14213"/>
              </a:xfrm>
              <a:custGeom>
                <a:avLst/>
                <a:gdLst>
                  <a:gd name="T0" fmla="*/ 0 w 20"/>
                  <a:gd name="T1" fmla="*/ 3 h 4"/>
                  <a:gd name="T2" fmla="*/ 2 w 20"/>
                  <a:gd name="T3" fmla="*/ 4 h 4"/>
                  <a:gd name="T4" fmla="*/ 18 w 20"/>
                  <a:gd name="T5" fmla="*/ 4 h 4"/>
                  <a:gd name="T6" fmla="*/ 20 w 20"/>
                  <a:gd name="T7" fmla="*/ 3 h 4"/>
                  <a:gd name="T8" fmla="*/ 20 w 20"/>
                  <a:gd name="T9" fmla="*/ 0 h 4"/>
                  <a:gd name="T10" fmla="*/ 0 w 20"/>
                  <a:gd name="T11" fmla="*/ 0 h 4"/>
                  <a:gd name="T12" fmla="*/ 0 w 20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4">
                    <a:moveTo>
                      <a:pt x="0" y="3"/>
                    </a:moveTo>
                    <a:cubicBezTo>
                      <a:pt x="0" y="4"/>
                      <a:pt x="1" y="4"/>
                      <a:pt x="2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4"/>
                      <a:pt x="20" y="4"/>
                      <a:pt x="20" y="3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61"/>
              <p:cNvSpPr>
                <a:spLocks/>
              </p:cNvSpPr>
              <p:nvPr/>
            </p:nvSpPr>
            <p:spPr bwMode="auto">
              <a:xfrm>
                <a:off x="2016162" y="6211620"/>
                <a:ext cx="98068" cy="66800"/>
              </a:xfrm>
              <a:custGeom>
                <a:avLst/>
                <a:gdLst>
                  <a:gd name="T0" fmla="*/ 28 w 29"/>
                  <a:gd name="T1" fmla="*/ 1 h 20"/>
                  <a:gd name="T2" fmla="*/ 26 w 29"/>
                  <a:gd name="T3" fmla="*/ 0 h 20"/>
                  <a:gd name="T4" fmla="*/ 3 w 29"/>
                  <a:gd name="T5" fmla="*/ 0 h 20"/>
                  <a:gd name="T6" fmla="*/ 2 w 29"/>
                  <a:gd name="T7" fmla="*/ 1 h 20"/>
                  <a:gd name="T8" fmla="*/ 0 w 29"/>
                  <a:gd name="T9" fmla="*/ 3 h 20"/>
                  <a:gd name="T10" fmla="*/ 0 w 29"/>
                  <a:gd name="T11" fmla="*/ 17 h 20"/>
                  <a:gd name="T12" fmla="*/ 3 w 29"/>
                  <a:gd name="T13" fmla="*/ 20 h 20"/>
                  <a:gd name="T14" fmla="*/ 5 w 29"/>
                  <a:gd name="T15" fmla="*/ 20 h 20"/>
                  <a:gd name="T16" fmla="*/ 25 w 29"/>
                  <a:gd name="T17" fmla="*/ 20 h 20"/>
                  <a:gd name="T18" fmla="*/ 26 w 29"/>
                  <a:gd name="T19" fmla="*/ 20 h 20"/>
                  <a:gd name="T20" fmla="*/ 29 w 29"/>
                  <a:gd name="T21" fmla="*/ 17 h 20"/>
                  <a:gd name="T22" fmla="*/ 29 w 29"/>
                  <a:gd name="T23" fmla="*/ 3 h 20"/>
                  <a:gd name="T24" fmla="*/ 28 w 29"/>
                  <a:gd name="T25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" h="20">
                    <a:moveTo>
                      <a:pt x="28" y="1"/>
                    </a:moveTo>
                    <a:cubicBezTo>
                      <a:pt x="27" y="0"/>
                      <a:pt x="27" y="0"/>
                      <a:pt x="26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2" y="20"/>
                      <a:pt x="3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8" y="20"/>
                      <a:pt x="29" y="19"/>
                      <a:pt x="29" y="17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2"/>
                      <a:pt x="28" y="1"/>
                      <a:pt x="2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5" name="椭圆 14"/>
            <p:cNvSpPr/>
            <p:nvPr/>
          </p:nvSpPr>
          <p:spPr>
            <a:xfrm>
              <a:off x="5897562" y="5193506"/>
              <a:ext cx="396876" cy="39687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128332" y="3895130"/>
            <a:ext cx="297657" cy="297657"/>
            <a:chOff x="6599236" y="5193506"/>
            <a:chExt cx="396876" cy="396876"/>
          </a:xfrm>
        </p:grpSpPr>
        <p:sp>
          <p:nvSpPr>
            <p:cNvPr id="6" name="Freeform 39"/>
            <p:cNvSpPr>
              <a:spLocks noEditPoints="1"/>
            </p:cNvSpPr>
            <p:nvPr/>
          </p:nvSpPr>
          <p:spPr bwMode="auto">
            <a:xfrm>
              <a:off x="6679704" y="5281225"/>
              <a:ext cx="238774" cy="235931"/>
            </a:xfrm>
            <a:custGeom>
              <a:avLst/>
              <a:gdLst>
                <a:gd name="T0" fmla="*/ 42 w 71"/>
                <a:gd name="T1" fmla="*/ 6 h 70"/>
                <a:gd name="T2" fmla="*/ 41 w 71"/>
                <a:gd name="T3" fmla="*/ 7 h 70"/>
                <a:gd name="T4" fmla="*/ 9 w 71"/>
                <a:gd name="T5" fmla="*/ 39 h 70"/>
                <a:gd name="T6" fmla="*/ 3 w 71"/>
                <a:gd name="T7" fmla="*/ 45 h 70"/>
                <a:gd name="T8" fmla="*/ 3 w 71"/>
                <a:gd name="T9" fmla="*/ 54 h 70"/>
                <a:gd name="T10" fmla="*/ 16 w 71"/>
                <a:gd name="T11" fmla="*/ 67 h 70"/>
                <a:gd name="T12" fmla="*/ 25 w 71"/>
                <a:gd name="T13" fmla="*/ 67 h 70"/>
                <a:gd name="T14" fmla="*/ 31 w 71"/>
                <a:gd name="T15" fmla="*/ 61 h 70"/>
                <a:gd name="T16" fmla="*/ 63 w 71"/>
                <a:gd name="T17" fmla="*/ 29 h 70"/>
                <a:gd name="T18" fmla="*/ 64 w 71"/>
                <a:gd name="T19" fmla="*/ 27 h 70"/>
                <a:gd name="T20" fmla="*/ 50 w 71"/>
                <a:gd name="T21" fmla="*/ 20 h 70"/>
                <a:gd name="T22" fmla="*/ 42 w 71"/>
                <a:gd name="T23" fmla="*/ 6 h 70"/>
                <a:gd name="T24" fmla="*/ 7 w 71"/>
                <a:gd name="T25" fmla="*/ 49 h 70"/>
                <a:gd name="T26" fmla="*/ 7 w 71"/>
                <a:gd name="T27" fmla="*/ 45 h 70"/>
                <a:gd name="T28" fmla="*/ 38 w 71"/>
                <a:gd name="T29" fmla="*/ 15 h 70"/>
                <a:gd name="T30" fmla="*/ 41 w 71"/>
                <a:gd name="T31" fmla="*/ 15 h 70"/>
                <a:gd name="T32" fmla="*/ 41 w 71"/>
                <a:gd name="T33" fmla="*/ 19 h 70"/>
                <a:gd name="T34" fmla="*/ 11 w 71"/>
                <a:gd name="T35" fmla="*/ 49 h 70"/>
                <a:gd name="T36" fmla="*/ 7 w 71"/>
                <a:gd name="T37" fmla="*/ 49 h 70"/>
                <a:gd name="T38" fmla="*/ 14 w 71"/>
                <a:gd name="T39" fmla="*/ 56 h 70"/>
                <a:gd name="T40" fmla="*/ 14 w 71"/>
                <a:gd name="T41" fmla="*/ 52 h 70"/>
                <a:gd name="T42" fmla="*/ 37 w 71"/>
                <a:gd name="T43" fmla="*/ 29 h 70"/>
                <a:gd name="T44" fmla="*/ 40 w 71"/>
                <a:gd name="T45" fmla="*/ 29 h 70"/>
                <a:gd name="T46" fmla="*/ 41 w 71"/>
                <a:gd name="T47" fmla="*/ 33 h 70"/>
                <a:gd name="T48" fmla="*/ 17 w 71"/>
                <a:gd name="T49" fmla="*/ 56 h 70"/>
                <a:gd name="T50" fmla="*/ 14 w 71"/>
                <a:gd name="T51" fmla="*/ 56 h 70"/>
                <a:gd name="T52" fmla="*/ 55 w 71"/>
                <a:gd name="T53" fmla="*/ 28 h 70"/>
                <a:gd name="T54" fmla="*/ 55 w 71"/>
                <a:gd name="T55" fmla="*/ 32 h 70"/>
                <a:gd name="T56" fmla="*/ 24 w 71"/>
                <a:gd name="T57" fmla="*/ 63 h 70"/>
                <a:gd name="T58" fmla="*/ 20 w 71"/>
                <a:gd name="T59" fmla="*/ 63 h 70"/>
                <a:gd name="T60" fmla="*/ 20 w 71"/>
                <a:gd name="T61" fmla="*/ 59 h 70"/>
                <a:gd name="T62" fmla="*/ 51 w 71"/>
                <a:gd name="T63" fmla="*/ 28 h 70"/>
                <a:gd name="T64" fmla="*/ 55 w 71"/>
                <a:gd name="T65" fmla="*/ 28 h 70"/>
                <a:gd name="T66" fmla="*/ 64 w 71"/>
                <a:gd name="T67" fmla="*/ 0 h 70"/>
                <a:gd name="T68" fmla="*/ 47 w 71"/>
                <a:gd name="T69" fmla="*/ 4 h 70"/>
                <a:gd name="T70" fmla="*/ 46 w 71"/>
                <a:gd name="T71" fmla="*/ 4 h 70"/>
                <a:gd name="T72" fmla="*/ 44 w 71"/>
                <a:gd name="T73" fmla="*/ 4 h 70"/>
                <a:gd name="T74" fmla="*/ 52 w 71"/>
                <a:gd name="T75" fmla="*/ 18 h 70"/>
                <a:gd name="T76" fmla="*/ 66 w 71"/>
                <a:gd name="T77" fmla="*/ 25 h 70"/>
                <a:gd name="T78" fmla="*/ 66 w 71"/>
                <a:gd name="T79" fmla="*/ 25 h 70"/>
                <a:gd name="T80" fmla="*/ 66 w 71"/>
                <a:gd name="T81" fmla="*/ 24 h 70"/>
                <a:gd name="T82" fmla="*/ 70 w 71"/>
                <a:gd name="T83" fmla="*/ 7 h 70"/>
                <a:gd name="T84" fmla="*/ 64 w 7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1" h="70">
                  <a:moveTo>
                    <a:pt x="42" y="6"/>
                  </a:moveTo>
                  <a:cubicBezTo>
                    <a:pt x="42" y="7"/>
                    <a:pt x="41" y="7"/>
                    <a:pt x="41" y="7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0" y="48"/>
                    <a:pt x="0" y="52"/>
                    <a:pt x="3" y="54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8" y="70"/>
                    <a:pt x="22" y="70"/>
                    <a:pt x="25" y="67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4" y="28"/>
                    <a:pt x="64" y="27"/>
                  </a:cubicBezTo>
                  <a:cubicBezTo>
                    <a:pt x="59" y="26"/>
                    <a:pt x="54" y="24"/>
                    <a:pt x="50" y="20"/>
                  </a:cubicBezTo>
                  <a:cubicBezTo>
                    <a:pt x="46" y="16"/>
                    <a:pt x="43" y="11"/>
                    <a:pt x="42" y="6"/>
                  </a:cubicBezTo>
                  <a:close/>
                  <a:moveTo>
                    <a:pt x="7" y="49"/>
                  </a:moveTo>
                  <a:cubicBezTo>
                    <a:pt x="6" y="48"/>
                    <a:pt x="6" y="46"/>
                    <a:pt x="7" y="4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9" y="14"/>
                    <a:pt x="40" y="14"/>
                    <a:pt x="41" y="15"/>
                  </a:cubicBezTo>
                  <a:cubicBezTo>
                    <a:pt x="42" y="16"/>
                    <a:pt x="42" y="17"/>
                    <a:pt x="41" y="1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50"/>
                    <a:pt x="8" y="50"/>
                    <a:pt x="7" y="49"/>
                  </a:cubicBezTo>
                  <a:close/>
                  <a:moveTo>
                    <a:pt x="14" y="56"/>
                  </a:moveTo>
                  <a:cubicBezTo>
                    <a:pt x="13" y="55"/>
                    <a:pt x="13" y="53"/>
                    <a:pt x="14" y="5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8"/>
                    <a:pt x="39" y="28"/>
                    <a:pt x="40" y="29"/>
                  </a:cubicBezTo>
                  <a:cubicBezTo>
                    <a:pt x="41" y="31"/>
                    <a:pt x="42" y="32"/>
                    <a:pt x="41" y="33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5" y="57"/>
                    <a:pt x="14" y="56"/>
                  </a:cubicBezTo>
                  <a:close/>
                  <a:moveTo>
                    <a:pt x="55" y="28"/>
                  </a:moveTo>
                  <a:cubicBezTo>
                    <a:pt x="56" y="29"/>
                    <a:pt x="56" y="31"/>
                    <a:pt x="55" y="32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3" y="64"/>
                    <a:pt x="22" y="64"/>
                    <a:pt x="20" y="63"/>
                  </a:cubicBezTo>
                  <a:cubicBezTo>
                    <a:pt x="19" y="62"/>
                    <a:pt x="19" y="60"/>
                    <a:pt x="20" y="59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2" y="27"/>
                    <a:pt x="54" y="27"/>
                    <a:pt x="55" y="28"/>
                  </a:cubicBezTo>
                  <a:close/>
                  <a:moveTo>
                    <a:pt x="64" y="0"/>
                  </a:moveTo>
                  <a:cubicBezTo>
                    <a:pt x="47" y="4"/>
                    <a:pt x="47" y="4"/>
                    <a:pt x="47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4"/>
                    <a:pt x="45" y="4"/>
                    <a:pt x="44" y="4"/>
                  </a:cubicBezTo>
                  <a:cubicBezTo>
                    <a:pt x="45" y="9"/>
                    <a:pt x="48" y="14"/>
                    <a:pt x="52" y="18"/>
                  </a:cubicBezTo>
                  <a:cubicBezTo>
                    <a:pt x="56" y="22"/>
                    <a:pt x="61" y="24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1" y="3"/>
                    <a:pt x="68" y="0"/>
                    <a:pt x="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599236" y="5193506"/>
              <a:ext cx="396876" cy="39687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676020" y="3895130"/>
            <a:ext cx="297657" cy="297657"/>
            <a:chOff x="7329486" y="5193506"/>
            <a:chExt cx="396876" cy="396876"/>
          </a:xfrm>
        </p:grpSpPr>
        <p:sp>
          <p:nvSpPr>
            <p:cNvPr id="5" name="Freeform 31"/>
            <p:cNvSpPr>
              <a:spLocks/>
            </p:cNvSpPr>
            <p:nvPr/>
          </p:nvSpPr>
          <p:spPr bwMode="auto">
            <a:xfrm>
              <a:off x="7402093" y="5238607"/>
              <a:ext cx="252986" cy="278569"/>
            </a:xfrm>
            <a:custGeom>
              <a:avLst/>
              <a:gdLst>
                <a:gd name="T0" fmla="*/ 58 w 75"/>
                <a:gd name="T1" fmla="*/ 32 h 83"/>
                <a:gd name="T2" fmla="*/ 55 w 75"/>
                <a:gd name="T3" fmla="*/ 35 h 83"/>
                <a:gd name="T4" fmla="*/ 33 w 75"/>
                <a:gd name="T5" fmla="*/ 12 h 83"/>
                <a:gd name="T6" fmla="*/ 21 w 75"/>
                <a:gd name="T7" fmla="*/ 5 h 83"/>
                <a:gd name="T8" fmla="*/ 9 w 75"/>
                <a:gd name="T9" fmla="*/ 9 h 83"/>
                <a:gd name="T10" fmla="*/ 5 w 75"/>
                <a:gd name="T11" fmla="*/ 21 h 83"/>
                <a:gd name="T12" fmla="*/ 10 w 75"/>
                <a:gd name="T13" fmla="*/ 33 h 83"/>
                <a:gd name="T14" fmla="*/ 49 w 75"/>
                <a:gd name="T15" fmla="*/ 75 h 83"/>
                <a:gd name="T16" fmla="*/ 56 w 75"/>
                <a:gd name="T17" fmla="*/ 78 h 83"/>
                <a:gd name="T18" fmla="*/ 64 w 75"/>
                <a:gd name="T19" fmla="*/ 76 h 83"/>
                <a:gd name="T20" fmla="*/ 70 w 75"/>
                <a:gd name="T21" fmla="*/ 65 h 83"/>
                <a:gd name="T22" fmla="*/ 67 w 75"/>
                <a:gd name="T23" fmla="*/ 57 h 83"/>
                <a:gd name="T24" fmla="*/ 32 w 75"/>
                <a:gd name="T25" fmla="*/ 20 h 83"/>
                <a:gd name="T26" fmla="*/ 28 w 75"/>
                <a:gd name="T27" fmla="*/ 18 h 83"/>
                <a:gd name="T28" fmla="*/ 21 w 75"/>
                <a:gd name="T29" fmla="*/ 21 h 83"/>
                <a:gd name="T30" fmla="*/ 18 w 75"/>
                <a:gd name="T31" fmla="*/ 28 h 83"/>
                <a:gd name="T32" fmla="*/ 19 w 75"/>
                <a:gd name="T33" fmla="*/ 31 h 83"/>
                <a:gd name="T34" fmla="*/ 55 w 75"/>
                <a:gd name="T35" fmla="*/ 69 h 83"/>
                <a:gd name="T36" fmla="*/ 52 w 75"/>
                <a:gd name="T37" fmla="*/ 72 h 83"/>
                <a:gd name="T38" fmla="*/ 17 w 75"/>
                <a:gd name="T39" fmla="*/ 34 h 83"/>
                <a:gd name="T40" fmla="*/ 14 w 75"/>
                <a:gd name="T41" fmla="*/ 28 h 83"/>
                <a:gd name="T42" fmla="*/ 18 w 75"/>
                <a:gd name="T43" fmla="*/ 18 h 83"/>
                <a:gd name="T44" fmla="*/ 28 w 75"/>
                <a:gd name="T45" fmla="*/ 14 h 83"/>
                <a:gd name="T46" fmla="*/ 34 w 75"/>
                <a:gd name="T47" fmla="*/ 17 h 83"/>
                <a:gd name="T48" fmla="*/ 70 w 75"/>
                <a:gd name="T49" fmla="*/ 55 h 83"/>
                <a:gd name="T50" fmla="*/ 74 w 75"/>
                <a:gd name="T51" fmla="*/ 66 h 83"/>
                <a:gd name="T52" fmla="*/ 67 w 75"/>
                <a:gd name="T53" fmla="*/ 79 h 83"/>
                <a:gd name="T54" fmla="*/ 57 w 75"/>
                <a:gd name="T55" fmla="*/ 83 h 83"/>
                <a:gd name="T56" fmla="*/ 46 w 75"/>
                <a:gd name="T57" fmla="*/ 77 h 83"/>
                <a:gd name="T58" fmla="*/ 7 w 75"/>
                <a:gd name="T59" fmla="*/ 36 h 83"/>
                <a:gd name="T60" fmla="*/ 0 w 75"/>
                <a:gd name="T61" fmla="*/ 20 h 83"/>
                <a:gd name="T62" fmla="*/ 6 w 75"/>
                <a:gd name="T63" fmla="*/ 6 h 83"/>
                <a:gd name="T64" fmla="*/ 20 w 75"/>
                <a:gd name="T65" fmla="*/ 1 h 83"/>
                <a:gd name="T66" fmla="*/ 36 w 75"/>
                <a:gd name="T67" fmla="*/ 9 h 83"/>
                <a:gd name="T68" fmla="*/ 58 w 75"/>
                <a:gd name="T69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5" h="83">
                  <a:moveTo>
                    <a:pt x="58" y="32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8"/>
                    <a:pt x="26" y="6"/>
                    <a:pt x="21" y="5"/>
                  </a:cubicBezTo>
                  <a:cubicBezTo>
                    <a:pt x="16" y="5"/>
                    <a:pt x="12" y="6"/>
                    <a:pt x="9" y="9"/>
                  </a:cubicBezTo>
                  <a:cubicBezTo>
                    <a:pt x="6" y="12"/>
                    <a:pt x="5" y="16"/>
                    <a:pt x="5" y="21"/>
                  </a:cubicBezTo>
                  <a:cubicBezTo>
                    <a:pt x="5" y="26"/>
                    <a:pt x="7" y="30"/>
                    <a:pt x="10" y="33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51" y="77"/>
                    <a:pt x="53" y="78"/>
                    <a:pt x="56" y="78"/>
                  </a:cubicBezTo>
                  <a:cubicBezTo>
                    <a:pt x="59" y="79"/>
                    <a:pt x="62" y="78"/>
                    <a:pt x="64" y="76"/>
                  </a:cubicBezTo>
                  <a:cubicBezTo>
                    <a:pt x="66" y="74"/>
                    <a:pt x="70" y="68"/>
                    <a:pt x="70" y="65"/>
                  </a:cubicBezTo>
                  <a:cubicBezTo>
                    <a:pt x="70" y="62"/>
                    <a:pt x="69" y="60"/>
                    <a:pt x="67" y="5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19"/>
                    <a:pt x="30" y="18"/>
                    <a:pt x="28" y="18"/>
                  </a:cubicBezTo>
                  <a:cubicBezTo>
                    <a:pt x="27" y="18"/>
                    <a:pt x="22" y="20"/>
                    <a:pt x="21" y="21"/>
                  </a:cubicBezTo>
                  <a:cubicBezTo>
                    <a:pt x="20" y="22"/>
                    <a:pt x="18" y="27"/>
                    <a:pt x="18" y="28"/>
                  </a:cubicBezTo>
                  <a:cubicBezTo>
                    <a:pt x="18" y="29"/>
                    <a:pt x="19" y="30"/>
                    <a:pt x="19" y="31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2" y="72"/>
                    <a:pt x="52" y="72"/>
                    <a:pt x="52" y="72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5" y="32"/>
                    <a:pt x="14" y="30"/>
                    <a:pt x="14" y="28"/>
                  </a:cubicBezTo>
                  <a:cubicBezTo>
                    <a:pt x="14" y="25"/>
                    <a:pt x="17" y="19"/>
                    <a:pt x="18" y="18"/>
                  </a:cubicBezTo>
                  <a:cubicBezTo>
                    <a:pt x="20" y="16"/>
                    <a:pt x="26" y="14"/>
                    <a:pt x="28" y="14"/>
                  </a:cubicBezTo>
                  <a:cubicBezTo>
                    <a:pt x="31" y="14"/>
                    <a:pt x="33" y="15"/>
                    <a:pt x="34" y="17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73" y="58"/>
                    <a:pt x="74" y="62"/>
                    <a:pt x="74" y="66"/>
                  </a:cubicBezTo>
                  <a:cubicBezTo>
                    <a:pt x="75" y="70"/>
                    <a:pt x="70" y="77"/>
                    <a:pt x="67" y="79"/>
                  </a:cubicBezTo>
                  <a:cubicBezTo>
                    <a:pt x="64" y="82"/>
                    <a:pt x="61" y="83"/>
                    <a:pt x="57" y="83"/>
                  </a:cubicBezTo>
                  <a:cubicBezTo>
                    <a:pt x="52" y="82"/>
                    <a:pt x="49" y="80"/>
                    <a:pt x="46" y="77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3" y="31"/>
                    <a:pt x="0" y="26"/>
                    <a:pt x="0" y="20"/>
                  </a:cubicBezTo>
                  <a:cubicBezTo>
                    <a:pt x="0" y="14"/>
                    <a:pt x="2" y="10"/>
                    <a:pt x="6" y="6"/>
                  </a:cubicBezTo>
                  <a:cubicBezTo>
                    <a:pt x="10" y="2"/>
                    <a:pt x="15" y="0"/>
                    <a:pt x="20" y="1"/>
                  </a:cubicBezTo>
                  <a:cubicBezTo>
                    <a:pt x="26" y="1"/>
                    <a:pt x="31" y="4"/>
                    <a:pt x="36" y="9"/>
                  </a:cubicBezTo>
                  <a:lnTo>
                    <a:pt x="58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7329486" y="5193506"/>
              <a:ext cx="396876" cy="39687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3846620" y="1960498"/>
            <a:ext cx="2370307" cy="91563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(abbreviated </a:t>
            </a:r>
            <a:r>
              <a:rPr lang="en-US" altLang="zh-CN" sz="1100" dirty="0" err="1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LoL</a:t>
            </a:r>
            <a:r>
              <a:rPr lang="en-US" altLang="zh-CN" sz="11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or just League) is a free-to-play multiplayer online battle arena, real-time strategy video game developed and published by Riot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419850" y="0"/>
            <a:ext cx="360598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073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4353340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5400000">
            <a:off x="3039812" y="1310405"/>
            <a:ext cx="5143500" cy="2522694"/>
          </a:xfrm>
          <a:prstGeom prst="rect">
            <a:avLst/>
          </a:prstGeom>
          <a:solidFill>
            <a:srgbClr val="9C1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 rot="5400000">
            <a:off x="5544473" y="1310405"/>
            <a:ext cx="5143500" cy="2522694"/>
          </a:xfrm>
          <a:prstGeom prst="rect">
            <a:avLst/>
          </a:prstGeom>
          <a:solidFill>
            <a:srgbClr val="F9A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grpSp>
        <p:nvGrpSpPr>
          <p:cNvPr id="15" name="组合 14"/>
          <p:cNvGrpSpPr/>
          <p:nvPr/>
        </p:nvGrpSpPr>
        <p:grpSpPr>
          <a:xfrm>
            <a:off x="7660512" y="711706"/>
            <a:ext cx="826263" cy="786498"/>
            <a:chOff x="8728116" y="2079241"/>
            <a:chExt cx="265778" cy="252987"/>
          </a:xfrm>
        </p:grpSpPr>
        <p:sp>
          <p:nvSpPr>
            <p:cNvPr id="5" name="Freeform 52"/>
            <p:cNvSpPr>
              <a:spLocks/>
            </p:cNvSpPr>
            <p:nvPr/>
          </p:nvSpPr>
          <p:spPr bwMode="auto">
            <a:xfrm>
              <a:off x="8755121" y="2164517"/>
              <a:ext cx="29847" cy="133600"/>
            </a:xfrm>
            <a:custGeom>
              <a:avLst/>
              <a:gdLst>
                <a:gd name="T0" fmla="*/ 9 w 9"/>
                <a:gd name="T1" fmla="*/ 38 h 40"/>
                <a:gd name="T2" fmla="*/ 8 w 9"/>
                <a:gd name="T3" fmla="*/ 40 h 40"/>
                <a:gd name="T4" fmla="*/ 2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2 w 9"/>
                <a:gd name="T11" fmla="*/ 0 h 40"/>
                <a:gd name="T12" fmla="*/ 8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9" y="40"/>
                    <a:pt x="8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53"/>
            <p:cNvSpPr>
              <a:spLocks/>
            </p:cNvSpPr>
            <p:nvPr/>
          </p:nvSpPr>
          <p:spPr bwMode="auto">
            <a:xfrm>
              <a:off x="8802022" y="2164517"/>
              <a:ext cx="27005" cy="133600"/>
            </a:xfrm>
            <a:custGeom>
              <a:avLst/>
              <a:gdLst>
                <a:gd name="T0" fmla="*/ 8 w 8"/>
                <a:gd name="T1" fmla="*/ 38 h 40"/>
                <a:gd name="T2" fmla="*/ 7 w 8"/>
                <a:gd name="T3" fmla="*/ 40 h 40"/>
                <a:gd name="T4" fmla="*/ 1 w 8"/>
                <a:gd name="T5" fmla="*/ 40 h 40"/>
                <a:gd name="T6" fmla="*/ 0 w 8"/>
                <a:gd name="T7" fmla="*/ 38 h 40"/>
                <a:gd name="T8" fmla="*/ 0 w 8"/>
                <a:gd name="T9" fmla="*/ 2 h 40"/>
                <a:gd name="T10" fmla="*/ 1 w 8"/>
                <a:gd name="T11" fmla="*/ 0 h 40"/>
                <a:gd name="T12" fmla="*/ 7 w 8"/>
                <a:gd name="T13" fmla="*/ 0 h 40"/>
                <a:gd name="T14" fmla="*/ 8 w 8"/>
                <a:gd name="T15" fmla="*/ 2 h 40"/>
                <a:gd name="T16" fmla="*/ 8 w 8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0">
                  <a:moveTo>
                    <a:pt x="8" y="38"/>
                  </a:moveTo>
                  <a:cubicBezTo>
                    <a:pt x="8" y="39"/>
                    <a:pt x="8" y="40"/>
                    <a:pt x="7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1"/>
                    <a:pt x="8" y="2"/>
                  </a:cubicBezTo>
                  <a:lnTo>
                    <a:pt x="8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54"/>
            <p:cNvSpPr>
              <a:spLocks/>
            </p:cNvSpPr>
            <p:nvPr/>
          </p:nvSpPr>
          <p:spPr bwMode="auto">
            <a:xfrm>
              <a:off x="8890141" y="2164517"/>
              <a:ext cx="29847" cy="133600"/>
            </a:xfrm>
            <a:custGeom>
              <a:avLst/>
              <a:gdLst>
                <a:gd name="T0" fmla="*/ 9 w 9"/>
                <a:gd name="T1" fmla="*/ 38 h 40"/>
                <a:gd name="T2" fmla="*/ 8 w 9"/>
                <a:gd name="T3" fmla="*/ 40 h 40"/>
                <a:gd name="T4" fmla="*/ 2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2 w 9"/>
                <a:gd name="T11" fmla="*/ 0 h 40"/>
                <a:gd name="T12" fmla="*/ 8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8" y="40"/>
                    <a:pt x="8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55"/>
            <p:cNvSpPr>
              <a:spLocks/>
            </p:cNvSpPr>
            <p:nvPr/>
          </p:nvSpPr>
          <p:spPr bwMode="auto">
            <a:xfrm>
              <a:off x="8846082" y="2164517"/>
              <a:ext cx="29847" cy="133600"/>
            </a:xfrm>
            <a:custGeom>
              <a:avLst/>
              <a:gdLst>
                <a:gd name="T0" fmla="*/ 9 w 9"/>
                <a:gd name="T1" fmla="*/ 38 h 40"/>
                <a:gd name="T2" fmla="*/ 7 w 9"/>
                <a:gd name="T3" fmla="*/ 40 h 40"/>
                <a:gd name="T4" fmla="*/ 1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1 w 9"/>
                <a:gd name="T11" fmla="*/ 0 h 40"/>
                <a:gd name="T12" fmla="*/ 7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8" y="40"/>
                    <a:pt x="7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56"/>
            <p:cNvSpPr>
              <a:spLocks/>
            </p:cNvSpPr>
            <p:nvPr/>
          </p:nvSpPr>
          <p:spPr bwMode="auto">
            <a:xfrm>
              <a:off x="8937044" y="2167359"/>
              <a:ext cx="27005" cy="130757"/>
            </a:xfrm>
            <a:custGeom>
              <a:avLst/>
              <a:gdLst>
                <a:gd name="T0" fmla="*/ 8 w 8"/>
                <a:gd name="T1" fmla="*/ 38 h 39"/>
                <a:gd name="T2" fmla="*/ 7 w 8"/>
                <a:gd name="T3" fmla="*/ 39 h 39"/>
                <a:gd name="T4" fmla="*/ 1 w 8"/>
                <a:gd name="T5" fmla="*/ 39 h 39"/>
                <a:gd name="T6" fmla="*/ 0 w 8"/>
                <a:gd name="T7" fmla="*/ 38 h 39"/>
                <a:gd name="T8" fmla="*/ 0 w 8"/>
                <a:gd name="T9" fmla="*/ 1 h 39"/>
                <a:gd name="T10" fmla="*/ 1 w 8"/>
                <a:gd name="T11" fmla="*/ 0 h 39"/>
                <a:gd name="T12" fmla="*/ 7 w 8"/>
                <a:gd name="T13" fmla="*/ 0 h 39"/>
                <a:gd name="T14" fmla="*/ 8 w 8"/>
                <a:gd name="T15" fmla="*/ 1 h 39"/>
                <a:gd name="T16" fmla="*/ 8 w 8"/>
                <a:gd name="T1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9">
                  <a:moveTo>
                    <a:pt x="8" y="38"/>
                  </a:moveTo>
                  <a:cubicBezTo>
                    <a:pt x="8" y="39"/>
                    <a:pt x="8" y="39"/>
                    <a:pt x="7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9"/>
                    <a:pt x="0" y="39"/>
                    <a:pt x="0" y="3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1"/>
                  </a:cubicBezTo>
                  <a:lnTo>
                    <a:pt x="8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57"/>
            <p:cNvSpPr>
              <a:spLocks/>
            </p:cNvSpPr>
            <p:nvPr/>
          </p:nvSpPr>
          <p:spPr bwMode="auto">
            <a:xfrm>
              <a:off x="8740908" y="2079241"/>
              <a:ext cx="235931" cy="75328"/>
            </a:xfrm>
            <a:custGeom>
              <a:avLst/>
              <a:gdLst>
                <a:gd name="T0" fmla="*/ 23 w 70"/>
                <a:gd name="T1" fmla="*/ 4 h 22"/>
                <a:gd name="T2" fmla="*/ 47 w 70"/>
                <a:gd name="T3" fmla="*/ 4 h 22"/>
                <a:gd name="T4" fmla="*/ 64 w 70"/>
                <a:gd name="T5" fmla="*/ 14 h 22"/>
                <a:gd name="T6" fmla="*/ 62 w 70"/>
                <a:gd name="T7" fmla="*/ 22 h 22"/>
                <a:gd name="T8" fmla="*/ 49 w 70"/>
                <a:gd name="T9" fmla="*/ 22 h 22"/>
                <a:gd name="T10" fmla="*/ 21 w 70"/>
                <a:gd name="T11" fmla="*/ 22 h 22"/>
                <a:gd name="T12" fmla="*/ 9 w 70"/>
                <a:gd name="T13" fmla="*/ 22 h 22"/>
                <a:gd name="T14" fmla="*/ 7 w 70"/>
                <a:gd name="T15" fmla="*/ 14 h 22"/>
                <a:gd name="T16" fmla="*/ 23 w 70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22">
                  <a:moveTo>
                    <a:pt x="23" y="4"/>
                  </a:moveTo>
                  <a:cubicBezTo>
                    <a:pt x="30" y="0"/>
                    <a:pt x="41" y="0"/>
                    <a:pt x="47" y="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0" y="18"/>
                    <a:pt x="69" y="22"/>
                    <a:pt x="62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2" y="22"/>
                    <a:pt x="29" y="22"/>
                    <a:pt x="21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" y="22"/>
                    <a:pt x="0" y="18"/>
                    <a:pt x="7" y="14"/>
                  </a:cubicBezTo>
                  <a:lnTo>
                    <a:pt x="23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58"/>
            <p:cNvSpPr>
              <a:spLocks noEditPoints="1"/>
            </p:cNvSpPr>
            <p:nvPr/>
          </p:nvSpPr>
          <p:spPr bwMode="auto">
            <a:xfrm>
              <a:off x="8728116" y="2302381"/>
              <a:ext cx="265778" cy="29847"/>
            </a:xfrm>
            <a:custGeom>
              <a:avLst/>
              <a:gdLst>
                <a:gd name="T0" fmla="*/ 77 w 79"/>
                <a:gd name="T1" fmla="*/ 0 h 9"/>
                <a:gd name="T2" fmla="*/ 1 w 79"/>
                <a:gd name="T3" fmla="*/ 0 h 9"/>
                <a:gd name="T4" fmla="*/ 0 w 79"/>
                <a:gd name="T5" fmla="*/ 1 h 9"/>
                <a:gd name="T6" fmla="*/ 0 w 79"/>
                <a:gd name="T7" fmla="*/ 8 h 9"/>
                <a:gd name="T8" fmla="*/ 1 w 79"/>
                <a:gd name="T9" fmla="*/ 9 h 9"/>
                <a:gd name="T10" fmla="*/ 77 w 79"/>
                <a:gd name="T11" fmla="*/ 9 h 9"/>
                <a:gd name="T12" fmla="*/ 79 w 79"/>
                <a:gd name="T13" fmla="*/ 8 h 9"/>
                <a:gd name="T14" fmla="*/ 79 w 79"/>
                <a:gd name="T15" fmla="*/ 1 h 9"/>
                <a:gd name="T16" fmla="*/ 77 w 79"/>
                <a:gd name="T17" fmla="*/ 0 h 9"/>
                <a:gd name="T18" fmla="*/ 54 w 79"/>
                <a:gd name="T19" fmla="*/ 7 h 9"/>
                <a:gd name="T20" fmla="*/ 53 w 79"/>
                <a:gd name="T21" fmla="*/ 8 h 9"/>
                <a:gd name="T22" fmla="*/ 26 w 79"/>
                <a:gd name="T23" fmla="*/ 8 h 9"/>
                <a:gd name="T24" fmla="*/ 25 w 79"/>
                <a:gd name="T25" fmla="*/ 7 h 9"/>
                <a:gd name="T26" fmla="*/ 25 w 79"/>
                <a:gd name="T27" fmla="*/ 6 h 9"/>
                <a:gd name="T28" fmla="*/ 26 w 79"/>
                <a:gd name="T29" fmla="*/ 5 h 9"/>
                <a:gd name="T30" fmla="*/ 53 w 79"/>
                <a:gd name="T31" fmla="*/ 5 h 9"/>
                <a:gd name="T32" fmla="*/ 54 w 79"/>
                <a:gd name="T33" fmla="*/ 6 h 9"/>
                <a:gd name="T34" fmla="*/ 54 w 79"/>
                <a:gd name="T35" fmla="*/ 7 h 9"/>
                <a:gd name="T36" fmla="*/ 54 w 79"/>
                <a:gd name="T37" fmla="*/ 3 h 9"/>
                <a:gd name="T38" fmla="*/ 53 w 79"/>
                <a:gd name="T39" fmla="*/ 4 h 9"/>
                <a:gd name="T40" fmla="*/ 26 w 79"/>
                <a:gd name="T41" fmla="*/ 4 h 9"/>
                <a:gd name="T42" fmla="*/ 25 w 79"/>
                <a:gd name="T43" fmla="*/ 3 h 9"/>
                <a:gd name="T44" fmla="*/ 25 w 79"/>
                <a:gd name="T45" fmla="*/ 3 h 9"/>
                <a:gd name="T46" fmla="*/ 26 w 79"/>
                <a:gd name="T47" fmla="*/ 2 h 9"/>
                <a:gd name="T48" fmla="*/ 53 w 79"/>
                <a:gd name="T49" fmla="*/ 2 h 9"/>
                <a:gd name="T50" fmla="*/ 54 w 79"/>
                <a:gd name="T5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9" h="9">
                  <a:moveTo>
                    <a:pt x="7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8" y="9"/>
                    <a:pt x="79" y="9"/>
                    <a:pt x="79" y="8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9" y="0"/>
                    <a:pt x="78" y="0"/>
                    <a:pt x="77" y="0"/>
                  </a:cubicBezTo>
                  <a:close/>
                  <a:moveTo>
                    <a:pt x="54" y="7"/>
                  </a:moveTo>
                  <a:cubicBezTo>
                    <a:pt x="54" y="7"/>
                    <a:pt x="53" y="8"/>
                    <a:pt x="53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7"/>
                    <a:pt x="25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5"/>
                    <a:pt x="26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4" y="6"/>
                    <a:pt x="54" y="6"/>
                  </a:cubicBezTo>
                  <a:lnTo>
                    <a:pt x="54" y="7"/>
                  </a:lnTo>
                  <a:close/>
                  <a:moveTo>
                    <a:pt x="54" y="3"/>
                  </a:moveTo>
                  <a:cubicBezTo>
                    <a:pt x="54" y="4"/>
                    <a:pt x="53" y="4"/>
                    <a:pt x="53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5" y="4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6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4" y="2"/>
                    <a:pt x="54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158367" y="654487"/>
            <a:ext cx="881962" cy="850463"/>
            <a:chOff x="8287522" y="2066450"/>
            <a:chExt cx="278569" cy="268620"/>
          </a:xfrm>
        </p:grpSpPr>
        <p:sp>
          <p:nvSpPr>
            <p:cNvPr id="12" name="Freeform 253"/>
            <p:cNvSpPr>
              <a:spLocks/>
            </p:cNvSpPr>
            <p:nvPr/>
          </p:nvSpPr>
          <p:spPr bwMode="auto">
            <a:xfrm>
              <a:off x="8331581" y="2127564"/>
              <a:ext cx="191872" cy="207506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54"/>
            <p:cNvSpPr>
              <a:spLocks/>
            </p:cNvSpPr>
            <p:nvPr/>
          </p:nvSpPr>
          <p:spPr bwMode="auto">
            <a:xfrm>
              <a:off x="8287522" y="2066450"/>
              <a:ext cx="278569" cy="150655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4354286" y="1648538"/>
            <a:ext cx="2618015" cy="3924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1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ADD YOUR TEXT HERE</a:t>
            </a:r>
          </a:p>
        </p:txBody>
      </p:sp>
      <p:sp>
        <p:nvSpPr>
          <p:cNvPr id="17" name="矩形 16"/>
          <p:cNvSpPr/>
          <p:nvPr/>
        </p:nvSpPr>
        <p:spPr>
          <a:xfrm>
            <a:off x="4572000" y="3530758"/>
            <a:ext cx="2212346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     League of Legends (abbreviated </a:t>
            </a:r>
            <a:r>
              <a:rPr lang="en-US" altLang="zh-CN" sz="900" dirty="0" err="1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LoL</a:t>
            </a:r>
            <a:r>
              <a:rPr lang="en-US" altLang="zh-CN" sz="9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or just League) is a free-to-play multiplayer online battle arena</a:t>
            </a:r>
          </a:p>
        </p:txBody>
      </p:sp>
      <p:sp>
        <p:nvSpPr>
          <p:cNvPr id="18" name="矩形 17"/>
          <p:cNvSpPr/>
          <p:nvPr/>
        </p:nvSpPr>
        <p:spPr>
          <a:xfrm>
            <a:off x="6888764" y="1648538"/>
            <a:ext cx="2618015" cy="3924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1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ADD YOUR TEXT HERE</a:t>
            </a:r>
          </a:p>
        </p:txBody>
      </p:sp>
      <p:sp>
        <p:nvSpPr>
          <p:cNvPr id="19" name="矩形 18"/>
          <p:cNvSpPr/>
          <p:nvPr/>
        </p:nvSpPr>
        <p:spPr>
          <a:xfrm>
            <a:off x="7106478" y="3530758"/>
            <a:ext cx="2212346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     League of Legends (abbreviated </a:t>
            </a:r>
            <a:r>
              <a:rPr lang="en-US" altLang="zh-CN" sz="900" dirty="0" err="1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LoL</a:t>
            </a:r>
            <a:r>
              <a:rPr lang="en-US" altLang="zh-CN" sz="9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or just League) is a free-to-play multiplayer online battle arena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592833" y="2111828"/>
            <a:ext cx="1077686" cy="1300795"/>
          </a:xfrm>
          <a:custGeom>
            <a:avLst/>
            <a:gdLst>
              <a:gd name="connsiteX0" fmla="*/ 707581 w 1436915"/>
              <a:gd name="connsiteY0" fmla="*/ 83 h 1734393"/>
              <a:gd name="connsiteX1" fmla="*/ 1218734 w 1436915"/>
              <a:gd name="connsiteY1" fmla="*/ 202799 h 1734393"/>
              <a:gd name="connsiteX2" fmla="*/ 1234117 w 1436915"/>
              <a:gd name="connsiteY2" fmla="*/ 1218734 h 1734393"/>
              <a:gd name="connsiteX3" fmla="*/ 733842 w 1436915"/>
              <a:gd name="connsiteY3" fmla="*/ 1734393 h 1734393"/>
              <a:gd name="connsiteX4" fmla="*/ 218182 w 1436915"/>
              <a:gd name="connsiteY4" fmla="*/ 1234118 h 1734393"/>
              <a:gd name="connsiteX5" fmla="*/ 202799 w 1436915"/>
              <a:gd name="connsiteY5" fmla="*/ 218182 h 1734393"/>
              <a:gd name="connsiteX6" fmla="*/ 707581 w 1436915"/>
              <a:gd name="connsiteY6" fmla="*/ 83 h 173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6915" h="1734393">
                <a:moveTo>
                  <a:pt x="707581" y="83"/>
                </a:moveTo>
                <a:cubicBezTo>
                  <a:pt x="891429" y="-2700"/>
                  <a:pt x="1076339" y="64652"/>
                  <a:pt x="1218734" y="202799"/>
                </a:cubicBezTo>
                <a:cubicBezTo>
                  <a:pt x="1503525" y="479094"/>
                  <a:pt x="1510412" y="933943"/>
                  <a:pt x="1234117" y="1218734"/>
                </a:cubicBezTo>
                <a:lnTo>
                  <a:pt x="733842" y="1734393"/>
                </a:lnTo>
                <a:lnTo>
                  <a:pt x="218182" y="1234118"/>
                </a:lnTo>
                <a:cubicBezTo>
                  <a:pt x="-66609" y="957823"/>
                  <a:pt x="-73496" y="502973"/>
                  <a:pt x="202799" y="218182"/>
                </a:cubicBezTo>
                <a:cubicBezTo>
                  <a:pt x="340947" y="75787"/>
                  <a:pt x="523733" y="2867"/>
                  <a:pt x="707581" y="83"/>
                </a:cubicBezTo>
                <a:close/>
              </a:path>
            </a:pathLst>
          </a:custGeom>
          <a:ln w="19050">
            <a:solidFill>
              <a:schemeClr val="bg1"/>
            </a:solidFill>
          </a:ln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056462" y="2155371"/>
            <a:ext cx="1077686" cy="1300795"/>
          </a:xfrm>
          <a:custGeom>
            <a:avLst/>
            <a:gdLst>
              <a:gd name="connsiteX0" fmla="*/ 707580 w 1436915"/>
              <a:gd name="connsiteY0" fmla="*/ 83 h 1734393"/>
              <a:gd name="connsiteX1" fmla="*/ 1218734 w 1436915"/>
              <a:gd name="connsiteY1" fmla="*/ 202799 h 1734393"/>
              <a:gd name="connsiteX2" fmla="*/ 1234117 w 1436915"/>
              <a:gd name="connsiteY2" fmla="*/ 1218734 h 1734393"/>
              <a:gd name="connsiteX3" fmla="*/ 733842 w 1436915"/>
              <a:gd name="connsiteY3" fmla="*/ 1734393 h 1734393"/>
              <a:gd name="connsiteX4" fmla="*/ 218182 w 1436915"/>
              <a:gd name="connsiteY4" fmla="*/ 1234118 h 1734393"/>
              <a:gd name="connsiteX5" fmla="*/ 202799 w 1436915"/>
              <a:gd name="connsiteY5" fmla="*/ 218182 h 1734393"/>
              <a:gd name="connsiteX6" fmla="*/ 707580 w 1436915"/>
              <a:gd name="connsiteY6" fmla="*/ 83 h 173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6915" h="1734393">
                <a:moveTo>
                  <a:pt x="707580" y="83"/>
                </a:moveTo>
                <a:cubicBezTo>
                  <a:pt x="891429" y="-2700"/>
                  <a:pt x="1076339" y="64652"/>
                  <a:pt x="1218734" y="202799"/>
                </a:cubicBezTo>
                <a:cubicBezTo>
                  <a:pt x="1503525" y="479094"/>
                  <a:pt x="1510412" y="933943"/>
                  <a:pt x="1234117" y="1218734"/>
                </a:cubicBezTo>
                <a:lnTo>
                  <a:pt x="733842" y="1734393"/>
                </a:lnTo>
                <a:lnTo>
                  <a:pt x="218182" y="1234118"/>
                </a:lnTo>
                <a:cubicBezTo>
                  <a:pt x="-66609" y="957823"/>
                  <a:pt x="-73496" y="502973"/>
                  <a:pt x="202799" y="218182"/>
                </a:cubicBezTo>
                <a:cubicBezTo>
                  <a:pt x="340947" y="75787"/>
                  <a:pt x="523733" y="2867"/>
                  <a:pt x="707580" y="83"/>
                </a:cubicBezTo>
                <a:close/>
              </a:path>
            </a:pathLst>
          </a:custGeom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99462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9144000" cy="25717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838199" y="3350792"/>
            <a:ext cx="8033657" cy="93102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(abbreviated </a:t>
            </a:r>
            <a:r>
              <a:rPr lang="en-US" altLang="zh-CN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LoL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or just League) is a free-to-play multiplayer online battle arena, real-time strategy video game developed and published by Riot Games for Microsoft </a:t>
            </a:r>
            <a:r>
              <a:rPr lang="en-US" altLang="zh-CN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Windowsand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OS X. The game is supported by </a:t>
            </a:r>
            <a:r>
              <a:rPr lang="en-US" altLang="zh-CN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microtransactions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, and was inspired by the Warcraft III: The Frozen Throne mod, Defense of the Ancients.[1]</a:t>
            </a:r>
          </a:p>
        </p:txBody>
      </p:sp>
      <p:sp>
        <p:nvSpPr>
          <p:cNvPr id="4" name="矩形 3"/>
          <p:cNvSpPr/>
          <p:nvPr/>
        </p:nvSpPr>
        <p:spPr>
          <a:xfrm>
            <a:off x="2687411" y="2689485"/>
            <a:ext cx="8033657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FrankRuehl" panose="020E0503060101010101" pitchFamily="34" charset="-79"/>
              </a:rPr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251295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rot="5400000">
            <a:off x="-1165043" y="1165045"/>
            <a:ext cx="5143500" cy="2813414"/>
          </a:xfrm>
          <a:prstGeom prst="rect">
            <a:avLst/>
          </a:prstGeom>
          <a:solidFill>
            <a:srgbClr val="414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2275114" y="0"/>
            <a:ext cx="5725886" cy="51435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852679" y="3540919"/>
            <a:ext cx="655861" cy="497681"/>
            <a:chOff x="10373434" y="3153558"/>
            <a:chExt cx="269875" cy="204787"/>
          </a:xfrm>
          <a:solidFill>
            <a:schemeClr val="bg1"/>
          </a:solidFill>
        </p:grpSpPr>
        <p:sp>
          <p:nvSpPr>
            <p:cNvPr id="5" name="Freeform 382"/>
            <p:cNvSpPr>
              <a:spLocks/>
            </p:cNvSpPr>
            <p:nvPr/>
          </p:nvSpPr>
          <p:spPr bwMode="auto">
            <a:xfrm>
              <a:off x="10373434" y="3350408"/>
              <a:ext cx="269875" cy="7937"/>
            </a:xfrm>
            <a:custGeom>
              <a:avLst/>
              <a:gdLst>
                <a:gd name="T0" fmla="*/ 1 w 67"/>
                <a:gd name="T1" fmla="*/ 2 h 2"/>
                <a:gd name="T2" fmla="*/ 0 w 67"/>
                <a:gd name="T3" fmla="*/ 1 h 2"/>
                <a:gd name="T4" fmla="*/ 1 w 67"/>
                <a:gd name="T5" fmla="*/ 0 h 2"/>
                <a:gd name="T6" fmla="*/ 65 w 67"/>
                <a:gd name="T7" fmla="*/ 0 h 2"/>
                <a:gd name="T8" fmla="*/ 67 w 67"/>
                <a:gd name="T9" fmla="*/ 1 h 2"/>
                <a:gd name="T10" fmla="*/ 65 w 67"/>
                <a:gd name="T11" fmla="*/ 2 h 2"/>
                <a:gd name="T12" fmla="*/ 1 w 67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2">
                  <a:moveTo>
                    <a:pt x="1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7" y="1"/>
                    <a:pt x="67" y="1"/>
                  </a:cubicBezTo>
                  <a:cubicBezTo>
                    <a:pt x="67" y="2"/>
                    <a:pt x="66" y="2"/>
                    <a:pt x="65" y="2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Rectangle 383"/>
            <p:cNvSpPr>
              <a:spLocks noChangeArrowheads="1"/>
            </p:cNvSpPr>
            <p:nvPr/>
          </p:nvSpPr>
          <p:spPr bwMode="auto">
            <a:xfrm>
              <a:off x="10405184" y="3201183"/>
              <a:ext cx="41275" cy="130175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Rectangle 384"/>
            <p:cNvSpPr>
              <a:spLocks noChangeArrowheads="1"/>
            </p:cNvSpPr>
            <p:nvPr/>
          </p:nvSpPr>
          <p:spPr bwMode="auto">
            <a:xfrm>
              <a:off x="10465509" y="3153558"/>
              <a:ext cx="36513" cy="17780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Rectangle 385"/>
            <p:cNvSpPr>
              <a:spLocks noChangeArrowheads="1"/>
            </p:cNvSpPr>
            <p:nvPr/>
          </p:nvSpPr>
          <p:spPr bwMode="auto">
            <a:xfrm>
              <a:off x="10517896" y="3210708"/>
              <a:ext cx="41275" cy="12065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Rectangle 386"/>
            <p:cNvSpPr>
              <a:spLocks noChangeArrowheads="1"/>
            </p:cNvSpPr>
            <p:nvPr/>
          </p:nvSpPr>
          <p:spPr bwMode="auto">
            <a:xfrm>
              <a:off x="10578221" y="3250395"/>
              <a:ext cx="36513" cy="80962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1" name="Freeform 572"/>
          <p:cNvSpPr>
            <a:spLocks noEditPoints="1"/>
          </p:cNvSpPr>
          <p:nvPr/>
        </p:nvSpPr>
        <p:spPr bwMode="auto">
          <a:xfrm>
            <a:off x="845534" y="759619"/>
            <a:ext cx="532815" cy="288131"/>
          </a:xfrm>
          <a:custGeom>
            <a:avLst/>
            <a:gdLst>
              <a:gd name="T0" fmla="*/ 82 w 92"/>
              <a:gd name="T1" fmla="*/ 21 h 50"/>
              <a:gd name="T2" fmla="*/ 58 w 92"/>
              <a:gd name="T3" fmla="*/ 1 h 50"/>
              <a:gd name="T4" fmla="*/ 55 w 92"/>
              <a:gd name="T5" fmla="*/ 1 h 50"/>
              <a:gd name="T6" fmla="*/ 56 w 92"/>
              <a:gd name="T7" fmla="*/ 3 h 50"/>
              <a:gd name="T8" fmla="*/ 76 w 92"/>
              <a:gd name="T9" fmla="*/ 21 h 50"/>
              <a:gd name="T10" fmla="*/ 59 w 92"/>
              <a:gd name="T11" fmla="*/ 21 h 50"/>
              <a:gd name="T12" fmla="*/ 48 w 92"/>
              <a:gd name="T13" fmla="*/ 32 h 50"/>
              <a:gd name="T14" fmla="*/ 48 w 92"/>
              <a:gd name="T15" fmla="*/ 32 h 50"/>
              <a:gd name="T16" fmla="*/ 43 w 92"/>
              <a:gd name="T17" fmla="*/ 32 h 50"/>
              <a:gd name="T18" fmla="*/ 43 w 92"/>
              <a:gd name="T19" fmla="*/ 32 h 50"/>
              <a:gd name="T20" fmla="*/ 32 w 92"/>
              <a:gd name="T21" fmla="*/ 21 h 50"/>
              <a:gd name="T22" fmla="*/ 15 w 92"/>
              <a:gd name="T23" fmla="*/ 21 h 50"/>
              <a:gd name="T24" fmla="*/ 36 w 92"/>
              <a:gd name="T25" fmla="*/ 3 h 50"/>
              <a:gd name="T26" fmla="*/ 36 w 92"/>
              <a:gd name="T27" fmla="*/ 1 h 50"/>
              <a:gd name="T28" fmla="*/ 34 w 92"/>
              <a:gd name="T29" fmla="*/ 1 h 50"/>
              <a:gd name="T30" fmla="*/ 10 w 92"/>
              <a:gd name="T31" fmla="*/ 21 h 50"/>
              <a:gd name="T32" fmla="*/ 0 w 92"/>
              <a:gd name="T33" fmla="*/ 30 h 50"/>
              <a:gd name="T34" fmla="*/ 0 w 92"/>
              <a:gd name="T35" fmla="*/ 31 h 50"/>
              <a:gd name="T36" fmla="*/ 0 w 92"/>
              <a:gd name="T37" fmla="*/ 32 h 50"/>
              <a:gd name="T38" fmla="*/ 0 w 92"/>
              <a:gd name="T39" fmla="*/ 39 h 50"/>
              <a:gd name="T40" fmla="*/ 10 w 92"/>
              <a:gd name="T41" fmla="*/ 50 h 50"/>
              <a:gd name="T42" fmla="*/ 32 w 92"/>
              <a:gd name="T43" fmla="*/ 50 h 50"/>
              <a:gd name="T44" fmla="*/ 43 w 92"/>
              <a:gd name="T45" fmla="*/ 39 h 50"/>
              <a:gd name="T46" fmla="*/ 43 w 92"/>
              <a:gd name="T47" fmla="*/ 39 h 50"/>
              <a:gd name="T48" fmla="*/ 48 w 92"/>
              <a:gd name="T49" fmla="*/ 39 h 50"/>
              <a:gd name="T50" fmla="*/ 48 w 92"/>
              <a:gd name="T51" fmla="*/ 39 h 50"/>
              <a:gd name="T52" fmla="*/ 59 w 92"/>
              <a:gd name="T53" fmla="*/ 50 h 50"/>
              <a:gd name="T54" fmla="*/ 81 w 92"/>
              <a:gd name="T55" fmla="*/ 50 h 50"/>
              <a:gd name="T56" fmla="*/ 92 w 92"/>
              <a:gd name="T57" fmla="*/ 39 h 50"/>
              <a:gd name="T58" fmla="*/ 92 w 92"/>
              <a:gd name="T59" fmla="*/ 32 h 50"/>
              <a:gd name="T60" fmla="*/ 82 w 92"/>
              <a:gd name="T61" fmla="*/ 21 h 50"/>
              <a:gd name="T62" fmla="*/ 40 w 92"/>
              <a:gd name="T63" fmla="*/ 39 h 50"/>
              <a:gd name="T64" fmla="*/ 32 w 92"/>
              <a:gd name="T65" fmla="*/ 46 h 50"/>
              <a:gd name="T66" fmla="*/ 10 w 92"/>
              <a:gd name="T67" fmla="*/ 46 h 50"/>
              <a:gd name="T68" fmla="*/ 3 w 92"/>
              <a:gd name="T69" fmla="*/ 39 h 50"/>
              <a:gd name="T70" fmla="*/ 3 w 92"/>
              <a:gd name="T71" fmla="*/ 32 h 50"/>
              <a:gd name="T72" fmla="*/ 3 w 92"/>
              <a:gd name="T73" fmla="*/ 31 h 50"/>
              <a:gd name="T74" fmla="*/ 4 w 92"/>
              <a:gd name="T75" fmla="*/ 28 h 50"/>
              <a:gd name="T76" fmla="*/ 8 w 92"/>
              <a:gd name="T77" fmla="*/ 25 h 50"/>
              <a:gd name="T78" fmla="*/ 10 w 92"/>
              <a:gd name="T79" fmla="*/ 25 h 50"/>
              <a:gd name="T80" fmla="*/ 11 w 92"/>
              <a:gd name="T81" fmla="*/ 25 h 50"/>
              <a:gd name="T82" fmla="*/ 32 w 92"/>
              <a:gd name="T83" fmla="*/ 25 h 50"/>
              <a:gd name="T84" fmla="*/ 40 w 92"/>
              <a:gd name="T85" fmla="*/ 32 h 50"/>
              <a:gd name="T86" fmla="*/ 40 w 92"/>
              <a:gd name="T87" fmla="*/ 34 h 50"/>
              <a:gd name="T88" fmla="*/ 40 w 92"/>
              <a:gd name="T89" fmla="*/ 37 h 50"/>
              <a:gd name="T90" fmla="*/ 40 w 92"/>
              <a:gd name="T91" fmla="*/ 39 h 50"/>
              <a:gd name="T92" fmla="*/ 88 w 92"/>
              <a:gd name="T93" fmla="*/ 39 h 50"/>
              <a:gd name="T94" fmla="*/ 81 w 92"/>
              <a:gd name="T95" fmla="*/ 46 h 50"/>
              <a:gd name="T96" fmla="*/ 59 w 92"/>
              <a:gd name="T97" fmla="*/ 46 h 50"/>
              <a:gd name="T98" fmla="*/ 52 w 92"/>
              <a:gd name="T99" fmla="*/ 39 h 50"/>
              <a:gd name="T100" fmla="*/ 52 w 92"/>
              <a:gd name="T101" fmla="*/ 37 h 50"/>
              <a:gd name="T102" fmla="*/ 52 w 92"/>
              <a:gd name="T103" fmla="*/ 34 h 50"/>
              <a:gd name="T104" fmla="*/ 52 w 92"/>
              <a:gd name="T105" fmla="*/ 32 h 50"/>
              <a:gd name="T106" fmla="*/ 59 w 92"/>
              <a:gd name="T107" fmla="*/ 25 h 50"/>
              <a:gd name="T108" fmla="*/ 80 w 92"/>
              <a:gd name="T109" fmla="*/ 25 h 50"/>
              <a:gd name="T110" fmla="*/ 81 w 92"/>
              <a:gd name="T111" fmla="*/ 25 h 50"/>
              <a:gd name="T112" fmla="*/ 84 w 92"/>
              <a:gd name="T113" fmla="*/ 25 h 50"/>
              <a:gd name="T114" fmla="*/ 87 w 92"/>
              <a:gd name="T115" fmla="*/ 28 h 50"/>
              <a:gd name="T116" fmla="*/ 88 w 92"/>
              <a:gd name="T117" fmla="*/ 31 h 50"/>
              <a:gd name="T118" fmla="*/ 88 w 92"/>
              <a:gd name="T119" fmla="*/ 32 h 50"/>
              <a:gd name="T120" fmla="*/ 88 w 92"/>
              <a:gd name="T121" fmla="*/ 3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2" h="50">
                <a:moveTo>
                  <a:pt x="82" y="21"/>
                </a:moveTo>
                <a:cubicBezTo>
                  <a:pt x="58" y="1"/>
                  <a:pt x="58" y="1"/>
                  <a:pt x="58" y="1"/>
                </a:cubicBezTo>
                <a:cubicBezTo>
                  <a:pt x="57" y="0"/>
                  <a:pt x="56" y="0"/>
                  <a:pt x="55" y="1"/>
                </a:cubicBezTo>
                <a:cubicBezTo>
                  <a:pt x="55" y="2"/>
                  <a:pt x="55" y="3"/>
                  <a:pt x="56" y="3"/>
                </a:cubicBezTo>
                <a:cubicBezTo>
                  <a:pt x="76" y="21"/>
                  <a:pt x="76" y="21"/>
                  <a:pt x="76" y="21"/>
                </a:cubicBezTo>
                <a:cubicBezTo>
                  <a:pt x="59" y="21"/>
                  <a:pt x="59" y="21"/>
                  <a:pt x="59" y="21"/>
                </a:cubicBezTo>
                <a:cubicBezTo>
                  <a:pt x="53" y="21"/>
                  <a:pt x="48" y="26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3" y="32"/>
                  <a:pt x="43" y="32"/>
                  <a:pt x="43" y="32"/>
                </a:cubicBezTo>
                <a:cubicBezTo>
                  <a:pt x="43" y="32"/>
                  <a:pt x="43" y="32"/>
                  <a:pt x="43" y="32"/>
                </a:cubicBezTo>
                <a:cubicBezTo>
                  <a:pt x="43" y="26"/>
                  <a:pt x="38" y="21"/>
                  <a:pt x="32" y="21"/>
                </a:cubicBezTo>
                <a:cubicBezTo>
                  <a:pt x="15" y="21"/>
                  <a:pt x="15" y="21"/>
                  <a:pt x="15" y="21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2"/>
                  <a:pt x="36" y="1"/>
                </a:cubicBezTo>
                <a:cubicBezTo>
                  <a:pt x="36" y="0"/>
                  <a:pt x="34" y="0"/>
                  <a:pt x="34" y="1"/>
                </a:cubicBezTo>
                <a:cubicBezTo>
                  <a:pt x="10" y="21"/>
                  <a:pt x="10" y="21"/>
                  <a:pt x="10" y="21"/>
                </a:cubicBezTo>
                <a:cubicBezTo>
                  <a:pt x="5" y="21"/>
                  <a:pt x="1" y="25"/>
                  <a:pt x="0" y="30"/>
                </a:cubicBezTo>
                <a:cubicBezTo>
                  <a:pt x="0" y="30"/>
                  <a:pt x="0" y="31"/>
                  <a:pt x="0" y="31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5"/>
                  <a:pt x="4" y="50"/>
                  <a:pt x="10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8" y="50"/>
                  <a:pt x="43" y="45"/>
                  <a:pt x="43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45"/>
                  <a:pt x="53" y="50"/>
                  <a:pt x="59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7" y="50"/>
                  <a:pt x="92" y="45"/>
                  <a:pt x="92" y="39"/>
                </a:cubicBezTo>
                <a:cubicBezTo>
                  <a:pt x="92" y="32"/>
                  <a:pt x="92" y="32"/>
                  <a:pt x="92" y="32"/>
                </a:cubicBezTo>
                <a:cubicBezTo>
                  <a:pt x="92" y="26"/>
                  <a:pt x="87" y="21"/>
                  <a:pt x="82" y="21"/>
                </a:cubicBezTo>
                <a:close/>
                <a:moveTo>
                  <a:pt x="40" y="39"/>
                </a:moveTo>
                <a:cubicBezTo>
                  <a:pt x="40" y="43"/>
                  <a:pt x="36" y="46"/>
                  <a:pt x="32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6" y="46"/>
                  <a:pt x="3" y="43"/>
                  <a:pt x="3" y="39"/>
                </a:cubicBezTo>
                <a:cubicBezTo>
                  <a:pt x="3" y="32"/>
                  <a:pt x="3" y="32"/>
                  <a:pt x="3" y="32"/>
                </a:cubicBezTo>
                <a:cubicBezTo>
                  <a:pt x="3" y="31"/>
                  <a:pt x="3" y="31"/>
                  <a:pt x="3" y="31"/>
                </a:cubicBezTo>
                <a:cubicBezTo>
                  <a:pt x="3" y="30"/>
                  <a:pt x="4" y="29"/>
                  <a:pt x="4" y="28"/>
                </a:cubicBezTo>
                <a:cubicBezTo>
                  <a:pt x="5" y="27"/>
                  <a:pt x="6" y="26"/>
                  <a:pt x="8" y="25"/>
                </a:cubicBezTo>
                <a:cubicBezTo>
                  <a:pt x="8" y="25"/>
                  <a:pt x="9" y="25"/>
                  <a:pt x="10" y="25"/>
                </a:cubicBezTo>
                <a:cubicBezTo>
                  <a:pt x="11" y="25"/>
                  <a:pt x="11" y="25"/>
                  <a:pt x="11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36" y="25"/>
                  <a:pt x="40" y="28"/>
                  <a:pt x="40" y="32"/>
                </a:cubicBezTo>
                <a:cubicBezTo>
                  <a:pt x="40" y="34"/>
                  <a:pt x="40" y="34"/>
                  <a:pt x="40" y="34"/>
                </a:cubicBezTo>
                <a:cubicBezTo>
                  <a:pt x="40" y="37"/>
                  <a:pt x="40" y="37"/>
                  <a:pt x="40" y="37"/>
                </a:cubicBezTo>
                <a:lnTo>
                  <a:pt x="40" y="39"/>
                </a:lnTo>
                <a:close/>
                <a:moveTo>
                  <a:pt x="88" y="39"/>
                </a:moveTo>
                <a:cubicBezTo>
                  <a:pt x="88" y="43"/>
                  <a:pt x="85" y="46"/>
                  <a:pt x="81" y="46"/>
                </a:cubicBezTo>
                <a:cubicBezTo>
                  <a:pt x="59" y="46"/>
                  <a:pt x="59" y="46"/>
                  <a:pt x="59" y="46"/>
                </a:cubicBezTo>
                <a:cubicBezTo>
                  <a:pt x="55" y="46"/>
                  <a:pt x="52" y="43"/>
                  <a:pt x="52" y="39"/>
                </a:cubicBezTo>
                <a:cubicBezTo>
                  <a:pt x="52" y="37"/>
                  <a:pt x="52" y="37"/>
                  <a:pt x="52" y="37"/>
                </a:cubicBezTo>
                <a:cubicBezTo>
                  <a:pt x="52" y="34"/>
                  <a:pt x="52" y="34"/>
                  <a:pt x="52" y="34"/>
                </a:cubicBezTo>
                <a:cubicBezTo>
                  <a:pt x="52" y="32"/>
                  <a:pt x="52" y="32"/>
                  <a:pt x="52" y="32"/>
                </a:cubicBezTo>
                <a:cubicBezTo>
                  <a:pt x="52" y="28"/>
                  <a:pt x="55" y="25"/>
                  <a:pt x="59" y="25"/>
                </a:cubicBezTo>
                <a:cubicBezTo>
                  <a:pt x="80" y="25"/>
                  <a:pt x="80" y="25"/>
                  <a:pt x="80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82" y="25"/>
                  <a:pt x="83" y="25"/>
                  <a:pt x="84" y="25"/>
                </a:cubicBezTo>
                <a:cubicBezTo>
                  <a:pt x="85" y="26"/>
                  <a:pt x="87" y="27"/>
                  <a:pt x="87" y="28"/>
                </a:cubicBezTo>
                <a:cubicBezTo>
                  <a:pt x="88" y="29"/>
                  <a:pt x="88" y="30"/>
                  <a:pt x="88" y="31"/>
                </a:cubicBezTo>
                <a:cubicBezTo>
                  <a:pt x="88" y="32"/>
                  <a:pt x="88" y="32"/>
                  <a:pt x="88" y="32"/>
                </a:cubicBezTo>
                <a:lnTo>
                  <a:pt x="88" y="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45535" y="2006296"/>
            <a:ext cx="545116" cy="565454"/>
            <a:chOff x="2232279" y="2303462"/>
            <a:chExt cx="212725" cy="220662"/>
          </a:xfrm>
        </p:grpSpPr>
        <p:sp>
          <p:nvSpPr>
            <p:cNvPr id="12" name="Freeform 628"/>
            <p:cNvSpPr>
              <a:spLocks/>
            </p:cNvSpPr>
            <p:nvPr/>
          </p:nvSpPr>
          <p:spPr bwMode="auto">
            <a:xfrm>
              <a:off x="2316417" y="2303462"/>
              <a:ext cx="49213" cy="133350"/>
            </a:xfrm>
            <a:custGeom>
              <a:avLst/>
              <a:gdLst>
                <a:gd name="T0" fmla="*/ 9 w 12"/>
                <a:gd name="T1" fmla="*/ 22 h 33"/>
                <a:gd name="T2" fmla="*/ 9 w 12"/>
                <a:gd name="T3" fmla="*/ 22 h 33"/>
                <a:gd name="T4" fmla="*/ 9 w 12"/>
                <a:gd name="T5" fmla="*/ 15 h 33"/>
                <a:gd name="T6" fmla="*/ 9 w 12"/>
                <a:gd name="T7" fmla="*/ 14 h 33"/>
                <a:gd name="T8" fmla="*/ 9 w 12"/>
                <a:gd name="T9" fmla="*/ 1 h 33"/>
                <a:gd name="T10" fmla="*/ 8 w 12"/>
                <a:gd name="T11" fmla="*/ 0 h 33"/>
                <a:gd name="T12" fmla="*/ 4 w 12"/>
                <a:gd name="T13" fmla="*/ 0 h 33"/>
                <a:gd name="T14" fmla="*/ 3 w 12"/>
                <a:gd name="T15" fmla="*/ 1 h 33"/>
                <a:gd name="T16" fmla="*/ 3 w 12"/>
                <a:gd name="T17" fmla="*/ 14 h 33"/>
                <a:gd name="T18" fmla="*/ 3 w 12"/>
                <a:gd name="T19" fmla="*/ 15 h 33"/>
                <a:gd name="T20" fmla="*/ 3 w 12"/>
                <a:gd name="T21" fmla="*/ 22 h 33"/>
                <a:gd name="T22" fmla="*/ 3 w 12"/>
                <a:gd name="T23" fmla="*/ 22 h 33"/>
                <a:gd name="T24" fmla="*/ 0 w 12"/>
                <a:gd name="T25" fmla="*/ 27 h 33"/>
                <a:gd name="T26" fmla="*/ 6 w 12"/>
                <a:gd name="T27" fmla="*/ 33 h 33"/>
                <a:gd name="T28" fmla="*/ 12 w 12"/>
                <a:gd name="T29" fmla="*/ 27 h 33"/>
                <a:gd name="T30" fmla="*/ 9 w 12"/>
                <a:gd name="T31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33">
                  <a:moveTo>
                    <a:pt x="9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3"/>
                    <a:pt x="0" y="25"/>
                    <a:pt x="0" y="27"/>
                  </a:cubicBezTo>
                  <a:cubicBezTo>
                    <a:pt x="0" y="31"/>
                    <a:pt x="3" y="33"/>
                    <a:pt x="6" y="33"/>
                  </a:cubicBezTo>
                  <a:cubicBezTo>
                    <a:pt x="9" y="33"/>
                    <a:pt x="12" y="31"/>
                    <a:pt x="12" y="27"/>
                  </a:cubicBezTo>
                  <a:cubicBezTo>
                    <a:pt x="12" y="25"/>
                    <a:pt x="10" y="23"/>
                    <a:pt x="9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Freeform 629"/>
            <p:cNvSpPr>
              <a:spLocks/>
            </p:cNvSpPr>
            <p:nvPr/>
          </p:nvSpPr>
          <p:spPr bwMode="auto">
            <a:xfrm>
              <a:off x="2276729" y="2420937"/>
              <a:ext cx="128588" cy="60325"/>
            </a:xfrm>
            <a:custGeom>
              <a:avLst/>
              <a:gdLst>
                <a:gd name="T0" fmla="*/ 16 w 32"/>
                <a:gd name="T1" fmla="*/ 9 h 15"/>
                <a:gd name="T2" fmla="*/ 6 w 32"/>
                <a:gd name="T3" fmla="*/ 0 h 15"/>
                <a:gd name="T4" fmla="*/ 0 w 32"/>
                <a:gd name="T5" fmla="*/ 0 h 15"/>
                <a:gd name="T6" fmla="*/ 16 w 32"/>
                <a:gd name="T7" fmla="*/ 15 h 15"/>
                <a:gd name="T8" fmla="*/ 32 w 32"/>
                <a:gd name="T9" fmla="*/ 0 h 15"/>
                <a:gd name="T10" fmla="*/ 25 w 32"/>
                <a:gd name="T11" fmla="*/ 0 h 15"/>
                <a:gd name="T12" fmla="*/ 16 w 32"/>
                <a:gd name="T13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5">
                  <a:moveTo>
                    <a:pt x="16" y="9"/>
                  </a:moveTo>
                  <a:cubicBezTo>
                    <a:pt x="11" y="9"/>
                    <a:pt x="7" y="5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7" y="15"/>
                    <a:pt x="16" y="15"/>
                  </a:cubicBezTo>
                  <a:cubicBezTo>
                    <a:pt x="24" y="15"/>
                    <a:pt x="31" y="8"/>
                    <a:pt x="3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5"/>
                    <a:pt x="21" y="9"/>
                    <a:pt x="16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630"/>
            <p:cNvSpPr>
              <a:spLocks/>
            </p:cNvSpPr>
            <p:nvPr/>
          </p:nvSpPr>
          <p:spPr bwMode="auto">
            <a:xfrm>
              <a:off x="2232279" y="2420937"/>
              <a:ext cx="212725" cy="103187"/>
            </a:xfrm>
            <a:custGeom>
              <a:avLst/>
              <a:gdLst>
                <a:gd name="T0" fmla="*/ 27 w 53"/>
                <a:gd name="T1" fmla="*/ 19 h 26"/>
                <a:gd name="T2" fmla="*/ 7 w 53"/>
                <a:gd name="T3" fmla="*/ 0 h 26"/>
                <a:gd name="T4" fmla="*/ 0 w 53"/>
                <a:gd name="T5" fmla="*/ 0 h 26"/>
                <a:gd name="T6" fmla="*/ 27 w 53"/>
                <a:gd name="T7" fmla="*/ 26 h 26"/>
                <a:gd name="T8" fmla="*/ 53 w 53"/>
                <a:gd name="T9" fmla="*/ 0 h 26"/>
                <a:gd name="T10" fmla="*/ 47 w 53"/>
                <a:gd name="T11" fmla="*/ 0 h 26"/>
                <a:gd name="T12" fmla="*/ 27 w 53"/>
                <a:gd name="T1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26">
                  <a:moveTo>
                    <a:pt x="27" y="19"/>
                  </a:moveTo>
                  <a:cubicBezTo>
                    <a:pt x="16" y="19"/>
                    <a:pt x="7" y="11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4"/>
                    <a:pt x="12" y="26"/>
                    <a:pt x="27" y="26"/>
                  </a:cubicBezTo>
                  <a:cubicBezTo>
                    <a:pt x="41" y="26"/>
                    <a:pt x="53" y="14"/>
                    <a:pt x="53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11"/>
                    <a:pt x="38" y="19"/>
                    <a:pt x="27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71450" y="1206657"/>
            <a:ext cx="2212346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     League of Legends (abbreviated </a:t>
            </a:r>
            <a:r>
              <a:rPr lang="en-US" altLang="zh-CN" sz="900" dirty="0" err="1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LoL</a:t>
            </a:r>
            <a:r>
              <a:rPr lang="en-US" altLang="zh-CN" sz="9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or just League) is a free-to-play multiplayer online battle arena</a:t>
            </a:r>
          </a:p>
        </p:txBody>
      </p:sp>
      <p:sp>
        <p:nvSpPr>
          <p:cNvPr id="20" name="矩形 19"/>
          <p:cNvSpPr/>
          <p:nvPr/>
        </p:nvSpPr>
        <p:spPr>
          <a:xfrm>
            <a:off x="171450" y="2692557"/>
            <a:ext cx="2212346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     League of Legends (abbreviated </a:t>
            </a:r>
            <a:r>
              <a:rPr lang="en-US" altLang="zh-CN" sz="900" dirty="0" err="1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LoL</a:t>
            </a:r>
            <a:r>
              <a:rPr lang="en-US" altLang="zh-CN" sz="9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or just League) is a free-to-play multiplayer online battle arena</a:t>
            </a:r>
          </a:p>
        </p:txBody>
      </p:sp>
      <p:sp>
        <p:nvSpPr>
          <p:cNvPr id="21" name="矩形 20"/>
          <p:cNvSpPr/>
          <p:nvPr/>
        </p:nvSpPr>
        <p:spPr>
          <a:xfrm>
            <a:off x="171450" y="4159408"/>
            <a:ext cx="2212346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     League of Legends (abbreviated </a:t>
            </a:r>
            <a:r>
              <a:rPr lang="en-US" altLang="zh-CN" sz="900" dirty="0" err="1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LoL</a:t>
            </a:r>
            <a:r>
              <a:rPr lang="en-US" altLang="zh-CN" sz="9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or just League) is a free-to-play multiplayer online battle arena</a:t>
            </a:r>
          </a:p>
        </p:txBody>
      </p:sp>
    </p:spTree>
    <p:extLst>
      <p:ext uri="{BB962C8B-B14F-4D97-AF65-F5344CB8AC3E}">
        <p14:creationId xmlns:p14="http://schemas.microsoft.com/office/powerpoint/2010/main" xmlns="" val="258019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706460" y="1572339"/>
            <a:ext cx="538979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Impact" panose="020B0806030902050204" pitchFamily="34" charset="0"/>
                <a:cs typeface="FrankRuehl" panose="020E0503060101010101" pitchFamily="34" charset="-79"/>
              </a:rPr>
              <a:t>ADD YOUR TEXT HERE</a:t>
            </a:r>
          </a:p>
        </p:txBody>
      </p:sp>
      <p:sp>
        <p:nvSpPr>
          <p:cNvPr id="5" name="矩形 4"/>
          <p:cNvSpPr/>
          <p:nvPr/>
        </p:nvSpPr>
        <p:spPr>
          <a:xfrm>
            <a:off x="2265469" y="3169935"/>
            <a:ext cx="4859231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(abbreviated </a:t>
            </a:r>
            <a:r>
              <a:rPr lang="en-US" altLang="zh-CN" sz="1100" dirty="0" err="1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LoL</a:t>
            </a:r>
            <a:r>
              <a:rPr lang="en-US" altLang="zh-CN" sz="11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or just League) is a free-to-play multiplayer online battle arena, real-time strategy video game developed and published by Riot</a:t>
            </a:r>
          </a:p>
        </p:txBody>
      </p:sp>
      <p:sp>
        <p:nvSpPr>
          <p:cNvPr id="6" name="矩形 5"/>
          <p:cNvSpPr/>
          <p:nvPr/>
        </p:nvSpPr>
        <p:spPr>
          <a:xfrm>
            <a:off x="2713144" y="2150760"/>
            <a:ext cx="4859231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8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(abbreviated </a:t>
            </a:r>
            <a:r>
              <a:rPr lang="en-US" altLang="zh-CN" sz="800" dirty="0" err="1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LoL</a:t>
            </a:r>
            <a:r>
              <a:rPr lang="en-US" altLang="zh-CN" sz="8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or just League) is a free-to-play multiplayer online</a:t>
            </a:r>
          </a:p>
        </p:txBody>
      </p:sp>
    </p:spTree>
    <p:extLst>
      <p:ext uri="{BB962C8B-B14F-4D97-AF65-F5344CB8AC3E}">
        <p14:creationId xmlns:p14="http://schemas.microsoft.com/office/powerpoint/2010/main" xmlns="" val="287590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5400000">
            <a:off x="2000250" y="-2000249"/>
            <a:ext cx="5143500" cy="9144000"/>
          </a:xfrm>
          <a:prstGeom prst="rect">
            <a:avLst/>
          </a:prstGeom>
          <a:solidFill>
            <a:srgbClr val="414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495675" y="295275"/>
            <a:ext cx="4706874" cy="4057650"/>
          </a:xfrm>
          <a:custGeom>
            <a:avLst/>
            <a:gdLst>
              <a:gd name="connsiteX0" fmla="*/ 0 w 6275832"/>
              <a:gd name="connsiteY0" fmla="*/ 0 h 5410200"/>
              <a:gd name="connsiteX1" fmla="*/ 6275832 w 6275832"/>
              <a:gd name="connsiteY1" fmla="*/ 0 h 5410200"/>
              <a:gd name="connsiteX2" fmla="*/ 3137916 w 6275832"/>
              <a:gd name="connsiteY2" fmla="*/ 541020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5832" h="5410200">
                <a:moveTo>
                  <a:pt x="0" y="0"/>
                </a:moveTo>
                <a:lnTo>
                  <a:pt x="6275832" y="0"/>
                </a:lnTo>
                <a:lnTo>
                  <a:pt x="3137916" y="5410200"/>
                </a:lnTo>
                <a:close/>
              </a:path>
            </a:pathLst>
          </a:cu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8" name="等腰三角形 7"/>
          <p:cNvSpPr/>
          <p:nvPr/>
        </p:nvSpPr>
        <p:spPr>
          <a:xfrm rot="10800000">
            <a:off x="8867775" y="-419100"/>
            <a:ext cx="4706874" cy="405765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399151" y="1668517"/>
            <a:ext cx="2716149" cy="2341508"/>
          </a:xfrm>
          <a:custGeom>
            <a:avLst/>
            <a:gdLst>
              <a:gd name="connsiteX0" fmla="*/ 1810766 w 3621532"/>
              <a:gd name="connsiteY0" fmla="*/ 0 h 3122010"/>
              <a:gd name="connsiteX1" fmla="*/ 3621532 w 3621532"/>
              <a:gd name="connsiteY1" fmla="*/ 3122010 h 3122010"/>
              <a:gd name="connsiteX2" fmla="*/ 0 w 3621532"/>
              <a:gd name="connsiteY2" fmla="*/ 3122010 h 3122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21532" h="3122010">
                <a:moveTo>
                  <a:pt x="1810766" y="0"/>
                </a:moveTo>
                <a:lnTo>
                  <a:pt x="3621532" y="3122010"/>
                </a:lnTo>
                <a:lnTo>
                  <a:pt x="0" y="3122010"/>
                </a:lnTo>
                <a:close/>
              </a:path>
            </a:pathLst>
          </a:cu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组合 10"/>
          <p:cNvGrpSpPr/>
          <p:nvPr/>
        </p:nvGrpSpPr>
        <p:grpSpPr>
          <a:xfrm>
            <a:off x="6175798" y="4158569"/>
            <a:ext cx="513729" cy="513729"/>
            <a:chOff x="5168105" y="5193506"/>
            <a:chExt cx="396876" cy="396876"/>
          </a:xfrm>
        </p:grpSpPr>
        <p:grpSp>
          <p:nvGrpSpPr>
            <p:cNvPr id="12" name="组合 11"/>
            <p:cNvGrpSpPr/>
            <p:nvPr/>
          </p:nvGrpSpPr>
          <p:grpSpPr>
            <a:xfrm>
              <a:off x="5229960" y="5241450"/>
              <a:ext cx="279991" cy="268620"/>
              <a:chOff x="1521560" y="6009800"/>
              <a:chExt cx="279991" cy="268620"/>
            </a:xfrm>
          </p:grpSpPr>
          <p:sp>
            <p:nvSpPr>
              <p:cNvPr id="14" name="Freeform 95"/>
              <p:cNvSpPr>
                <a:spLocks/>
              </p:cNvSpPr>
              <p:nvPr/>
            </p:nvSpPr>
            <p:spPr bwMode="auto">
              <a:xfrm>
                <a:off x="1565619" y="6070914"/>
                <a:ext cx="191872" cy="207506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6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96"/>
              <p:cNvSpPr>
                <a:spLocks/>
              </p:cNvSpPr>
              <p:nvPr/>
            </p:nvSpPr>
            <p:spPr bwMode="auto">
              <a:xfrm>
                <a:off x="1521560" y="6009800"/>
                <a:ext cx="279991" cy="150655"/>
              </a:xfrm>
              <a:custGeom>
                <a:avLst/>
                <a:gdLst>
                  <a:gd name="T0" fmla="*/ 81 w 83"/>
                  <a:gd name="T1" fmla="*/ 35 h 45"/>
                  <a:gd name="T2" fmla="*/ 45 w 83"/>
                  <a:gd name="T3" fmla="*/ 2 h 45"/>
                  <a:gd name="T4" fmla="*/ 38 w 83"/>
                  <a:gd name="T5" fmla="*/ 2 h 45"/>
                  <a:gd name="T6" fmla="*/ 2 w 83"/>
                  <a:gd name="T7" fmla="*/ 35 h 45"/>
                  <a:gd name="T8" fmla="*/ 2 w 83"/>
                  <a:gd name="T9" fmla="*/ 43 h 45"/>
                  <a:gd name="T10" fmla="*/ 2 w 83"/>
                  <a:gd name="T11" fmla="*/ 43 h 45"/>
                  <a:gd name="T12" fmla="*/ 6 w 83"/>
                  <a:gd name="T13" fmla="*/ 44 h 45"/>
                  <a:gd name="T14" fmla="*/ 10 w 83"/>
                  <a:gd name="T15" fmla="*/ 43 h 45"/>
                  <a:gd name="T16" fmla="*/ 42 w 83"/>
                  <a:gd name="T17" fmla="*/ 13 h 45"/>
                  <a:gd name="T18" fmla="*/ 74 w 83"/>
                  <a:gd name="T19" fmla="*/ 43 h 45"/>
                  <a:gd name="T20" fmla="*/ 81 w 83"/>
                  <a:gd name="T21" fmla="*/ 43 h 45"/>
                  <a:gd name="T22" fmla="*/ 81 w 83"/>
                  <a:gd name="T2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79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" name="椭圆 12"/>
            <p:cNvSpPr/>
            <p:nvPr/>
          </p:nvSpPr>
          <p:spPr>
            <a:xfrm>
              <a:off x="5168105" y="5193506"/>
              <a:ext cx="396876" cy="39687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046741" y="4158569"/>
            <a:ext cx="513729" cy="513729"/>
            <a:chOff x="5897562" y="5193506"/>
            <a:chExt cx="396876" cy="396876"/>
          </a:xfrm>
        </p:grpSpPr>
        <p:grpSp>
          <p:nvGrpSpPr>
            <p:cNvPr id="17" name="组合 16"/>
            <p:cNvGrpSpPr/>
            <p:nvPr/>
          </p:nvGrpSpPr>
          <p:grpSpPr>
            <a:xfrm>
              <a:off x="6020034" y="5224394"/>
              <a:ext cx="164867" cy="306995"/>
              <a:chOff x="1983473" y="5992744"/>
              <a:chExt cx="164867" cy="306995"/>
            </a:xfrm>
          </p:grpSpPr>
          <p:sp>
            <p:nvSpPr>
              <p:cNvPr id="19" name="Freeform 59"/>
              <p:cNvSpPr>
                <a:spLocks noEditPoints="1"/>
              </p:cNvSpPr>
              <p:nvPr/>
            </p:nvSpPr>
            <p:spPr bwMode="auto">
              <a:xfrm>
                <a:off x="1983473" y="5992744"/>
                <a:ext cx="164867" cy="218876"/>
              </a:xfrm>
              <a:custGeom>
                <a:avLst/>
                <a:gdLst>
                  <a:gd name="T0" fmla="*/ 36 w 49"/>
                  <a:gd name="T1" fmla="*/ 64 h 65"/>
                  <a:gd name="T2" fmla="*/ 38 w 49"/>
                  <a:gd name="T3" fmla="*/ 65 h 65"/>
                  <a:gd name="T4" fmla="*/ 38 w 49"/>
                  <a:gd name="T5" fmla="*/ 60 h 65"/>
                  <a:gd name="T6" fmla="*/ 49 w 49"/>
                  <a:gd name="T7" fmla="*/ 24 h 65"/>
                  <a:gd name="T8" fmla="*/ 25 w 49"/>
                  <a:gd name="T9" fmla="*/ 0 h 65"/>
                  <a:gd name="T10" fmla="*/ 0 w 49"/>
                  <a:gd name="T11" fmla="*/ 24 h 65"/>
                  <a:gd name="T12" fmla="*/ 12 w 49"/>
                  <a:gd name="T13" fmla="*/ 60 h 65"/>
                  <a:gd name="T14" fmla="*/ 12 w 49"/>
                  <a:gd name="T15" fmla="*/ 65 h 65"/>
                  <a:gd name="T16" fmla="*/ 13 w 49"/>
                  <a:gd name="T17" fmla="*/ 64 h 65"/>
                  <a:gd name="T18" fmla="*/ 36 w 49"/>
                  <a:gd name="T19" fmla="*/ 64 h 65"/>
                  <a:gd name="T20" fmla="*/ 8 w 49"/>
                  <a:gd name="T21" fmla="*/ 27 h 65"/>
                  <a:gd name="T22" fmla="*/ 7 w 49"/>
                  <a:gd name="T23" fmla="*/ 28 h 65"/>
                  <a:gd name="T24" fmla="*/ 5 w 49"/>
                  <a:gd name="T25" fmla="*/ 27 h 65"/>
                  <a:gd name="T26" fmla="*/ 5 w 49"/>
                  <a:gd name="T27" fmla="*/ 19 h 65"/>
                  <a:gd name="T28" fmla="*/ 7 w 49"/>
                  <a:gd name="T29" fmla="*/ 17 h 65"/>
                  <a:gd name="T30" fmla="*/ 8 w 49"/>
                  <a:gd name="T31" fmla="*/ 19 h 65"/>
                  <a:gd name="T32" fmla="*/ 8 w 49"/>
                  <a:gd name="T33" fmla="*/ 2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65">
                    <a:moveTo>
                      <a:pt x="36" y="64"/>
                    </a:moveTo>
                    <a:cubicBezTo>
                      <a:pt x="37" y="64"/>
                      <a:pt x="37" y="64"/>
                      <a:pt x="38" y="65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53"/>
                      <a:pt x="49" y="30"/>
                      <a:pt x="49" y="24"/>
                    </a:cubicBezTo>
                    <a:cubicBezTo>
                      <a:pt x="49" y="11"/>
                      <a:pt x="38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30"/>
                      <a:pt x="11" y="54"/>
                      <a:pt x="12" y="60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2" y="64"/>
                      <a:pt x="13" y="64"/>
                      <a:pt x="13" y="64"/>
                    </a:cubicBezTo>
                    <a:lnTo>
                      <a:pt x="36" y="64"/>
                    </a:lnTo>
                    <a:close/>
                    <a:moveTo>
                      <a:pt x="8" y="27"/>
                    </a:moveTo>
                    <a:cubicBezTo>
                      <a:pt x="8" y="28"/>
                      <a:pt x="7" y="28"/>
                      <a:pt x="7" y="28"/>
                    </a:cubicBezTo>
                    <a:cubicBezTo>
                      <a:pt x="6" y="28"/>
                      <a:pt x="5" y="28"/>
                      <a:pt x="5" y="27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8"/>
                      <a:pt x="6" y="17"/>
                      <a:pt x="7" y="17"/>
                    </a:cubicBezTo>
                    <a:cubicBezTo>
                      <a:pt x="7" y="17"/>
                      <a:pt x="8" y="18"/>
                      <a:pt x="8" y="19"/>
                    </a:cubicBezTo>
                    <a:lnTo>
                      <a:pt x="8" y="2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60"/>
              <p:cNvSpPr>
                <a:spLocks/>
              </p:cNvSpPr>
              <p:nvPr/>
            </p:nvSpPr>
            <p:spPr bwMode="auto">
              <a:xfrm>
                <a:off x="2033217" y="6285526"/>
                <a:ext cx="68221" cy="14213"/>
              </a:xfrm>
              <a:custGeom>
                <a:avLst/>
                <a:gdLst>
                  <a:gd name="T0" fmla="*/ 0 w 20"/>
                  <a:gd name="T1" fmla="*/ 3 h 4"/>
                  <a:gd name="T2" fmla="*/ 2 w 20"/>
                  <a:gd name="T3" fmla="*/ 4 h 4"/>
                  <a:gd name="T4" fmla="*/ 18 w 20"/>
                  <a:gd name="T5" fmla="*/ 4 h 4"/>
                  <a:gd name="T6" fmla="*/ 20 w 20"/>
                  <a:gd name="T7" fmla="*/ 3 h 4"/>
                  <a:gd name="T8" fmla="*/ 20 w 20"/>
                  <a:gd name="T9" fmla="*/ 0 h 4"/>
                  <a:gd name="T10" fmla="*/ 0 w 20"/>
                  <a:gd name="T11" fmla="*/ 0 h 4"/>
                  <a:gd name="T12" fmla="*/ 0 w 20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4">
                    <a:moveTo>
                      <a:pt x="0" y="3"/>
                    </a:moveTo>
                    <a:cubicBezTo>
                      <a:pt x="0" y="4"/>
                      <a:pt x="1" y="4"/>
                      <a:pt x="2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4"/>
                      <a:pt x="20" y="4"/>
                      <a:pt x="20" y="3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61"/>
              <p:cNvSpPr>
                <a:spLocks/>
              </p:cNvSpPr>
              <p:nvPr/>
            </p:nvSpPr>
            <p:spPr bwMode="auto">
              <a:xfrm>
                <a:off x="2016162" y="6211620"/>
                <a:ext cx="98068" cy="66800"/>
              </a:xfrm>
              <a:custGeom>
                <a:avLst/>
                <a:gdLst>
                  <a:gd name="T0" fmla="*/ 28 w 29"/>
                  <a:gd name="T1" fmla="*/ 1 h 20"/>
                  <a:gd name="T2" fmla="*/ 26 w 29"/>
                  <a:gd name="T3" fmla="*/ 0 h 20"/>
                  <a:gd name="T4" fmla="*/ 3 w 29"/>
                  <a:gd name="T5" fmla="*/ 0 h 20"/>
                  <a:gd name="T6" fmla="*/ 2 w 29"/>
                  <a:gd name="T7" fmla="*/ 1 h 20"/>
                  <a:gd name="T8" fmla="*/ 0 w 29"/>
                  <a:gd name="T9" fmla="*/ 3 h 20"/>
                  <a:gd name="T10" fmla="*/ 0 w 29"/>
                  <a:gd name="T11" fmla="*/ 17 h 20"/>
                  <a:gd name="T12" fmla="*/ 3 w 29"/>
                  <a:gd name="T13" fmla="*/ 20 h 20"/>
                  <a:gd name="T14" fmla="*/ 5 w 29"/>
                  <a:gd name="T15" fmla="*/ 20 h 20"/>
                  <a:gd name="T16" fmla="*/ 25 w 29"/>
                  <a:gd name="T17" fmla="*/ 20 h 20"/>
                  <a:gd name="T18" fmla="*/ 26 w 29"/>
                  <a:gd name="T19" fmla="*/ 20 h 20"/>
                  <a:gd name="T20" fmla="*/ 29 w 29"/>
                  <a:gd name="T21" fmla="*/ 17 h 20"/>
                  <a:gd name="T22" fmla="*/ 29 w 29"/>
                  <a:gd name="T23" fmla="*/ 3 h 20"/>
                  <a:gd name="T24" fmla="*/ 28 w 29"/>
                  <a:gd name="T25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" h="20">
                    <a:moveTo>
                      <a:pt x="28" y="1"/>
                    </a:moveTo>
                    <a:cubicBezTo>
                      <a:pt x="27" y="0"/>
                      <a:pt x="27" y="0"/>
                      <a:pt x="26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2" y="20"/>
                      <a:pt x="3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8" y="20"/>
                      <a:pt x="29" y="19"/>
                      <a:pt x="29" y="17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2"/>
                      <a:pt x="28" y="1"/>
                      <a:pt x="2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8" name="椭圆 17"/>
            <p:cNvSpPr/>
            <p:nvPr/>
          </p:nvSpPr>
          <p:spPr>
            <a:xfrm>
              <a:off x="5897562" y="5193506"/>
              <a:ext cx="396876" cy="39687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944471" y="4158569"/>
            <a:ext cx="513729" cy="513729"/>
            <a:chOff x="6599236" y="5193506"/>
            <a:chExt cx="396876" cy="396876"/>
          </a:xfrm>
        </p:grpSpPr>
        <p:sp>
          <p:nvSpPr>
            <p:cNvPr id="23" name="Freeform 39"/>
            <p:cNvSpPr>
              <a:spLocks noEditPoints="1"/>
            </p:cNvSpPr>
            <p:nvPr/>
          </p:nvSpPr>
          <p:spPr bwMode="auto">
            <a:xfrm>
              <a:off x="6679704" y="5281225"/>
              <a:ext cx="238774" cy="235931"/>
            </a:xfrm>
            <a:custGeom>
              <a:avLst/>
              <a:gdLst>
                <a:gd name="T0" fmla="*/ 42 w 71"/>
                <a:gd name="T1" fmla="*/ 6 h 70"/>
                <a:gd name="T2" fmla="*/ 41 w 71"/>
                <a:gd name="T3" fmla="*/ 7 h 70"/>
                <a:gd name="T4" fmla="*/ 9 w 71"/>
                <a:gd name="T5" fmla="*/ 39 h 70"/>
                <a:gd name="T6" fmla="*/ 3 w 71"/>
                <a:gd name="T7" fmla="*/ 45 h 70"/>
                <a:gd name="T8" fmla="*/ 3 w 71"/>
                <a:gd name="T9" fmla="*/ 54 h 70"/>
                <a:gd name="T10" fmla="*/ 16 w 71"/>
                <a:gd name="T11" fmla="*/ 67 h 70"/>
                <a:gd name="T12" fmla="*/ 25 w 71"/>
                <a:gd name="T13" fmla="*/ 67 h 70"/>
                <a:gd name="T14" fmla="*/ 31 w 71"/>
                <a:gd name="T15" fmla="*/ 61 h 70"/>
                <a:gd name="T16" fmla="*/ 63 w 71"/>
                <a:gd name="T17" fmla="*/ 29 h 70"/>
                <a:gd name="T18" fmla="*/ 64 w 71"/>
                <a:gd name="T19" fmla="*/ 27 h 70"/>
                <a:gd name="T20" fmla="*/ 50 w 71"/>
                <a:gd name="T21" fmla="*/ 20 h 70"/>
                <a:gd name="T22" fmla="*/ 42 w 71"/>
                <a:gd name="T23" fmla="*/ 6 h 70"/>
                <a:gd name="T24" fmla="*/ 7 w 71"/>
                <a:gd name="T25" fmla="*/ 49 h 70"/>
                <a:gd name="T26" fmla="*/ 7 w 71"/>
                <a:gd name="T27" fmla="*/ 45 h 70"/>
                <a:gd name="T28" fmla="*/ 38 w 71"/>
                <a:gd name="T29" fmla="*/ 15 h 70"/>
                <a:gd name="T30" fmla="*/ 41 w 71"/>
                <a:gd name="T31" fmla="*/ 15 h 70"/>
                <a:gd name="T32" fmla="*/ 41 w 71"/>
                <a:gd name="T33" fmla="*/ 19 h 70"/>
                <a:gd name="T34" fmla="*/ 11 w 71"/>
                <a:gd name="T35" fmla="*/ 49 h 70"/>
                <a:gd name="T36" fmla="*/ 7 w 71"/>
                <a:gd name="T37" fmla="*/ 49 h 70"/>
                <a:gd name="T38" fmla="*/ 14 w 71"/>
                <a:gd name="T39" fmla="*/ 56 h 70"/>
                <a:gd name="T40" fmla="*/ 14 w 71"/>
                <a:gd name="T41" fmla="*/ 52 h 70"/>
                <a:gd name="T42" fmla="*/ 37 w 71"/>
                <a:gd name="T43" fmla="*/ 29 h 70"/>
                <a:gd name="T44" fmla="*/ 40 w 71"/>
                <a:gd name="T45" fmla="*/ 29 h 70"/>
                <a:gd name="T46" fmla="*/ 41 w 71"/>
                <a:gd name="T47" fmla="*/ 33 h 70"/>
                <a:gd name="T48" fmla="*/ 17 w 71"/>
                <a:gd name="T49" fmla="*/ 56 h 70"/>
                <a:gd name="T50" fmla="*/ 14 w 71"/>
                <a:gd name="T51" fmla="*/ 56 h 70"/>
                <a:gd name="T52" fmla="*/ 55 w 71"/>
                <a:gd name="T53" fmla="*/ 28 h 70"/>
                <a:gd name="T54" fmla="*/ 55 w 71"/>
                <a:gd name="T55" fmla="*/ 32 h 70"/>
                <a:gd name="T56" fmla="*/ 24 w 71"/>
                <a:gd name="T57" fmla="*/ 63 h 70"/>
                <a:gd name="T58" fmla="*/ 20 w 71"/>
                <a:gd name="T59" fmla="*/ 63 h 70"/>
                <a:gd name="T60" fmla="*/ 20 w 71"/>
                <a:gd name="T61" fmla="*/ 59 h 70"/>
                <a:gd name="T62" fmla="*/ 51 w 71"/>
                <a:gd name="T63" fmla="*/ 28 h 70"/>
                <a:gd name="T64" fmla="*/ 55 w 71"/>
                <a:gd name="T65" fmla="*/ 28 h 70"/>
                <a:gd name="T66" fmla="*/ 64 w 71"/>
                <a:gd name="T67" fmla="*/ 0 h 70"/>
                <a:gd name="T68" fmla="*/ 47 w 71"/>
                <a:gd name="T69" fmla="*/ 4 h 70"/>
                <a:gd name="T70" fmla="*/ 46 w 71"/>
                <a:gd name="T71" fmla="*/ 4 h 70"/>
                <a:gd name="T72" fmla="*/ 44 w 71"/>
                <a:gd name="T73" fmla="*/ 4 h 70"/>
                <a:gd name="T74" fmla="*/ 52 w 71"/>
                <a:gd name="T75" fmla="*/ 18 h 70"/>
                <a:gd name="T76" fmla="*/ 66 w 71"/>
                <a:gd name="T77" fmla="*/ 25 h 70"/>
                <a:gd name="T78" fmla="*/ 66 w 71"/>
                <a:gd name="T79" fmla="*/ 25 h 70"/>
                <a:gd name="T80" fmla="*/ 66 w 71"/>
                <a:gd name="T81" fmla="*/ 24 h 70"/>
                <a:gd name="T82" fmla="*/ 70 w 71"/>
                <a:gd name="T83" fmla="*/ 7 h 70"/>
                <a:gd name="T84" fmla="*/ 64 w 7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1" h="70">
                  <a:moveTo>
                    <a:pt x="42" y="6"/>
                  </a:moveTo>
                  <a:cubicBezTo>
                    <a:pt x="42" y="7"/>
                    <a:pt x="41" y="7"/>
                    <a:pt x="41" y="7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0" y="48"/>
                    <a:pt x="0" y="52"/>
                    <a:pt x="3" y="54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8" y="70"/>
                    <a:pt x="22" y="70"/>
                    <a:pt x="25" y="67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4" y="28"/>
                    <a:pt x="64" y="27"/>
                  </a:cubicBezTo>
                  <a:cubicBezTo>
                    <a:pt x="59" y="26"/>
                    <a:pt x="54" y="24"/>
                    <a:pt x="50" y="20"/>
                  </a:cubicBezTo>
                  <a:cubicBezTo>
                    <a:pt x="46" y="16"/>
                    <a:pt x="43" y="11"/>
                    <a:pt x="42" y="6"/>
                  </a:cubicBezTo>
                  <a:close/>
                  <a:moveTo>
                    <a:pt x="7" y="49"/>
                  </a:moveTo>
                  <a:cubicBezTo>
                    <a:pt x="6" y="48"/>
                    <a:pt x="6" y="46"/>
                    <a:pt x="7" y="4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9" y="14"/>
                    <a:pt x="40" y="14"/>
                    <a:pt x="41" y="15"/>
                  </a:cubicBezTo>
                  <a:cubicBezTo>
                    <a:pt x="42" y="16"/>
                    <a:pt x="42" y="17"/>
                    <a:pt x="41" y="1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50"/>
                    <a:pt x="8" y="50"/>
                    <a:pt x="7" y="49"/>
                  </a:cubicBezTo>
                  <a:close/>
                  <a:moveTo>
                    <a:pt x="14" y="56"/>
                  </a:moveTo>
                  <a:cubicBezTo>
                    <a:pt x="13" y="55"/>
                    <a:pt x="13" y="53"/>
                    <a:pt x="14" y="5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8"/>
                    <a:pt x="39" y="28"/>
                    <a:pt x="40" y="29"/>
                  </a:cubicBezTo>
                  <a:cubicBezTo>
                    <a:pt x="41" y="31"/>
                    <a:pt x="42" y="32"/>
                    <a:pt x="41" y="33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5" y="57"/>
                    <a:pt x="14" y="56"/>
                  </a:cubicBezTo>
                  <a:close/>
                  <a:moveTo>
                    <a:pt x="55" y="28"/>
                  </a:moveTo>
                  <a:cubicBezTo>
                    <a:pt x="56" y="29"/>
                    <a:pt x="56" y="31"/>
                    <a:pt x="55" y="32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3" y="64"/>
                    <a:pt x="22" y="64"/>
                    <a:pt x="20" y="63"/>
                  </a:cubicBezTo>
                  <a:cubicBezTo>
                    <a:pt x="19" y="62"/>
                    <a:pt x="19" y="60"/>
                    <a:pt x="20" y="59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2" y="27"/>
                    <a:pt x="54" y="27"/>
                    <a:pt x="55" y="28"/>
                  </a:cubicBezTo>
                  <a:close/>
                  <a:moveTo>
                    <a:pt x="64" y="0"/>
                  </a:moveTo>
                  <a:cubicBezTo>
                    <a:pt x="47" y="4"/>
                    <a:pt x="47" y="4"/>
                    <a:pt x="47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4"/>
                    <a:pt x="45" y="4"/>
                    <a:pt x="44" y="4"/>
                  </a:cubicBezTo>
                  <a:cubicBezTo>
                    <a:pt x="45" y="9"/>
                    <a:pt x="48" y="14"/>
                    <a:pt x="52" y="18"/>
                  </a:cubicBezTo>
                  <a:cubicBezTo>
                    <a:pt x="56" y="22"/>
                    <a:pt x="61" y="24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1" y="3"/>
                    <a:pt x="68" y="0"/>
                    <a:pt x="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6599236" y="5193506"/>
              <a:ext cx="396876" cy="39687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331894" y="758778"/>
            <a:ext cx="4402031" cy="145424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500" dirty="0">
                <a:solidFill>
                  <a:schemeClr val="bg1">
                    <a:alpha val="11000"/>
                  </a:schemeClr>
                </a:solidFill>
                <a:latin typeface="Impact" panose="020B0806030902050204" pitchFamily="34" charset="0"/>
                <a:cs typeface="FrankRuehl" panose="020E0503060101010101" pitchFamily="34" charset="-79"/>
              </a:rPr>
              <a:t>League of Legends</a:t>
            </a:r>
          </a:p>
        </p:txBody>
      </p:sp>
      <p:sp>
        <p:nvSpPr>
          <p:cNvPr id="26" name="矩形 25"/>
          <p:cNvSpPr/>
          <p:nvPr/>
        </p:nvSpPr>
        <p:spPr>
          <a:xfrm>
            <a:off x="970069" y="1320753"/>
            <a:ext cx="440203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solidFill>
                  <a:schemeClr val="bg1"/>
                </a:solidFill>
                <a:latin typeface="Impact" panose="020B0806030902050204" pitchFamily="34" charset="0"/>
                <a:cs typeface="FrankRuehl" panose="020E0503060101010101" pitchFamily="34" charset="-79"/>
              </a:rPr>
              <a:t>League of Legends</a:t>
            </a:r>
          </a:p>
        </p:txBody>
      </p:sp>
      <p:sp>
        <p:nvSpPr>
          <p:cNvPr id="27" name="矩形 26"/>
          <p:cNvSpPr/>
          <p:nvPr/>
        </p:nvSpPr>
        <p:spPr>
          <a:xfrm>
            <a:off x="1043775" y="2849835"/>
            <a:ext cx="2985301" cy="114646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is a free-to-play multi player online battle arena, real-time strategy video game developed and published by Riot Games for Microsoft]</a:t>
            </a:r>
          </a:p>
        </p:txBody>
      </p:sp>
    </p:spTree>
    <p:extLst>
      <p:ext uri="{BB962C8B-B14F-4D97-AF65-F5344CB8AC3E}">
        <p14:creationId xmlns:p14="http://schemas.microsoft.com/office/powerpoint/2010/main" xmlns="" val="315384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7210425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259411" y="3829763"/>
            <a:ext cx="2703739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FrankRuehl" panose="020E0503060101010101" pitchFamily="34" charset="-79"/>
              </a:rPr>
              <a:t>ADD YOUR TEXT HERE</a:t>
            </a:r>
          </a:p>
        </p:txBody>
      </p:sp>
      <p:sp>
        <p:nvSpPr>
          <p:cNvPr id="4" name="矩形 3"/>
          <p:cNvSpPr/>
          <p:nvPr/>
        </p:nvSpPr>
        <p:spPr>
          <a:xfrm>
            <a:off x="7247046" y="4217922"/>
            <a:ext cx="2220805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</a:t>
            </a:r>
          </a:p>
          <a:p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(abbreviated </a:t>
            </a:r>
            <a:r>
              <a:rPr lang="en-US" altLang="zh-CN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LoL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or just League) </a:t>
            </a:r>
          </a:p>
          <a:p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is a free-to-play </a:t>
            </a:r>
          </a:p>
        </p:txBody>
      </p:sp>
    </p:spTree>
    <p:extLst>
      <p:ext uri="{BB962C8B-B14F-4D97-AF65-F5344CB8AC3E}">
        <p14:creationId xmlns:p14="http://schemas.microsoft.com/office/powerpoint/2010/main" xmlns="" val="118114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5400000">
            <a:off x="2000250" y="-2000249"/>
            <a:ext cx="5143500" cy="9144000"/>
          </a:xfrm>
          <a:prstGeom prst="rect">
            <a:avLst/>
          </a:prstGeom>
          <a:solidFill>
            <a:srgbClr val="414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0" y="0"/>
            <a:ext cx="9144000" cy="6380002"/>
          </a:xfrm>
          <a:prstGeom prst="rect">
            <a:avLst/>
          </a:prstGeom>
          <a:blipFill dpi="0" rotWithShape="1">
            <a:blip r:embed="rId2">
              <a:alphaModFix amt="12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artisticChalkSketch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438525" y="1162645"/>
            <a:ext cx="5705475" cy="398085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84623" y="1624919"/>
            <a:ext cx="513729" cy="513729"/>
            <a:chOff x="5168105" y="5193506"/>
            <a:chExt cx="396876" cy="396876"/>
          </a:xfrm>
        </p:grpSpPr>
        <p:grpSp>
          <p:nvGrpSpPr>
            <p:cNvPr id="5" name="组合 4"/>
            <p:cNvGrpSpPr/>
            <p:nvPr/>
          </p:nvGrpSpPr>
          <p:grpSpPr>
            <a:xfrm>
              <a:off x="5229960" y="5241450"/>
              <a:ext cx="279991" cy="268620"/>
              <a:chOff x="1521560" y="6009800"/>
              <a:chExt cx="279991" cy="268620"/>
            </a:xfrm>
          </p:grpSpPr>
          <p:sp>
            <p:nvSpPr>
              <p:cNvPr id="7" name="Freeform 95"/>
              <p:cNvSpPr>
                <a:spLocks/>
              </p:cNvSpPr>
              <p:nvPr/>
            </p:nvSpPr>
            <p:spPr bwMode="auto">
              <a:xfrm>
                <a:off x="1565619" y="6070914"/>
                <a:ext cx="191872" cy="207506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6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96"/>
              <p:cNvSpPr>
                <a:spLocks/>
              </p:cNvSpPr>
              <p:nvPr/>
            </p:nvSpPr>
            <p:spPr bwMode="auto">
              <a:xfrm>
                <a:off x="1521560" y="6009800"/>
                <a:ext cx="279991" cy="150655"/>
              </a:xfrm>
              <a:custGeom>
                <a:avLst/>
                <a:gdLst>
                  <a:gd name="T0" fmla="*/ 81 w 83"/>
                  <a:gd name="T1" fmla="*/ 35 h 45"/>
                  <a:gd name="T2" fmla="*/ 45 w 83"/>
                  <a:gd name="T3" fmla="*/ 2 h 45"/>
                  <a:gd name="T4" fmla="*/ 38 w 83"/>
                  <a:gd name="T5" fmla="*/ 2 h 45"/>
                  <a:gd name="T6" fmla="*/ 2 w 83"/>
                  <a:gd name="T7" fmla="*/ 35 h 45"/>
                  <a:gd name="T8" fmla="*/ 2 w 83"/>
                  <a:gd name="T9" fmla="*/ 43 h 45"/>
                  <a:gd name="T10" fmla="*/ 2 w 83"/>
                  <a:gd name="T11" fmla="*/ 43 h 45"/>
                  <a:gd name="T12" fmla="*/ 6 w 83"/>
                  <a:gd name="T13" fmla="*/ 44 h 45"/>
                  <a:gd name="T14" fmla="*/ 10 w 83"/>
                  <a:gd name="T15" fmla="*/ 43 h 45"/>
                  <a:gd name="T16" fmla="*/ 42 w 83"/>
                  <a:gd name="T17" fmla="*/ 13 h 45"/>
                  <a:gd name="T18" fmla="*/ 74 w 83"/>
                  <a:gd name="T19" fmla="*/ 43 h 45"/>
                  <a:gd name="T20" fmla="*/ 81 w 83"/>
                  <a:gd name="T21" fmla="*/ 43 h 45"/>
                  <a:gd name="T22" fmla="*/ 81 w 83"/>
                  <a:gd name="T2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79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" name="椭圆 5"/>
            <p:cNvSpPr/>
            <p:nvPr/>
          </p:nvSpPr>
          <p:spPr>
            <a:xfrm>
              <a:off x="5168105" y="5193506"/>
              <a:ext cx="396876" cy="39687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455566" y="1624919"/>
            <a:ext cx="513729" cy="513729"/>
            <a:chOff x="5897562" y="5193506"/>
            <a:chExt cx="396876" cy="396876"/>
          </a:xfrm>
        </p:grpSpPr>
        <p:grpSp>
          <p:nvGrpSpPr>
            <p:cNvPr id="10" name="组合 9"/>
            <p:cNvGrpSpPr/>
            <p:nvPr/>
          </p:nvGrpSpPr>
          <p:grpSpPr>
            <a:xfrm>
              <a:off x="6020034" y="5224394"/>
              <a:ext cx="164867" cy="306995"/>
              <a:chOff x="1983473" y="5992744"/>
              <a:chExt cx="164867" cy="306995"/>
            </a:xfrm>
          </p:grpSpPr>
          <p:sp>
            <p:nvSpPr>
              <p:cNvPr id="12" name="Freeform 59"/>
              <p:cNvSpPr>
                <a:spLocks noEditPoints="1"/>
              </p:cNvSpPr>
              <p:nvPr/>
            </p:nvSpPr>
            <p:spPr bwMode="auto">
              <a:xfrm>
                <a:off x="1983473" y="5992744"/>
                <a:ext cx="164867" cy="218876"/>
              </a:xfrm>
              <a:custGeom>
                <a:avLst/>
                <a:gdLst>
                  <a:gd name="T0" fmla="*/ 36 w 49"/>
                  <a:gd name="T1" fmla="*/ 64 h 65"/>
                  <a:gd name="T2" fmla="*/ 38 w 49"/>
                  <a:gd name="T3" fmla="*/ 65 h 65"/>
                  <a:gd name="T4" fmla="*/ 38 w 49"/>
                  <a:gd name="T5" fmla="*/ 60 h 65"/>
                  <a:gd name="T6" fmla="*/ 49 w 49"/>
                  <a:gd name="T7" fmla="*/ 24 h 65"/>
                  <a:gd name="T8" fmla="*/ 25 w 49"/>
                  <a:gd name="T9" fmla="*/ 0 h 65"/>
                  <a:gd name="T10" fmla="*/ 0 w 49"/>
                  <a:gd name="T11" fmla="*/ 24 h 65"/>
                  <a:gd name="T12" fmla="*/ 12 w 49"/>
                  <a:gd name="T13" fmla="*/ 60 h 65"/>
                  <a:gd name="T14" fmla="*/ 12 w 49"/>
                  <a:gd name="T15" fmla="*/ 65 h 65"/>
                  <a:gd name="T16" fmla="*/ 13 w 49"/>
                  <a:gd name="T17" fmla="*/ 64 h 65"/>
                  <a:gd name="T18" fmla="*/ 36 w 49"/>
                  <a:gd name="T19" fmla="*/ 64 h 65"/>
                  <a:gd name="T20" fmla="*/ 8 w 49"/>
                  <a:gd name="T21" fmla="*/ 27 h 65"/>
                  <a:gd name="T22" fmla="*/ 7 w 49"/>
                  <a:gd name="T23" fmla="*/ 28 h 65"/>
                  <a:gd name="T24" fmla="*/ 5 w 49"/>
                  <a:gd name="T25" fmla="*/ 27 h 65"/>
                  <a:gd name="T26" fmla="*/ 5 w 49"/>
                  <a:gd name="T27" fmla="*/ 19 h 65"/>
                  <a:gd name="T28" fmla="*/ 7 w 49"/>
                  <a:gd name="T29" fmla="*/ 17 h 65"/>
                  <a:gd name="T30" fmla="*/ 8 w 49"/>
                  <a:gd name="T31" fmla="*/ 19 h 65"/>
                  <a:gd name="T32" fmla="*/ 8 w 49"/>
                  <a:gd name="T33" fmla="*/ 2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65">
                    <a:moveTo>
                      <a:pt x="36" y="64"/>
                    </a:moveTo>
                    <a:cubicBezTo>
                      <a:pt x="37" y="64"/>
                      <a:pt x="37" y="64"/>
                      <a:pt x="38" y="65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53"/>
                      <a:pt x="49" y="30"/>
                      <a:pt x="49" y="24"/>
                    </a:cubicBezTo>
                    <a:cubicBezTo>
                      <a:pt x="49" y="11"/>
                      <a:pt x="38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30"/>
                      <a:pt x="11" y="54"/>
                      <a:pt x="12" y="60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2" y="64"/>
                      <a:pt x="13" y="64"/>
                      <a:pt x="13" y="64"/>
                    </a:cubicBezTo>
                    <a:lnTo>
                      <a:pt x="36" y="64"/>
                    </a:lnTo>
                    <a:close/>
                    <a:moveTo>
                      <a:pt x="8" y="27"/>
                    </a:moveTo>
                    <a:cubicBezTo>
                      <a:pt x="8" y="28"/>
                      <a:pt x="7" y="28"/>
                      <a:pt x="7" y="28"/>
                    </a:cubicBezTo>
                    <a:cubicBezTo>
                      <a:pt x="6" y="28"/>
                      <a:pt x="5" y="28"/>
                      <a:pt x="5" y="27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8"/>
                      <a:pt x="6" y="17"/>
                      <a:pt x="7" y="17"/>
                    </a:cubicBezTo>
                    <a:cubicBezTo>
                      <a:pt x="7" y="17"/>
                      <a:pt x="8" y="18"/>
                      <a:pt x="8" y="19"/>
                    </a:cubicBezTo>
                    <a:lnTo>
                      <a:pt x="8" y="2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60"/>
              <p:cNvSpPr>
                <a:spLocks/>
              </p:cNvSpPr>
              <p:nvPr/>
            </p:nvSpPr>
            <p:spPr bwMode="auto">
              <a:xfrm>
                <a:off x="2033217" y="6285526"/>
                <a:ext cx="68221" cy="14213"/>
              </a:xfrm>
              <a:custGeom>
                <a:avLst/>
                <a:gdLst>
                  <a:gd name="T0" fmla="*/ 0 w 20"/>
                  <a:gd name="T1" fmla="*/ 3 h 4"/>
                  <a:gd name="T2" fmla="*/ 2 w 20"/>
                  <a:gd name="T3" fmla="*/ 4 h 4"/>
                  <a:gd name="T4" fmla="*/ 18 w 20"/>
                  <a:gd name="T5" fmla="*/ 4 h 4"/>
                  <a:gd name="T6" fmla="*/ 20 w 20"/>
                  <a:gd name="T7" fmla="*/ 3 h 4"/>
                  <a:gd name="T8" fmla="*/ 20 w 20"/>
                  <a:gd name="T9" fmla="*/ 0 h 4"/>
                  <a:gd name="T10" fmla="*/ 0 w 20"/>
                  <a:gd name="T11" fmla="*/ 0 h 4"/>
                  <a:gd name="T12" fmla="*/ 0 w 20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4">
                    <a:moveTo>
                      <a:pt x="0" y="3"/>
                    </a:moveTo>
                    <a:cubicBezTo>
                      <a:pt x="0" y="4"/>
                      <a:pt x="1" y="4"/>
                      <a:pt x="2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4"/>
                      <a:pt x="20" y="4"/>
                      <a:pt x="20" y="3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61"/>
              <p:cNvSpPr>
                <a:spLocks/>
              </p:cNvSpPr>
              <p:nvPr/>
            </p:nvSpPr>
            <p:spPr bwMode="auto">
              <a:xfrm>
                <a:off x="2016162" y="6211620"/>
                <a:ext cx="98068" cy="66800"/>
              </a:xfrm>
              <a:custGeom>
                <a:avLst/>
                <a:gdLst>
                  <a:gd name="T0" fmla="*/ 28 w 29"/>
                  <a:gd name="T1" fmla="*/ 1 h 20"/>
                  <a:gd name="T2" fmla="*/ 26 w 29"/>
                  <a:gd name="T3" fmla="*/ 0 h 20"/>
                  <a:gd name="T4" fmla="*/ 3 w 29"/>
                  <a:gd name="T5" fmla="*/ 0 h 20"/>
                  <a:gd name="T6" fmla="*/ 2 w 29"/>
                  <a:gd name="T7" fmla="*/ 1 h 20"/>
                  <a:gd name="T8" fmla="*/ 0 w 29"/>
                  <a:gd name="T9" fmla="*/ 3 h 20"/>
                  <a:gd name="T10" fmla="*/ 0 w 29"/>
                  <a:gd name="T11" fmla="*/ 17 h 20"/>
                  <a:gd name="T12" fmla="*/ 3 w 29"/>
                  <a:gd name="T13" fmla="*/ 20 h 20"/>
                  <a:gd name="T14" fmla="*/ 5 w 29"/>
                  <a:gd name="T15" fmla="*/ 20 h 20"/>
                  <a:gd name="T16" fmla="*/ 25 w 29"/>
                  <a:gd name="T17" fmla="*/ 20 h 20"/>
                  <a:gd name="T18" fmla="*/ 26 w 29"/>
                  <a:gd name="T19" fmla="*/ 20 h 20"/>
                  <a:gd name="T20" fmla="*/ 29 w 29"/>
                  <a:gd name="T21" fmla="*/ 17 h 20"/>
                  <a:gd name="T22" fmla="*/ 29 w 29"/>
                  <a:gd name="T23" fmla="*/ 3 h 20"/>
                  <a:gd name="T24" fmla="*/ 28 w 29"/>
                  <a:gd name="T25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" h="20">
                    <a:moveTo>
                      <a:pt x="28" y="1"/>
                    </a:moveTo>
                    <a:cubicBezTo>
                      <a:pt x="27" y="0"/>
                      <a:pt x="27" y="0"/>
                      <a:pt x="26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2" y="20"/>
                      <a:pt x="3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8" y="20"/>
                      <a:pt x="29" y="19"/>
                      <a:pt x="29" y="17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2"/>
                      <a:pt x="28" y="1"/>
                      <a:pt x="2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" name="椭圆 10"/>
            <p:cNvSpPr/>
            <p:nvPr/>
          </p:nvSpPr>
          <p:spPr>
            <a:xfrm>
              <a:off x="5897562" y="5193506"/>
              <a:ext cx="396876" cy="39687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353296" y="1624919"/>
            <a:ext cx="513729" cy="513729"/>
            <a:chOff x="6599236" y="5193506"/>
            <a:chExt cx="396876" cy="396876"/>
          </a:xfrm>
        </p:grpSpPr>
        <p:sp>
          <p:nvSpPr>
            <p:cNvPr id="16" name="Freeform 39"/>
            <p:cNvSpPr>
              <a:spLocks noEditPoints="1"/>
            </p:cNvSpPr>
            <p:nvPr/>
          </p:nvSpPr>
          <p:spPr bwMode="auto">
            <a:xfrm>
              <a:off x="6679704" y="5281225"/>
              <a:ext cx="238774" cy="235931"/>
            </a:xfrm>
            <a:custGeom>
              <a:avLst/>
              <a:gdLst>
                <a:gd name="T0" fmla="*/ 42 w 71"/>
                <a:gd name="T1" fmla="*/ 6 h 70"/>
                <a:gd name="T2" fmla="*/ 41 w 71"/>
                <a:gd name="T3" fmla="*/ 7 h 70"/>
                <a:gd name="T4" fmla="*/ 9 w 71"/>
                <a:gd name="T5" fmla="*/ 39 h 70"/>
                <a:gd name="T6" fmla="*/ 3 w 71"/>
                <a:gd name="T7" fmla="*/ 45 h 70"/>
                <a:gd name="T8" fmla="*/ 3 w 71"/>
                <a:gd name="T9" fmla="*/ 54 h 70"/>
                <a:gd name="T10" fmla="*/ 16 w 71"/>
                <a:gd name="T11" fmla="*/ 67 h 70"/>
                <a:gd name="T12" fmla="*/ 25 w 71"/>
                <a:gd name="T13" fmla="*/ 67 h 70"/>
                <a:gd name="T14" fmla="*/ 31 w 71"/>
                <a:gd name="T15" fmla="*/ 61 h 70"/>
                <a:gd name="T16" fmla="*/ 63 w 71"/>
                <a:gd name="T17" fmla="*/ 29 h 70"/>
                <a:gd name="T18" fmla="*/ 64 w 71"/>
                <a:gd name="T19" fmla="*/ 27 h 70"/>
                <a:gd name="T20" fmla="*/ 50 w 71"/>
                <a:gd name="T21" fmla="*/ 20 h 70"/>
                <a:gd name="T22" fmla="*/ 42 w 71"/>
                <a:gd name="T23" fmla="*/ 6 h 70"/>
                <a:gd name="T24" fmla="*/ 7 w 71"/>
                <a:gd name="T25" fmla="*/ 49 h 70"/>
                <a:gd name="T26" fmla="*/ 7 w 71"/>
                <a:gd name="T27" fmla="*/ 45 h 70"/>
                <a:gd name="T28" fmla="*/ 38 w 71"/>
                <a:gd name="T29" fmla="*/ 15 h 70"/>
                <a:gd name="T30" fmla="*/ 41 w 71"/>
                <a:gd name="T31" fmla="*/ 15 h 70"/>
                <a:gd name="T32" fmla="*/ 41 w 71"/>
                <a:gd name="T33" fmla="*/ 19 h 70"/>
                <a:gd name="T34" fmla="*/ 11 w 71"/>
                <a:gd name="T35" fmla="*/ 49 h 70"/>
                <a:gd name="T36" fmla="*/ 7 w 71"/>
                <a:gd name="T37" fmla="*/ 49 h 70"/>
                <a:gd name="T38" fmla="*/ 14 w 71"/>
                <a:gd name="T39" fmla="*/ 56 h 70"/>
                <a:gd name="T40" fmla="*/ 14 w 71"/>
                <a:gd name="T41" fmla="*/ 52 h 70"/>
                <a:gd name="T42" fmla="*/ 37 w 71"/>
                <a:gd name="T43" fmla="*/ 29 h 70"/>
                <a:gd name="T44" fmla="*/ 40 w 71"/>
                <a:gd name="T45" fmla="*/ 29 h 70"/>
                <a:gd name="T46" fmla="*/ 41 w 71"/>
                <a:gd name="T47" fmla="*/ 33 h 70"/>
                <a:gd name="T48" fmla="*/ 17 w 71"/>
                <a:gd name="T49" fmla="*/ 56 h 70"/>
                <a:gd name="T50" fmla="*/ 14 w 71"/>
                <a:gd name="T51" fmla="*/ 56 h 70"/>
                <a:gd name="T52" fmla="*/ 55 w 71"/>
                <a:gd name="T53" fmla="*/ 28 h 70"/>
                <a:gd name="T54" fmla="*/ 55 w 71"/>
                <a:gd name="T55" fmla="*/ 32 h 70"/>
                <a:gd name="T56" fmla="*/ 24 w 71"/>
                <a:gd name="T57" fmla="*/ 63 h 70"/>
                <a:gd name="T58" fmla="*/ 20 w 71"/>
                <a:gd name="T59" fmla="*/ 63 h 70"/>
                <a:gd name="T60" fmla="*/ 20 w 71"/>
                <a:gd name="T61" fmla="*/ 59 h 70"/>
                <a:gd name="T62" fmla="*/ 51 w 71"/>
                <a:gd name="T63" fmla="*/ 28 h 70"/>
                <a:gd name="T64" fmla="*/ 55 w 71"/>
                <a:gd name="T65" fmla="*/ 28 h 70"/>
                <a:gd name="T66" fmla="*/ 64 w 71"/>
                <a:gd name="T67" fmla="*/ 0 h 70"/>
                <a:gd name="T68" fmla="*/ 47 w 71"/>
                <a:gd name="T69" fmla="*/ 4 h 70"/>
                <a:gd name="T70" fmla="*/ 46 w 71"/>
                <a:gd name="T71" fmla="*/ 4 h 70"/>
                <a:gd name="T72" fmla="*/ 44 w 71"/>
                <a:gd name="T73" fmla="*/ 4 h 70"/>
                <a:gd name="T74" fmla="*/ 52 w 71"/>
                <a:gd name="T75" fmla="*/ 18 h 70"/>
                <a:gd name="T76" fmla="*/ 66 w 71"/>
                <a:gd name="T77" fmla="*/ 25 h 70"/>
                <a:gd name="T78" fmla="*/ 66 w 71"/>
                <a:gd name="T79" fmla="*/ 25 h 70"/>
                <a:gd name="T80" fmla="*/ 66 w 71"/>
                <a:gd name="T81" fmla="*/ 24 h 70"/>
                <a:gd name="T82" fmla="*/ 70 w 71"/>
                <a:gd name="T83" fmla="*/ 7 h 70"/>
                <a:gd name="T84" fmla="*/ 64 w 7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1" h="70">
                  <a:moveTo>
                    <a:pt x="42" y="6"/>
                  </a:moveTo>
                  <a:cubicBezTo>
                    <a:pt x="42" y="7"/>
                    <a:pt x="41" y="7"/>
                    <a:pt x="41" y="7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0" y="48"/>
                    <a:pt x="0" y="52"/>
                    <a:pt x="3" y="54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8" y="70"/>
                    <a:pt x="22" y="70"/>
                    <a:pt x="25" y="67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4" y="28"/>
                    <a:pt x="64" y="27"/>
                  </a:cubicBezTo>
                  <a:cubicBezTo>
                    <a:pt x="59" y="26"/>
                    <a:pt x="54" y="24"/>
                    <a:pt x="50" y="20"/>
                  </a:cubicBezTo>
                  <a:cubicBezTo>
                    <a:pt x="46" y="16"/>
                    <a:pt x="43" y="11"/>
                    <a:pt x="42" y="6"/>
                  </a:cubicBezTo>
                  <a:close/>
                  <a:moveTo>
                    <a:pt x="7" y="49"/>
                  </a:moveTo>
                  <a:cubicBezTo>
                    <a:pt x="6" y="48"/>
                    <a:pt x="6" y="46"/>
                    <a:pt x="7" y="4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9" y="14"/>
                    <a:pt x="40" y="14"/>
                    <a:pt x="41" y="15"/>
                  </a:cubicBezTo>
                  <a:cubicBezTo>
                    <a:pt x="42" y="16"/>
                    <a:pt x="42" y="17"/>
                    <a:pt x="41" y="1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50"/>
                    <a:pt x="8" y="50"/>
                    <a:pt x="7" y="49"/>
                  </a:cubicBezTo>
                  <a:close/>
                  <a:moveTo>
                    <a:pt x="14" y="56"/>
                  </a:moveTo>
                  <a:cubicBezTo>
                    <a:pt x="13" y="55"/>
                    <a:pt x="13" y="53"/>
                    <a:pt x="14" y="5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8"/>
                    <a:pt x="39" y="28"/>
                    <a:pt x="40" y="29"/>
                  </a:cubicBezTo>
                  <a:cubicBezTo>
                    <a:pt x="41" y="31"/>
                    <a:pt x="42" y="32"/>
                    <a:pt x="41" y="33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5" y="57"/>
                    <a:pt x="14" y="56"/>
                  </a:cubicBezTo>
                  <a:close/>
                  <a:moveTo>
                    <a:pt x="55" y="28"/>
                  </a:moveTo>
                  <a:cubicBezTo>
                    <a:pt x="56" y="29"/>
                    <a:pt x="56" y="31"/>
                    <a:pt x="55" y="32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3" y="64"/>
                    <a:pt x="22" y="64"/>
                    <a:pt x="20" y="63"/>
                  </a:cubicBezTo>
                  <a:cubicBezTo>
                    <a:pt x="19" y="62"/>
                    <a:pt x="19" y="60"/>
                    <a:pt x="20" y="59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2" y="27"/>
                    <a:pt x="54" y="27"/>
                    <a:pt x="55" y="28"/>
                  </a:cubicBezTo>
                  <a:close/>
                  <a:moveTo>
                    <a:pt x="64" y="0"/>
                  </a:moveTo>
                  <a:cubicBezTo>
                    <a:pt x="47" y="4"/>
                    <a:pt x="47" y="4"/>
                    <a:pt x="47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4"/>
                    <a:pt x="45" y="4"/>
                    <a:pt x="44" y="4"/>
                  </a:cubicBezTo>
                  <a:cubicBezTo>
                    <a:pt x="45" y="9"/>
                    <a:pt x="48" y="14"/>
                    <a:pt x="52" y="18"/>
                  </a:cubicBezTo>
                  <a:cubicBezTo>
                    <a:pt x="56" y="22"/>
                    <a:pt x="61" y="24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1" y="3"/>
                    <a:pt x="68" y="0"/>
                    <a:pt x="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6599236" y="5193506"/>
              <a:ext cx="396876" cy="39687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693846" y="2294751"/>
            <a:ext cx="2220805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</a:t>
            </a:r>
          </a:p>
          <a:p>
            <a:pPr algn="r"/>
            <a:r>
              <a:rPr lang="en-US" altLang="zh-CN" sz="11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(abbreviated </a:t>
            </a:r>
            <a:r>
              <a:rPr lang="en-US" altLang="zh-CN" sz="1100" dirty="0" err="1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LoL</a:t>
            </a:r>
            <a:r>
              <a:rPr lang="en-US" altLang="zh-CN" sz="11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or just League) </a:t>
            </a:r>
          </a:p>
          <a:p>
            <a:pPr algn="r"/>
            <a:r>
              <a:rPr lang="en-US" altLang="zh-CN" sz="11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is a free-to-play </a:t>
            </a:r>
          </a:p>
        </p:txBody>
      </p:sp>
      <p:sp>
        <p:nvSpPr>
          <p:cNvPr id="19" name="矩形 18"/>
          <p:cNvSpPr/>
          <p:nvPr/>
        </p:nvSpPr>
        <p:spPr>
          <a:xfrm>
            <a:off x="636696" y="2980551"/>
            <a:ext cx="2220805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1100" b="1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strategy video game developed and published by Riot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257175" y="2905125"/>
            <a:ext cx="25622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5788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19318571">
            <a:off x="-1428101" y="-748640"/>
            <a:ext cx="6981825" cy="9791642"/>
          </a:xfrm>
          <a:prstGeom prst="rect">
            <a:avLst/>
          </a:prstGeom>
          <a:solidFill>
            <a:srgbClr val="414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74744" y="2408172"/>
            <a:ext cx="4402031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(abbreviated </a:t>
            </a:r>
            <a:r>
              <a:rPr lang="en-US" altLang="zh-CN" sz="1100" dirty="0" err="1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LoL</a:t>
            </a:r>
            <a:r>
              <a:rPr lang="en-US" altLang="zh-CN" sz="11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or just League) is a free-to-play multiplayer online battle arena, real-time strategy video game developed and published by Riot</a:t>
            </a:r>
          </a:p>
        </p:txBody>
      </p:sp>
      <p:sp>
        <p:nvSpPr>
          <p:cNvPr id="5" name="矩形 4"/>
          <p:cNvSpPr/>
          <p:nvPr/>
        </p:nvSpPr>
        <p:spPr>
          <a:xfrm>
            <a:off x="6732694" y="1844628"/>
            <a:ext cx="4402031" cy="145424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500" dirty="0">
                <a:solidFill>
                  <a:schemeClr val="bg1">
                    <a:alpha val="30000"/>
                  </a:schemeClr>
                </a:solidFill>
                <a:latin typeface="Impact" panose="020B0806030902050204" pitchFamily="34" charset="0"/>
                <a:cs typeface="FrankRuehl" panose="020E0503060101010101" pitchFamily="34" charset="-79"/>
              </a:rPr>
              <a:t>League of Legends</a:t>
            </a:r>
          </a:p>
        </p:txBody>
      </p:sp>
      <p:sp>
        <p:nvSpPr>
          <p:cNvPr id="11" name="矩形 10"/>
          <p:cNvSpPr/>
          <p:nvPr/>
        </p:nvSpPr>
        <p:spPr>
          <a:xfrm rot="13906878">
            <a:off x="-1640652" y="1238906"/>
            <a:ext cx="9206289" cy="5143500"/>
          </a:xfrm>
          <a:prstGeom prst="rect">
            <a:avLst/>
          </a:prstGeom>
          <a:blipFill dpi="0" rotWithShape="1">
            <a:blip r:embed="rId3" cstate="email">
              <a:alphaModFix amt="9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6488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5400000">
            <a:off x="-285750" y="285752"/>
            <a:ext cx="5143500" cy="4572000"/>
          </a:xfrm>
          <a:prstGeom prst="rect">
            <a:avLst/>
          </a:prstGeom>
          <a:solidFill>
            <a:schemeClr val="accent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 rot="5400000">
            <a:off x="4286250" y="285752"/>
            <a:ext cx="5143500" cy="4572000"/>
          </a:xfrm>
          <a:prstGeom prst="rect">
            <a:avLst/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200150" y="2167452"/>
            <a:ext cx="291465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was generally well received at release, and has grown in popularity. </a:t>
            </a:r>
            <a:endParaRPr lang="zh-CN" altLang="en-US" sz="1200" dirty="0">
              <a:solidFill>
                <a:schemeClr val="bg1"/>
              </a:solidFill>
              <a:latin typeface="Calibri Light" panose="020F0302020204030204" pitchFamily="34" charset="0"/>
              <a:cs typeface="FrankRuehl" panose="020E0503060101010101" pitchFamily="34" charset="-79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14500" y="1815026"/>
            <a:ext cx="1447800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FrankRuehl" panose="020E0503060101010101" pitchFamily="34" charset="-79"/>
              </a:rPr>
              <a:t>League of Legends 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FrankRuehl" panose="020E0503060101010101" pitchFamily="34" charset="-79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667375" y="2167452"/>
            <a:ext cx="291465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was generally well received at release, and has grown in popularity. </a:t>
            </a:r>
            <a:endParaRPr lang="zh-CN" altLang="en-US" sz="1200" dirty="0">
              <a:solidFill>
                <a:schemeClr val="bg1"/>
              </a:solidFill>
              <a:latin typeface="Calibri Light" panose="020F0302020204030204" pitchFamily="34" charset="0"/>
              <a:cs typeface="FrankRuehl" panose="020E0503060101010101" pitchFamily="34" charset="-79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81725" y="1815026"/>
            <a:ext cx="1447800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FrankRuehl" panose="020E0503060101010101" pitchFamily="34" charset="-79"/>
              </a:rPr>
              <a:t>League of Legends 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FrankRuehl" panose="020E050306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896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5400000">
            <a:off x="2000250" y="-2000249"/>
            <a:ext cx="5143500" cy="9144000"/>
          </a:xfrm>
          <a:prstGeom prst="rect">
            <a:avLst/>
          </a:prstGeom>
          <a:solidFill>
            <a:srgbClr val="414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6635" y="-2739584"/>
            <a:ext cx="9145500" cy="7883084"/>
          </a:xfrm>
          <a:prstGeom prst="rect">
            <a:avLst/>
          </a:prstGeom>
          <a:blipFill dpi="0" rotWithShape="1">
            <a:blip r:embed="rId2" cstate="email">
              <a:alphaModFix amt="16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096000" y="1050131"/>
            <a:ext cx="3048000" cy="270033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1071563"/>
            <a:ext cx="3105150" cy="26765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5400000">
            <a:off x="2565797" y="1205684"/>
            <a:ext cx="4067175" cy="27321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3354160" y="838913"/>
            <a:ext cx="3189515" cy="3924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100" b="1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ADD YOUR TEXT HERE</a:t>
            </a:r>
          </a:p>
        </p:txBody>
      </p:sp>
      <p:sp>
        <p:nvSpPr>
          <p:cNvPr id="7" name="矩形 6"/>
          <p:cNvSpPr/>
          <p:nvPr/>
        </p:nvSpPr>
        <p:spPr>
          <a:xfrm>
            <a:off x="3492528" y="1597090"/>
            <a:ext cx="2213713" cy="28700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is a free-to-play multiplayer online battle arena, real-time strategy video game developed and published by Riot Games for Microsoft </a:t>
            </a:r>
            <a:r>
              <a:rPr lang="en-US" altLang="zh-CN" dirty="0" err="1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Windowsand</a:t>
            </a:r>
            <a:r>
              <a:rPr lang="en-US" altLang="zh-CN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 OS X. The game is supported by </a:t>
            </a:r>
            <a:r>
              <a:rPr lang="en-US" altLang="zh-CN" dirty="0" err="1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microtr</a:t>
            </a:r>
            <a:r>
              <a:rPr lang="en-US" altLang="zh-CN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 </a:t>
            </a:r>
            <a:r>
              <a:rPr lang="en-US" altLang="zh-CN" dirty="0" err="1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ansactions</a:t>
            </a:r>
            <a:r>
              <a:rPr lang="en-US" altLang="zh-CN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, and was inspired by the Warcraft III: The Frozen Throne mod, Defense of the Ancients.[1]</a:t>
            </a:r>
          </a:p>
        </p:txBody>
      </p:sp>
    </p:spTree>
    <p:extLst>
      <p:ext uri="{BB962C8B-B14F-4D97-AF65-F5344CB8AC3E}">
        <p14:creationId xmlns:p14="http://schemas.microsoft.com/office/powerpoint/2010/main" xmlns="" val="245607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5400000">
            <a:off x="2000250" y="-2000249"/>
            <a:ext cx="5143500" cy="9144000"/>
          </a:xfrm>
          <a:prstGeom prst="rect">
            <a:avLst/>
          </a:prstGeom>
          <a:solidFill>
            <a:srgbClr val="414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0" y="0"/>
            <a:ext cx="2886075" cy="5143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2494826" y="576263"/>
            <a:ext cx="744398" cy="800100"/>
          </a:xfrm>
          <a:prstGeom prst="rect">
            <a:avLst/>
          </a:prstGeom>
          <a:solidFill>
            <a:srgbClr val="8AD77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2689495" y="691333"/>
            <a:ext cx="339456" cy="560418"/>
            <a:chOff x="9557459" y="6109483"/>
            <a:chExt cx="168275" cy="277812"/>
          </a:xfrm>
          <a:solidFill>
            <a:schemeClr val="bg1"/>
          </a:solidFill>
        </p:grpSpPr>
        <p:sp>
          <p:nvSpPr>
            <p:cNvPr id="6" name="Freeform 347"/>
            <p:cNvSpPr>
              <a:spLocks/>
            </p:cNvSpPr>
            <p:nvPr/>
          </p:nvSpPr>
          <p:spPr bwMode="auto">
            <a:xfrm>
              <a:off x="9557459" y="6122183"/>
              <a:ext cx="168275" cy="31750"/>
            </a:xfrm>
            <a:custGeom>
              <a:avLst/>
              <a:gdLst>
                <a:gd name="T0" fmla="*/ 0 w 42"/>
                <a:gd name="T1" fmla="*/ 8 h 8"/>
                <a:gd name="T2" fmla="*/ 0 w 42"/>
                <a:gd name="T3" fmla="*/ 8 h 8"/>
                <a:gd name="T4" fmla="*/ 6 w 42"/>
                <a:gd name="T5" fmla="*/ 0 h 8"/>
                <a:gd name="T6" fmla="*/ 37 w 42"/>
                <a:gd name="T7" fmla="*/ 0 h 8"/>
                <a:gd name="T8" fmla="*/ 42 w 42"/>
                <a:gd name="T9" fmla="*/ 8 h 8"/>
                <a:gd name="T10" fmla="*/ 0 w 42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8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0" y="0"/>
                    <a:pt x="42" y="3"/>
                    <a:pt x="42" y="8"/>
                  </a:cubicBez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348"/>
            <p:cNvSpPr>
              <a:spLocks/>
            </p:cNvSpPr>
            <p:nvPr/>
          </p:nvSpPr>
          <p:spPr bwMode="auto">
            <a:xfrm>
              <a:off x="9617784" y="6109483"/>
              <a:ext cx="52388" cy="9525"/>
            </a:xfrm>
            <a:custGeom>
              <a:avLst/>
              <a:gdLst>
                <a:gd name="T0" fmla="*/ 0 w 13"/>
                <a:gd name="T1" fmla="*/ 2 h 2"/>
                <a:gd name="T2" fmla="*/ 0 w 13"/>
                <a:gd name="T3" fmla="*/ 2 h 2"/>
                <a:gd name="T4" fmla="*/ 2 w 13"/>
                <a:gd name="T5" fmla="*/ 0 h 2"/>
                <a:gd name="T6" fmla="*/ 10 w 13"/>
                <a:gd name="T7" fmla="*/ 0 h 2"/>
                <a:gd name="T8" fmla="*/ 13 w 13"/>
                <a:gd name="T9" fmla="*/ 2 h 2"/>
                <a:gd name="T10" fmla="*/ 0 w 1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3" y="1"/>
                    <a:pt x="13" y="2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Freeform 349"/>
            <p:cNvSpPr>
              <a:spLocks noEditPoints="1"/>
            </p:cNvSpPr>
            <p:nvPr/>
          </p:nvSpPr>
          <p:spPr bwMode="auto">
            <a:xfrm>
              <a:off x="9560634" y="6161870"/>
              <a:ext cx="165100" cy="225425"/>
            </a:xfrm>
            <a:custGeom>
              <a:avLst/>
              <a:gdLst>
                <a:gd name="T0" fmla="*/ 39 w 41"/>
                <a:gd name="T1" fmla="*/ 0 h 56"/>
                <a:gd name="T2" fmla="*/ 2 w 41"/>
                <a:gd name="T3" fmla="*/ 0 h 56"/>
                <a:gd name="T4" fmla="*/ 0 w 41"/>
                <a:gd name="T5" fmla="*/ 5 h 56"/>
                <a:gd name="T6" fmla="*/ 0 w 41"/>
                <a:gd name="T7" fmla="*/ 45 h 56"/>
                <a:gd name="T8" fmla="*/ 10 w 41"/>
                <a:gd name="T9" fmla="*/ 56 h 56"/>
                <a:gd name="T10" fmla="*/ 30 w 41"/>
                <a:gd name="T11" fmla="*/ 56 h 56"/>
                <a:gd name="T12" fmla="*/ 41 w 41"/>
                <a:gd name="T13" fmla="*/ 45 h 56"/>
                <a:gd name="T14" fmla="*/ 41 w 41"/>
                <a:gd name="T15" fmla="*/ 5 h 56"/>
                <a:gd name="T16" fmla="*/ 39 w 41"/>
                <a:gd name="T17" fmla="*/ 0 h 56"/>
                <a:gd name="T18" fmla="*/ 10 w 41"/>
                <a:gd name="T19" fmla="*/ 43 h 56"/>
                <a:gd name="T20" fmla="*/ 8 w 41"/>
                <a:gd name="T21" fmla="*/ 45 h 56"/>
                <a:gd name="T22" fmla="*/ 6 w 41"/>
                <a:gd name="T23" fmla="*/ 43 h 56"/>
                <a:gd name="T24" fmla="*/ 6 w 41"/>
                <a:gd name="T25" fmla="*/ 22 h 56"/>
                <a:gd name="T26" fmla="*/ 8 w 41"/>
                <a:gd name="T27" fmla="*/ 19 h 56"/>
                <a:gd name="T28" fmla="*/ 10 w 41"/>
                <a:gd name="T29" fmla="*/ 22 h 56"/>
                <a:gd name="T30" fmla="*/ 10 w 41"/>
                <a:gd name="T31" fmla="*/ 43 h 56"/>
                <a:gd name="T32" fmla="*/ 18 w 41"/>
                <a:gd name="T33" fmla="*/ 43 h 56"/>
                <a:gd name="T34" fmla="*/ 16 w 41"/>
                <a:gd name="T35" fmla="*/ 45 h 56"/>
                <a:gd name="T36" fmla="*/ 14 w 41"/>
                <a:gd name="T37" fmla="*/ 43 h 56"/>
                <a:gd name="T38" fmla="*/ 14 w 41"/>
                <a:gd name="T39" fmla="*/ 10 h 56"/>
                <a:gd name="T40" fmla="*/ 16 w 41"/>
                <a:gd name="T41" fmla="*/ 8 h 56"/>
                <a:gd name="T42" fmla="*/ 18 w 41"/>
                <a:gd name="T43" fmla="*/ 10 h 56"/>
                <a:gd name="T44" fmla="*/ 18 w 41"/>
                <a:gd name="T45" fmla="*/ 43 h 56"/>
                <a:gd name="T46" fmla="*/ 27 w 41"/>
                <a:gd name="T47" fmla="*/ 43 h 56"/>
                <a:gd name="T48" fmla="*/ 25 w 41"/>
                <a:gd name="T49" fmla="*/ 45 h 56"/>
                <a:gd name="T50" fmla="*/ 22 w 41"/>
                <a:gd name="T51" fmla="*/ 43 h 56"/>
                <a:gd name="T52" fmla="*/ 22 w 41"/>
                <a:gd name="T53" fmla="*/ 10 h 56"/>
                <a:gd name="T54" fmla="*/ 25 w 41"/>
                <a:gd name="T55" fmla="*/ 8 h 56"/>
                <a:gd name="T56" fmla="*/ 27 w 41"/>
                <a:gd name="T57" fmla="*/ 10 h 56"/>
                <a:gd name="T58" fmla="*/ 27 w 41"/>
                <a:gd name="T59" fmla="*/ 43 h 56"/>
                <a:gd name="T60" fmla="*/ 35 w 41"/>
                <a:gd name="T61" fmla="*/ 43 h 56"/>
                <a:gd name="T62" fmla="*/ 33 w 41"/>
                <a:gd name="T63" fmla="*/ 45 h 56"/>
                <a:gd name="T64" fmla="*/ 30 w 41"/>
                <a:gd name="T65" fmla="*/ 43 h 56"/>
                <a:gd name="T66" fmla="*/ 30 w 41"/>
                <a:gd name="T67" fmla="*/ 22 h 56"/>
                <a:gd name="T68" fmla="*/ 33 w 41"/>
                <a:gd name="T69" fmla="*/ 19 h 56"/>
                <a:gd name="T70" fmla="*/ 35 w 41"/>
                <a:gd name="T71" fmla="*/ 22 h 56"/>
                <a:gd name="T72" fmla="*/ 35 w 41"/>
                <a:gd name="T73" fmla="*/ 4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" h="56">
                  <a:moveTo>
                    <a:pt x="39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1"/>
                    <a:pt x="5" y="56"/>
                    <a:pt x="10" y="56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36" y="56"/>
                    <a:pt x="41" y="51"/>
                    <a:pt x="41" y="4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3"/>
                    <a:pt x="40" y="1"/>
                    <a:pt x="39" y="0"/>
                  </a:cubicBezTo>
                  <a:close/>
                  <a:moveTo>
                    <a:pt x="10" y="43"/>
                  </a:moveTo>
                  <a:cubicBezTo>
                    <a:pt x="10" y="44"/>
                    <a:pt x="9" y="45"/>
                    <a:pt x="8" y="45"/>
                  </a:cubicBezTo>
                  <a:cubicBezTo>
                    <a:pt x="7" y="45"/>
                    <a:pt x="6" y="44"/>
                    <a:pt x="6" y="4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7" y="19"/>
                    <a:pt x="8" y="19"/>
                  </a:cubicBezTo>
                  <a:cubicBezTo>
                    <a:pt x="9" y="19"/>
                    <a:pt x="10" y="20"/>
                    <a:pt x="10" y="22"/>
                  </a:cubicBezTo>
                  <a:lnTo>
                    <a:pt x="10" y="43"/>
                  </a:lnTo>
                  <a:close/>
                  <a:moveTo>
                    <a:pt x="18" y="43"/>
                  </a:moveTo>
                  <a:cubicBezTo>
                    <a:pt x="18" y="44"/>
                    <a:pt x="17" y="45"/>
                    <a:pt x="16" y="45"/>
                  </a:cubicBezTo>
                  <a:cubicBezTo>
                    <a:pt x="15" y="45"/>
                    <a:pt x="14" y="44"/>
                    <a:pt x="14" y="43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5" y="8"/>
                    <a:pt x="16" y="8"/>
                  </a:cubicBezTo>
                  <a:cubicBezTo>
                    <a:pt x="17" y="8"/>
                    <a:pt x="18" y="9"/>
                    <a:pt x="18" y="10"/>
                  </a:cubicBezTo>
                  <a:lnTo>
                    <a:pt x="18" y="43"/>
                  </a:lnTo>
                  <a:close/>
                  <a:moveTo>
                    <a:pt x="27" y="43"/>
                  </a:moveTo>
                  <a:cubicBezTo>
                    <a:pt x="27" y="44"/>
                    <a:pt x="26" y="45"/>
                    <a:pt x="25" y="45"/>
                  </a:cubicBezTo>
                  <a:cubicBezTo>
                    <a:pt x="23" y="45"/>
                    <a:pt x="22" y="44"/>
                    <a:pt x="22" y="43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9"/>
                    <a:pt x="23" y="8"/>
                    <a:pt x="25" y="8"/>
                  </a:cubicBezTo>
                  <a:cubicBezTo>
                    <a:pt x="26" y="8"/>
                    <a:pt x="27" y="9"/>
                    <a:pt x="27" y="10"/>
                  </a:cubicBezTo>
                  <a:lnTo>
                    <a:pt x="27" y="43"/>
                  </a:lnTo>
                  <a:close/>
                  <a:moveTo>
                    <a:pt x="35" y="43"/>
                  </a:moveTo>
                  <a:cubicBezTo>
                    <a:pt x="35" y="44"/>
                    <a:pt x="34" y="45"/>
                    <a:pt x="33" y="45"/>
                  </a:cubicBezTo>
                  <a:cubicBezTo>
                    <a:pt x="31" y="45"/>
                    <a:pt x="30" y="44"/>
                    <a:pt x="30" y="43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0"/>
                    <a:pt x="31" y="19"/>
                    <a:pt x="33" y="19"/>
                  </a:cubicBezTo>
                  <a:cubicBezTo>
                    <a:pt x="34" y="19"/>
                    <a:pt x="35" y="20"/>
                    <a:pt x="35" y="22"/>
                  </a:cubicBezTo>
                  <a:lnTo>
                    <a:pt x="35" y="4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2907721" y="1942571"/>
            <a:ext cx="3189515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ADD YOUR TEXT HERE</a:t>
            </a:r>
          </a:p>
        </p:txBody>
      </p:sp>
      <p:sp>
        <p:nvSpPr>
          <p:cNvPr id="10" name="矩形 9"/>
          <p:cNvSpPr/>
          <p:nvPr/>
        </p:nvSpPr>
        <p:spPr>
          <a:xfrm>
            <a:off x="2939250" y="2354534"/>
            <a:ext cx="1339546" cy="142346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is a free-to-play multi player online battle arena, real-time strategy video game developed and published by Riot Games for Microsoft]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3009072" y="2262395"/>
            <a:ext cx="1150454" cy="0"/>
          </a:xfrm>
          <a:prstGeom prst="line">
            <a:avLst/>
          </a:prstGeom>
          <a:ln>
            <a:solidFill>
              <a:srgbClr val="8AD7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4599385" y="0"/>
            <a:ext cx="2600325" cy="51435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 rot="5400000">
            <a:off x="6855620" y="576263"/>
            <a:ext cx="744398" cy="800100"/>
          </a:xfrm>
          <a:prstGeom prst="rect">
            <a:avLst/>
          </a:prstGeom>
          <a:solidFill>
            <a:srgbClr val="8AD77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grpSp>
        <p:nvGrpSpPr>
          <p:cNvPr id="24" name="组合 23"/>
          <p:cNvGrpSpPr/>
          <p:nvPr/>
        </p:nvGrpSpPr>
        <p:grpSpPr>
          <a:xfrm>
            <a:off x="6971641" y="659035"/>
            <a:ext cx="591209" cy="607187"/>
            <a:chOff x="7822321" y="6085670"/>
            <a:chExt cx="293688" cy="301625"/>
          </a:xfrm>
        </p:grpSpPr>
        <p:sp>
          <p:nvSpPr>
            <p:cNvPr id="25" name="Freeform 432"/>
            <p:cNvSpPr>
              <a:spLocks noEditPoints="1"/>
            </p:cNvSpPr>
            <p:nvPr/>
          </p:nvSpPr>
          <p:spPr bwMode="auto">
            <a:xfrm>
              <a:off x="7822321" y="6101545"/>
              <a:ext cx="93663" cy="285750"/>
            </a:xfrm>
            <a:custGeom>
              <a:avLst/>
              <a:gdLst>
                <a:gd name="T0" fmla="*/ 20 w 23"/>
                <a:gd name="T1" fmla="*/ 0 h 71"/>
                <a:gd name="T2" fmla="*/ 4 w 23"/>
                <a:gd name="T3" fmla="*/ 0 h 71"/>
                <a:gd name="T4" fmla="*/ 0 w 23"/>
                <a:gd name="T5" fmla="*/ 1 h 71"/>
                <a:gd name="T6" fmla="*/ 0 w 23"/>
                <a:gd name="T7" fmla="*/ 70 h 71"/>
                <a:gd name="T8" fmla="*/ 4 w 23"/>
                <a:gd name="T9" fmla="*/ 71 h 71"/>
                <a:gd name="T10" fmla="*/ 20 w 23"/>
                <a:gd name="T11" fmla="*/ 71 h 71"/>
                <a:gd name="T12" fmla="*/ 23 w 23"/>
                <a:gd name="T13" fmla="*/ 70 h 71"/>
                <a:gd name="T14" fmla="*/ 23 w 23"/>
                <a:gd name="T15" fmla="*/ 1 h 71"/>
                <a:gd name="T16" fmla="*/ 20 w 23"/>
                <a:gd name="T17" fmla="*/ 0 h 71"/>
                <a:gd name="T18" fmla="*/ 21 w 23"/>
                <a:gd name="T19" fmla="*/ 63 h 71"/>
                <a:gd name="T20" fmla="*/ 21 w 23"/>
                <a:gd name="T21" fmla="*/ 63 h 71"/>
                <a:gd name="T22" fmla="*/ 4 w 23"/>
                <a:gd name="T23" fmla="*/ 63 h 71"/>
                <a:gd name="T24" fmla="*/ 3 w 23"/>
                <a:gd name="T25" fmla="*/ 63 h 71"/>
                <a:gd name="T26" fmla="*/ 3 w 23"/>
                <a:gd name="T27" fmla="*/ 61 h 71"/>
                <a:gd name="T28" fmla="*/ 4 w 23"/>
                <a:gd name="T29" fmla="*/ 60 h 71"/>
                <a:gd name="T30" fmla="*/ 21 w 23"/>
                <a:gd name="T31" fmla="*/ 60 h 71"/>
                <a:gd name="T32" fmla="*/ 21 w 23"/>
                <a:gd name="T33" fmla="*/ 61 h 71"/>
                <a:gd name="T34" fmla="*/ 21 w 23"/>
                <a:gd name="T35" fmla="*/ 63 h 71"/>
                <a:gd name="T36" fmla="*/ 21 w 23"/>
                <a:gd name="T37" fmla="*/ 20 h 71"/>
                <a:gd name="T38" fmla="*/ 21 w 23"/>
                <a:gd name="T39" fmla="*/ 21 h 71"/>
                <a:gd name="T40" fmla="*/ 4 w 23"/>
                <a:gd name="T41" fmla="*/ 21 h 71"/>
                <a:gd name="T42" fmla="*/ 3 w 23"/>
                <a:gd name="T43" fmla="*/ 20 h 71"/>
                <a:gd name="T44" fmla="*/ 3 w 23"/>
                <a:gd name="T45" fmla="*/ 18 h 71"/>
                <a:gd name="T46" fmla="*/ 4 w 23"/>
                <a:gd name="T47" fmla="*/ 18 h 71"/>
                <a:gd name="T48" fmla="*/ 21 w 23"/>
                <a:gd name="T49" fmla="*/ 18 h 71"/>
                <a:gd name="T50" fmla="*/ 21 w 23"/>
                <a:gd name="T51" fmla="*/ 18 h 71"/>
                <a:gd name="T52" fmla="*/ 21 w 23"/>
                <a:gd name="T53" fmla="*/ 20 h 71"/>
                <a:gd name="T54" fmla="*/ 21 w 23"/>
                <a:gd name="T55" fmla="*/ 12 h 71"/>
                <a:gd name="T56" fmla="*/ 21 w 23"/>
                <a:gd name="T57" fmla="*/ 12 h 71"/>
                <a:gd name="T58" fmla="*/ 4 w 23"/>
                <a:gd name="T59" fmla="*/ 12 h 71"/>
                <a:gd name="T60" fmla="*/ 3 w 23"/>
                <a:gd name="T61" fmla="*/ 12 h 71"/>
                <a:gd name="T62" fmla="*/ 3 w 23"/>
                <a:gd name="T63" fmla="*/ 10 h 71"/>
                <a:gd name="T64" fmla="*/ 4 w 23"/>
                <a:gd name="T65" fmla="*/ 9 h 71"/>
                <a:gd name="T66" fmla="*/ 21 w 23"/>
                <a:gd name="T67" fmla="*/ 9 h 71"/>
                <a:gd name="T68" fmla="*/ 21 w 23"/>
                <a:gd name="T69" fmla="*/ 10 h 71"/>
                <a:gd name="T70" fmla="*/ 21 w 23"/>
                <a:gd name="T71" fmla="*/ 1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" h="71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1"/>
                    <a:pt x="2" y="71"/>
                    <a:pt x="4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2" y="71"/>
                    <a:pt x="23" y="71"/>
                    <a:pt x="23" y="7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2" y="0"/>
                    <a:pt x="20" y="0"/>
                  </a:cubicBezTo>
                  <a:close/>
                  <a:moveTo>
                    <a:pt x="21" y="63"/>
                  </a:moveTo>
                  <a:cubicBezTo>
                    <a:pt x="21" y="63"/>
                    <a:pt x="21" y="63"/>
                    <a:pt x="21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1"/>
                    <a:pt x="21" y="61"/>
                    <a:pt x="21" y="61"/>
                  </a:cubicBezTo>
                  <a:lnTo>
                    <a:pt x="21" y="63"/>
                  </a:lnTo>
                  <a:close/>
                  <a:moveTo>
                    <a:pt x="21" y="20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lnTo>
                    <a:pt x="21" y="20"/>
                  </a:lnTo>
                  <a:close/>
                  <a:moveTo>
                    <a:pt x="21" y="12"/>
                  </a:moveTo>
                  <a:cubicBezTo>
                    <a:pt x="21" y="12"/>
                    <a:pt x="21" y="12"/>
                    <a:pt x="21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0"/>
                    <a:pt x="21" y="10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33"/>
            <p:cNvSpPr>
              <a:spLocks noEditPoints="1"/>
            </p:cNvSpPr>
            <p:nvPr/>
          </p:nvSpPr>
          <p:spPr bwMode="auto">
            <a:xfrm>
              <a:off x="7919159" y="6085670"/>
              <a:ext cx="196850" cy="298450"/>
            </a:xfrm>
            <a:custGeom>
              <a:avLst/>
              <a:gdLst>
                <a:gd name="T0" fmla="*/ 48 w 49"/>
                <a:gd name="T1" fmla="*/ 65 h 74"/>
                <a:gd name="T2" fmla="*/ 22 w 49"/>
                <a:gd name="T3" fmla="*/ 1 h 74"/>
                <a:gd name="T4" fmla="*/ 18 w 49"/>
                <a:gd name="T5" fmla="*/ 1 h 74"/>
                <a:gd name="T6" fmla="*/ 3 w 49"/>
                <a:gd name="T7" fmla="*/ 8 h 74"/>
                <a:gd name="T8" fmla="*/ 0 w 49"/>
                <a:gd name="T9" fmla="*/ 10 h 74"/>
                <a:gd name="T10" fmla="*/ 27 w 49"/>
                <a:gd name="T11" fmla="*/ 74 h 74"/>
                <a:gd name="T12" fmla="*/ 30 w 49"/>
                <a:gd name="T13" fmla="*/ 73 h 74"/>
                <a:gd name="T14" fmla="*/ 46 w 49"/>
                <a:gd name="T15" fmla="*/ 67 h 74"/>
                <a:gd name="T16" fmla="*/ 48 w 49"/>
                <a:gd name="T17" fmla="*/ 65 h 74"/>
                <a:gd name="T18" fmla="*/ 7 w 49"/>
                <a:gd name="T19" fmla="*/ 19 h 74"/>
                <a:gd name="T20" fmla="*/ 7 w 49"/>
                <a:gd name="T21" fmla="*/ 17 h 74"/>
                <a:gd name="T22" fmla="*/ 7 w 49"/>
                <a:gd name="T23" fmla="*/ 17 h 74"/>
                <a:gd name="T24" fmla="*/ 23 w 49"/>
                <a:gd name="T25" fmla="*/ 10 h 74"/>
                <a:gd name="T26" fmla="*/ 23 w 49"/>
                <a:gd name="T27" fmla="*/ 10 h 74"/>
                <a:gd name="T28" fmla="*/ 24 w 49"/>
                <a:gd name="T29" fmla="*/ 12 h 74"/>
                <a:gd name="T30" fmla="*/ 24 w 49"/>
                <a:gd name="T31" fmla="*/ 12 h 74"/>
                <a:gd name="T32" fmla="*/ 8 w 49"/>
                <a:gd name="T33" fmla="*/ 19 h 74"/>
                <a:gd name="T34" fmla="*/ 7 w 49"/>
                <a:gd name="T35" fmla="*/ 19 h 74"/>
                <a:gd name="T36" fmla="*/ 11 w 49"/>
                <a:gd name="T37" fmla="*/ 27 h 74"/>
                <a:gd name="T38" fmla="*/ 10 w 49"/>
                <a:gd name="T39" fmla="*/ 25 h 74"/>
                <a:gd name="T40" fmla="*/ 10 w 49"/>
                <a:gd name="T41" fmla="*/ 24 h 74"/>
                <a:gd name="T42" fmla="*/ 26 w 49"/>
                <a:gd name="T43" fmla="*/ 18 h 74"/>
                <a:gd name="T44" fmla="*/ 27 w 49"/>
                <a:gd name="T45" fmla="*/ 18 h 74"/>
                <a:gd name="T46" fmla="*/ 27 w 49"/>
                <a:gd name="T47" fmla="*/ 20 h 74"/>
                <a:gd name="T48" fmla="*/ 27 w 49"/>
                <a:gd name="T49" fmla="*/ 20 h 74"/>
                <a:gd name="T50" fmla="*/ 11 w 49"/>
                <a:gd name="T51" fmla="*/ 27 h 74"/>
                <a:gd name="T52" fmla="*/ 43 w 49"/>
                <a:gd name="T53" fmla="*/ 59 h 74"/>
                <a:gd name="T54" fmla="*/ 27 w 49"/>
                <a:gd name="T55" fmla="*/ 66 h 74"/>
                <a:gd name="T56" fmla="*/ 27 w 49"/>
                <a:gd name="T57" fmla="*/ 66 h 74"/>
                <a:gd name="T58" fmla="*/ 26 w 49"/>
                <a:gd name="T59" fmla="*/ 64 h 74"/>
                <a:gd name="T60" fmla="*/ 26 w 49"/>
                <a:gd name="T61" fmla="*/ 63 h 74"/>
                <a:gd name="T62" fmla="*/ 42 w 49"/>
                <a:gd name="T63" fmla="*/ 57 h 74"/>
                <a:gd name="T64" fmla="*/ 43 w 49"/>
                <a:gd name="T65" fmla="*/ 57 h 74"/>
                <a:gd name="T66" fmla="*/ 43 w 49"/>
                <a:gd name="T67" fmla="*/ 5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" h="74">
                  <a:moveTo>
                    <a:pt x="48" y="65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0" y="1"/>
                    <a:pt x="18" y="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7" y="74"/>
                    <a:pt x="29" y="74"/>
                    <a:pt x="30" y="73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47" y="66"/>
                    <a:pt x="49" y="65"/>
                    <a:pt x="48" y="65"/>
                  </a:cubicBezTo>
                  <a:close/>
                  <a:moveTo>
                    <a:pt x="7" y="19"/>
                  </a:move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8" y="19"/>
                    <a:pt x="8" y="19"/>
                    <a:pt x="8" y="19"/>
                  </a:cubicBezTo>
                  <a:lnTo>
                    <a:pt x="7" y="19"/>
                  </a:lnTo>
                  <a:close/>
                  <a:moveTo>
                    <a:pt x="11" y="27"/>
                  </a:moveTo>
                  <a:cubicBezTo>
                    <a:pt x="10" y="25"/>
                    <a:pt x="10" y="25"/>
                    <a:pt x="10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11" y="27"/>
                    <a:pt x="11" y="27"/>
                    <a:pt x="11" y="27"/>
                  </a:cubicBezTo>
                  <a:close/>
                  <a:moveTo>
                    <a:pt x="43" y="59"/>
                  </a:moveTo>
                  <a:cubicBezTo>
                    <a:pt x="27" y="66"/>
                    <a:pt x="27" y="66"/>
                    <a:pt x="27" y="66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43" y="59"/>
                    <a:pt x="43" y="59"/>
                    <a:pt x="43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矩形 26"/>
          <p:cNvSpPr/>
          <p:nvPr/>
        </p:nvSpPr>
        <p:spPr>
          <a:xfrm>
            <a:off x="7279696" y="1942571"/>
            <a:ext cx="3189515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ADD YOUR TEXT HERE</a:t>
            </a:r>
          </a:p>
        </p:txBody>
      </p:sp>
      <p:sp>
        <p:nvSpPr>
          <p:cNvPr id="28" name="矩形 27"/>
          <p:cNvSpPr/>
          <p:nvPr/>
        </p:nvSpPr>
        <p:spPr>
          <a:xfrm>
            <a:off x="7311225" y="2354534"/>
            <a:ext cx="1339546" cy="142346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is a free-to-play multi player online battle arena, real-time strategy video game developed and published by Riot Games for Microsoft]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7381047" y="2262395"/>
            <a:ext cx="1150454" cy="0"/>
          </a:xfrm>
          <a:prstGeom prst="line">
            <a:avLst/>
          </a:prstGeom>
          <a:ln>
            <a:solidFill>
              <a:srgbClr val="8AD7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5469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0"/>
            <a:ext cx="4599385" cy="25717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599385" y="2571750"/>
            <a:ext cx="4544615" cy="25717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269921" y="618595"/>
            <a:ext cx="318951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cs typeface="FrankRuehl" panose="020E0503060101010101" pitchFamily="34" charset="-79"/>
              </a:rPr>
              <a:t>YOUR TITLE</a:t>
            </a:r>
          </a:p>
        </p:txBody>
      </p:sp>
      <p:sp>
        <p:nvSpPr>
          <p:cNvPr id="5" name="矩形 4"/>
          <p:cNvSpPr/>
          <p:nvPr/>
        </p:nvSpPr>
        <p:spPr>
          <a:xfrm>
            <a:off x="5301449" y="1068659"/>
            <a:ext cx="3242476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is a free-to-play multi player online battle arena, real-time strategy video game developed and published by Riot Games for Microsoft]</a:t>
            </a:r>
          </a:p>
        </p:txBody>
      </p:sp>
      <p:sp>
        <p:nvSpPr>
          <p:cNvPr id="6" name="矩形 5"/>
          <p:cNvSpPr/>
          <p:nvPr/>
        </p:nvSpPr>
        <p:spPr>
          <a:xfrm>
            <a:off x="783646" y="3123670"/>
            <a:ext cx="318951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cs typeface="FrankRuehl" panose="020E0503060101010101" pitchFamily="34" charset="-79"/>
              </a:rPr>
              <a:t>YOUR TITLE</a:t>
            </a:r>
          </a:p>
        </p:txBody>
      </p:sp>
      <p:sp>
        <p:nvSpPr>
          <p:cNvPr id="7" name="矩形 6"/>
          <p:cNvSpPr/>
          <p:nvPr/>
        </p:nvSpPr>
        <p:spPr>
          <a:xfrm>
            <a:off x="815175" y="3573734"/>
            <a:ext cx="3242476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is a free-to-play multi player online battle arena, real-time strategy video game developed and published by Riot Games for Microsoft]</a:t>
            </a:r>
          </a:p>
        </p:txBody>
      </p:sp>
    </p:spTree>
    <p:extLst>
      <p:ext uri="{BB962C8B-B14F-4D97-AF65-F5344CB8AC3E}">
        <p14:creationId xmlns:p14="http://schemas.microsoft.com/office/powerpoint/2010/main" xmlns="" val="7124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1060921"/>
            <a:ext cx="4599385" cy="258715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599385" y="0"/>
            <a:ext cx="5324476" cy="5143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3651647" y="2005013"/>
            <a:ext cx="3514725" cy="1619250"/>
          </a:xfrm>
          <a:prstGeom prst="rect">
            <a:avLst/>
          </a:prstGeom>
          <a:solidFill>
            <a:srgbClr val="3FB3C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 rot="10800000">
            <a:off x="2771775" y="3635807"/>
            <a:ext cx="1827610" cy="95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755071" y="0"/>
            <a:ext cx="318951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cs typeface="FrankRuehl" panose="020E0503060101010101" pitchFamily="34" charset="-79"/>
              </a:rPr>
              <a:t>YOUR TITLE</a:t>
            </a:r>
          </a:p>
        </p:txBody>
      </p:sp>
      <p:sp>
        <p:nvSpPr>
          <p:cNvPr id="7" name="矩形 6"/>
          <p:cNvSpPr/>
          <p:nvPr/>
        </p:nvSpPr>
        <p:spPr>
          <a:xfrm>
            <a:off x="786600" y="450064"/>
            <a:ext cx="3242476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is a free-to-play multi player online battle arena, real-time strategy video game developed and published by Riot Games for Microsoft]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147098" y="1262969"/>
            <a:ext cx="513729" cy="513729"/>
            <a:chOff x="5168105" y="5193506"/>
            <a:chExt cx="396876" cy="396876"/>
          </a:xfrm>
        </p:grpSpPr>
        <p:grpSp>
          <p:nvGrpSpPr>
            <p:cNvPr id="9" name="组合 8"/>
            <p:cNvGrpSpPr/>
            <p:nvPr/>
          </p:nvGrpSpPr>
          <p:grpSpPr>
            <a:xfrm>
              <a:off x="5229960" y="5241450"/>
              <a:ext cx="279991" cy="268620"/>
              <a:chOff x="1521560" y="6009800"/>
              <a:chExt cx="279991" cy="268620"/>
            </a:xfrm>
          </p:grpSpPr>
          <p:sp>
            <p:nvSpPr>
              <p:cNvPr id="11" name="Freeform 95"/>
              <p:cNvSpPr>
                <a:spLocks/>
              </p:cNvSpPr>
              <p:nvPr/>
            </p:nvSpPr>
            <p:spPr bwMode="auto">
              <a:xfrm>
                <a:off x="1565619" y="6070914"/>
                <a:ext cx="191872" cy="207506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6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96"/>
              <p:cNvSpPr>
                <a:spLocks/>
              </p:cNvSpPr>
              <p:nvPr/>
            </p:nvSpPr>
            <p:spPr bwMode="auto">
              <a:xfrm>
                <a:off x="1521560" y="6009800"/>
                <a:ext cx="279991" cy="150655"/>
              </a:xfrm>
              <a:custGeom>
                <a:avLst/>
                <a:gdLst>
                  <a:gd name="T0" fmla="*/ 81 w 83"/>
                  <a:gd name="T1" fmla="*/ 35 h 45"/>
                  <a:gd name="T2" fmla="*/ 45 w 83"/>
                  <a:gd name="T3" fmla="*/ 2 h 45"/>
                  <a:gd name="T4" fmla="*/ 38 w 83"/>
                  <a:gd name="T5" fmla="*/ 2 h 45"/>
                  <a:gd name="T6" fmla="*/ 2 w 83"/>
                  <a:gd name="T7" fmla="*/ 35 h 45"/>
                  <a:gd name="T8" fmla="*/ 2 w 83"/>
                  <a:gd name="T9" fmla="*/ 43 h 45"/>
                  <a:gd name="T10" fmla="*/ 2 w 83"/>
                  <a:gd name="T11" fmla="*/ 43 h 45"/>
                  <a:gd name="T12" fmla="*/ 6 w 83"/>
                  <a:gd name="T13" fmla="*/ 44 h 45"/>
                  <a:gd name="T14" fmla="*/ 10 w 83"/>
                  <a:gd name="T15" fmla="*/ 43 h 45"/>
                  <a:gd name="T16" fmla="*/ 42 w 83"/>
                  <a:gd name="T17" fmla="*/ 13 h 45"/>
                  <a:gd name="T18" fmla="*/ 74 w 83"/>
                  <a:gd name="T19" fmla="*/ 43 h 45"/>
                  <a:gd name="T20" fmla="*/ 81 w 83"/>
                  <a:gd name="T21" fmla="*/ 43 h 45"/>
                  <a:gd name="T22" fmla="*/ 81 w 83"/>
                  <a:gd name="T2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79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5168105" y="5193506"/>
              <a:ext cx="396876" cy="39687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4599385" y="2093610"/>
            <a:ext cx="1524000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1100" b="1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strategy video game developed and published by Riot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4772025" y="1952625"/>
            <a:ext cx="13620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4768879" y="2873440"/>
            <a:ext cx="1250922" cy="136191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is a free-to-play multiplayer online battle arena</a:t>
            </a:r>
          </a:p>
        </p:txBody>
      </p:sp>
      <p:sp>
        <p:nvSpPr>
          <p:cNvPr id="27" name="矩形 26"/>
          <p:cNvSpPr/>
          <p:nvPr/>
        </p:nvSpPr>
        <p:spPr>
          <a:xfrm>
            <a:off x="2793421" y="3848100"/>
            <a:ext cx="3189515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85000"/>
                  </a:schemeClr>
                </a:solidFill>
                <a:latin typeface="Impact" panose="020B0806030902050204" pitchFamily="34" charset="0"/>
                <a:cs typeface="FrankRuehl" panose="020E0503060101010101" pitchFamily="34" charset="-79"/>
              </a:rPr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xmlns="" val="82108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5400000">
            <a:off x="2000250" y="-2000250"/>
            <a:ext cx="5143500" cy="9144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 dirty="0"/>
          </a:p>
        </p:txBody>
      </p:sp>
      <p:sp>
        <p:nvSpPr>
          <p:cNvPr id="83" name="矩形 82"/>
          <p:cNvSpPr/>
          <p:nvPr/>
        </p:nvSpPr>
        <p:spPr>
          <a:xfrm>
            <a:off x="4523226" y="-988231"/>
            <a:ext cx="6469941" cy="6872312"/>
          </a:xfrm>
          <a:prstGeom prst="rect">
            <a:avLst/>
          </a:prstGeom>
          <a:blipFill dpi="0" rotWithShape="1">
            <a:blip r:embed="rId3" cstate="email">
              <a:alphaModFix amt="11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9255616">
            <a:off x="922735" y="409575"/>
            <a:ext cx="3148965" cy="2714624"/>
          </a:xfrm>
          <a:custGeom>
            <a:avLst/>
            <a:gdLst>
              <a:gd name="connsiteX0" fmla="*/ 904875 w 4198620"/>
              <a:gd name="connsiteY0" fmla="*/ 0 h 3619498"/>
              <a:gd name="connsiteX1" fmla="*/ 3293745 w 4198620"/>
              <a:gd name="connsiteY1" fmla="*/ 0 h 3619498"/>
              <a:gd name="connsiteX2" fmla="*/ 4198620 w 4198620"/>
              <a:gd name="connsiteY2" fmla="*/ 1809749 h 3619498"/>
              <a:gd name="connsiteX3" fmla="*/ 3293745 w 4198620"/>
              <a:gd name="connsiteY3" fmla="*/ 3619498 h 3619498"/>
              <a:gd name="connsiteX4" fmla="*/ 904875 w 4198620"/>
              <a:gd name="connsiteY4" fmla="*/ 3619498 h 3619498"/>
              <a:gd name="connsiteX5" fmla="*/ 0 w 4198620"/>
              <a:gd name="connsiteY5" fmla="*/ 1809749 h 3619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8620" h="3619498">
                <a:moveTo>
                  <a:pt x="904875" y="0"/>
                </a:moveTo>
                <a:lnTo>
                  <a:pt x="3293745" y="0"/>
                </a:lnTo>
                <a:lnTo>
                  <a:pt x="4198620" y="1809749"/>
                </a:lnTo>
                <a:lnTo>
                  <a:pt x="3293745" y="3619498"/>
                </a:lnTo>
                <a:lnTo>
                  <a:pt x="904875" y="3619498"/>
                </a:lnTo>
                <a:lnTo>
                  <a:pt x="0" y="1809749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20237927">
            <a:off x="1046560" y="579262"/>
            <a:ext cx="3148965" cy="2714624"/>
          </a:xfrm>
          <a:custGeom>
            <a:avLst/>
            <a:gdLst>
              <a:gd name="connsiteX0" fmla="*/ 904875 w 4198620"/>
              <a:gd name="connsiteY0" fmla="*/ 0 h 3619498"/>
              <a:gd name="connsiteX1" fmla="*/ 3293745 w 4198620"/>
              <a:gd name="connsiteY1" fmla="*/ 0 h 3619498"/>
              <a:gd name="connsiteX2" fmla="*/ 4198620 w 4198620"/>
              <a:gd name="connsiteY2" fmla="*/ 1809749 h 3619498"/>
              <a:gd name="connsiteX3" fmla="*/ 3293745 w 4198620"/>
              <a:gd name="connsiteY3" fmla="*/ 3619498 h 3619498"/>
              <a:gd name="connsiteX4" fmla="*/ 904875 w 4198620"/>
              <a:gd name="connsiteY4" fmla="*/ 3619498 h 3619498"/>
              <a:gd name="connsiteX5" fmla="*/ 0 w 4198620"/>
              <a:gd name="connsiteY5" fmla="*/ 1809749 h 3619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8620" h="3619498">
                <a:moveTo>
                  <a:pt x="904875" y="0"/>
                </a:moveTo>
                <a:lnTo>
                  <a:pt x="3293745" y="0"/>
                </a:lnTo>
                <a:lnTo>
                  <a:pt x="4198620" y="1809749"/>
                </a:lnTo>
                <a:lnTo>
                  <a:pt x="3293745" y="3619498"/>
                </a:lnTo>
                <a:lnTo>
                  <a:pt x="904875" y="3619498"/>
                </a:lnTo>
                <a:lnTo>
                  <a:pt x="0" y="1809749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20793979">
            <a:off x="1355021" y="738139"/>
            <a:ext cx="3148965" cy="2714624"/>
          </a:xfrm>
          <a:custGeom>
            <a:avLst/>
            <a:gdLst>
              <a:gd name="connsiteX0" fmla="*/ 904875 w 4198620"/>
              <a:gd name="connsiteY0" fmla="*/ 0 h 3619498"/>
              <a:gd name="connsiteX1" fmla="*/ 3293745 w 4198620"/>
              <a:gd name="connsiteY1" fmla="*/ 0 h 3619498"/>
              <a:gd name="connsiteX2" fmla="*/ 4198620 w 4198620"/>
              <a:gd name="connsiteY2" fmla="*/ 1809749 h 3619498"/>
              <a:gd name="connsiteX3" fmla="*/ 3293745 w 4198620"/>
              <a:gd name="connsiteY3" fmla="*/ 3619498 h 3619498"/>
              <a:gd name="connsiteX4" fmla="*/ 904875 w 4198620"/>
              <a:gd name="connsiteY4" fmla="*/ 3619498 h 3619498"/>
              <a:gd name="connsiteX5" fmla="*/ 0 w 4198620"/>
              <a:gd name="connsiteY5" fmla="*/ 1809749 h 3619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8620" h="3619498">
                <a:moveTo>
                  <a:pt x="904875" y="0"/>
                </a:moveTo>
                <a:lnTo>
                  <a:pt x="3293745" y="0"/>
                </a:lnTo>
                <a:lnTo>
                  <a:pt x="4198620" y="1809749"/>
                </a:lnTo>
                <a:lnTo>
                  <a:pt x="3293745" y="3619498"/>
                </a:lnTo>
                <a:lnTo>
                  <a:pt x="904875" y="3619498"/>
                </a:lnTo>
                <a:lnTo>
                  <a:pt x="0" y="1809749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21532065">
            <a:off x="1516946" y="1100089"/>
            <a:ext cx="3148965" cy="2714624"/>
          </a:xfrm>
          <a:custGeom>
            <a:avLst/>
            <a:gdLst>
              <a:gd name="connsiteX0" fmla="*/ 904875 w 4198620"/>
              <a:gd name="connsiteY0" fmla="*/ 0 h 3619498"/>
              <a:gd name="connsiteX1" fmla="*/ 3293745 w 4198620"/>
              <a:gd name="connsiteY1" fmla="*/ 0 h 3619498"/>
              <a:gd name="connsiteX2" fmla="*/ 4198620 w 4198620"/>
              <a:gd name="connsiteY2" fmla="*/ 1809749 h 3619498"/>
              <a:gd name="connsiteX3" fmla="*/ 3293745 w 4198620"/>
              <a:gd name="connsiteY3" fmla="*/ 3619498 h 3619498"/>
              <a:gd name="connsiteX4" fmla="*/ 904875 w 4198620"/>
              <a:gd name="connsiteY4" fmla="*/ 3619498 h 3619498"/>
              <a:gd name="connsiteX5" fmla="*/ 0 w 4198620"/>
              <a:gd name="connsiteY5" fmla="*/ 1809749 h 3619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8620" h="3619498">
                <a:moveTo>
                  <a:pt x="904875" y="0"/>
                </a:moveTo>
                <a:lnTo>
                  <a:pt x="3293745" y="0"/>
                </a:lnTo>
                <a:lnTo>
                  <a:pt x="4198620" y="1809749"/>
                </a:lnTo>
                <a:lnTo>
                  <a:pt x="3293745" y="3619498"/>
                </a:lnTo>
                <a:lnTo>
                  <a:pt x="904875" y="3619498"/>
                </a:lnTo>
                <a:lnTo>
                  <a:pt x="0" y="1809749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组合 17"/>
          <p:cNvGrpSpPr/>
          <p:nvPr/>
        </p:nvGrpSpPr>
        <p:grpSpPr>
          <a:xfrm rot="8725126">
            <a:off x="414718" y="2397690"/>
            <a:ext cx="480203" cy="729118"/>
            <a:chOff x="1855712" y="-102130"/>
            <a:chExt cx="1318978" cy="2002677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6749" t="14807" r="53184" b="85017"/>
            <a:stretch>
              <a:fillRect/>
            </a:stretch>
          </p:blipFill>
          <p:spPr>
            <a:xfrm>
              <a:off x="3146899" y="-102130"/>
              <a:ext cx="8220" cy="12092"/>
            </a:xfrm>
            <a:custGeom>
              <a:avLst/>
              <a:gdLst>
                <a:gd name="connsiteX0" fmla="*/ 8220 w 8220"/>
                <a:gd name="connsiteY0" fmla="*/ 0 h 12092"/>
                <a:gd name="connsiteX1" fmla="*/ 6265 w 8220"/>
                <a:gd name="connsiteY1" fmla="*/ 9644 h 12092"/>
                <a:gd name="connsiteX2" fmla="*/ 0 w 8220"/>
                <a:gd name="connsiteY2" fmla="*/ 12092 h 12092"/>
                <a:gd name="connsiteX3" fmla="*/ 8220 w 8220"/>
                <a:gd name="connsiteY3" fmla="*/ 0 h 12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20" h="12092">
                  <a:moveTo>
                    <a:pt x="8220" y="0"/>
                  </a:moveTo>
                  <a:lnTo>
                    <a:pt x="6265" y="9644"/>
                  </a:lnTo>
                  <a:lnTo>
                    <a:pt x="0" y="12092"/>
                  </a:lnTo>
                  <a:lnTo>
                    <a:pt x="8220" y="0"/>
                  </a:lnTo>
                  <a:close/>
                </a:path>
              </a:pathLst>
            </a:cu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3146487" y="-100897"/>
              <a:ext cx="28203" cy="41344"/>
            </a:xfrm>
            <a:custGeom>
              <a:avLst/>
              <a:gdLst>
                <a:gd name="connsiteX0" fmla="*/ 28203 w 28203"/>
                <a:gd name="connsiteY0" fmla="*/ 0 h 41344"/>
                <a:gd name="connsiteX1" fmla="*/ 0 w 28203"/>
                <a:gd name="connsiteY1" fmla="*/ 41344 h 41344"/>
                <a:gd name="connsiteX2" fmla="*/ 6678 w 28203"/>
                <a:gd name="connsiteY2" fmla="*/ 8411 h 41344"/>
                <a:gd name="connsiteX3" fmla="*/ 28203 w 28203"/>
                <a:gd name="connsiteY3" fmla="*/ 0 h 4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203" h="41344">
                  <a:moveTo>
                    <a:pt x="28203" y="0"/>
                  </a:moveTo>
                  <a:lnTo>
                    <a:pt x="0" y="41344"/>
                  </a:lnTo>
                  <a:lnTo>
                    <a:pt x="6678" y="8411"/>
                  </a:lnTo>
                  <a:lnTo>
                    <a:pt x="28203" y="0"/>
                  </a:lnTo>
                  <a:close/>
                </a:path>
              </a:pathLst>
            </a:cu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870781" y="-90037"/>
              <a:ext cx="1276119" cy="1875329"/>
            </a:xfrm>
            <a:custGeom>
              <a:avLst/>
              <a:gdLst>
                <a:gd name="connsiteX0" fmla="*/ 1276119 w 1276119"/>
                <a:gd name="connsiteY0" fmla="*/ 0 h 1875329"/>
                <a:gd name="connsiteX1" fmla="*/ 1348 w 1276119"/>
                <a:gd name="connsiteY1" fmla="*/ 1875329 h 1875329"/>
                <a:gd name="connsiteX2" fmla="*/ 0 w 1276119"/>
                <a:gd name="connsiteY2" fmla="*/ 498659 h 1875329"/>
                <a:gd name="connsiteX3" fmla="*/ 1276119 w 1276119"/>
                <a:gd name="connsiteY3" fmla="*/ 0 h 187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119" h="1875329">
                  <a:moveTo>
                    <a:pt x="1276119" y="0"/>
                  </a:moveTo>
                  <a:lnTo>
                    <a:pt x="1348" y="1875329"/>
                  </a:lnTo>
                  <a:lnTo>
                    <a:pt x="0" y="498659"/>
                  </a:lnTo>
                  <a:lnTo>
                    <a:pt x="1276119" y="0"/>
                  </a:lnTo>
                  <a:close/>
                </a:path>
              </a:pathLst>
            </a:cu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8" cstate="email">
              <a:extLst>
                <a:ext uri="{BEBA8EAE-BF5A-486C-A8C5-ECC9F3942E4B}">
                  <a14:imgProps xmlns:a14="http://schemas.microsoft.com/office/drawing/2010/main" xmlns="">
                    <a14:imgLayer r:embed="rId9">
                      <a14:imgEffect>
                        <a14:brightnessContrast bright="-3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855712" y="-59552"/>
              <a:ext cx="1290775" cy="1960099"/>
            </a:xfrm>
            <a:custGeom>
              <a:avLst/>
              <a:gdLst>
                <a:gd name="connsiteX0" fmla="*/ 1290775 w 1290775"/>
                <a:gd name="connsiteY0" fmla="*/ 0 h 1960099"/>
                <a:gd name="connsiteX1" fmla="*/ 893343 w 1290775"/>
                <a:gd name="connsiteY1" fmla="*/ 1960099 h 1960099"/>
                <a:gd name="connsiteX2" fmla="*/ 0 w 1290775"/>
                <a:gd name="connsiteY2" fmla="*/ 1868995 h 1960099"/>
                <a:gd name="connsiteX3" fmla="*/ 16417 w 1290775"/>
                <a:gd name="connsiteY3" fmla="*/ 1844844 h 1960099"/>
                <a:gd name="connsiteX4" fmla="*/ 16440 w 1290775"/>
                <a:gd name="connsiteY4" fmla="*/ 1868097 h 1960099"/>
                <a:gd name="connsiteX5" fmla="*/ 1290775 w 1290775"/>
                <a:gd name="connsiteY5" fmla="*/ 0 h 196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0775" h="1960099">
                  <a:moveTo>
                    <a:pt x="1290775" y="0"/>
                  </a:moveTo>
                  <a:lnTo>
                    <a:pt x="893343" y="1960099"/>
                  </a:lnTo>
                  <a:lnTo>
                    <a:pt x="0" y="1868995"/>
                  </a:lnTo>
                  <a:lnTo>
                    <a:pt x="16417" y="1844844"/>
                  </a:lnTo>
                  <a:lnTo>
                    <a:pt x="16440" y="1868097"/>
                  </a:lnTo>
                  <a:lnTo>
                    <a:pt x="1290775" y="0"/>
                  </a:lnTo>
                  <a:close/>
                </a:path>
              </a:pathLst>
            </a:cu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872128" y="-92486"/>
              <a:ext cx="1281036" cy="1901030"/>
            </a:xfrm>
            <a:custGeom>
              <a:avLst/>
              <a:gdLst>
                <a:gd name="connsiteX0" fmla="*/ 1281036 w 1281036"/>
                <a:gd name="connsiteY0" fmla="*/ 0 h 1901030"/>
                <a:gd name="connsiteX1" fmla="*/ 1274358 w 1281036"/>
                <a:gd name="connsiteY1" fmla="*/ 32933 h 1901030"/>
                <a:gd name="connsiteX2" fmla="*/ 23 w 1281036"/>
                <a:gd name="connsiteY2" fmla="*/ 1901030 h 1901030"/>
                <a:gd name="connsiteX3" fmla="*/ 0 w 1281036"/>
                <a:gd name="connsiteY3" fmla="*/ 1877777 h 1901030"/>
                <a:gd name="connsiteX4" fmla="*/ 1274771 w 1281036"/>
                <a:gd name="connsiteY4" fmla="*/ 2448 h 1901030"/>
                <a:gd name="connsiteX5" fmla="*/ 1281036 w 1281036"/>
                <a:gd name="connsiteY5" fmla="*/ 0 h 1901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1036" h="1901030">
                  <a:moveTo>
                    <a:pt x="1281036" y="0"/>
                  </a:moveTo>
                  <a:lnTo>
                    <a:pt x="1274358" y="32933"/>
                  </a:lnTo>
                  <a:lnTo>
                    <a:pt x="23" y="1901030"/>
                  </a:lnTo>
                  <a:lnTo>
                    <a:pt x="0" y="1877777"/>
                  </a:lnTo>
                  <a:lnTo>
                    <a:pt x="1274771" y="2448"/>
                  </a:lnTo>
                  <a:lnTo>
                    <a:pt x="1281036" y="0"/>
                  </a:lnTo>
                  <a:close/>
                </a:path>
              </a:pathLst>
            </a:custGeom>
          </p:spPr>
        </p:pic>
      </p:grpSp>
      <p:grpSp>
        <p:nvGrpSpPr>
          <p:cNvPr id="19" name="组合 18"/>
          <p:cNvGrpSpPr/>
          <p:nvPr/>
        </p:nvGrpSpPr>
        <p:grpSpPr>
          <a:xfrm rot="4480783">
            <a:off x="5415343" y="711765"/>
            <a:ext cx="480203" cy="729118"/>
            <a:chOff x="1855712" y="-102130"/>
            <a:chExt cx="1318978" cy="2002677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6749" t="14807" r="53184" b="85017"/>
            <a:stretch>
              <a:fillRect/>
            </a:stretch>
          </p:blipFill>
          <p:spPr>
            <a:xfrm>
              <a:off x="3146899" y="-102130"/>
              <a:ext cx="8220" cy="12092"/>
            </a:xfrm>
            <a:custGeom>
              <a:avLst/>
              <a:gdLst>
                <a:gd name="connsiteX0" fmla="*/ 8220 w 8220"/>
                <a:gd name="connsiteY0" fmla="*/ 0 h 12092"/>
                <a:gd name="connsiteX1" fmla="*/ 6265 w 8220"/>
                <a:gd name="connsiteY1" fmla="*/ 9644 h 12092"/>
                <a:gd name="connsiteX2" fmla="*/ 0 w 8220"/>
                <a:gd name="connsiteY2" fmla="*/ 12092 h 12092"/>
                <a:gd name="connsiteX3" fmla="*/ 8220 w 8220"/>
                <a:gd name="connsiteY3" fmla="*/ 0 h 12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20" h="12092">
                  <a:moveTo>
                    <a:pt x="8220" y="0"/>
                  </a:moveTo>
                  <a:lnTo>
                    <a:pt x="6265" y="9644"/>
                  </a:lnTo>
                  <a:lnTo>
                    <a:pt x="0" y="12092"/>
                  </a:lnTo>
                  <a:lnTo>
                    <a:pt x="8220" y="0"/>
                  </a:lnTo>
                  <a:close/>
                </a:path>
              </a:pathLst>
            </a:cu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3146487" y="-100897"/>
              <a:ext cx="28203" cy="41344"/>
            </a:xfrm>
            <a:custGeom>
              <a:avLst/>
              <a:gdLst>
                <a:gd name="connsiteX0" fmla="*/ 28203 w 28203"/>
                <a:gd name="connsiteY0" fmla="*/ 0 h 41344"/>
                <a:gd name="connsiteX1" fmla="*/ 0 w 28203"/>
                <a:gd name="connsiteY1" fmla="*/ 41344 h 41344"/>
                <a:gd name="connsiteX2" fmla="*/ 6678 w 28203"/>
                <a:gd name="connsiteY2" fmla="*/ 8411 h 41344"/>
                <a:gd name="connsiteX3" fmla="*/ 28203 w 28203"/>
                <a:gd name="connsiteY3" fmla="*/ 0 h 4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203" h="41344">
                  <a:moveTo>
                    <a:pt x="28203" y="0"/>
                  </a:moveTo>
                  <a:lnTo>
                    <a:pt x="0" y="41344"/>
                  </a:lnTo>
                  <a:lnTo>
                    <a:pt x="6678" y="8411"/>
                  </a:lnTo>
                  <a:lnTo>
                    <a:pt x="28203" y="0"/>
                  </a:lnTo>
                  <a:close/>
                </a:path>
              </a:pathLst>
            </a:cu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870781" y="-90037"/>
              <a:ext cx="1276119" cy="1875329"/>
            </a:xfrm>
            <a:custGeom>
              <a:avLst/>
              <a:gdLst>
                <a:gd name="connsiteX0" fmla="*/ 1276119 w 1276119"/>
                <a:gd name="connsiteY0" fmla="*/ 0 h 1875329"/>
                <a:gd name="connsiteX1" fmla="*/ 1348 w 1276119"/>
                <a:gd name="connsiteY1" fmla="*/ 1875329 h 1875329"/>
                <a:gd name="connsiteX2" fmla="*/ 0 w 1276119"/>
                <a:gd name="connsiteY2" fmla="*/ 498659 h 1875329"/>
                <a:gd name="connsiteX3" fmla="*/ 1276119 w 1276119"/>
                <a:gd name="connsiteY3" fmla="*/ 0 h 187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119" h="1875329">
                  <a:moveTo>
                    <a:pt x="1276119" y="0"/>
                  </a:moveTo>
                  <a:lnTo>
                    <a:pt x="1348" y="1875329"/>
                  </a:lnTo>
                  <a:lnTo>
                    <a:pt x="0" y="498659"/>
                  </a:lnTo>
                  <a:lnTo>
                    <a:pt x="1276119" y="0"/>
                  </a:lnTo>
                  <a:close/>
                </a:path>
              </a:pathLst>
            </a:cu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8" cstate="email">
              <a:extLst>
                <a:ext uri="{BEBA8EAE-BF5A-486C-A8C5-ECC9F3942E4B}">
                  <a14:imgProps xmlns:a14="http://schemas.microsoft.com/office/drawing/2010/main" xmlns="">
                    <a14:imgLayer r:embed="rId9">
                      <a14:imgEffect>
                        <a14:brightnessContrast bright="-3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855712" y="-59552"/>
              <a:ext cx="1290775" cy="1960099"/>
            </a:xfrm>
            <a:custGeom>
              <a:avLst/>
              <a:gdLst>
                <a:gd name="connsiteX0" fmla="*/ 1290775 w 1290775"/>
                <a:gd name="connsiteY0" fmla="*/ 0 h 1960099"/>
                <a:gd name="connsiteX1" fmla="*/ 893343 w 1290775"/>
                <a:gd name="connsiteY1" fmla="*/ 1960099 h 1960099"/>
                <a:gd name="connsiteX2" fmla="*/ 0 w 1290775"/>
                <a:gd name="connsiteY2" fmla="*/ 1868995 h 1960099"/>
                <a:gd name="connsiteX3" fmla="*/ 16417 w 1290775"/>
                <a:gd name="connsiteY3" fmla="*/ 1844844 h 1960099"/>
                <a:gd name="connsiteX4" fmla="*/ 16440 w 1290775"/>
                <a:gd name="connsiteY4" fmla="*/ 1868097 h 1960099"/>
                <a:gd name="connsiteX5" fmla="*/ 1290775 w 1290775"/>
                <a:gd name="connsiteY5" fmla="*/ 0 h 196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0775" h="1960099">
                  <a:moveTo>
                    <a:pt x="1290775" y="0"/>
                  </a:moveTo>
                  <a:lnTo>
                    <a:pt x="893343" y="1960099"/>
                  </a:lnTo>
                  <a:lnTo>
                    <a:pt x="0" y="1868995"/>
                  </a:lnTo>
                  <a:lnTo>
                    <a:pt x="16417" y="1844844"/>
                  </a:lnTo>
                  <a:lnTo>
                    <a:pt x="16440" y="1868097"/>
                  </a:lnTo>
                  <a:lnTo>
                    <a:pt x="1290775" y="0"/>
                  </a:lnTo>
                  <a:close/>
                </a:path>
              </a:pathLst>
            </a:cu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872128" y="-92486"/>
              <a:ext cx="1281036" cy="1901030"/>
            </a:xfrm>
            <a:custGeom>
              <a:avLst/>
              <a:gdLst>
                <a:gd name="connsiteX0" fmla="*/ 1281036 w 1281036"/>
                <a:gd name="connsiteY0" fmla="*/ 0 h 1901030"/>
                <a:gd name="connsiteX1" fmla="*/ 1274358 w 1281036"/>
                <a:gd name="connsiteY1" fmla="*/ 32933 h 1901030"/>
                <a:gd name="connsiteX2" fmla="*/ 23 w 1281036"/>
                <a:gd name="connsiteY2" fmla="*/ 1901030 h 1901030"/>
                <a:gd name="connsiteX3" fmla="*/ 0 w 1281036"/>
                <a:gd name="connsiteY3" fmla="*/ 1877777 h 1901030"/>
                <a:gd name="connsiteX4" fmla="*/ 1274771 w 1281036"/>
                <a:gd name="connsiteY4" fmla="*/ 2448 h 1901030"/>
                <a:gd name="connsiteX5" fmla="*/ 1281036 w 1281036"/>
                <a:gd name="connsiteY5" fmla="*/ 0 h 1901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1036" h="1901030">
                  <a:moveTo>
                    <a:pt x="1281036" y="0"/>
                  </a:moveTo>
                  <a:lnTo>
                    <a:pt x="1274358" y="32933"/>
                  </a:lnTo>
                  <a:lnTo>
                    <a:pt x="23" y="1901030"/>
                  </a:lnTo>
                  <a:lnTo>
                    <a:pt x="0" y="1877777"/>
                  </a:lnTo>
                  <a:lnTo>
                    <a:pt x="1274771" y="2448"/>
                  </a:lnTo>
                  <a:lnTo>
                    <a:pt x="1281036" y="0"/>
                  </a:lnTo>
                  <a:close/>
                </a:path>
              </a:pathLst>
            </a:custGeom>
          </p:spPr>
        </p:pic>
      </p:grpSp>
      <p:pic>
        <p:nvPicPr>
          <p:cNvPr id="57" name="图片 5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103" t="8566" r="21830" b="91258"/>
          <a:stretch>
            <a:fillRect/>
          </a:stretch>
        </p:blipFill>
        <p:spPr>
          <a:xfrm rot="19255616">
            <a:off x="3465076" y="631086"/>
            <a:ext cx="6165" cy="9069"/>
          </a:xfrm>
          <a:custGeom>
            <a:avLst/>
            <a:gdLst>
              <a:gd name="connsiteX0" fmla="*/ 8220 w 8220"/>
              <a:gd name="connsiteY0" fmla="*/ 0 h 12092"/>
              <a:gd name="connsiteX1" fmla="*/ 6264 w 8220"/>
              <a:gd name="connsiteY1" fmla="*/ 9644 h 12092"/>
              <a:gd name="connsiteX2" fmla="*/ 0 w 8220"/>
              <a:gd name="connsiteY2" fmla="*/ 12092 h 12092"/>
              <a:gd name="connsiteX3" fmla="*/ 8220 w 8220"/>
              <a:gd name="connsiteY3" fmla="*/ 0 h 12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0" h="12092">
                <a:moveTo>
                  <a:pt x="8220" y="0"/>
                </a:moveTo>
                <a:lnTo>
                  <a:pt x="6264" y="9644"/>
                </a:lnTo>
                <a:lnTo>
                  <a:pt x="0" y="12092"/>
                </a:lnTo>
                <a:lnTo>
                  <a:pt x="8220" y="0"/>
                </a:lnTo>
                <a:close/>
              </a:path>
            </a:pathLst>
          </a:cu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9255616">
            <a:off x="3464767" y="632011"/>
            <a:ext cx="21152" cy="31008"/>
          </a:xfrm>
          <a:custGeom>
            <a:avLst/>
            <a:gdLst>
              <a:gd name="connsiteX0" fmla="*/ 28203 w 28203"/>
              <a:gd name="connsiteY0" fmla="*/ 0 h 41344"/>
              <a:gd name="connsiteX1" fmla="*/ 0 w 28203"/>
              <a:gd name="connsiteY1" fmla="*/ 41344 h 41344"/>
              <a:gd name="connsiteX2" fmla="*/ 6677 w 28203"/>
              <a:gd name="connsiteY2" fmla="*/ 8411 h 41344"/>
              <a:gd name="connsiteX3" fmla="*/ 28203 w 28203"/>
              <a:gd name="connsiteY3" fmla="*/ 0 h 4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03" h="41344">
                <a:moveTo>
                  <a:pt x="28203" y="0"/>
                </a:moveTo>
                <a:lnTo>
                  <a:pt x="0" y="41344"/>
                </a:lnTo>
                <a:lnTo>
                  <a:pt x="6677" y="8411"/>
                </a:lnTo>
                <a:lnTo>
                  <a:pt x="28203" y="0"/>
                </a:lnTo>
                <a:close/>
              </a:path>
            </a:pathLst>
          </a:custGeom>
        </p:spPr>
      </p:pic>
      <p:grpSp>
        <p:nvGrpSpPr>
          <p:cNvPr id="61" name="组合 60"/>
          <p:cNvGrpSpPr/>
          <p:nvPr/>
        </p:nvGrpSpPr>
        <p:grpSpPr>
          <a:xfrm rot="6500382">
            <a:off x="708989" y="379729"/>
            <a:ext cx="427490" cy="648464"/>
            <a:chOff x="8218414" y="599542"/>
            <a:chExt cx="1303888" cy="1977884"/>
          </a:xfrm>
        </p:grpSpPr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246183" y="599542"/>
              <a:ext cx="1276119" cy="1875327"/>
            </a:xfrm>
            <a:custGeom>
              <a:avLst/>
              <a:gdLst>
                <a:gd name="connsiteX0" fmla="*/ 1276119 w 1276119"/>
                <a:gd name="connsiteY0" fmla="*/ 0 h 1875327"/>
                <a:gd name="connsiteX1" fmla="*/ 1349 w 1276119"/>
                <a:gd name="connsiteY1" fmla="*/ 1875327 h 1875327"/>
                <a:gd name="connsiteX2" fmla="*/ 0 w 1276119"/>
                <a:gd name="connsiteY2" fmla="*/ 498659 h 1875327"/>
                <a:gd name="connsiteX3" fmla="*/ 1276119 w 1276119"/>
                <a:gd name="connsiteY3" fmla="*/ 0 h 187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119" h="1875327">
                  <a:moveTo>
                    <a:pt x="1276119" y="0"/>
                  </a:moveTo>
                  <a:lnTo>
                    <a:pt x="1349" y="1875327"/>
                  </a:lnTo>
                  <a:lnTo>
                    <a:pt x="0" y="498659"/>
                  </a:lnTo>
                  <a:lnTo>
                    <a:pt x="1276119" y="0"/>
                  </a:lnTo>
                  <a:close/>
                </a:path>
              </a:pathLst>
            </a:custGeom>
          </p:spPr>
        </p:pic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14" cstate="email">
              <a:extLst>
                <a:ext uri="{BEBA8EAE-BF5A-486C-A8C5-ECC9F3942E4B}">
                  <a14:imgProps xmlns:a14="http://schemas.microsoft.com/office/drawing/2010/main" xmlns="">
                    <a14:imgLayer r:embed="rId15">
                      <a14:imgEffect>
                        <a14:brightnessContrast bright="4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218414" y="617327"/>
              <a:ext cx="1290775" cy="1960099"/>
            </a:xfrm>
            <a:custGeom>
              <a:avLst/>
              <a:gdLst>
                <a:gd name="connsiteX0" fmla="*/ 1290775 w 1290775"/>
                <a:gd name="connsiteY0" fmla="*/ 0 h 1960099"/>
                <a:gd name="connsiteX1" fmla="*/ 893342 w 1290775"/>
                <a:gd name="connsiteY1" fmla="*/ 1960099 h 1960099"/>
                <a:gd name="connsiteX2" fmla="*/ 0 w 1290775"/>
                <a:gd name="connsiteY2" fmla="*/ 1868995 h 1960099"/>
                <a:gd name="connsiteX3" fmla="*/ 16418 w 1290775"/>
                <a:gd name="connsiteY3" fmla="*/ 1844842 h 1960099"/>
                <a:gd name="connsiteX4" fmla="*/ 16441 w 1290775"/>
                <a:gd name="connsiteY4" fmla="*/ 1868097 h 1960099"/>
                <a:gd name="connsiteX5" fmla="*/ 1290775 w 1290775"/>
                <a:gd name="connsiteY5" fmla="*/ 0 h 196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0775" h="1960099">
                  <a:moveTo>
                    <a:pt x="1290775" y="0"/>
                  </a:moveTo>
                  <a:lnTo>
                    <a:pt x="893342" y="1960099"/>
                  </a:lnTo>
                  <a:lnTo>
                    <a:pt x="0" y="1868995"/>
                  </a:lnTo>
                  <a:lnTo>
                    <a:pt x="16418" y="1844842"/>
                  </a:lnTo>
                  <a:lnTo>
                    <a:pt x="16441" y="1868097"/>
                  </a:lnTo>
                  <a:lnTo>
                    <a:pt x="1290775" y="0"/>
                  </a:lnTo>
                  <a:close/>
                </a:path>
              </a:pathLst>
            </a:custGeom>
          </p:spPr>
        </p:pic>
      </p:grpSp>
      <p:grpSp>
        <p:nvGrpSpPr>
          <p:cNvPr id="58" name="组合 57"/>
          <p:cNvGrpSpPr/>
          <p:nvPr/>
        </p:nvGrpSpPr>
        <p:grpSpPr>
          <a:xfrm rot="5616201">
            <a:off x="1647826" y="3874814"/>
            <a:ext cx="352193" cy="534755"/>
            <a:chOff x="3951213" y="1832050"/>
            <a:chExt cx="1318978" cy="2002677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2999" t="26714" r="56934" b="73110"/>
            <a:stretch>
              <a:fillRect/>
            </a:stretch>
          </p:blipFill>
          <p:spPr>
            <a:xfrm>
              <a:off x="5242400" y="1832050"/>
              <a:ext cx="8220" cy="12092"/>
            </a:xfrm>
            <a:custGeom>
              <a:avLst/>
              <a:gdLst>
                <a:gd name="connsiteX0" fmla="*/ 8220 w 8220"/>
                <a:gd name="connsiteY0" fmla="*/ 0 h 12092"/>
                <a:gd name="connsiteX1" fmla="*/ 6265 w 8220"/>
                <a:gd name="connsiteY1" fmla="*/ 9644 h 12092"/>
                <a:gd name="connsiteX2" fmla="*/ 0 w 8220"/>
                <a:gd name="connsiteY2" fmla="*/ 12092 h 12092"/>
                <a:gd name="connsiteX3" fmla="*/ 8220 w 8220"/>
                <a:gd name="connsiteY3" fmla="*/ 0 h 12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20" h="12092">
                  <a:moveTo>
                    <a:pt x="8220" y="0"/>
                  </a:moveTo>
                  <a:lnTo>
                    <a:pt x="6265" y="9644"/>
                  </a:lnTo>
                  <a:lnTo>
                    <a:pt x="0" y="12092"/>
                  </a:lnTo>
                  <a:lnTo>
                    <a:pt x="8220" y="0"/>
                  </a:lnTo>
                  <a:close/>
                </a:path>
              </a:pathLst>
            </a:custGeom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241988" y="1833283"/>
              <a:ext cx="28203" cy="41344"/>
            </a:xfrm>
            <a:custGeom>
              <a:avLst/>
              <a:gdLst>
                <a:gd name="connsiteX0" fmla="*/ 28203 w 28203"/>
                <a:gd name="connsiteY0" fmla="*/ 0 h 41344"/>
                <a:gd name="connsiteX1" fmla="*/ 0 w 28203"/>
                <a:gd name="connsiteY1" fmla="*/ 41344 h 41344"/>
                <a:gd name="connsiteX2" fmla="*/ 6678 w 28203"/>
                <a:gd name="connsiteY2" fmla="*/ 8411 h 41344"/>
                <a:gd name="connsiteX3" fmla="*/ 28203 w 28203"/>
                <a:gd name="connsiteY3" fmla="*/ 0 h 4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203" h="41344">
                  <a:moveTo>
                    <a:pt x="28203" y="0"/>
                  </a:moveTo>
                  <a:lnTo>
                    <a:pt x="0" y="41344"/>
                  </a:lnTo>
                  <a:lnTo>
                    <a:pt x="6678" y="8411"/>
                  </a:lnTo>
                  <a:lnTo>
                    <a:pt x="28203" y="0"/>
                  </a:lnTo>
                  <a:close/>
                </a:path>
              </a:pathLst>
            </a:custGeom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3966282" y="1844143"/>
              <a:ext cx="1276119" cy="1875329"/>
            </a:xfrm>
            <a:custGeom>
              <a:avLst/>
              <a:gdLst>
                <a:gd name="connsiteX0" fmla="*/ 1276119 w 1276119"/>
                <a:gd name="connsiteY0" fmla="*/ 0 h 1875329"/>
                <a:gd name="connsiteX1" fmla="*/ 1348 w 1276119"/>
                <a:gd name="connsiteY1" fmla="*/ 1875329 h 1875329"/>
                <a:gd name="connsiteX2" fmla="*/ 0 w 1276119"/>
                <a:gd name="connsiteY2" fmla="*/ 498659 h 1875329"/>
                <a:gd name="connsiteX3" fmla="*/ 1276119 w 1276119"/>
                <a:gd name="connsiteY3" fmla="*/ 0 h 187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119" h="1875329">
                  <a:moveTo>
                    <a:pt x="1276119" y="0"/>
                  </a:moveTo>
                  <a:lnTo>
                    <a:pt x="1348" y="1875329"/>
                  </a:lnTo>
                  <a:lnTo>
                    <a:pt x="0" y="498659"/>
                  </a:lnTo>
                  <a:lnTo>
                    <a:pt x="1276119" y="0"/>
                  </a:lnTo>
                  <a:close/>
                </a:path>
              </a:pathLst>
            </a:cu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19" cstate="email">
              <a:extLst>
                <a:ext uri="{BEBA8EAE-BF5A-486C-A8C5-ECC9F3942E4B}">
                  <a14:imgProps xmlns:a14="http://schemas.microsoft.com/office/drawing/2010/main" xmlns="">
                    <a14:imgLayer r:embed="rId20">
                      <a14:imgEffect>
                        <a14:brightnessContrast bright="-4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3951213" y="1874628"/>
              <a:ext cx="1290775" cy="1960099"/>
            </a:xfrm>
            <a:custGeom>
              <a:avLst/>
              <a:gdLst>
                <a:gd name="connsiteX0" fmla="*/ 1290775 w 1290775"/>
                <a:gd name="connsiteY0" fmla="*/ 0 h 1960099"/>
                <a:gd name="connsiteX1" fmla="*/ 893343 w 1290775"/>
                <a:gd name="connsiteY1" fmla="*/ 1960099 h 1960099"/>
                <a:gd name="connsiteX2" fmla="*/ 0 w 1290775"/>
                <a:gd name="connsiteY2" fmla="*/ 1868995 h 1960099"/>
                <a:gd name="connsiteX3" fmla="*/ 16417 w 1290775"/>
                <a:gd name="connsiteY3" fmla="*/ 1844844 h 1960099"/>
                <a:gd name="connsiteX4" fmla="*/ 16440 w 1290775"/>
                <a:gd name="connsiteY4" fmla="*/ 1868097 h 1960099"/>
                <a:gd name="connsiteX5" fmla="*/ 1290775 w 1290775"/>
                <a:gd name="connsiteY5" fmla="*/ 0 h 196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0775" h="1960099">
                  <a:moveTo>
                    <a:pt x="1290775" y="0"/>
                  </a:moveTo>
                  <a:lnTo>
                    <a:pt x="893343" y="1960099"/>
                  </a:lnTo>
                  <a:lnTo>
                    <a:pt x="0" y="1868995"/>
                  </a:lnTo>
                  <a:lnTo>
                    <a:pt x="16417" y="1844844"/>
                  </a:lnTo>
                  <a:lnTo>
                    <a:pt x="16440" y="1868097"/>
                  </a:lnTo>
                  <a:lnTo>
                    <a:pt x="1290775" y="0"/>
                  </a:lnTo>
                  <a:close/>
                </a:path>
              </a:pathLst>
            </a:cu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3967629" y="1841694"/>
              <a:ext cx="1281036" cy="1901030"/>
            </a:xfrm>
            <a:custGeom>
              <a:avLst/>
              <a:gdLst>
                <a:gd name="connsiteX0" fmla="*/ 1281036 w 1281036"/>
                <a:gd name="connsiteY0" fmla="*/ 0 h 1901030"/>
                <a:gd name="connsiteX1" fmla="*/ 1274358 w 1281036"/>
                <a:gd name="connsiteY1" fmla="*/ 32933 h 1901030"/>
                <a:gd name="connsiteX2" fmla="*/ 23 w 1281036"/>
                <a:gd name="connsiteY2" fmla="*/ 1901030 h 1901030"/>
                <a:gd name="connsiteX3" fmla="*/ 0 w 1281036"/>
                <a:gd name="connsiteY3" fmla="*/ 1877777 h 1901030"/>
                <a:gd name="connsiteX4" fmla="*/ 1274771 w 1281036"/>
                <a:gd name="connsiteY4" fmla="*/ 2448 h 1901030"/>
                <a:gd name="connsiteX5" fmla="*/ 1281036 w 1281036"/>
                <a:gd name="connsiteY5" fmla="*/ 0 h 1901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1036" h="1901030">
                  <a:moveTo>
                    <a:pt x="1281036" y="0"/>
                  </a:moveTo>
                  <a:lnTo>
                    <a:pt x="1274358" y="32933"/>
                  </a:lnTo>
                  <a:lnTo>
                    <a:pt x="23" y="1901030"/>
                  </a:lnTo>
                  <a:lnTo>
                    <a:pt x="0" y="1877777"/>
                  </a:lnTo>
                  <a:lnTo>
                    <a:pt x="1274771" y="2448"/>
                  </a:lnTo>
                  <a:lnTo>
                    <a:pt x="1281036" y="0"/>
                  </a:lnTo>
                  <a:close/>
                </a:path>
              </a:pathLst>
            </a:custGeom>
          </p:spPr>
        </p:pic>
      </p:grpSp>
      <p:grpSp>
        <p:nvGrpSpPr>
          <p:cNvPr id="59" name="组合 58"/>
          <p:cNvGrpSpPr/>
          <p:nvPr/>
        </p:nvGrpSpPr>
        <p:grpSpPr>
          <a:xfrm rot="7271211">
            <a:off x="551833" y="1266824"/>
            <a:ext cx="200411" cy="304295"/>
            <a:chOff x="5399014" y="3749749"/>
            <a:chExt cx="1318978" cy="2002677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22"/>
            <a:srcRect/>
            <a:stretch/>
          </p:blipFill>
          <p:spPr>
            <a:xfrm>
              <a:off x="6690201" y="3749749"/>
              <a:ext cx="8220" cy="12092"/>
            </a:xfrm>
            <a:custGeom>
              <a:avLst/>
              <a:gdLst>
                <a:gd name="connsiteX0" fmla="*/ 8220 w 8220"/>
                <a:gd name="connsiteY0" fmla="*/ 0 h 12092"/>
                <a:gd name="connsiteX1" fmla="*/ 6265 w 8220"/>
                <a:gd name="connsiteY1" fmla="*/ 9644 h 12092"/>
                <a:gd name="connsiteX2" fmla="*/ 0 w 8220"/>
                <a:gd name="connsiteY2" fmla="*/ 12092 h 12092"/>
                <a:gd name="connsiteX3" fmla="*/ 8220 w 8220"/>
                <a:gd name="connsiteY3" fmla="*/ 0 h 12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20" h="12092">
                  <a:moveTo>
                    <a:pt x="8220" y="0"/>
                  </a:moveTo>
                  <a:lnTo>
                    <a:pt x="6265" y="9644"/>
                  </a:lnTo>
                  <a:lnTo>
                    <a:pt x="0" y="12092"/>
                  </a:lnTo>
                  <a:lnTo>
                    <a:pt x="8220" y="0"/>
                  </a:lnTo>
                  <a:close/>
                </a:path>
              </a:pathLst>
            </a:cu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4870" t="54695" r="44898" b="44702"/>
            <a:stretch>
              <a:fillRect/>
            </a:stretch>
          </p:blipFill>
          <p:spPr>
            <a:xfrm>
              <a:off x="6689789" y="3750982"/>
              <a:ext cx="28203" cy="41344"/>
            </a:xfrm>
            <a:custGeom>
              <a:avLst/>
              <a:gdLst>
                <a:gd name="connsiteX0" fmla="*/ 28203 w 28203"/>
                <a:gd name="connsiteY0" fmla="*/ 0 h 41344"/>
                <a:gd name="connsiteX1" fmla="*/ 0 w 28203"/>
                <a:gd name="connsiteY1" fmla="*/ 41344 h 41344"/>
                <a:gd name="connsiteX2" fmla="*/ 6678 w 28203"/>
                <a:gd name="connsiteY2" fmla="*/ 8411 h 41344"/>
                <a:gd name="connsiteX3" fmla="*/ 28203 w 28203"/>
                <a:gd name="connsiteY3" fmla="*/ 0 h 4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203" h="41344">
                  <a:moveTo>
                    <a:pt x="28203" y="0"/>
                  </a:moveTo>
                  <a:lnTo>
                    <a:pt x="0" y="41344"/>
                  </a:lnTo>
                  <a:lnTo>
                    <a:pt x="6678" y="8411"/>
                  </a:lnTo>
                  <a:lnTo>
                    <a:pt x="28203" y="0"/>
                  </a:lnTo>
                  <a:close/>
                </a:path>
              </a:pathLst>
            </a:cu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24" cstate="email">
              <a:extLst>
                <a:ext uri="{BEBA8EAE-BF5A-486C-A8C5-ECC9F3942E4B}">
                  <a14:imgProps xmlns:a14="http://schemas.microsoft.com/office/drawing/2010/main" xmlns="">
                    <a14:imgLayer r:embed="rId25">
                      <a14:imgEffect>
                        <a14:brightnessContrast bright="-4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414083" y="3761842"/>
              <a:ext cx="1276119" cy="1875327"/>
            </a:xfrm>
            <a:custGeom>
              <a:avLst/>
              <a:gdLst>
                <a:gd name="connsiteX0" fmla="*/ 1276119 w 1276119"/>
                <a:gd name="connsiteY0" fmla="*/ 0 h 1875327"/>
                <a:gd name="connsiteX1" fmla="*/ 1349 w 1276119"/>
                <a:gd name="connsiteY1" fmla="*/ 1875327 h 1875327"/>
                <a:gd name="connsiteX2" fmla="*/ 0 w 1276119"/>
                <a:gd name="connsiteY2" fmla="*/ 498659 h 1875327"/>
                <a:gd name="connsiteX3" fmla="*/ 1276119 w 1276119"/>
                <a:gd name="connsiteY3" fmla="*/ 0 h 187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119" h="1875327">
                  <a:moveTo>
                    <a:pt x="1276119" y="0"/>
                  </a:moveTo>
                  <a:lnTo>
                    <a:pt x="1349" y="1875327"/>
                  </a:lnTo>
                  <a:lnTo>
                    <a:pt x="0" y="498659"/>
                  </a:lnTo>
                  <a:lnTo>
                    <a:pt x="1276119" y="0"/>
                  </a:lnTo>
                  <a:close/>
                </a:path>
              </a:pathLst>
            </a:custGeom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399014" y="3792327"/>
              <a:ext cx="1290775" cy="1960099"/>
            </a:xfrm>
            <a:custGeom>
              <a:avLst/>
              <a:gdLst>
                <a:gd name="connsiteX0" fmla="*/ 1290775 w 1290775"/>
                <a:gd name="connsiteY0" fmla="*/ 0 h 1960099"/>
                <a:gd name="connsiteX1" fmla="*/ 893343 w 1290775"/>
                <a:gd name="connsiteY1" fmla="*/ 1960099 h 1960099"/>
                <a:gd name="connsiteX2" fmla="*/ 0 w 1290775"/>
                <a:gd name="connsiteY2" fmla="*/ 1868995 h 1960099"/>
                <a:gd name="connsiteX3" fmla="*/ 16418 w 1290775"/>
                <a:gd name="connsiteY3" fmla="*/ 1844842 h 1960099"/>
                <a:gd name="connsiteX4" fmla="*/ 16441 w 1290775"/>
                <a:gd name="connsiteY4" fmla="*/ 1868097 h 1960099"/>
                <a:gd name="connsiteX5" fmla="*/ 1290775 w 1290775"/>
                <a:gd name="connsiteY5" fmla="*/ 0 h 196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0775" h="1960099">
                  <a:moveTo>
                    <a:pt x="1290775" y="0"/>
                  </a:moveTo>
                  <a:lnTo>
                    <a:pt x="893343" y="1960099"/>
                  </a:lnTo>
                  <a:lnTo>
                    <a:pt x="0" y="1868995"/>
                  </a:lnTo>
                  <a:lnTo>
                    <a:pt x="16418" y="1844842"/>
                  </a:lnTo>
                  <a:lnTo>
                    <a:pt x="16441" y="1868097"/>
                  </a:lnTo>
                  <a:lnTo>
                    <a:pt x="1290775" y="0"/>
                  </a:lnTo>
                  <a:close/>
                </a:path>
              </a:pathLst>
            </a:cu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415432" y="3759393"/>
              <a:ext cx="1281035" cy="1901030"/>
            </a:xfrm>
            <a:custGeom>
              <a:avLst/>
              <a:gdLst>
                <a:gd name="connsiteX0" fmla="*/ 1281035 w 1281035"/>
                <a:gd name="connsiteY0" fmla="*/ 0 h 1901030"/>
                <a:gd name="connsiteX1" fmla="*/ 1274357 w 1281035"/>
                <a:gd name="connsiteY1" fmla="*/ 32933 h 1901030"/>
                <a:gd name="connsiteX2" fmla="*/ 23 w 1281035"/>
                <a:gd name="connsiteY2" fmla="*/ 1901030 h 1901030"/>
                <a:gd name="connsiteX3" fmla="*/ 0 w 1281035"/>
                <a:gd name="connsiteY3" fmla="*/ 1877775 h 1901030"/>
                <a:gd name="connsiteX4" fmla="*/ 1274770 w 1281035"/>
                <a:gd name="connsiteY4" fmla="*/ 2448 h 1901030"/>
                <a:gd name="connsiteX5" fmla="*/ 1281035 w 1281035"/>
                <a:gd name="connsiteY5" fmla="*/ 0 h 1901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1035" h="1901030">
                  <a:moveTo>
                    <a:pt x="1281035" y="0"/>
                  </a:moveTo>
                  <a:lnTo>
                    <a:pt x="1274357" y="32933"/>
                  </a:lnTo>
                  <a:lnTo>
                    <a:pt x="23" y="1901030"/>
                  </a:lnTo>
                  <a:lnTo>
                    <a:pt x="0" y="1877775"/>
                  </a:lnTo>
                  <a:lnTo>
                    <a:pt x="1274770" y="2448"/>
                  </a:lnTo>
                  <a:lnTo>
                    <a:pt x="1281035" y="0"/>
                  </a:lnTo>
                  <a:close/>
                </a:path>
              </a:pathLst>
            </a:custGeom>
          </p:spPr>
        </p:pic>
      </p:grpSp>
      <p:grpSp>
        <p:nvGrpSpPr>
          <p:cNvPr id="60" name="组合 59"/>
          <p:cNvGrpSpPr/>
          <p:nvPr/>
        </p:nvGrpSpPr>
        <p:grpSpPr>
          <a:xfrm rot="18867270">
            <a:off x="5330181" y="3090512"/>
            <a:ext cx="521988" cy="792564"/>
            <a:chOff x="7456413" y="3978350"/>
            <a:chExt cx="1318978" cy="2002677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1749" t="58010" r="28184" b="41813"/>
            <a:stretch>
              <a:fillRect/>
            </a:stretch>
          </p:blipFill>
          <p:spPr>
            <a:xfrm>
              <a:off x="8747600" y="3978350"/>
              <a:ext cx="8220" cy="12092"/>
            </a:xfrm>
            <a:custGeom>
              <a:avLst/>
              <a:gdLst>
                <a:gd name="connsiteX0" fmla="*/ 8220 w 8220"/>
                <a:gd name="connsiteY0" fmla="*/ 0 h 12092"/>
                <a:gd name="connsiteX1" fmla="*/ 6265 w 8220"/>
                <a:gd name="connsiteY1" fmla="*/ 9644 h 12092"/>
                <a:gd name="connsiteX2" fmla="*/ 0 w 8220"/>
                <a:gd name="connsiteY2" fmla="*/ 12092 h 12092"/>
                <a:gd name="connsiteX3" fmla="*/ 8220 w 8220"/>
                <a:gd name="connsiteY3" fmla="*/ 0 h 12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20" h="12092">
                  <a:moveTo>
                    <a:pt x="8220" y="0"/>
                  </a:moveTo>
                  <a:lnTo>
                    <a:pt x="6265" y="9644"/>
                  </a:lnTo>
                  <a:lnTo>
                    <a:pt x="0" y="12092"/>
                  </a:lnTo>
                  <a:lnTo>
                    <a:pt x="8220" y="0"/>
                  </a:lnTo>
                  <a:close/>
                </a:path>
              </a:pathLst>
            </a:cu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747188" y="3979583"/>
              <a:ext cx="28203" cy="41344"/>
            </a:xfrm>
            <a:custGeom>
              <a:avLst/>
              <a:gdLst>
                <a:gd name="connsiteX0" fmla="*/ 28203 w 28203"/>
                <a:gd name="connsiteY0" fmla="*/ 0 h 41344"/>
                <a:gd name="connsiteX1" fmla="*/ 0 w 28203"/>
                <a:gd name="connsiteY1" fmla="*/ 41344 h 41344"/>
                <a:gd name="connsiteX2" fmla="*/ 6678 w 28203"/>
                <a:gd name="connsiteY2" fmla="*/ 8411 h 41344"/>
                <a:gd name="connsiteX3" fmla="*/ 28203 w 28203"/>
                <a:gd name="connsiteY3" fmla="*/ 0 h 4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203" h="41344">
                  <a:moveTo>
                    <a:pt x="28203" y="0"/>
                  </a:moveTo>
                  <a:lnTo>
                    <a:pt x="0" y="41344"/>
                  </a:lnTo>
                  <a:lnTo>
                    <a:pt x="6678" y="8411"/>
                  </a:lnTo>
                  <a:lnTo>
                    <a:pt x="28203" y="0"/>
                  </a:lnTo>
                  <a:close/>
                </a:path>
              </a:pathLst>
            </a:cu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30" cstate="email">
              <a:extLst>
                <a:ext uri="{BEBA8EAE-BF5A-486C-A8C5-ECC9F3942E4B}">
                  <a14:imgProps xmlns:a14="http://schemas.microsoft.com/office/drawing/2010/main" xmlns="">
                    <a14:imgLayer r:embed="rId31">
                      <a14:imgEffect>
                        <a14:brightnessContrast bright="-4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7471482" y="3990443"/>
              <a:ext cx="1276119" cy="1875327"/>
            </a:xfrm>
            <a:custGeom>
              <a:avLst/>
              <a:gdLst>
                <a:gd name="connsiteX0" fmla="*/ 1276119 w 1276119"/>
                <a:gd name="connsiteY0" fmla="*/ 0 h 1875327"/>
                <a:gd name="connsiteX1" fmla="*/ 1349 w 1276119"/>
                <a:gd name="connsiteY1" fmla="*/ 1875327 h 1875327"/>
                <a:gd name="connsiteX2" fmla="*/ 0 w 1276119"/>
                <a:gd name="connsiteY2" fmla="*/ 498659 h 1875327"/>
                <a:gd name="connsiteX3" fmla="*/ 1276119 w 1276119"/>
                <a:gd name="connsiteY3" fmla="*/ 0 h 187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119" h="1875327">
                  <a:moveTo>
                    <a:pt x="1276119" y="0"/>
                  </a:moveTo>
                  <a:lnTo>
                    <a:pt x="1349" y="1875327"/>
                  </a:lnTo>
                  <a:lnTo>
                    <a:pt x="0" y="498659"/>
                  </a:lnTo>
                  <a:lnTo>
                    <a:pt x="1276119" y="0"/>
                  </a:lnTo>
                  <a:close/>
                </a:path>
              </a:pathLst>
            </a:cu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7456413" y="4020928"/>
              <a:ext cx="1290775" cy="1960099"/>
            </a:xfrm>
            <a:custGeom>
              <a:avLst/>
              <a:gdLst>
                <a:gd name="connsiteX0" fmla="*/ 1290775 w 1290775"/>
                <a:gd name="connsiteY0" fmla="*/ 0 h 1960099"/>
                <a:gd name="connsiteX1" fmla="*/ 893343 w 1290775"/>
                <a:gd name="connsiteY1" fmla="*/ 1960099 h 1960099"/>
                <a:gd name="connsiteX2" fmla="*/ 0 w 1290775"/>
                <a:gd name="connsiteY2" fmla="*/ 1868995 h 1960099"/>
                <a:gd name="connsiteX3" fmla="*/ 16418 w 1290775"/>
                <a:gd name="connsiteY3" fmla="*/ 1844842 h 1960099"/>
                <a:gd name="connsiteX4" fmla="*/ 16441 w 1290775"/>
                <a:gd name="connsiteY4" fmla="*/ 1868097 h 1960099"/>
                <a:gd name="connsiteX5" fmla="*/ 1290775 w 1290775"/>
                <a:gd name="connsiteY5" fmla="*/ 0 h 196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0775" h="1960099">
                  <a:moveTo>
                    <a:pt x="1290775" y="0"/>
                  </a:moveTo>
                  <a:lnTo>
                    <a:pt x="893343" y="1960099"/>
                  </a:lnTo>
                  <a:lnTo>
                    <a:pt x="0" y="1868995"/>
                  </a:lnTo>
                  <a:lnTo>
                    <a:pt x="16418" y="1844842"/>
                  </a:lnTo>
                  <a:lnTo>
                    <a:pt x="16441" y="1868097"/>
                  </a:lnTo>
                  <a:lnTo>
                    <a:pt x="1290775" y="0"/>
                  </a:lnTo>
                  <a:close/>
                </a:path>
              </a:pathLst>
            </a:cu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7472831" y="3987994"/>
              <a:ext cx="1281035" cy="1901030"/>
            </a:xfrm>
            <a:custGeom>
              <a:avLst/>
              <a:gdLst>
                <a:gd name="connsiteX0" fmla="*/ 1281035 w 1281035"/>
                <a:gd name="connsiteY0" fmla="*/ 0 h 1901030"/>
                <a:gd name="connsiteX1" fmla="*/ 1274357 w 1281035"/>
                <a:gd name="connsiteY1" fmla="*/ 32933 h 1901030"/>
                <a:gd name="connsiteX2" fmla="*/ 23 w 1281035"/>
                <a:gd name="connsiteY2" fmla="*/ 1901030 h 1901030"/>
                <a:gd name="connsiteX3" fmla="*/ 0 w 1281035"/>
                <a:gd name="connsiteY3" fmla="*/ 1877775 h 1901030"/>
                <a:gd name="connsiteX4" fmla="*/ 1274770 w 1281035"/>
                <a:gd name="connsiteY4" fmla="*/ 2448 h 1901030"/>
                <a:gd name="connsiteX5" fmla="*/ 1281035 w 1281035"/>
                <a:gd name="connsiteY5" fmla="*/ 0 h 1901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1035" h="1901030">
                  <a:moveTo>
                    <a:pt x="1281035" y="0"/>
                  </a:moveTo>
                  <a:lnTo>
                    <a:pt x="1274357" y="32933"/>
                  </a:lnTo>
                  <a:lnTo>
                    <a:pt x="23" y="1901030"/>
                  </a:lnTo>
                  <a:lnTo>
                    <a:pt x="0" y="1877775"/>
                  </a:lnTo>
                  <a:lnTo>
                    <a:pt x="1274770" y="2448"/>
                  </a:lnTo>
                  <a:lnTo>
                    <a:pt x="1281035" y="0"/>
                  </a:lnTo>
                  <a:close/>
                </a:path>
              </a:pathLst>
            </a:custGeom>
          </p:spPr>
        </p:pic>
      </p:grpSp>
      <p:sp>
        <p:nvSpPr>
          <p:cNvPr id="65" name="矩形 64"/>
          <p:cNvSpPr/>
          <p:nvPr/>
        </p:nvSpPr>
        <p:spPr>
          <a:xfrm>
            <a:off x="6053925" y="782910"/>
            <a:ext cx="2985301" cy="114646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is a free-to-play multi player online battle arena, real-time strategy video game developed and published by Riot Games for Microsoft]</a:t>
            </a:r>
          </a:p>
        </p:txBody>
      </p:sp>
      <p:sp>
        <p:nvSpPr>
          <p:cNvPr id="66" name="矩形 65"/>
          <p:cNvSpPr/>
          <p:nvPr/>
        </p:nvSpPr>
        <p:spPr>
          <a:xfrm>
            <a:off x="6053925" y="3230835"/>
            <a:ext cx="2985301" cy="114646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Calibri Light" panose="020F0302020204030204" pitchFamily="34" charset="0"/>
                <a:cs typeface="FrankRuehl" panose="020E0503060101010101" pitchFamily="34" charset="-79"/>
              </a:rPr>
              <a:t>League of Legends is a free-to-play multi player online battle arena, real-time strategy video game developed and published by Riot Games for Microsoft]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6232948" y="2224994"/>
            <a:ext cx="513729" cy="513729"/>
            <a:chOff x="5168105" y="5193506"/>
            <a:chExt cx="396876" cy="396876"/>
          </a:xfrm>
        </p:grpSpPr>
        <p:grpSp>
          <p:nvGrpSpPr>
            <p:cNvPr id="68" name="组合 67"/>
            <p:cNvGrpSpPr/>
            <p:nvPr/>
          </p:nvGrpSpPr>
          <p:grpSpPr>
            <a:xfrm>
              <a:off x="5229960" y="5241450"/>
              <a:ext cx="279991" cy="268620"/>
              <a:chOff x="1521560" y="6009800"/>
              <a:chExt cx="279991" cy="268620"/>
            </a:xfrm>
          </p:grpSpPr>
          <p:sp>
            <p:nvSpPr>
              <p:cNvPr id="70" name="Freeform 95"/>
              <p:cNvSpPr>
                <a:spLocks/>
              </p:cNvSpPr>
              <p:nvPr/>
            </p:nvSpPr>
            <p:spPr bwMode="auto">
              <a:xfrm>
                <a:off x="1565619" y="6070914"/>
                <a:ext cx="191872" cy="207506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6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96"/>
              <p:cNvSpPr>
                <a:spLocks/>
              </p:cNvSpPr>
              <p:nvPr/>
            </p:nvSpPr>
            <p:spPr bwMode="auto">
              <a:xfrm>
                <a:off x="1521560" y="6009800"/>
                <a:ext cx="279991" cy="150655"/>
              </a:xfrm>
              <a:custGeom>
                <a:avLst/>
                <a:gdLst>
                  <a:gd name="T0" fmla="*/ 81 w 83"/>
                  <a:gd name="T1" fmla="*/ 35 h 45"/>
                  <a:gd name="T2" fmla="*/ 45 w 83"/>
                  <a:gd name="T3" fmla="*/ 2 h 45"/>
                  <a:gd name="T4" fmla="*/ 38 w 83"/>
                  <a:gd name="T5" fmla="*/ 2 h 45"/>
                  <a:gd name="T6" fmla="*/ 2 w 83"/>
                  <a:gd name="T7" fmla="*/ 35 h 45"/>
                  <a:gd name="T8" fmla="*/ 2 w 83"/>
                  <a:gd name="T9" fmla="*/ 43 h 45"/>
                  <a:gd name="T10" fmla="*/ 2 w 83"/>
                  <a:gd name="T11" fmla="*/ 43 h 45"/>
                  <a:gd name="T12" fmla="*/ 6 w 83"/>
                  <a:gd name="T13" fmla="*/ 44 h 45"/>
                  <a:gd name="T14" fmla="*/ 10 w 83"/>
                  <a:gd name="T15" fmla="*/ 43 h 45"/>
                  <a:gd name="T16" fmla="*/ 42 w 83"/>
                  <a:gd name="T17" fmla="*/ 13 h 45"/>
                  <a:gd name="T18" fmla="*/ 74 w 83"/>
                  <a:gd name="T19" fmla="*/ 43 h 45"/>
                  <a:gd name="T20" fmla="*/ 81 w 83"/>
                  <a:gd name="T21" fmla="*/ 43 h 45"/>
                  <a:gd name="T22" fmla="*/ 81 w 83"/>
                  <a:gd name="T2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79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9" name="椭圆 68"/>
            <p:cNvSpPr/>
            <p:nvPr/>
          </p:nvSpPr>
          <p:spPr>
            <a:xfrm>
              <a:off x="5168105" y="5193506"/>
              <a:ext cx="396876" cy="39687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103890" y="2224994"/>
            <a:ext cx="513729" cy="513729"/>
            <a:chOff x="5897562" y="5193506"/>
            <a:chExt cx="396876" cy="396876"/>
          </a:xfrm>
        </p:grpSpPr>
        <p:grpSp>
          <p:nvGrpSpPr>
            <p:cNvPr id="73" name="组合 72"/>
            <p:cNvGrpSpPr/>
            <p:nvPr/>
          </p:nvGrpSpPr>
          <p:grpSpPr>
            <a:xfrm>
              <a:off x="6020034" y="5224394"/>
              <a:ext cx="164867" cy="306995"/>
              <a:chOff x="1983473" y="5992744"/>
              <a:chExt cx="164867" cy="306995"/>
            </a:xfrm>
          </p:grpSpPr>
          <p:sp>
            <p:nvSpPr>
              <p:cNvPr id="75" name="Freeform 59"/>
              <p:cNvSpPr>
                <a:spLocks noEditPoints="1"/>
              </p:cNvSpPr>
              <p:nvPr/>
            </p:nvSpPr>
            <p:spPr bwMode="auto">
              <a:xfrm>
                <a:off x="1983473" y="5992744"/>
                <a:ext cx="164867" cy="218876"/>
              </a:xfrm>
              <a:custGeom>
                <a:avLst/>
                <a:gdLst>
                  <a:gd name="T0" fmla="*/ 36 w 49"/>
                  <a:gd name="T1" fmla="*/ 64 h 65"/>
                  <a:gd name="T2" fmla="*/ 38 w 49"/>
                  <a:gd name="T3" fmla="*/ 65 h 65"/>
                  <a:gd name="T4" fmla="*/ 38 w 49"/>
                  <a:gd name="T5" fmla="*/ 60 h 65"/>
                  <a:gd name="T6" fmla="*/ 49 w 49"/>
                  <a:gd name="T7" fmla="*/ 24 h 65"/>
                  <a:gd name="T8" fmla="*/ 25 w 49"/>
                  <a:gd name="T9" fmla="*/ 0 h 65"/>
                  <a:gd name="T10" fmla="*/ 0 w 49"/>
                  <a:gd name="T11" fmla="*/ 24 h 65"/>
                  <a:gd name="T12" fmla="*/ 12 w 49"/>
                  <a:gd name="T13" fmla="*/ 60 h 65"/>
                  <a:gd name="T14" fmla="*/ 12 w 49"/>
                  <a:gd name="T15" fmla="*/ 65 h 65"/>
                  <a:gd name="T16" fmla="*/ 13 w 49"/>
                  <a:gd name="T17" fmla="*/ 64 h 65"/>
                  <a:gd name="T18" fmla="*/ 36 w 49"/>
                  <a:gd name="T19" fmla="*/ 64 h 65"/>
                  <a:gd name="T20" fmla="*/ 8 w 49"/>
                  <a:gd name="T21" fmla="*/ 27 h 65"/>
                  <a:gd name="T22" fmla="*/ 7 w 49"/>
                  <a:gd name="T23" fmla="*/ 28 h 65"/>
                  <a:gd name="T24" fmla="*/ 5 w 49"/>
                  <a:gd name="T25" fmla="*/ 27 h 65"/>
                  <a:gd name="T26" fmla="*/ 5 w 49"/>
                  <a:gd name="T27" fmla="*/ 19 h 65"/>
                  <a:gd name="T28" fmla="*/ 7 w 49"/>
                  <a:gd name="T29" fmla="*/ 17 h 65"/>
                  <a:gd name="T30" fmla="*/ 8 w 49"/>
                  <a:gd name="T31" fmla="*/ 19 h 65"/>
                  <a:gd name="T32" fmla="*/ 8 w 49"/>
                  <a:gd name="T33" fmla="*/ 2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65">
                    <a:moveTo>
                      <a:pt x="36" y="64"/>
                    </a:moveTo>
                    <a:cubicBezTo>
                      <a:pt x="37" y="64"/>
                      <a:pt x="37" y="64"/>
                      <a:pt x="38" y="65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53"/>
                      <a:pt x="49" y="30"/>
                      <a:pt x="49" y="24"/>
                    </a:cubicBezTo>
                    <a:cubicBezTo>
                      <a:pt x="49" y="11"/>
                      <a:pt x="38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30"/>
                      <a:pt x="11" y="54"/>
                      <a:pt x="12" y="60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2" y="64"/>
                      <a:pt x="13" y="64"/>
                      <a:pt x="13" y="64"/>
                    </a:cubicBezTo>
                    <a:lnTo>
                      <a:pt x="36" y="64"/>
                    </a:lnTo>
                    <a:close/>
                    <a:moveTo>
                      <a:pt x="8" y="27"/>
                    </a:moveTo>
                    <a:cubicBezTo>
                      <a:pt x="8" y="28"/>
                      <a:pt x="7" y="28"/>
                      <a:pt x="7" y="28"/>
                    </a:cubicBezTo>
                    <a:cubicBezTo>
                      <a:pt x="6" y="28"/>
                      <a:pt x="5" y="28"/>
                      <a:pt x="5" y="27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8"/>
                      <a:pt x="6" y="17"/>
                      <a:pt x="7" y="17"/>
                    </a:cubicBezTo>
                    <a:cubicBezTo>
                      <a:pt x="7" y="17"/>
                      <a:pt x="8" y="18"/>
                      <a:pt x="8" y="19"/>
                    </a:cubicBezTo>
                    <a:lnTo>
                      <a:pt x="8" y="2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60"/>
              <p:cNvSpPr>
                <a:spLocks/>
              </p:cNvSpPr>
              <p:nvPr/>
            </p:nvSpPr>
            <p:spPr bwMode="auto">
              <a:xfrm>
                <a:off x="2033217" y="6285526"/>
                <a:ext cx="68221" cy="14213"/>
              </a:xfrm>
              <a:custGeom>
                <a:avLst/>
                <a:gdLst>
                  <a:gd name="T0" fmla="*/ 0 w 20"/>
                  <a:gd name="T1" fmla="*/ 3 h 4"/>
                  <a:gd name="T2" fmla="*/ 2 w 20"/>
                  <a:gd name="T3" fmla="*/ 4 h 4"/>
                  <a:gd name="T4" fmla="*/ 18 w 20"/>
                  <a:gd name="T5" fmla="*/ 4 h 4"/>
                  <a:gd name="T6" fmla="*/ 20 w 20"/>
                  <a:gd name="T7" fmla="*/ 3 h 4"/>
                  <a:gd name="T8" fmla="*/ 20 w 20"/>
                  <a:gd name="T9" fmla="*/ 0 h 4"/>
                  <a:gd name="T10" fmla="*/ 0 w 20"/>
                  <a:gd name="T11" fmla="*/ 0 h 4"/>
                  <a:gd name="T12" fmla="*/ 0 w 20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4">
                    <a:moveTo>
                      <a:pt x="0" y="3"/>
                    </a:moveTo>
                    <a:cubicBezTo>
                      <a:pt x="0" y="4"/>
                      <a:pt x="1" y="4"/>
                      <a:pt x="2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4"/>
                      <a:pt x="20" y="4"/>
                      <a:pt x="20" y="3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61"/>
              <p:cNvSpPr>
                <a:spLocks/>
              </p:cNvSpPr>
              <p:nvPr/>
            </p:nvSpPr>
            <p:spPr bwMode="auto">
              <a:xfrm>
                <a:off x="2016162" y="6211620"/>
                <a:ext cx="98068" cy="66800"/>
              </a:xfrm>
              <a:custGeom>
                <a:avLst/>
                <a:gdLst>
                  <a:gd name="T0" fmla="*/ 28 w 29"/>
                  <a:gd name="T1" fmla="*/ 1 h 20"/>
                  <a:gd name="T2" fmla="*/ 26 w 29"/>
                  <a:gd name="T3" fmla="*/ 0 h 20"/>
                  <a:gd name="T4" fmla="*/ 3 w 29"/>
                  <a:gd name="T5" fmla="*/ 0 h 20"/>
                  <a:gd name="T6" fmla="*/ 2 w 29"/>
                  <a:gd name="T7" fmla="*/ 1 h 20"/>
                  <a:gd name="T8" fmla="*/ 0 w 29"/>
                  <a:gd name="T9" fmla="*/ 3 h 20"/>
                  <a:gd name="T10" fmla="*/ 0 w 29"/>
                  <a:gd name="T11" fmla="*/ 17 h 20"/>
                  <a:gd name="T12" fmla="*/ 3 w 29"/>
                  <a:gd name="T13" fmla="*/ 20 h 20"/>
                  <a:gd name="T14" fmla="*/ 5 w 29"/>
                  <a:gd name="T15" fmla="*/ 20 h 20"/>
                  <a:gd name="T16" fmla="*/ 25 w 29"/>
                  <a:gd name="T17" fmla="*/ 20 h 20"/>
                  <a:gd name="T18" fmla="*/ 26 w 29"/>
                  <a:gd name="T19" fmla="*/ 20 h 20"/>
                  <a:gd name="T20" fmla="*/ 29 w 29"/>
                  <a:gd name="T21" fmla="*/ 17 h 20"/>
                  <a:gd name="T22" fmla="*/ 29 w 29"/>
                  <a:gd name="T23" fmla="*/ 3 h 20"/>
                  <a:gd name="T24" fmla="*/ 28 w 29"/>
                  <a:gd name="T25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" h="20">
                    <a:moveTo>
                      <a:pt x="28" y="1"/>
                    </a:moveTo>
                    <a:cubicBezTo>
                      <a:pt x="27" y="0"/>
                      <a:pt x="27" y="0"/>
                      <a:pt x="26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2" y="20"/>
                      <a:pt x="3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8" y="20"/>
                      <a:pt x="29" y="19"/>
                      <a:pt x="29" y="17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2"/>
                      <a:pt x="28" y="1"/>
                      <a:pt x="28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4" name="椭圆 73"/>
            <p:cNvSpPr/>
            <p:nvPr/>
          </p:nvSpPr>
          <p:spPr>
            <a:xfrm>
              <a:off x="5897562" y="5193506"/>
              <a:ext cx="396876" cy="39687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001621" y="2224994"/>
            <a:ext cx="513729" cy="513729"/>
            <a:chOff x="6599236" y="5193506"/>
            <a:chExt cx="396876" cy="396876"/>
          </a:xfrm>
        </p:grpSpPr>
        <p:sp>
          <p:nvSpPr>
            <p:cNvPr id="79" name="Freeform 39"/>
            <p:cNvSpPr>
              <a:spLocks noEditPoints="1"/>
            </p:cNvSpPr>
            <p:nvPr/>
          </p:nvSpPr>
          <p:spPr bwMode="auto">
            <a:xfrm>
              <a:off x="6679704" y="5281225"/>
              <a:ext cx="238774" cy="235931"/>
            </a:xfrm>
            <a:custGeom>
              <a:avLst/>
              <a:gdLst>
                <a:gd name="T0" fmla="*/ 42 w 71"/>
                <a:gd name="T1" fmla="*/ 6 h 70"/>
                <a:gd name="T2" fmla="*/ 41 w 71"/>
                <a:gd name="T3" fmla="*/ 7 h 70"/>
                <a:gd name="T4" fmla="*/ 9 w 71"/>
                <a:gd name="T5" fmla="*/ 39 h 70"/>
                <a:gd name="T6" fmla="*/ 3 w 71"/>
                <a:gd name="T7" fmla="*/ 45 h 70"/>
                <a:gd name="T8" fmla="*/ 3 w 71"/>
                <a:gd name="T9" fmla="*/ 54 h 70"/>
                <a:gd name="T10" fmla="*/ 16 w 71"/>
                <a:gd name="T11" fmla="*/ 67 h 70"/>
                <a:gd name="T12" fmla="*/ 25 w 71"/>
                <a:gd name="T13" fmla="*/ 67 h 70"/>
                <a:gd name="T14" fmla="*/ 31 w 71"/>
                <a:gd name="T15" fmla="*/ 61 h 70"/>
                <a:gd name="T16" fmla="*/ 63 w 71"/>
                <a:gd name="T17" fmla="*/ 29 h 70"/>
                <a:gd name="T18" fmla="*/ 64 w 71"/>
                <a:gd name="T19" fmla="*/ 27 h 70"/>
                <a:gd name="T20" fmla="*/ 50 w 71"/>
                <a:gd name="T21" fmla="*/ 20 h 70"/>
                <a:gd name="T22" fmla="*/ 42 w 71"/>
                <a:gd name="T23" fmla="*/ 6 h 70"/>
                <a:gd name="T24" fmla="*/ 7 w 71"/>
                <a:gd name="T25" fmla="*/ 49 h 70"/>
                <a:gd name="T26" fmla="*/ 7 w 71"/>
                <a:gd name="T27" fmla="*/ 45 h 70"/>
                <a:gd name="T28" fmla="*/ 38 w 71"/>
                <a:gd name="T29" fmla="*/ 15 h 70"/>
                <a:gd name="T30" fmla="*/ 41 w 71"/>
                <a:gd name="T31" fmla="*/ 15 h 70"/>
                <a:gd name="T32" fmla="*/ 41 w 71"/>
                <a:gd name="T33" fmla="*/ 19 h 70"/>
                <a:gd name="T34" fmla="*/ 11 w 71"/>
                <a:gd name="T35" fmla="*/ 49 h 70"/>
                <a:gd name="T36" fmla="*/ 7 w 71"/>
                <a:gd name="T37" fmla="*/ 49 h 70"/>
                <a:gd name="T38" fmla="*/ 14 w 71"/>
                <a:gd name="T39" fmla="*/ 56 h 70"/>
                <a:gd name="T40" fmla="*/ 14 w 71"/>
                <a:gd name="T41" fmla="*/ 52 h 70"/>
                <a:gd name="T42" fmla="*/ 37 w 71"/>
                <a:gd name="T43" fmla="*/ 29 h 70"/>
                <a:gd name="T44" fmla="*/ 40 w 71"/>
                <a:gd name="T45" fmla="*/ 29 h 70"/>
                <a:gd name="T46" fmla="*/ 41 w 71"/>
                <a:gd name="T47" fmla="*/ 33 h 70"/>
                <a:gd name="T48" fmla="*/ 17 w 71"/>
                <a:gd name="T49" fmla="*/ 56 h 70"/>
                <a:gd name="T50" fmla="*/ 14 w 71"/>
                <a:gd name="T51" fmla="*/ 56 h 70"/>
                <a:gd name="T52" fmla="*/ 55 w 71"/>
                <a:gd name="T53" fmla="*/ 28 h 70"/>
                <a:gd name="T54" fmla="*/ 55 w 71"/>
                <a:gd name="T55" fmla="*/ 32 h 70"/>
                <a:gd name="T56" fmla="*/ 24 w 71"/>
                <a:gd name="T57" fmla="*/ 63 h 70"/>
                <a:gd name="T58" fmla="*/ 20 w 71"/>
                <a:gd name="T59" fmla="*/ 63 h 70"/>
                <a:gd name="T60" fmla="*/ 20 w 71"/>
                <a:gd name="T61" fmla="*/ 59 h 70"/>
                <a:gd name="T62" fmla="*/ 51 w 71"/>
                <a:gd name="T63" fmla="*/ 28 h 70"/>
                <a:gd name="T64" fmla="*/ 55 w 71"/>
                <a:gd name="T65" fmla="*/ 28 h 70"/>
                <a:gd name="T66" fmla="*/ 64 w 71"/>
                <a:gd name="T67" fmla="*/ 0 h 70"/>
                <a:gd name="T68" fmla="*/ 47 w 71"/>
                <a:gd name="T69" fmla="*/ 4 h 70"/>
                <a:gd name="T70" fmla="*/ 46 w 71"/>
                <a:gd name="T71" fmla="*/ 4 h 70"/>
                <a:gd name="T72" fmla="*/ 44 w 71"/>
                <a:gd name="T73" fmla="*/ 4 h 70"/>
                <a:gd name="T74" fmla="*/ 52 w 71"/>
                <a:gd name="T75" fmla="*/ 18 h 70"/>
                <a:gd name="T76" fmla="*/ 66 w 71"/>
                <a:gd name="T77" fmla="*/ 25 h 70"/>
                <a:gd name="T78" fmla="*/ 66 w 71"/>
                <a:gd name="T79" fmla="*/ 25 h 70"/>
                <a:gd name="T80" fmla="*/ 66 w 71"/>
                <a:gd name="T81" fmla="*/ 24 h 70"/>
                <a:gd name="T82" fmla="*/ 70 w 71"/>
                <a:gd name="T83" fmla="*/ 7 h 70"/>
                <a:gd name="T84" fmla="*/ 64 w 7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1" h="70">
                  <a:moveTo>
                    <a:pt x="42" y="6"/>
                  </a:moveTo>
                  <a:cubicBezTo>
                    <a:pt x="42" y="7"/>
                    <a:pt x="41" y="7"/>
                    <a:pt x="41" y="7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0" y="48"/>
                    <a:pt x="0" y="52"/>
                    <a:pt x="3" y="54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8" y="70"/>
                    <a:pt x="22" y="70"/>
                    <a:pt x="25" y="67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4" y="28"/>
                    <a:pt x="64" y="27"/>
                  </a:cubicBezTo>
                  <a:cubicBezTo>
                    <a:pt x="59" y="26"/>
                    <a:pt x="54" y="24"/>
                    <a:pt x="50" y="20"/>
                  </a:cubicBezTo>
                  <a:cubicBezTo>
                    <a:pt x="46" y="16"/>
                    <a:pt x="43" y="11"/>
                    <a:pt x="42" y="6"/>
                  </a:cubicBezTo>
                  <a:close/>
                  <a:moveTo>
                    <a:pt x="7" y="49"/>
                  </a:moveTo>
                  <a:cubicBezTo>
                    <a:pt x="6" y="48"/>
                    <a:pt x="6" y="46"/>
                    <a:pt x="7" y="4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9" y="14"/>
                    <a:pt x="40" y="14"/>
                    <a:pt x="41" y="15"/>
                  </a:cubicBezTo>
                  <a:cubicBezTo>
                    <a:pt x="42" y="16"/>
                    <a:pt x="42" y="17"/>
                    <a:pt x="41" y="1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50"/>
                    <a:pt x="8" y="50"/>
                    <a:pt x="7" y="49"/>
                  </a:cubicBezTo>
                  <a:close/>
                  <a:moveTo>
                    <a:pt x="14" y="56"/>
                  </a:moveTo>
                  <a:cubicBezTo>
                    <a:pt x="13" y="55"/>
                    <a:pt x="13" y="53"/>
                    <a:pt x="14" y="5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8"/>
                    <a:pt x="39" y="28"/>
                    <a:pt x="40" y="29"/>
                  </a:cubicBezTo>
                  <a:cubicBezTo>
                    <a:pt x="41" y="31"/>
                    <a:pt x="42" y="32"/>
                    <a:pt x="41" y="33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5" y="57"/>
                    <a:pt x="14" y="56"/>
                  </a:cubicBezTo>
                  <a:close/>
                  <a:moveTo>
                    <a:pt x="55" y="28"/>
                  </a:moveTo>
                  <a:cubicBezTo>
                    <a:pt x="56" y="29"/>
                    <a:pt x="56" y="31"/>
                    <a:pt x="55" y="32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3" y="64"/>
                    <a:pt x="22" y="64"/>
                    <a:pt x="20" y="63"/>
                  </a:cubicBezTo>
                  <a:cubicBezTo>
                    <a:pt x="19" y="62"/>
                    <a:pt x="19" y="60"/>
                    <a:pt x="20" y="59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2" y="27"/>
                    <a:pt x="54" y="27"/>
                    <a:pt x="55" y="28"/>
                  </a:cubicBezTo>
                  <a:close/>
                  <a:moveTo>
                    <a:pt x="64" y="0"/>
                  </a:moveTo>
                  <a:cubicBezTo>
                    <a:pt x="47" y="4"/>
                    <a:pt x="47" y="4"/>
                    <a:pt x="47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4"/>
                    <a:pt x="45" y="4"/>
                    <a:pt x="44" y="4"/>
                  </a:cubicBezTo>
                  <a:cubicBezTo>
                    <a:pt x="45" y="9"/>
                    <a:pt x="48" y="14"/>
                    <a:pt x="52" y="18"/>
                  </a:cubicBezTo>
                  <a:cubicBezTo>
                    <a:pt x="56" y="22"/>
                    <a:pt x="61" y="24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1" y="3"/>
                    <a:pt x="68" y="0"/>
                    <a:pt x="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6599236" y="5193506"/>
              <a:ext cx="396876" cy="39687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63994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英雄联盟"/>
</p:tagLst>
</file>

<file path=ppt/theme/theme1.xml><?xml version="1.0" encoding="utf-8"?>
<a:theme xmlns:a="http://schemas.openxmlformats.org/drawingml/2006/main" name="PPT家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150</Words>
  <Application>Microsoft Office PowerPoint</Application>
  <PresentationFormat>全屏显示(16:9)</PresentationFormat>
  <Paragraphs>52</Paragraphs>
  <Slides>17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英雄联盟</dc:title>
  <dc:creator>PPT</dc:creator>
  <cp:keywords>PPT</cp:keywords>
  <cp:lastModifiedBy>User</cp:lastModifiedBy>
  <cp:revision>30</cp:revision>
  <dcterms:created xsi:type="dcterms:W3CDTF">2016-05-05T02:35:21Z</dcterms:created>
  <dcterms:modified xsi:type="dcterms:W3CDTF">2020-07-13T03:32:43Z</dcterms:modified>
</cp:coreProperties>
</file>