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352" r:id="rId5"/>
    <p:sldId id="330" r:id="rId6"/>
    <p:sldId id="280" r:id="rId7"/>
    <p:sldId id="303" r:id="rId8"/>
    <p:sldId id="259" r:id="rId9"/>
    <p:sldId id="353" r:id="rId10"/>
    <p:sldId id="310" r:id="rId11"/>
    <p:sldId id="350" r:id="rId12"/>
    <p:sldId id="351" r:id="rId13"/>
    <p:sldId id="260" r:id="rId14"/>
    <p:sldId id="309" r:id="rId15"/>
    <p:sldId id="332" r:id="rId16"/>
    <p:sldId id="314" r:id="rId17"/>
    <p:sldId id="306" r:id="rId18"/>
    <p:sldId id="333" r:id="rId19"/>
    <p:sldId id="261" r:id="rId20"/>
    <p:sldId id="331" r:id="rId21"/>
    <p:sldId id="334" r:id="rId22"/>
    <p:sldId id="305" r:id="rId23"/>
    <p:sldId id="355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EFAFA"/>
    <a:srgbClr val="76986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47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C2E89-29E1-408F-A847-B26E6DAFEBA2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338D8-D64E-4680-9DD8-AACCF0A090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1135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5366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8411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6288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0278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9116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9319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3263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3400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4890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5550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1424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044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3298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4382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CE7F-65B8-478D-B76E-BD5B8178480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803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E824CAB-7808-4505-8679-BD5527FB3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2BF14A3A-BCF0-4BE3-B16F-FE5D4C16A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CB42FD4-7208-4D2C-BA36-E6F640068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020CADB-1E0B-450E-BFBA-D6FB172C7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ACDFE22-B92C-4B9E-9BA4-1F1EC6E9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0888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2387D4F-ACD3-4EF5-8515-A7A4B9B8F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94E7AFE-3BEF-498D-AE1C-1B43DD92F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4703371-3376-433F-97FE-ABDFC4F4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1453C78-3A63-40F3-986C-28267F049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FDBFAC7-B10E-4AB1-B830-E9F7C5271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3769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14AE636-4489-425E-988A-76FF7E0E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0969CC4-50FB-4085-A6CF-3DD2D4044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5D550EF-EF8F-4308-90B6-AB4FFD84E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436B5F-44C6-41D9-B29F-CA114F587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7A3E74A-5058-41F7-B457-C3DBFEA19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576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3E65B4-6703-4427-B252-42283F214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CE4ADBB-E479-4017-A179-C6048D630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46A6829-2F02-4A04-A20B-08027D66E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CC4C03A-C54F-462E-B488-E243CA6F4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0D2460E-F1D0-4F8C-A9D5-2F2C7F179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E531ED8-13AB-43D9-97A6-039277F8B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433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AC5F631-996E-4755-9B77-153B1C02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3EC50E2-E950-49B9-9007-9F3F055A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C513B31-F685-4937-A4F6-22FD7307B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03FD1E06-F14E-46CE-9978-D7596B735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C1698AB6-916E-4138-8AA3-18AF44C84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A691BB8B-17B6-4409-80D3-8CBD0354A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00045FB-CD07-4252-B804-18FBB375A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FCE44B8-7392-454C-BC3C-B6146C824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0562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9B405E6-BEDC-47E4-AFA2-4AD157951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8262DC9A-5918-4077-A5B2-1BF9A1194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4E66649D-CA63-41A6-ABF3-91EEB3826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FFD73A16-7806-451C-8689-7BF60F5A9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5787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B42D5E8-8E6E-4865-AF21-DB57C581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7334685-9CBB-43F2-BE1D-D95EFBD8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6DE9E1B-8855-4989-A469-668A2CCC9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050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ECA55BE-477B-4938-8341-FB62A8182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9349585-3A93-418C-8370-5BB6742AD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89AF38E-E1CC-4EFB-88AB-BAF5498B3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30DC1C4-AD75-4B97-9AD3-F5664466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6CDDB79-1641-4B6A-8B17-785549F32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2AF0C00-4923-4A2D-9D34-A9B90DEC9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339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6395571-AFC1-461A-A158-9967BC196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4B9CA133-5F05-4A97-8483-1501EF702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939655E-0757-473F-BF89-5903E54F0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05361A7-8CB8-4A88-B0A8-27D9D226B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C35744B-62BB-4C55-8B55-99E8081A8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C7AC76B-03EA-4B54-8199-7E34FD1B7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327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9CB708A-6D40-4863-AF98-37A1BFF44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AA0DB7B-1039-4161-9660-89DB61432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4A8BB81-C9E4-4675-9330-9FC29772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799CDC7-26E0-4D84-9C3F-A3465B2F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D198D5-1A85-4968-87DE-B23624FF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7132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D755E29F-FD1B-4C2F-91C0-6A7B8F35B9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5673155-BC3A-4037-A1F6-88F1B93EB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62F3DDE-56B8-44FC-8E27-33886843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0832586-F4D0-447F-9B5B-D84D60EC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E99D888-C73B-477B-8E4B-DE21EF3C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902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:a16="http://schemas.microsoft.com/office/drawing/2014/main" xmlns="" id="{89CB891B-78F3-4782-ACDA-D145DBE7C3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30087" y="1040606"/>
            <a:ext cx="3887476" cy="3849689"/>
          </a:xfrm>
          <a:custGeom>
            <a:avLst/>
            <a:gdLst>
              <a:gd name="connsiteX0" fmla="*/ 2028301 w 3887476"/>
              <a:gd name="connsiteY0" fmla="*/ 20 h 3849689"/>
              <a:gd name="connsiteX1" fmla="*/ 2221944 w 3887476"/>
              <a:gd name="connsiteY1" fmla="*/ 3419 h 3849689"/>
              <a:gd name="connsiteX2" fmla="*/ 2727216 w 3887476"/>
              <a:gd name="connsiteY2" fmla="*/ 101667 h 3849689"/>
              <a:gd name="connsiteX3" fmla="*/ 3246521 w 3887476"/>
              <a:gd name="connsiteY3" fmla="*/ 424479 h 3849689"/>
              <a:gd name="connsiteX4" fmla="*/ 3555298 w 3887476"/>
              <a:gd name="connsiteY4" fmla="*/ 845538 h 3849689"/>
              <a:gd name="connsiteX5" fmla="*/ 3864075 w 3887476"/>
              <a:gd name="connsiteY5" fmla="*/ 1463091 h 3849689"/>
              <a:gd name="connsiteX6" fmla="*/ 3864075 w 3887476"/>
              <a:gd name="connsiteY6" fmla="*/ 2277139 h 3849689"/>
              <a:gd name="connsiteX7" fmla="*/ 3850040 w 3887476"/>
              <a:gd name="connsiteY7" fmla="*/ 2782410 h 3849689"/>
              <a:gd name="connsiteX8" fmla="*/ 3527227 w 3887476"/>
              <a:gd name="connsiteY8" fmla="*/ 3175399 h 3849689"/>
              <a:gd name="connsiteX9" fmla="*/ 3092133 w 3887476"/>
              <a:gd name="connsiteY9" fmla="*/ 3582423 h 3849689"/>
              <a:gd name="connsiteX10" fmla="*/ 2123697 w 3887476"/>
              <a:gd name="connsiteY10" fmla="*/ 3835058 h 3849689"/>
              <a:gd name="connsiteX11" fmla="*/ 1113155 w 3887476"/>
              <a:gd name="connsiteY11" fmla="*/ 3764882 h 3849689"/>
              <a:gd name="connsiteX12" fmla="*/ 621919 w 3887476"/>
              <a:gd name="connsiteY12" fmla="*/ 3315752 h 3849689"/>
              <a:gd name="connsiteX13" fmla="*/ 313142 w 3887476"/>
              <a:gd name="connsiteY13" fmla="*/ 2880657 h 3849689"/>
              <a:gd name="connsiteX14" fmla="*/ 18401 w 3887476"/>
              <a:gd name="connsiteY14" fmla="*/ 2249068 h 3849689"/>
              <a:gd name="connsiteX15" fmla="*/ 46472 w 3887476"/>
              <a:gd name="connsiteY15" fmla="*/ 1505197 h 3849689"/>
              <a:gd name="connsiteX16" fmla="*/ 172789 w 3887476"/>
              <a:gd name="connsiteY16" fmla="*/ 915714 h 3849689"/>
              <a:gd name="connsiteX17" fmla="*/ 495601 w 3887476"/>
              <a:gd name="connsiteY17" fmla="*/ 606938 h 3849689"/>
              <a:gd name="connsiteX18" fmla="*/ 692096 w 3887476"/>
              <a:gd name="connsiteY18" fmla="*/ 396408 h 3849689"/>
              <a:gd name="connsiteX19" fmla="*/ 1365790 w 3887476"/>
              <a:gd name="connsiteY19" fmla="*/ 59561 h 3849689"/>
              <a:gd name="connsiteX20" fmla="*/ 2028301 w 3887476"/>
              <a:gd name="connsiteY20" fmla="*/ 20 h 384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87476" h="3849689">
                <a:moveTo>
                  <a:pt x="2028301" y="20"/>
                </a:moveTo>
                <a:cubicBezTo>
                  <a:pt x="2099281" y="203"/>
                  <a:pt x="2165218" y="1665"/>
                  <a:pt x="2221944" y="3419"/>
                </a:cubicBezTo>
                <a:cubicBezTo>
                  <a:pt x="2448849" y="10437"/>
                  <a:pt x="2556452" y="31490"/>
                  <a:pt x="2727216" y="101667"/>
                </a:cubicBezTo>
                <a:cubicBezTo>
                  <a:pt x="2897978" y="171843"/>
                  <a:pt x="3108508" y="300500"/>
                  <a:pt x="3246521" y="424479"/>
                </a:cubicBezTo>
                <a:cubicBezTo>
                  <a:pt x="3384535" y="548457"/>
                  <a:pt x="3452373" y="672436"/>
                  <a:pt x="3555298" y="845538"/>
                </a:cubicBezTo>
                <a:cubicBezTo>
                  <a:pt x="3658223" y="1018639"/>
                  <a:pt x="3812612" y="1224491"/>
                  <a:pt x="3864075" y="1463091"/>
                </a:cubicBezTo>
                <a:cubicBezTo>
                  <a:pt x="3915538" y="1701692"/>
                  <a:pt x="3866414" y="2057252"/>
                  <a:pt x="3864075" y="2277139"/>
                </a:cubicBezTo>
                <a:cubicBezTo>
                  <a:pt x="3861735" y="2497026"/>
                  <a:pt x="3906181" y="2632700"/>
                  <a:pt x="3850040" y="2782410"/>
                </a:cubicBezTo>
                <a:cubicBezTo>
                  <a:pt x="3793898" y="2932120"/>
                  <a:pt x="3653545" y="3042063"/>
                  <a:pt x="3527227" y="3175399"/>
                </a:cubicBezTo>
                <a:cubicBezTo>
                  <a:pt x="3400910" y="3308734"/>
                  <a:pt x="3326055" y="3472480"/>
                  <a:pt x="3092133" y="3582423"/>
                </a:cubicBezTo>
                <a:cubicBezTo>
                  <a:pt x="2858212" y="3692365"/>
                  <a:pt x="2453526" y="3804648"/>
                  <a:pt x="2123697" y="3835058"/>
                </a:cubicBezTo>
                <a:cubicBezTo>
                  <a:pt x="1793867" y="3865468"/>
                  <a:pt x="1363451" y="3851433"/>
                  <a:pt x="1113155" y="3764882"/>
                </a:cubicBezTo>
                <a:cubicBezTo>
                  <a:pt x="862859" y="3678330"/>
                  <a:pt x="755254" y="3463123"/>
                  <a:pt x="621919" y="3315752"/>
                </a:cubicBezTo>
                <a:cubicBezTo>
                  <a:pt x="488584" y="3168381"/>
                  <a:pt x="413729" y="3058438"/>
                  <a:pt x="313142" y="2880657"/>
                </a:cubicBezTo>
                <a:cubicBezTo>
                  <a:pt x="212555" y="2702876"/>
                  <a:pt x="62846" y="2478311"/>
                  <a:pt x="18401" y="2249068"/>
                </a:cubicBezTo>
                <a:cubicBezTo>
                  <a:pt x="-26045" y="2019826"/>
                  <a:pt x="20741" y="1727423"/>
                  <a:pt x="46472" y="1505197"/>
                </a:cubicBezTo>
                <a:cubicBezTo>
                  <a:pt x="72203" y="1282972"/>
                  <a:pt x="97935" y="1065425"/>
                  <a:pt x="172789" y="915714"/>
                </a:cubicBezTo>
                <a:cubicBezTo>
                  <a:pt x="247644" y="766004"/>
                  <a:pt x="416068" y="688810"/>
                  <a:pt x="495601" y="606938"/>
                </a:cubicBezTo>
                <a:cubicBezTo>
                  <a:pt x="575135" y="525065"/>
                  <a:pt x="547064" y="487637"/>
                  <a:pt x="692096" y="396408"/>
                </a:cubicBezTo>
                <a:cubicBezTo>
                  <a:pt x="837127" y="305178"/>
                  <a:pt x="1110815" y="125059"/>
                  <a:pt x="1365790" y="59561"/>
                </a:cubicBezTo>
                <a:cubicBezTo>
                  <a:pt x="1557022" y="10437"/>
                  <a:pt x="1815359" y="-528"/>
                  <a:pt x="2028301" y="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4266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:a16="http://schemas.microsoft.com/office/drawing/2014/main" xmlns="" id="{382928B9-4307-48CF-8E1C-CAB6761BB8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72031" y="858133"/>
            <a:ext cx="7368536" cy="4590169"/>
          </a:xfrm>
          <a:custGeom>
            <a:avLst/>
            <a:gdLst>
              <a:gd name="connsiteX0" fmla="*/ 3144710 w 7368536"/>
              <a:gd name="connsiteY0" fmla="*/ 343 h 4590169"/>
              <a:gd name="connsiteX1" fmla="*/ 4065601 w 7368536"/>
              <a:gd name="connsiteY1" fmla="*/ 141259 h 4590169"/>
              <a:gd name="connsiteX2" fmla="*/ 5211099 w 7368536"/>
              <a:gd name="connsiteY2" fmla="*/ 60736 h 4590169"/>
              <a:gd name="connsiteX3" fmla="*/ 6199373 w 7368536"/>
              <a:gd name="connsiteY3" fmla="*/ 40605 h 4590169"/>
              <a:gd name="connsiteX4" fmla="*/ 6805813 w 7368536"/>
              <a:gd name="connsiteY4" fmla="*/ 161390 h 4590169"/>
              <a:gd name="connsiteX5" fmla="*/ 7255028 w 7368536"/>
              <a:gd name="connsiteY5" fmla="*/ 523745 h 4590169"/>
              <a:gd name="connsiteX6" fmla="*/ 7367331 w 7368536"/>
              <a:gd name="connsiteY6" fmla="*/ 1449762 h 4590169"/>
              <a:gd name="connsiteX7" fmla="*/ 7210107 w 7368536"/>
              <a:gd name="connsiteY7" fmla="*/ 2134210 h 4590169"/>
              <a:gd name="connsiteX8" fmla="*/ 7277489 w 7368536"/>
              <a:gd name="connsiteY8" fmla="*/ 3442713 h 4590169"/>
              <a:gd name="connsiteX9" fmla="*/ 7075342 w 7368536"/>
              <a:gd name="connsiteY9" fmla="*/ 4288207 h 4590169"/>
              <a:gd name="connsiteX10" fmla="*/ 6289215 w 7368536"/>
              <a:gd name="connsiteY10" fmla="*/ 4469384 h 4590169"/>
              <a:gd name="connsiteX11" fmla="*/ 5098795 w 7368536"/>
              <a:gd name="connsiteY11" fmla="*/ 4469384 h 4590169"/>
              <a:gd name="connsiteX12" fmla="*/ 3863454 w 7368536"/>
              <a:gd name="connsiteY12" fmla="*/ 4590169 h 4590169"/>
              <a:gd name="connsiteX13" fmla="*/ 2650573 w 7368536"/>
              <a:gd name="connsiteY13" fmla="*/ 4469384 h 4590169"/>
              <a:gd name="connsiteX14" fmla="*/ 988477 w 7368536"/>
              <a:gd name="connsiteY14" fmla="*/ 4529777 h 4590169"/>
              <a:gd name="connsiteX15" fmla="*/ 269733 w 7368536"/>
              <a:gd name="connsiteY15" fmla="*/ 4368730 h 4590169"/>
              <a:gd name="connsiteX16" fmla="*/ 90047 w 7368536"/>
              <a:gd name="connsiteY16" fmla="*/ 3784937 h 4590169"/>
              <a:gd name="connsiteX17" fmla="*/ 204 w 7368536"/>
              <a:gd name="connsiteY17" fmla="*/ 3040096 h 4590169"/>
              <a:gd name="connsiteX18" fmla="*/ 112508 w 7368536"/>
              <a:gd name="connsiteY18" fmla="*/ 2093948 h 4590169"/>
              <a:gd name="connsiteX19" fmla="*/ 204 w 7368536"/>
              <a:gd name="connsiteY19" fmla="*/ 1328977 h 4590169"/>
              <a:gd name="connsiteX20" fmla="*/ 134969 w 7368536"/>
              <a:gd name="connsiteY20" fmla="*/ 322437 h 4590169"/>
              <a:gd name="connsiteX21" fmla="*/ 808791 w 7368536"/>
              <a:gd name="connsiteY21" fmla="*/ 80867 h 4590169"/>
              <a:gd name="connsiteX22" fmla="*/ 2089054 w 7368536"/>
              <a:gd name="connsiteY22" fmla="*/ 100998 h 4590169"/>
              <a:gd name="connsiteX23" fmla="*/ 3144710 w 7368536"/>
              <a:gd name="connsiteY23" fmla="*/ 343 h 459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68536" h="4590169">
                <a:moveTo>
                  <a:pt x="3144710" y="343"/>
                </a:moveTo>
                <a:cubicBezTo>
                  <a:pt x="3474135" y="7053"/>
                  <a:pt x="3721203" y="131194"/>
                  <a:pt x="4065601" y="141259"/>
                </a:cubicBezTo>
                <a:cubicBezTo>
                  <a:pt x="4409998" y="151325"/>
                  <a:pt x="4855471" y="77511"/>
                  <a:pt x="5211099" y="60736"/>
                </a:cubicBezTo>
                <a:cubicBezTo>
                  <a:pt x="5566727" y="43961"/>
                  <a:pt x="5933588" y="23830"/>
                  <a:pt x="6199373" y="40605"/>
                </a:cubicBezTo>
                <a:cubicBezTo>
                  <a:pt x="6465157" y="57380"/>
                  <a:pt x="6629871" y="80867"/>
                  <a:pt x="6805813" y="161390"/>
                </a:cubicBezTo>
                <a:cubicBezTo>
                  <a:pt x="6981755" y="241913"/>
                  <a:pt x="7161441" y="309016"/>
                  <a:pt x="7255028" y="523745"/>
                </a:cubicBezTo>
                <a:cubicBezTo>
                  <a:pt x="7348615" y="738474"/>
                  <a:pt x="7374818" y="1181352"/>
                  <a:pt x="7367331" y="1449762"/>
                </a:cubicBezTo>
                <a:cubicBezTo>
                  <a:pt x="7359845" y="1718173"/>
                  <a:pt x="7225081" y="1802051"/>
                  <a:pt x="7210107" y="2134210"/>
                </a:cubicBezTo>
                <a:cubicBezTo>
                  <a:pt x="7195132" y="2466368"/>
                  <a:pt x="7299949" y="3083714"/>
                  <a:pt x="7277489" y="3442713"/>
                </a:cubicBezTo>
                <a:cubicBezTo>
                  <a:pt x="7255028" y="3801712"/>
                  <a:pt x="7240053" y="4117095"/>
                  <a:pt x="7075342" y="4288207"/>
                </a:cubicBezTo>
                <a:cubicBezTo>
                  <a:pt x="6910630" y="4459319"/>
                  <a:pt x="6618639" y="4439188"/>
                  <a:pt x="6289215" y="4469384"/>
                </a:cubicBezTo>
                <a:cubicBezTo>
                  <a:pt x="5959792" y="4499581"/>
                  <a:pt x="5503089" y="4449254"/>
                  <a:pt x="5098795" y="4469384"/>
                </a:cubicBezTo>
                <a:cubicBezTo>
                  <a:pt x="4694502" y="4489515"/>
                  <a:pt x="4271492" y="4590169"/>
                  <a:pt x="3863454" y="4590169"/>
                </a:cubicBezTo>
                <a:cubicBezTo>
                  <a:pt x="3455416" y="4590169"/>
                  <a:pt x="3129735" y="4479450"/>
                  <a:pt x="2650573" y="4469384"/>
                </a:cubicBezTo>
                <a:cubicBezTo>
                  <a:pt x="2171411" y="4459319"/>
                  <a:pt x="1385284" y="4546552"/>
                  <a:pt x="988477" y="4529777"/>
                </a:cubicBezTo>
                <a:cubicBezTo>
                  <a:pt x="591670" y="4513002"/>
                  <a:pt x="419472" y="4492871"/>
                  <a:pt x="269733" y="4368730"/>
                </a:cubicBezTo>
                <a:cubicBezTo>
                  <a:pt x="119994" y="4244590"/>
                  <a:pt x="134969" y="4006376"/>
                  <a:pt x="90047" y="3784937"/>
                </a:cubicBezTo>
                <a:cubicBezTo>
                  <a:pt x="45125" y="3563498"/>
                  <a:pt x="-3540" y="3321928"/>
                  <a:pt x="204" y="3040096"/>
                </a:cubicBezTo>
                <a:cubicBezTo>
                  <a:pt x="3948" y="2758265"/>
                  <a:pt x="112508" y="2379135"/>
                  <a:pt x="112508" y="2093948"/>
                </a:cubicBezTo>
                <a:cubicBezTo>
                  <a:pt x="112508" y="1808761"/>
                  <a:pt x="204" y="1614164"/>
                  <a:pt x="204" y="1328977"/>
                </a:cubicBezTo>
                <a:cubicBezTo>
                  <a:pt x="204" y="1043790"/>
                  <a:pt x="204" y="530454"/>
                  <a:pt x="134969" y="322437"/>
                </a:cubicBezTo>
                <a:cubicBezTo>
                  <a:pt x="269733" y="114419"/>
                  <a:pt x="483110" y="117773"/>
                  <a:pt x="808791" y="80867"/>
                </a:cubicBezTo>
                <a:cubicBezTo>
                  <a:pt x="1134472" y="43961"/>
                  <a:pt x="1699735" y="114419"/>
                  <a:pt x="2089054" y="100998"/>
                </a:cubicBezTo>
                <a:cubicBezTo>
                  <a:pt x="2478373" y="87577"/>
                  <a:pt x="2815285" y="-6366"/>
                  <a:pt x="3144710" y="3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2769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xmlns="" id="{F0E08B72-9857-4829-A1AB-55CF1B78DA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4740" y="3789364"/>
            <a:ext cx="1997261" cy="1977847"/>
          </a:xfrm>
          <a:custGeom>
            <a:avLst/>
            <a:gdLst>
              <a:gd name="connsiteX0" fmla="*/ 1042076 w 1997261"/>
              <a:gd name="connsiteY0" fmla="*/ 10 h 1977847"/>
              <a:gd name="connsiteX1" fmla="*/ 1141564 w 1997261"/>
              <a:gd name="connsiteY1" fmla="*/ 1756 h 1977847"/>
              <a:gd name="connsiteX2" fmla="*/ 1401156 w 1997261"/>
              <a:gd name="connsiteY2" fmla="*/ 52233 h 1977847"/>
              <a:gd name="connsiteX3" fmla="*/ 1667959 w 1997261"/>
              <a:gd name="connsiteY3" fmla="*/ 218083 h 1977847"/>
              <a:gd name="connsiteX4" fmla="*/ 1826599 w 1997261"/>
              <a:gd name="connsiteY4" fmla="*/ 434410 h 1977847"/>
              <a:gd name="connsiteX5" fmla="*/ 1985239 w 1997261"/>
              <a:gd name="connsiteY5" fmla="*/ 751689 h 1977847"/>
              <a:gd name="connsiteX6" fmla="*/ 1985239 w 1997261"/>
              <a:gd name="connsiteY6" fmla="*/ 1169921 h 1977847"/>
              <a:gd name="connsiteX7" fmla="*/ 1978028 w 1997261"/>
              <a:gd name="connsiteY7" fmla="*/ 1429513 h 1977847"/>
              <a:gd name="connsiteX8" fmla="*/ 1812177 w 1997261"/>
              <a:gd name="connsiteY8" fmla="*/ 1631418 h 1977847"/>
              <a:gd name="connsiteX9" fmla="*/ 1588639 w 1997261"/>
              <a:gd name="connsiteY9" fmla="*/ 1840534 h 1977847"/>
              <a:gd name="connsiteX10" fmla="*/ 1091088 w 1997261"/>
              <a:gd name="connsiteY10" fmla="*/ 1970330 h 1977847"/>
              <a:gd name="connsiteX11" fmla="*/ 571904 w 1997261"/>
              <a:gd name="connsiteY11" fmla="*/ 1934276 h 1977847"/>
              <a:gd name="connsiteX12" fmla="*/ 319522 w 1997261"/>
              <a:gd name="connsiteY12" fmla="*/ 1703527 h 1977847"/>
              <a:gd name="connsiteX13" fmla="*/ 160883 w 1997261"/>
              <a:gd name="connsiteY13" fmla="*/ 1479990 h 1977847"/>
              <a:gd name="connsiteX14" fmla="*/ 9454 w 1997261"/>
              <a:gd name="connsiteY14" fmla="*/ 1155499 h 1977847"/>
              <a:gd name="connsiteX15" fmla="*/ 23876 w 1997261"/>
              <a:gd name="connsiteY15" fmla="*/ 773322 h 1977847"/>
              <a:gd name="connsiteX16" fmla="*/ 88774 w 1997261"/>
              <a:gd name="connsiteY16" fmla="*/ 470464 h 1977847"/>
              <a:gd name="connsiteX17" fmla="*/ 254624 w 1997261"/>
              <a:gd name="connsiteY17" fmla="*/ 311825 h 1977847"/>
              <a:gd name="connsiteX18" fmla="*/ 355577 w 1997261"/>
              <a:gd name="connsiteY18" fmla="*/ 203661 h 1977847"/>
              <a:gd name="connsiteX19" fmla="*/ 701700 w 1997261"/>
              <a:gd name="connsiteY19" fmla="*/ 30600 h 1977847"/>
              <a:gd name="connsiteX20" fmla="*/ 1042076 w 1997261"/>
              <a:gd name="connsiteY20" fmla="*/ 10 h 197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97261" h="1977847">
                <a:moveTo>
                  <a:pt x="1042076" y="10"/>
                </a:moveTo>
                <a:cubicBezTo>
                  <a:pt x="1078544" y="104"/>
                  <a:pt x="1112420" y="855"/>
                  <a:pt x="1141564" y="1756"/>
                </a:cubicBezTo>
                <a:cubicBezTo>
                  <a:pt x="1258140" y="5362"/>
                  <a:pt x="1313423" y="16178"/>
                  <a:pt x="1401156" y="52233"/>
                </a:cubicBezTo>
                <a:cubicBezTo>
                  <a:pt x="1488889" y="88287"/>
                  <a:pt x="1597052" y="154387"/>
                  <a:pt x="1667959" y="218083"/>
                </a:cubicBezTo>
                <a:cubicBezTo>
                  <a:pt x="1738866" y="281779"/>
                  <a:pt x="1773719" y="345476"/>
                  <a:pt x="1826599" y="434410"/>
                </a:cubicBezTo>
                <a:cubicBezTo>
                  <a:pt x="1879479" y="523344"/>
                  <a:pt x="1958799" y="629104"/>
                  <a:pt x="1985239" y="751689"/>
                </a:cubicBezTo>
                <a:cubicBezTo>
                  <a:pt x="2011679" y="874274"/>
                  <a:pt x="1986441" y="1056950"/>
                  <a:pt x="1985239" y="1169921"/>
                </a:cubicBezTo>
                <a:cubicBezTo>
                  <a:pt x="1984037" y="1282892"/>
                  <a:pt x="2006871" y="1352597"/>
                  <a:pt x="1978028" y="1429513"/>
                </a:cubicBezTo>
                <a:cubicBezTo>
                  <a:pt x="1949184" y="1506430"/>
                  <a:pt x="1877075" y="1562915"/>
                  <a:pt x="1812177" y="1631418"/>
                </a:cubicBezTo>
                <a:cubicBezTo>
                  <a:pt x="1747279" y="1699922"/>
                  <a:pt x="1708821" y="1784049"/>
                  <a:pt x="1588639" y="1840534"/>
                </a:cubicBezTo>
                <a:cubicBezTo>
                  <a:pt x="1468458" y="1897019"/>
                  <a:pt x="1260544" y="1954706"/>
                  <a:pt x="1091088" y="1970330"/>
                </a:cubicBezTo>
                <a:cubicBezTo>
                  <a:pt x="921632" y="1985954"/>
                  <a:pt x="700498" y="1978743"/>
                  <a:pt x="571904" y="1934276"/>
                </a:cubicBezTo>
                <a:cubicBezTo>
                  <a:pt x="443310" y="1889808"/>
                  <a:pt x="388026" y="1779242"/>
                  <a:pt x="319522" y="1703527"/>
                </a:cubicBezTo>
                <a:cubicBezTo>
                  <a:pt x="251019" y="1627813"/>
                  <a:pt x="212561" y="1571328"/>
                  <a:pt x="160883" y="1479990"/>
                </a:cubicBezTo>
                <a:cubicBezTo>
                  <a:pt x="109204" y="1388651"/>
                  <a:pt x="32289" y="1273277"/>
                  <a:pt x="9454" y="1155499"/>
                </a:cubicBezTo>
                <a:cubicBezTo>
                  <a:pt x="-13381" y="1037722"/>
                  <a:pt x="10656" y="887494"/>
                  <a:pt x="23876" y="773322"/>
                </a:cubicBezTo>
                <a:cubicBezTo>
                  <a:pt x="37095" y="659150"/>
                  <a:pt x="50316" y="547381"/>
                  <a:pt x="88774" y="470464"/>
                </a:cubicBezTo>
                <a:cubicBezTo>
                  <a:pt x="127232" y="393548"/>
                  <a:pt x="213762" y="353888"/>
                  <a:pt x="254624" y="311825"/>
                </a:cubicBezTo>
                <a:cubicBezTo>
                  <a:pt x="295486" y="269761"/>
                  <a:pt x="281064" y="250532"/>
                  <a:pt x="355577" y="203661"/>
                </a:cubicBezTo>
                <a:cubicBezTo>
                  <a:pt x="430089" y="156791"/>
                  <a:pt x="570702" y="64251"/>
                  <a:pt x="701700" y="30600"/>
                </a:cubicBezTo>
                <a:cubicBezTo>
                  <a:pt x="799948" y="5362"/>
                  <a:pt x="932674" y="-272"/>
                  <a:pt x="1042076" y="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24DB380E-0D4F-419A-BD1E-D1DAF215AE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33658" y="520621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3 w 2436685"/>
              <a:gd name="connsiteY1" fmla="*/ 2144 h 2413001"/>
              <a:gd name="connsiteX2" fmla="*/ 1709429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7 w 2436685"/>
              <a:gd name="connsiteY5" fmla="*/ 917072 h 2413001"/>
              <a:gd name="connsiteX6" fmla="*/ 2422017 w 2436685"/>
              <a:gd name="connsiteY6" fmla="*/ 1427320 h 2413001"/>
              <a:gd name="connsiteX7" fmla="*/ 2413220 w 2436685"/>
              <a:gd name="connsiteY7" fmla="*/ 1744026 h 2413001"/>
              <a:gd name="connsiteX8" fmla="*/ 2210880 w 2436685"/>
              <a:gd name="connsiteY8" fmla="*/ 1990353 h 2413001"/>
              <a:gd name="connsiteX9" fmla="*/ 1938161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1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8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8 w 2436685"/>
              <a:gd name="connsiteY18" fmla="*/ 248470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7" y="1044"/>
                  <a:pt x="1392723" y="2144"/>
                </a:cubicBezTo>
                <a:cubicBezTo>
                  <a:pt x="1534948" y="6542"/>
                  <a:pt x="1602394" y="19738"/>
                  <a:pt x="1709429" y="63725"/>
                </a:cubicBezTo>
                <a:cubicBezTo>
                  <a:pt x="1816464" y="107712"/>
                  <a:pt x="1948425" y="188355"/>
                  <a:pt x="2034933" y="266065"/>
                </a:cubicBezTo>
                <a:cubicBezTo>
                  <a:pt x="2121440" y="343775"/>
                  <a:pt x="2163961" y="421486"/>
                  <a:pt x="2228475" y="529987"/>
                </a:cubicBezTo>
                <a:cubicBezTo>
                  <a:pt x="2292989" y="638488"/>
                  <a:pt x="2389760" y="767516"/>
                  <a:pt x="2422017" y="917072"/>
                </a:cubicBezTo>
                <a:cubicBezTo>
                  <a:pt x="2454275" y="1066628"/>
                  <a:pt x="2423484" y="1289494"/>
                  <a:pt x="2422017" y="1427320"/>
                </a:cubicBezTo>
                <a:cubicBezTo>
                  <a:pt x="2420551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0" y="1990353"/>
                </a:cubicBezTo>
                <a:cubicBezTo>
                  <a:pt x="2131704" y="2073928"/>
                  <a:pt x="2084785" y="2176565"/>
                  <a:pt x="1938161" y="2245477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6" y="2414094"/>
                  <a:pt x="697730" y="2359843"/>
                </a:cubicBezTo>
                <a:cubicBezTo>
                  <a:pt x="540843" y="2305593"/>
                  <a:pt x="473396" y="2170700"/>
                  <a:pt x="389821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8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3"/>
                  <a:pt x="433808" y="248470"/>
                </a:cubicBezTo>
                <a:cubicBezTo>
                  <a:pt x="524714" y="191287"/>
                  <a:pt x="696263" y="78388"/>
                  <a:pt x="856083" y="37333"/>
                </a:cubicBezTo>
                <a:cubicBezTo>
                  <a:pt x="975947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>
            <a:extLst>
              <a:ext uri="{FF2B5EF4-FFF2-40B4-BE49-F238E27FC236}">
                <a16:creationId xmlns:a16="http://schemas.microsoft.com/office/drawing/2014/main" xmlns="" id="{D9900501-D350-4F95-87A2-2F44829EB5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95929" y="792163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4 w 2436685"/>
              <a:gd name="connsiteY1" fmla="*/ 2144 h 2413001"/>
              <a:gd name="connsiteX2" fmla="*/ 1709430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8 w 2436685"/>
              <a:gd name="connsiteY5" fmla="*/ 917072 h 2413001"/>
              <a:gd name="connsiteX6" fmla="*/ 2422018 w 2436685"/>
              <a:gd name="connsiteY6" fmla="*/ 1427320 h 2413001"/>
              <a:gd name="connsiteX7" fmla="*/ 2413220 w 2436685"/>
              <a:gd name="connsiteY7" fmla="*/ 1744026 h 2413001"/>
              <a:gd name="connsiteX8" fmla="*/ 2210881 w 2436685"/>
              <a:gd name="connsiteY8" fmla="*/ 1990353 h 2413001"/>
              <a:gd name="connsiteX9" fmla="*/ 1938162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2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8 w 2436685"/>
              <a:gd name="connsiteY18" fmla="*/ 248470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8" y="1044"/>
                  <a:pt x="1392724" y="2144"/>
                </a:cubicBezTo>
                <a:cubicBezTo>
                  <a:pt x="1534948" y="6542"/>
                  <a:pt x="1602394" y="19738"/>
                  <a:pt x="1709430" y="63725"/>
                </a:cubicBezTo>
                <a:cubicBezTo>
                  <a:pt x="1816465" y="107712"/>
                  <a:pt x="1948425" y="188355"/>
                  <a:pt x="2034933" y="266065"/>
                </a:cubicBezTo>
                <a:cubicBezTo>
                  <a:pt x="2121440" y="343775"/>
                  <a:pt x="2163962" y="421486"/>
                  <a:pt x="2228475" y="529987"/>
                </a:cubicBezTo>
                <a:cubicBezTo>
                  <a:pt x="2292989" y="638488"/>
                  <a:pt x="2389761" y="767516"/>
                  <a:pt x="2422018" y="917072"/>
                </a:cubicBezTo>
                <a:cubicBezTo>
                  <a:pt x="2454275" y="1066628"/>
                  <a:pt x="2423484" y="1289494"/>
                  <a:pt x="2422018" y="1427320"/>
                </a:cubicBezTo>
                <a:cubicBezTo>
                  <a:pt x="2420552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1" y="1990353"/>
                </a:cubicBezTo>
                <a:cubicBezTo>
                  <a:pt x="2131704" y="2073929"/>
                  <a:pt x="2084785" y="2176565"/>
                  <a:pt x="1938162" y="2245477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7" y="2414094"/>
                  <a:pt x="697730" y="2359843"/>
                </a:cubicBezTo>
                <a:cubicBezTo>
                  <a:pt x="540844" y="2305593"/>
                  <a:pt x="473397" y="2170700"/>
                  <a:pt x="389822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4"/>
                  <a:pt x="433808" y="248470"/>
                </a:cubicBezTo>
                <a:cubicBezTo>
                  <a:pt x="524715" y="191287"/>
                  <a:pt x="696264" y="78388"/>
                  <a:pt x="856083" y="37333"/>
                </a:cubicBezTo>
                <a:cubicBezTo>
                  <a:pt x="975948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5130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xmlns="" id="{3D4DC3F8-70C6-417B-99E8-BA2E24DC12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66216" y="3770210"/>
            <a:ext cx="2274994" cy="2252881"/>
          </a:xfrm>
          <a:custGeom>
            <a:avLst/>
            <a:gdLst>
              <a:gd name="connsiteX0" fmla="*/ 1186985 w 2274994"/>
              <a:gd name="connsiteY0" fmla="*/ 12 h 2252881"/>
              <a:gd name="connsiteX1" fmla="*/ 1300307 w 2274994"/>
              <a:gd name="connsiteY1" fmla="*/ 2001 h 2252881"/>
              <a:gd name="connsiteX2" fmla="*/ 1595997 w 2274994"/>
              <a:gd name="connsiteY2" fmla="*/ 59497 h 2252881"/>
              <a:gd name="connsiteX3" fmla="*/ 1899901 w 2274994"/>
              <a:gd name="connsiteY3" fmla="*/ 248410 h 2252881"/>
              <a:gd name="connsiteX4" fmla="*/ 2080601 w 2274994"/>
              <a:gd name="connsiteY4" fmla="*/ 494819 h 2252881"/>
              <a:gd name="connsiteX5" fmla="*/ 2261300 w 2274994"/>
              <a:gd name="connsiteY5" fmla="*/ 856218 h 2252881"/>
              <a:gd name="connsiteX6" fmla="*/ 2261300 w 2274994"/>
              <a:gd name="connsiteY6" fmla="*/ 1332607 h 2252881"/>
              <a:gd name="connsiteX7" fmla="*/ 2253086 w 2274994"/>
              <a:gd name="connsiteY7" fmla="*/ 1628298 h 2252881"/>
              <a:gd name="connsiteX8" fmla="*/ 2064173 w 2274994"/>
              <a:gd name="connsiteY8" fmla="*/ 1858279 h 2252881"/>
              <a:gd name="connsiteX9" fmla="*/ 1809551 w 2274994"/>
              <a:gd name="connsiteY9" fmla="*/ 2096474 h 2252881"/>
              <a:gd name="connsiteX10" fmla="*/ 1242812 w 2274994"/>
              <a:gd name="connsiteY10" fmla="*/ 2244319 h 2252881"/>
              <a:gd name="connsiteX11" fmla="*/ 651431 w 2274994"/>
              <a:gd name="connsiteY11" fmla="*/ 2203251 h 2252881"/>
              <a:gd name="connsiteX12" fmla="*/ 363955 w 2274994"/>
              <a:gd name="connsiteY12" fmla="*/ 1940415 h 2252881"/>
              <a:gd name="connsiteX13" fmla="*/ 183256 w 2274994"/>
              <a:gd name="connsiteY13" fmla="*/ 1685793 h 2252881"/>
              <a:gd name="connsiteX14" fmla="*/ 10769 w 2274994"/>
              <a:gd name="connsiteY14" fmla="*/ 1316180 h 2252881"/>
              <a:gd name="connsiteX15" fmla="*/ 27197 w 2274994"/>
              <a:gd name="connsiteY15" fmla="*/ 880859 h 2252881"/>
              <a:gd name="connsiteX16" fmla="*/ 101119 w 2274994"/>
              <a:gd name="connsiteY16" fmla="*/ 535887 h 2252881"/>
              <a:gd name="connsiteX17" fmla="*/ 290032 w 2274994"/>
              <a:gd name="connsiteY17" fmla="*/ 355187 h 2252881"/>
              <a:gd name="connsiteX18" fmla="*/ 405023 w 2274994"/>
              <a:gd name="connsiteY18" fmla="*/ 231983 h 2252881"/>
              <a:gd name="connsiteX19" fmla="*/ 799277 w 2274994"/>
              <a:gd name="connsiteY19" fmla="*/ 34856 h 2252881"/>
              <a:gd name="connsiteX20" fmla="*/ 1186985 w 2274994"/>
              <a:gd name="connsiteY20" fmla="*/ 12 h 225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74994" h="2252881">
                <a:moveTo>
                  <a:pt x="1186985" y="12"/>
                </a:moveTo>
                <a:cubicBezTo>
                  <a:pt x="1228524" y="119"/>
                  <a:pt x="1267111" y="975"/>
                  <a:pt x="1300307" y="2001"/>
                </a:cubicBezTo>
                <a:cubicBezTo>
                  <a:pt x="1433094" y="6108"/>
                  <a:pt x="1496065" y="18429"/>
                  <a:pt x="1595997" y="59497"/>
                </a:cubicBezTo>
                <a:cubicBezTo>
                  <a:pt x="1695930" y="100565"/>
                  <a:pt x="1819134" y="175857"/>
                  <a:pt x="1899901" y="248410"/>
                </a:cubicBezTo>
                <a:cubicBezTo>
                  <a:pt x="1980668" y="320963"/>
                  <a:pt x="2020368" y="393517"/>
                  <a:pt x="2080601" y="494819"/>
                </a:cubicBezTo>
                <a:cubicBezTo>
                  <a:pt x="2140833" y="596120"/>
                  <a:pt x="2231183" y="716586"/>
                  <a:pt x="2261300" y="856218"/>
                </a:cubicBezTo>
                <a:cubicBezTo>
                  <a:pt x="2291417" y="995849"/>
                  <a:pt x="2262669" y="1203927"/>
                  <a:pt x="2261300" y="1332607"/>
                </a:cubicBezTo>
                <a:cubicBezTo>
                  <a:pt x="2259931" y="1461288"/>
                  <a:pt x="2285941" y="1540686"/>
                  <a:pt x="2253086" y="1628298"/>
                </a:cubicBezTo>
                <a:cubicBezTo>
                  <a:pt x="2220232" y="1715910"/>
                  <a:pt x="2138096" y="1780250"/>
                  <a:pt x="2064173" y="1858279"/>
                </a:cubicBezTo>
                <a:cubicBezTo>
                  <a:pt x="1990251" y="1936308"/>
                  <a:pt x="1946445" y="2032134"/>
                  <a:pt x="1809551" y="2096474"/>
                </a:cubicBezTo>
                <a:cubicBezTo>
                  <a:pt x="1672657" y="2160814"/>
                  <a:pt x="1435832" y="2226523"/>
                  <a:pt x="1242812" y="2244319"/>
                </a:cubicBezTo>
                <a:cubicBezTo>
                  <a:pt x="1049792" y="2262115"/>
                  <a:pt x="797907" y="2253902"/>
                  <a:pt x="651431" y="2203251"/>
                </a:cubicBezTo>
                <a:cubicBezTo>
                  <a:pt x="504956" y="2152600"/>
                  <a:pt x="441984" y="2026658"/>
                  <a:pt x="363955" y="1940415"/>
                </a:cubicBezTo>
                <a:cubicBezTo>
                  <a:pt x="285926" y="1854172"/>
                  <a:pt x="242120" y="1789832"/>
                  <a:pt x="183256" y="1685793"/>
                </a:cubicBezTo>
                <a:cubicBezTo>
                  <a:pt x="124391" y="1581754"/>
                  <a:pt x="36779" y="1450336"/>
                  <a:pt x="10769" y="1316180"/>
                </a:cubicBezTo>
                <a:cubicBezTo>
                  <a:pt x="-15241" y="1182025"/>
                  <a:pt x="12139" y="1010907"/>
                  <a:pt x="27197" y="880859"/>
                </a:cubicBezTo>
                <a:cubicBezTo>
                  <a:pt x="42255" y="750810"/>
                  <a:pt x="57314" y="623499"/>
                  <a:pt x="101119" y="535887"/>
                </a:cubicBezTo>
                <a:cubicBezTo>
                  <a:pt x="144925" y="448275"/>
                  <a:pt x="243488" y="403100"/>
                  <a:pt x="290032" y="355187"/>
                </a:cubicBezTo>
                <a:cubicBezTo>
                  <a:pt x="336576" y="307274"/>
                  <a:pt x="320149" y="285371"/>
                  <a:pt x="405023" y="231983"/>
                </a:cubicBezTo>
                <a:cubicBezTo>
                  <a:pt x="489897" y="178594"/>
                  <a:pt x="650062" y="73186"/>
                  <a:pt x="799277" y="34856"/>
                </a:cubicBezTo>
                <a:cubicBezTo>
                  <a:pt x="911187" y="6108"/>
                  <a:pt x="1062369" y="-309"/>
                  <a:pt x="1186985" y="1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91026165-9E91-412B-9032-1AF7CEF9B7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79776" y="1780874"/>
            <a:ext cx="2763525" cy="2736662"/>
          </a:xfrm>
          <a:custGeom>
            <a:avLst/>
            <a:gdLst>
              <a:gd name="connsiteX0" fmla="*/ 1441877 w 2763525"/>
              <a:gd name="connsiteY0" fmla="*/ 14 h 2736662"/>
              <a:gd name="connsiteX1" fmla="*/ 1579534 w 2763525"/>
              <a:gd name="connsiteY1" fmla="*/ 2430 h 2736662"/>
              <a:gd name="connsiteX2" fmla="*/ 1938721 w 2763525"/>
              <a:gd name="connsiteY2" fmla="*/ 72272 h 2736662"/>
              <a:gd name="connsiteX3" fmla="*/ 2307885 w 2763525"/>
              <a:gd name="connsiteY3" fmla="*/ 301752 h 2736662"/>
              <a:gd name="connsiteX4" fmla="*/ 2527387 w 2763525"/>
              <a:gd name="connsiteY4" fmla="*/ 601074 h 2736662"/>
              <a:gd name="connsiteX5" fmla="*/ 2746890 w 2763525"/>
              <a:gd name="connsiteY5" fmla="*/ 1040080 h 2736662"/>
              <a:gd name="connsiteX6" fmla="*/ 2746890 w 2763525"/>
              <a:gd name="connsiteY6" fmla="*/ 1618770 h 2736662"/>
              <a:gd name="connsiteX7" fmla="*/ 2736913 w 2763525"/>
              <a:gd name="connsiteY7" fmla="*/ 1977956 h 2736662"/>
              <a:gd name="connsiteX8" fmla="*/ 2507433 w 2763525"/>
              <a:gd name="connsiteY8" fmla="*/ 2257323 h 2736662"/>
              <a:gd name="connsiteX9" fmla="*/ 2198133 w 2763525"/>
              <a:gd name="connsiteY9" fmla="*/ 2546668 h 2736662"/>
              <a:gd name="connsiteX10" fmla="*/ 1509692 w 2763525"/>
              <a:gd name="connsiteY10" fmla="*/ 2726261 h 2736662"/>
              <a:gd name="connsiteX11" fmla="*/ 791319 w 2763525"/>
              <a:gd name="connsiteY11" fmla="*/ 2676374 h 2736662"/>
              <a:gd name="connsiteX12" fmla="*/ 442110 w 2763525"/>
              <a:gd name="connsiteY12" fmla="*/ 2357097 h 2736662"/>
              <a:gd name="connsiteX13" fmla="*/ 222607 w 2763525"/>
              <a:gd name="connsiteY13" fmla="*/ 2047798 h 2736662"/>
              <a:gd name="connsiteX14" fmla="*/ 13082 w 2763525"/>
              <a:gd name="connsiteY14" fmla="*/ 1598815 h 2736662"/>
              <a:gd name="connsiteX15" fmla="*/ 33037 w 2763525"/>
              <a:gd name="connsiteY15" fmla="*/ 1070012 h 2736662"/>
              <a:gd name="connsiteX16" fmla="*/ 122833 w 2763525"/>
              <a:gd name="connsiteY16" fmla="*/ 650961 h 2736662"/>
              <a:gd name="connsiteX17" fmla="*/ 352314 w 2763525"/>
              <a:gd name="connsiteY17" fmla="*/ 431459 h 2736662"/>
              <a:gd name="connsiteX18" fmla="*/ 491997 w 2763525"/>
              <a:gd name="connsiteY18" fmla="*/ 281797 h 2736662"/>
              <a:gd name="connsiteX19" fmla="*/ 970913 w 2763525"/>
              <a:gd name="connsiteY19" fmla="*/ 42340 h 2736662"/>
              <a:gd name="connsiteX20" fmla="*/ 1441877 w 2763525"/>
              <a:gd name="connsiteY20" fmla="*/ 14 h 2736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63525" h="2736662">
                <a:moveTo>
                  <a:pt x="1441877" y="14"/>
                </a:moveTo>
                <a:cubicBezTo>
                  <a:pt x="1492335" y="144"/>
                  <a:pt x="1539209" y="1183"/>
                  <a:pt x="1579534" y="2430"/>
                </a:cubicBezTo>
                <a:cubicBezTo>
                  <a:pt x="1740836" y="7419"/>
                  <a:pt x="1817329" y="22385"/>
                  <a:pt x="1938721" y="72272"/>
                </a:cubicBezTo>
                <a:cubicBezTo>
                  <a:pt x="2060113" y="122159"/>
                  <a:pt x="2209773" y="213619"/>
                  <a:pt x="2307885" y="301752"/>
                </a:cubicBezTo>
                <a:cubicBezTo>
                  <a:pt x="2405995" y="389886"/>
                  <a:pt x="2454220" y="478020"/>
                  <a:pt x="2527387" y="601074"/>
                </a:cubicBezTo>
                <a:cubicBezTo>
                  <a:pt x="2600555" y="724129"/>
                  <a:pt x="2710306" y="870464"/>
                  <a:pt x="2746890" y="1040080"/>
                </a:cubicBezTo>
                <a:cubicBezTo>
                  <a:pt x="2783474" y="1209696"/>
                  <a:pt x="2748553" y="1462457"/>
                  <a:pt x="2746890" y="1618770"/>
                </a:cubicBezTo>
                <a:cubicBezTo>
                  <a:pt x="2745227" y="1775082"/>
                  <a:pt x="2776823" y="1871530"/>
                  <a:pt x="2736913" y="1977956"/>
                </a:cubicBezTo>
                <a:cubicBezTo>
                  <a:pt x="2697003" y="2084382"/>
                  <a:pt x="2597229" y="2162538"/>
                  <a:pt x="2507433" y="2257323"/>
                </a:cubicBezTo>
                <a:cubicBezTo>
                  <a:pt x="2417636" y="2352109"/>
                  <a:pt x="2364423" y="2468512"/>
                  <a:pt x="2198133" y="2546668"/>
                </a:cubicBezTo>
                <a:cubicBezTo>
                  <a:pt x="2031843" y="2624824"/>
                  <a:pt x="1744161" y="2704643"/>
                  <a:pt x="1509692" y="2726261"/>
                </a:cubicBezTo>
                <a:cubicBezTo>
                  <a:pt x="1275223" y="2747879"/>
                  <a:pt x="969249" y="2737902"/>
                  <a:pt x="791319" y="2676374"/>
                </a:cubicBezTo>
                <a:cubicBezTo>
                  <a:pt x="613389" y="2614847"/>
                  <a:pt x="536896" y="2461860"/>
                  <a:pt x="442110" y="2357097"/>
                </a:cubicBezTo>
                <a:cubicBezTo>
                  <a:pt x="347325" y="2252335"/>
                  <a:pt x="294112" y="2174179"/>
                  <a:pt x="222607" y="2047798"/>
                </a:cubicBezTo>
                <a:cubicBezTo>
                  <a:pt x="151102" y="1921417"/>
                  <a:pt x="44677" y="1761779"/>
                  <a:pt x="13082" y="1598815"/>
                </a:cubicBezTo>
                <a:cubicBezTo>
                  <a:pt x="-18514" y="1435851"/>
                  <a:pt x="14745" y="1227988"/>
                  <a:pt x="33037" y="1070012"/>
                </a:cubicBezTo>
                <a:cubicBezTo>
                  <a:pt x="51328" y="912037"/>
                  <a:pt x="69621" y="757387"/>
                  <a:pt x="122833" y="650961"/>
                </a:cubicBezTo>
                <a:cubicBezTo>
                  <a:pt x="176046" y="544535"/>
                  <a:pt x="295775" y="489660"/>
                  <a:pt x="352314" y="431459"/>
                </a:cubicBezTo>
                <a:cubicBezTo>
                  <a:pt x="408852" y="373257"/>
                  <a:pt x="388898" y="346651"/>
                  <a:pt x="491997" y="281797"/>
                </a:cubicBezTo>
                <a:cubicBezTo>
                  <a:pt x="595097" y="216944"/>
                  <a:pt x="789656" y="88901"/>
                  <a:pt x="970913" y="42340"/>
                </a:cubicBezTo>
                <a:cubicBezTo>
                  <a:pt x="1106855" y="7419"/>
                  <a:pt x="1290501" y="-376"/>
                  <a:pt x="1441877" y="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>
            <a:extLst>
              <a:ext uri="{FF2B5EF4-FFF2-40B4-BE49-F238E27FC236}">
                <a16:creationId xmlns:a16="http://schemas.microsoft.com/office/drawing/2014/main" xmlns="" id="{03351C27-0C40-443C-9DFD-3EE7279A0A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2608" y="896324"/>
            <a:ext cx="2274993" cy="2252882"/>
          </a:xfrm>
          <a:custGeom>
            <a:avLst/>
            <a:gdLst>
              <a:gd name="connsiteX0" fmla="*/ 1186984 w 2274993"/>
              <a:gd name="connsiteY0" fmla="*/ 12 h 2252882"/>
              <a:gd name="connsiteX1" fmla="*/ 1300306 w 2274993"/>
              <a:gd name="connsiteY1" fmla="*/ 2002 h 2252882"/>
              <a:gd name="connsiteX2" fmla="*/ 1595996 w 2274993"/>
              <a:gd name="connsiteY2" fmla="*/ 59497 h 2252882"/>
              <a:gd name="connsiteX3" fmla="*/ 1899900 w 2274993"/>
              <a:gd name="connsiteY3" fmla="*/ 248410 h 2252882"/>
              <a:gd name="connsiteX4" fmla="*/ 2080600 w 2274993"/>
              <a:gd name="connsiteY4" fmla="*/ 494818 h 2252882"/>
              <a:gd name="connsiteX5" fmla="*/ 2261299 w 2274993"/>
              <a:gd name="connsiteY5" fmla="*/ 856218 h 2252882"/>
              <a:gd name="connsiteX6" fmla="*/ 2261299 w 2274993"/>
              <a:gd name="connsiteY6" fmla="*/ 1332607 h 2252882"/>
              <a:gd name="connsiteX7" fmla="*/ 2253085 w 2274993"/>
              <a:gd name="connsiteY7" fmla="*/ 1628298 h 2252882"/>
              <a:gd name="connsiteX8" fmla="*/ 2064172 w 2274993"/>
              <a:gd name="connsiteY8" fmla="*/ 1858279 h 2252882"/>
              <a:gd name="connsiteX9" fmla="*/ 1809551 w 2274993"/>
              <a:gd name="connsiteY9" fmla="*/ 2096474 h 2252882"/>
              <a:gd name="connsiteX10" fmla="*/ 1242811 w 2274993"/>
              <a:gd name="connsiteY10" fmla="*/ 2244319 h 2252882"/>
              <a:gd name="connsiteX11" fmla="*/ 651430 w 2274993"/>
              <a:gd name="connsiteY11" fmla="*/ 2203251 h 2252882"/>
              <a:gd name="connsiteX12" fmla="*/ 363954 w 2274993"/>
              <a:gd name="connsiteY12" fmla="*/ 1940415 h 2252882"/>
              <a:gd name="connsiteX13" fmla="*/ 183255 w 2274993"/>
              <a:gd name="connsiteY13" fmla="*/ 1685793 h 2252882"/>
              <a:gd name="connsiteX14" fmla="*/ 10769 w 2274993"/>
              <a:gd name="connsiteY14" fmla="*/ 1316180 h 2252882"/>
              <a:gd name="connsiteX15" fmla="*/ 27196 w 2274993"/>
              <a:gd name="connsiteY15" fmla="*/ 880859 h 2252882"/>
              <a:gd name="connsiteX16" fmla="*/ 101118 w 2274993"/>
              <a:gd name="connsiteY16" fmla="*/ 535887 h 2252882"/>
              <a:gd name="connsiteX17" fmla="*/ 290031 w 2274993"/>
              <a:gd name="connsiteY17" fmla="*/ 355187 h 2252882"/>
              <a:gd name="connsiteX18" fmla="*/ 405023 w 2274993"/>
              <a:gd name="connsiteY18" fmla="*/ 231983 h 2252882"/>
              <a:gd name="connsiteX19" fmla="*/ 799276 w 2274993"/>
              <a:gd name="connsiteY19" fmla="*/ 34856 h 2252882"/>
              <a:gd name="connsiteX20" fmla="*/ 1186984 w 2274993"/>
              <a:gd name="connsiteY20" fmla="*/ 12 h 225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74993" h="2252882">
                <a:moveTo>
                  <a:pt x="1186984" y="12"/>
                </a:moveTo>
                <a:cubicBezTo>
                  <a:pt x="1228523" y="119"/>
                  <a:pt x="1267110" y="975"/>
                  <a:pt x="1300306" y="2002"/>
                </a:cubicBezTo>
                <a:cubicBezTo>
                  <a:pt x="1433093" y="6108"/>
                  <a:pt x="1496064" y="18429"/>
                  <a:pt x="1595996" y="59497"/>
                </a:cubicBezTo>
                <a:cubicBezTo>
                  <a:pt x="1695929" y="100565"/>
                  <a:pt x="1819133" y="175857"/>
                  <a:pt x="1899900" y="248410"/>
                </a:cubicBezTo>
                <a:cubicBezTo>
                  <a:pt x="1980667" y="320963"/>
                  <a:pt x="2020367" y="393517"/>
                  <a:pt x="2080600" y="494818"/>
                </a:cubicBezTo>
                <a:cubicBezTo>
                  <a:pt x="2140832" y="596120"/>
                  <a:pt x="2231182" y="716586"/>
                  <a:pt x="2261299" y="856218"/>
                </a:cubicBezTo>
                <a:cubicBezTo>
                  <a:pt x="2291416" y="995849"/>
                  <a:pt x="2262668" y="1203927"/>
                  <a:pt x="2261299" y="1332607"/>
                </a:cubicBezTo>
                <a:cubicBezTo>
                  <a:pt x="2259930" y="1461288"/>
                  <a:pt x="2285940" y="1540686"/>
                  <a:pt x="2253085" y="1628298"/>
                </a:cubicBezTo>
                <a:cubicBezTo>
                  <a:pt x="2220231" y="1715910"/>
                  <a:pt x="2138095" y="1780250"/>
                  <a:pt x="2064172" y="1858279"/>
                </a:cubicBezTo>
                <a:cubicBezTo>
                  <a:pt x="1990250" y="1936308"/>
                  <a:pt x="1946444" y="2032134"/>
                  <a:pt x="1809551" y="2096474"/>
                </a:cubicBezTo>
                <a:cubicBezTo>
                  <a:pt x="1672656" y="2160814"/>
                  <a:pt x="1435831" y="2226523"/>
                  <a:pt x="1242811" y="2244319"/>
                </a:cubicBezTo>
                <a:cubicBezTo>
                  <a:pt x="1049791" y="2262116"/>
                  <a:pt x="797906" y="2253902"/>
                  <a:pt x="651430" y="2203251"/>
                </a:cubicBezTo>
                <a:cubicBezTo>
                  <a:pt x="504955" y="2152600"/>
                  <a:pt x="441983" y="2026658"/>
                  <a:pt x="363954" y="1940415"/>
                </a:cubicBezTo>
                <a:cubicBezTo>
                  <a:pt x="285925" y="1854172"/>
                  <a:pt x="242119" y="1789832"/>
                  <a:pt x="183255" y="1685793"/>
                </a:cubicBezTo>
                <a:cubicBezTo>
                  <a:pt x="124390" y="1581754"/>
                  <a:pt x="36779" y="1450336"/>
                  <a:pt x="10769" y="1316180"/>
                </a:cubicBezTo>
                <a:cubicBezTo>
                  <a:pt x="-15242" y="1182025"/>
                  <a:pt x="12138" y="1010907"/>
                  <a:pt x="27196" y="880859"/>
                </a:cubicBezTo>
                <a:cubicBezTo>
                  <a:pt x="42254" y="750810"/>
                  <a:pt x="57313" y="623499"/>
                  <a:pt x="101118" y="535887"/>
                </a:cubicBezTo>
                <a:cubicBezTo>
                  <a:pt x="144924" y="448275"/>
                  <a:pt x="243488" y="403100"/>
                  <a:pt x="290031" y="355187"/>
                </a:cubicBezTo>
                <a:cubicBezTo>
                  <a:pt x="336575" y="307275"/>
                  <a:pt x="320148" y="285371"/>
                  <a:pt x="405023" y="231983"/>
                </a:cubicBezTo>
                <a:cubicBezTo>
                  <a:pt x="489896" y="178594"/>
                  <a:pt x="650061" y="73186"/>
                  <a:pt x="799276" y="34856"/>
                </a:cubicBezTo>
                <a:cubicBezTo>
                  <a:pt x="911187" y="6108"/>
                  <a:pt x="1062368" y="-309"/>
                  <a:pt x="1186984" y="1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9428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>
            <a:extLst>
              <a:ext uri="{FF2B5EF4-FFF2-40B4-BE49-F238E27FC236}">
                <a16:creationId xmlns:a16="http://schemas.microsoft.com/office/drawing/2014/main" xmlns="" id="{260BF042-5666-4CF1-80C9-B1C27639E5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04201" y="1498435"/>
            <a:ext cx="2821327" cy="2793903"/>
          </a:xfrm>
          <a:custGeom>
            <a:avLst/>
            <a:gdLst>
              <a:gd name="connsiteX0" fmla="*/ 1472035 w 2821327"/>
              <a:gd name="connsiteY0" fmla="*/ 14 h 2793903"/>
              <a:gd name="connsiteX1" fmla="*/ 1612572 w 2821327"/>
              <a:gd name="connsiteY1" fmla="*/ 2481 h 2793903"/>
              <a:gd name="connsiteX2" fmla="*/ 1979271 w 2821327"/>
              <a:gd name="connsiteY2" fmla="*/ 73784 h 2793903"/>
              <a:gd name="connsiteX3" fmla="*/ 2356156 w 2821327"/>
              <a:gd name="connsiteY3" fmla="*/ 308064 h 2793903"/>
              <a:gd name="connsiteX4" fmla="*/ 2580250 w 2821327"/>
              <a:gd name="connsiteY4" fmla="*/ 613646 h 2793903"/>
              <a:gd name="connsiteX5" fmla="*/ 2804344 w 2821327"/>
              <a:gd name="connsiteY5" fmla="*/ 1061835 h 2793903"/>
              <a:gd name="connsiteX6" fmla="*/ 2804344 w 2821327"/>
              <a:gd name="connsiteY6" fmla="*/ 1652628 h 2793903"/>
              <a:gd name="connsiteX7" fmla="*/ 2794158 w 2821327"/>
              <a:gd name="connsiteY7" fmla="*/ 2019327 h 2793903"/>
              <a:gd name="connsiteX8" fmla="*/ 2559878 w 2821327"/>
              <a:gd name="connsiteY8" fmla="*/ 2304537 h 2793903"/>
              <a:gd name="connsiteX9" fmla="*/ 2244109 w 2821327"/>
              <a:gd name="connsiteY9" fmla="*/ 2599934 h 2793903"/>
              <a:gd name="connsiteX10" fmla="*/ 1541269 w 2821327"/>
              <a:gd name="connsiteY10" fmla="*/ 2783284 h 2793903"/>
              <a:gd name="connsiteX11" fmla="*/ 807870 w 2821327"/>
              <a:gd name="connsiteY11" fmla="*/ 2732353 h 2793903"/>
              <a:gd name="connsiteX12" fmla="*/ 451357 w 2821327"/>
              <a:gd name="connsiteY12" fmla="*/ 2406398 h 2793903"/>
              <a:gd name="connsiteX13" fmla="*/ 227263 w 2821327"/>
              <a:gd name="connsiteY13" fmla="*/ 2090630 h 2793903"/>
              <a:gd name="connsiteX14" fmla="*/ 13355 w 2821327"/>
              <a:gd name="connsiteY14" fmla="*/ 1632256 h 2793903"/>
              <a:gd name="connsiteX15" fmla="*/ 33728 w 2821327"/>
              <a:gd name="connsiteY15" fmla="*/ 1092393 h 2793903"/>
              <a:gd name="connsiteX16" fmla="*/ 125402 w 2821327"/>
              <a:gd name="connsiteY16" fmla="*/ 664577 h 2793903"/>
              <a:gd name="connsiteX17" fmla="*/ 359682 w 2821327"/>
              <a:gd name="connsiteY17" fmla="*/ 440483 h 2793903"/>
              <a:gd name="connsiteX18" fmla="*/ 502288 w 2821327"/>
              <a:gd name="connsiteY18" fmla="*/ 287691 h 2793903"/>
              <a:gd name="connsiteX19" fmla="*/ 991220 w 2821327"/>
              <a:gd name="connsiteY19" fmla="*/ 43225 h 2793903"/>
              <a:gd name="connsiteX20" fmla="*/ 1472035 w 2821327"/>
              <a:gd name="connsiteY20" fmla="*/ 14 h 2793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21327" h="2793903">
                <a:moveTo>
                  <a:pt x="1472035" y="14"/>
                </a:moveTo>
                <a:cubicBezTo>
                  <a:pt x="1523550" y="147"/>
                  <a:pt x="1571403" y="1208"/>
                  <a:pt x="1612572" y="2481"/>
                </a:cubicBezTo>
                <a:cubicBezTo>
                  <a:pt x="1777247" y="7574"/>
                  <a:pt x="1855340" y="22853"/>
                  <a:pt x="1979271" y="73784"/>
                </a:cubicBezTo>
                <a:cubicBezTo>
                  <a:pt x="2103202" y="124714"/>
                  <a:pt x="2255993" y="218087"/>
                  <a:pt x="2356156" y="308064"/>
                </a:cubicBezTo>
                <a:cubicBezTo>
                  <a:pt x="2456319" y="398041"/>
                  <a:pt x="2505552" y="488018"/>
                  <a:pt x="2580250" y="613646"/>
                </a:cubicBezTo>
                <a:cubicBezTo>
                  <a:pt x="2654948" y="739275"/>
                  <a:pt x="2766995" y="888671"/>
                  <a:pt x="2804344" y="1061835"/>
                </a:cubicBezTo>
                <a:cubicBezTo>
                  <a:pt x="2841694" y="1234998"/>
                  <a:pt x="2806042" y="1493045"/>
                  <a:pt x="2804344" y="1652628"/>
                </a:cubicBezTo>
                <a:cubicBezTo>
                  <a:pt x="2802646" y="1812210"/>
                  <a:pt x="2834902" y="1910675"/>
                  <a:pt x="2794158" y="2019327"/>
                </a:cubicBezTo>
                <a:cubicBezTo>
                  <a:pt x="2753414" y="2127979"/>
                  <a:pt x="2651553" y="2207770"/>
                  <a:pt x="2559878" y="2304537"/>
                </a:cubicBezTo>
                <a:cubicBezTo>
                  <a:pt x="2468203" y="2401305"/>
                  <a:pt x="2413878" y="2520143"/>
                  <a:pt x="2244109" y="2599934"/>
                </a:cubicBezTo>
                <a:cubicBezTo>
                  <a:pt x="2074341" y="2679725"/>
                  <a:pt x="1780642" y="2761214"/>
                  <a:pt x="1541269" y="2783284"/>
                </a:cubicBezTo>
                <a:cubicBezTo>
                  <a:pt x="1301896" y="2805354"/>
                  <a:pt x="989522" y="2795168"/>
                  <a:pt x="807870" y="2732353"/>
                </a:cubicBezTo>
                <a:cubicBezTo>
                  <a:pt x="626219" y="2669539"/>
                  <a:pt x="548125" y="2513352"/>
                  <a:pt x="451357" y="2406398"/>
                </a:cubicBezTo>
                <a:cubicBezTo>
                  <a:pt x="354589" y="2299444"/>
                  <a:pt x="300264" y="2219654"/>
                  <a:pt x="227263" y="2090630"/>
                </a:cubicBezTo>
                <a:cubicBezTo>
                  <a:pt x="154263" y="1961606"/>
                  <a:pt x="45612" y="1798628"/>
                  <a:pt x="13355" y="1632256"/>
                </a:cubicBezTo>
                <a:cubicBezTo>
                  <a:pt x="-18901" y="1465883"/>
                  <a:pt x="15053" y="1253672"/>
                  <a:pt x="33728" y="1092393"/>
                </a:cubicBezTo>
                <a:cubicBezTo>
                  <a:pt x="52402" y="931113"/>
                  <a:pt x="71077" y="773229"/>
                  <a:pt x="125402" y="664577"/>
                </a:cubicBezTo>
                <a:cubicBezTo>
                  <a:pt x="179728" y="555925"/>
                  <a:pt x="301961" y="499901"/>
                  <a:pt x="359682" y="440483"/>
                </a:cubicBezTo>
                <a:cubicBezTo>
                  <a:pt x="417404" y="381064"/>
                  <a:pt x="397032" y="353901"/>
                  <a:pt x="502288" y="287691"/>
                </a:cubicBezTo>
                <a:cubicBezTo>
                  <a:pt x="607544" y="221482"/>
                  <a:pt x="806172" y="90761"/>
                  <a:pt x="991220" y="43225"/>
                </a:cubicBezTo>
                <a:cubicBezTo>
                  <a:pt x="1130006" y="7574"/>
                  <a:pt x="1317493" y="-384"/>
                  <a:pt x="1472035" y="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>
            <a:extLst>
              <a:ext uri="{FF2B5EF4-FFF2-40B4-BE49-F238E27FC236}">
                <a16:creationId xmlns:a16="http://schemas.microsoft.com/office/drawing/2014/main" xmlns="" id="{354A5202-AA11-4AFB-BDF3-6694771A58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15672" y="1498435"/>
            <a:ext cx="2821328" cy="2793903"/>
          </a:xfrm>
          <a:custGeom>
            <a:avLst/>
            <a:gdLst>
              <a:gd name="connsiteX0" fmla="*/ 1472036 w 2821328"/>
              <a:gd name="connsiteY0" fmla="*/ 14 h 2793903"/>
              <a:gd name="connsiteX1" fmla="*/ 1612572 w 2821328"/>
              <a:gd name="connsiteY1" fmla="*/ 2481 h 2793903"/>
              <a:gd name="connsiteX2" fmla="*/ 1979271 w 2821328"/>
              <a:gd name="connsiteY2" fmla="*/ 73784 h 2793903"/>
              <a:gd name="connsiteX3" fmla="*/ 2356157 w 2821328"/>
              <a:gd name="connsiteY3" fmla="*/ 308064 h 2793903"/>
              <a:gd name="connsiteX4" fmla="*/ 2580251 w 2821328"/>
              <a:gd name="connsiteY4" fmla="*/ 613646 h 2793903"/>
              <a:gd name="connsiteX5" fmla="*/ 2804344 w 2821328"/>
              <a:gd name="connsiteY5" fmla="*/ 1061835 h 2793903"/>
              <a:gd name="connsiteX6" fmla="*/ 2804344 w 2821328"/>
              <a:gd name="connsiteY6" fmla="*/ 1652628 h 2793903"/>
              <a:gd name="connsiteX7" fmla="*/ 2794159 w 2821328"/>
              <a:gd name="connsiteY7" fmla="*/ 2019327 h 2793903"/>
              <a:gd name="connsiteX8" fmla="*/ 2559878 w 2821328"/>
              <a:gd name="connsiteY8" fmla="*/ 2304537 h 2793903"/>
              <a:gd name="connsiteX9" fmla="*/ 2244110 w 2821328"/>
              <a:gd name="connsiteY9" fmla="*/ 2599934 h 2793903"/>
              <a:gd name="connsiteX10" fmla="*/ 1541269 w 2821328"/>
              <a:gd name="connsiteY10" fmla="*/ 2783284 h 2793903"/>
              <a:gd name="connsiteX11" fmla="*/ 807871 w 2821328"/>
              <a:gd name="connsiteY11" fmla="*/ 2732353 h 2793903"/>
              <a:gd name="connsiteX12" fmla="*/ 451357 w 2821328"/>
              <a:gd name="connsiteY12" fmla="*/ 2406398 h 2793903"/>
              <a:gd name="connsiteX13" fmla="*/ 227263 w 2821328"/>
              <a:gd name="connsiteY13" fmla="*/ 2090630 h 2793903"/>
              <a:gd name="connsiteX14" fmla="*/ 13355 w 2821328"/>
              <a:gd name="connsiteY14" fmla="*/ 1632256 h 2793903"/>
              <a:gd name="connsiteX15" fmla="*/ 33728 w 2821328"/>
              <a:gd name="connsiteY15" fmla="*/ 1092393 h 2793903"/>
              <a:gd name="connsiteX16" fmla="*/ 125403 w 2821328"/>
              <a:gd name="connsiteY16" fmla="*/ 664577 h 2793903"/>
              <a:gd name="connsiteX17" fmla="*/ 359683 w 2821328"/>
              <a:gd name="connsiteY17" fmla="*/ 440483 h 2793903"/>
              <a:gd name="connsiteX18" fmla="*/ 502288 w 2821328"/>
              <a:gd name="connsiteY18" fmla="*/ 287691 h 2793903"/>
              <a:gd name="connsiteX19" fmla="*/ 991220 w 2821328"/>
              <a:gd name="connsiteY19" fmla="*/ 43225 h 2793903"/>
              <a:gd name="connsiteX20" fmla="*/ 1472036 w 2821328"/>
              <a:gd name="connsiteY20" fmla="*/ 14 h 2793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21328" h="2793903">
                <a:moveTo>
                  <a:pt x="1472036" y="14"/>
                </a:moveTo>
                <a:cubicBezTo>
                  <a:pt x="1523550" y="147"/>
                  <a:pt x="1571403" y="1208"/>
                  <a:pt x="1612572" y="2481"/>
                </a:cubicBezTo>
                <a:cubicBezTo>
                  <a:pt x="1777247" y="7574"/>
                  <a:pt x="1855340" y="22853"/>
                  <a:pt x="1979271" y="73784"/>
                </a:cubicBezTo>
                <a:cubicBezTo>
                  <a:pt x="2103202" y="124714"/>
                  <a:pt x="2255994" y="218087"/>
                  <a:pt x="2356157" y="308064"/>
                </a:cubicBezTo>
                <a:cubicBezTo>
                  <a:pt x="2456320" y="398041"/>
                  <a:pt x="2505553" y="488018"/>
                  <a:pt x="2580251" y="613646"/>
                </a:cubicBezTo>
                <a:cubicBezTo>
                  <a:pt x="2654948" y="739275"/>
                  <a:pt x="2766995" y="888671"/>
                  <a:pt x="2804344" y="1061835"/>
                </a:cubicBezTo>
                <a:cubicBezTo>
                  <a:pt x="2841694" y="1234998"/>
                  <a:pt x="2806043" y="1493045"/>
                  <a:pt x="2804344" y="1652628"/>
                </a:cubicBezTo>
                <a:cubicBezTo>
                  <a:pt x="2802647" y="1812210"/>
                  <a:pt x="2834903" y="1910675"/>
                  <a:pt x="2794159" y="2019327"/>
                </a:cubicBezTo>
                <a:cubicBezTo>
                  <a:pt x="2753414" y="2127979"/>
                  <a:pt x="2651553" y="2207770"/>
                  <a:pt x="2559878" y="2304537"/>
                </a:cubicBezTo>
                <a:cubicBezTo>
                  <a:pt x="2468204" y="2401305"/>
                  <a:pt x="2413878" y="2520143"/>
                  <a:pt x="2244110" y="2599934"/>
                </a:cubicBezTo>
                <a:cubicBezTo>
                  <a:pt x="2074341" y="2679725"/>
                  <a:pt x="1780642" y="2761214"/>
                  <a:pt x="1541269" y="2783284"/>
                </a:cubicBezTo>
                <a:cubicBezTo>
                  <a:pt x="1301896" y="2805354"/>
                  <a:pt x="989522" y="2795168"/>
                  <a:pt x="807871" y="2732353"/>
                </a:cubicBezTo>
                <a:cubicBezTo>
                  <a:pt x="626219" y="2669539"/>
                  <a:pt x="548125" y="2513352"/>
                  <a:pt x="451357" y="2406398"/>
                </a:cubicBezTo>
                <a:cubicBezTo>
                  <a:pt x="354589" y="2299444"/>
                  <a:pt x="300264" y="2219654"/>
                  <a:pt x="227263" y="2090630"/>
                </a:cubicBezTo>
                <a:cubicBezTo>
                  <a:pt x="154263" y="1961606"/>
                  <a:pt x="45612" y="1798628"/>
                  <a:pt x="13355" y="1632256"/>
                </a:cubicBezTo>
                <a:cubicBezTo>
                  <a:pt x="-18901" y="1465883"/>
                  <a:pt x="15053" y="1253672"/>
                  <a:pt x="33728" y="1092393"/>
                </a:cubicBezTo>
                <a:cubicBezTo>
                  <a:pt x="52402" y="931113"/>
                  <a:pt x="71077" y="773229"/>
                  <a:pt x="125403" y="664577"/>
                </a:cubicBezTo>
                <a:cubicBezTo>
                  <a:pt x="179728" y="555925"/>
                  <a:pt x="301961" y="499901"/>
                  <a:pt x="359683" y="440483"/>
                </a:cubicBezTo>
                <a:cubicBezTo>
                  <a:pt x="417404" y="381064"/>
                  <a:pt x="397032" y="353901"/>
                  <a:pt x="502288" y="287691"/>
                </a:cubicBezTo>
                <a:cubicBezTo>
                  <a:pt x="607544" y="221482"/>
                  <a:pt x="806173" y="90761"/>
                  <a:pt x="991220" y="43225"/>
                </a:cubicBezTo>
                <a:cubicBezTo>
                  <a:pt x="1130006" y="7574"/>
                  <a:pt x="1317493" y="-384"/>
                  <a:pt x="1472036" y="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1246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xmlns="" id="{2C35A339-F8D8-42AF-B629-C866E4CEF3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98486" y="3758563"/>
            <a:ext cx="2832610" cy="2329837"/>
          </a:xfrm>
          <a:custGeom>
            <a:avLst/>
            <a:gdLst>
              <a:gd name="connsiteX0" fmla="*/ 2332466 w 2832610"/>
              <a:gd name="connsiteY0" fmla="*/ 2130 h 2329837"/>
              <a:gd name="connsiteX1" fmla="*/ 2436071 w 2832610"/>
              <a:gd name="connsiteY1" fmla="*/ 26943 h 2329837"/>
              <a:gd name="connsiteX2" fmla="*/ 2622974 w 2832610"/>
              <a:gd name="connsiteY2" fmla="*/ 169819 h 2329837"/>
              <a:gd name="connsiteX3" fmla="*/ 2723272 w 2832610"/>
              <a:gd name="connsiteY3" fmla="*/ 587826 h 2329837"/>
              <a:gd name="connsiteX4" fmla="*/ 2709880 w 2832610"/>
              <a:gd name="connsiteY4" fmla="*/ 909053 h 2329837"/>
              <a:gd name="connsiteX5" fmla="*/ 2818340 w 2832610"/>
              <a:gd name="connsiteY5" fmla="*/ 1504376 h 2329837"/>
              <a:gd name="connsiteX6" fmla="*/ 2798909 w 2832610"/>
              <a:gd name="connsiteY6" fmla="*/ 1901591 h 2329837"/>
              <a:gd name="connsiteX7" fmla="*/ 2524112 w 2832610"/>
              <a:gd name="connsiteY7" fmla="*/ 2024634 h 2329837"/>
              <a:gd name="connsiteX8" fmla="*/ 2090398 w 2832610"/>
              <a:gd name="connsiteY8" fmla="*/ 2085414 h 2329837"/>
              <a:gd name="connsiteX9" fmla="*/ 1648063 w 2832610"/>
              <a:gd name="connsiteY9" fmla="*/ 2203758 h 2329837"/>
              <a:gd name="connsiteX10" fmla="*/ 1198420 w 2832610"/>
              <a:gd name="connsiteY10" fmla="*/ 2210414 h 2329837"/>
              <a:gd name="connsiteX11" fmla="*/ 596730 w 2832610"/>
              <a:gd name="connsiteY11" fmla="*/ 2322912 h 2329837"/>
              <a:gd name="connsiteX12" fmla="*/ 324538 w 2832610"/>
              <a:gd name="connsiteY12" fmla="*/ 2285915 h 2329837"/>
              <a:gd name="connsiteX13" fmla="*/ 221635 w 2832610"/>
              <a:gd name="connsiteY13" fmla="*/ 2027949 h 2329837"/>
              <a:gd name="connsiteX14" fmla="*/ 141138 w 2832610"/>
              <a:gd name="connsiteY14" fmla="*/ 1691701 h 2329837"/>
              <a:gd name="connsiteX15" fmla="*/ 121381 w 2832610"/>
              <a:gd name="connsiteY15" fmla="*/ 1253015 h 2329837"/>
              <a:gd name="connsiteX16" fmla="*/ 31410 w 2832610"/>
              <a:gd name="connsiteY16" fmla="*/ 908702 h 2329837"/>
              <a:gd name="connsiteX17" fmla="*/ 15964 w 2832610"/>
              <a:gd name="connsiteY17" fmla="*/ 441234 h 2329837"/>
              <a:gd name="connsiteX18" fmla="*/ 245972 w 2832610"/>
              <a:gd name="connsiteY18" fmla="*/ 296289 h 2329837"/>
              <a:gd name="connsiteX19" fmla="*/ 713709 w 2832610"/>
              <a:gd name="connsiteY19" fmla="*/ 240133 h 2329837"/>
              <a:gd name="connsiteX20" fmla="*/ 1091869 w 2832610"/>
              <a:gd name="connsiteY20" fmla="*/ 140176 h 2329837"/>
              <a:gd name="connsiteX21" fmla="*/ 1436420 w 2832610"/>
              <a:gd name="connsiteY21" fmla="*/ 157640 h 2329837"/>
              <a:gd name="connsiteX22" fmla="*/ 1848604 w 2832610"/>
              <a:gd name="connsiteY22" fmla="*/ 62306 h 2329837"/>
              <a:gd name="connsiteX23" fmla="*/ 2207377 w 2832610"/>
              <a:gd name="connsiteY23" fmla="*/ 2636 h 2329837"/>
              <a:gd name="connsiteX24" fmla="*/ 2332466 w 2832610"/>
              <a:gd name="connsiteY24" fmla="*/ 2130 h 232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32610" h="2329837">
                <a:moveTo>
                  <a:pt x="2332466" y="2130"/>
                </a:moveTo>
                <a:cubicBezTo>
                  <a:pt x="2368743" y="5461"/>
                  <a:pt x="2401438" y="13011"/>
                  <a:pt x="2436071" y="26943"/>
                </a:cubicBezTo>
                <a:cubicBezTo>
                  <a:pt x="2505337" y="54807"/>
                  <a:pt x="2575106" y="76338"/>
                  <a:pt x="2622974" y="169819"/>
                </a:cubicBezTo>
                <a:cubicBezTo>
                  <a:pt x="2670840" y="263299"/>
                  <a:pt x="2708787" y="464620"/>
                  <a:pt x="2723272" y="587826"/>
                </a:cubicBezTo>
                <a:cubicBezTo>
                  <a:pt x="2737757" y="711031"/>
                  <a:pt x="2694036" y="756294"/>
                  <a:pt x="2709880" y="909053"/>
                </a:cubicBezTo>
                <a:cubicBezTo>
                  <a:pt x="2725725" y="1061811"/>
                  <a:pt x="2803502" y="1338954"/>
                  <a:pt x="2818340" y="1504376"/>
                </a:cubicBezTo>
                <a:cubicBezTo>
                  <a:pt x="2833178" y="1669799"/>
                  <a:pt x="2847947" y="1814881"/>
                  <a:pt x="2798909" y="1901591"/>
                </a:cubicBezTo>
                <a:cubicBezTo>
                  <a:pt x="2749871" y="1988301"/>
                  <a:pt x="2642197" y="1993997"/>
                  <a:pt x="2524112" y="2024634"/>
                </a:cubicBezTo>
                <a:cubicBezTo>
                  <a:pt x="2406027" y="2055272"/>
                  <a:pt x="2236406" y="2055560"/>
                  <a:pt x="2090398" y="2085414"/>
                </a:cubicBezTo>
                <a:cubicBezTo>
                  <a:pt x="1944390" y="2115268"/>
                  <a:pt x="1796726" y="2182925"/>
                  <a:pt x="1648063" y="2203758"/>
                </a:cubicBezTo>
                <a:cubicBezTo>
                  <a:pt x="1499400" y="2224592"/>
                  <a:pt x="1373642" y="2190555"/>
                  <a:pt x="1198420" y="2210414"/>
                </a:cubicBezTo>
                <a:cubicBezTo>
                  <a:pt x="1023198" y="2230273"/>
                  <a:pt x="742377" y="2310328"/>
                  <a:pt x="596730" y="2322912"/>
                </a:cubicBezTo>
                <a:cubicBezTo>
                  <a:pt x="451083" y="2335496"/>
                  <a:pt x="387054" y="2335076"/>
                  <a:pt x="324538" y="2285915"/>
                </a:cubicBezTo>
                <a:cubicBezTo>
                  <a:pt x="262022" y="2236754"/>
                  <a:pt x="252202" y="2126984"/>
                  <a:pt x="221635" y="2027949"/>
                </a:cubicBezTo>
                <a:cubicBezTo>
                  <a:pt x="191069" y="1928913"/>
                  <a:pt x="157847" y="1820857"/>
                  <a:pt x="141138" y="1691701"/>
                </a:cubicBezTo>
                <a:cubicBezTo>
                  <a:pt x="124429" y="1562545"/>
                  <a:pt x="139670" y="1383515"/>
                  <a:pt x="121381" y="1253015"/>
                </a:cubicBezTo>
                <a:cubicBezTo>
                  <a:pt x="103093" y="1122515"/>
                  <a:pt x="49698" y="1039202"/>
                  <a:pt x="31410" y="908702"/>
                </a:cubicBezTo>
                <a:cubicBezTo>
                  <a:pt x="13122" y="778202"/>
                  <a:pt x="-19796" y="543302"/>
                  <a:pt x="15964" y="441234"/>
                </a:cubicBezTo>
                <a:cubicBezTo>
                  <a:pt x="51724" y="339165"/>
                  <a:pt x="129681" y="329805"/>
                  <a:pt x="245972" y="296289"/>
                </a:cubicBezTo>
                <a:cubicBezTo>
                  <a:pt x="362262" y="262772"/>
                  <a:pt x="572727" y="266153"/>
                  <a:pt x="713709" y="240133"/>
                </a:cubicBezTo>
                <a:cubicBezTo>
                  <a:pt x="854692" y="214114"/>
                  <a:pt x="971417" y="153925"/>
                  <a:pt x="1091869" y="140176"/>
                </a:cubicBezTo>
                <a:cubicBezTo>
                  <a:pt x="1212321" y="126426"/>
                  <a:pt x="1310298" y="170618"/>
                  <a:pt x="1436420" y="157640"/>
                </a:cubicBezTo>
                <a:cubicBezTo>
                  <a:pt x="1562542" y="144661"/>
                  <a:pt x="1720111" y="88140"/>
                  <a:pt x="1848604" y="62306"/>
                </a:cubicBezTo>
                <a:cubicBezTo>
                  <a:pt x="1977096" y="36473"/>
                  <a:pt x="2109466" y="8530"/>
                  <a:pt x="2207377" y="2636"/>
                </a:cubicBezTo>
                <a:cubicBezTo>
                  <a:pt x="2256332" y="-311"/>
                  <a:pt x="2296190" y="-1200"/>
                  <a:pt x="2332466" y="213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28B779A0-D5D1-4045-BDAD-9BC85F594C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75749" y="476900"/>
            <a:ext cx="3112911" cy="2868077"/>
          </a:xfrm>
          <a:custGeom>
            <a:avLst/>
            <a:gdLst>
              <a:gd name="connsiteX0" fmla="*/ 971939 w 3112911"/>
              <a:gd name="connsiteY0" fmla="*/ 2785 h 2868077"/>
              <a:gd name="connsiteX1" fmla="*/ 1116722 w 3112911"/>
              <a:gd name="connsiteY1" fmla="*/ 50836 h 2868077"/>
              <a:gd name="connsiteX2" fmla="*/ 1527284 w 3112911"/>
              <a:gd name="connsiteY2" fmla="*/ 281857 h 2868077"/>
              <a:gd name="connsiteX3" fmla="*/ 1891449 w 3112911"/>
              <a:gd name="connsiteY3" fmla="*/ 424616 h 2868077"/>
              <a:gd name="connsiteX4" fmla="*/ 2159127 w 3112911"/>
              <a:gd name="connsiteY4" fmla="*/ 642260 h 2868077"/>
              <a:gd name="connsiteX5" fmla="*/ 2548012 w 3112911"/>
              <a:gd name="connsiteY5" fmla="*/ 808851 h 2868077"/>
              <a:gd name="connsiteX6" fmla="*/ 2872735 w 3112911"/>
              <a:gd name="connsiteY6" fmla="*/ 972662 h 2868077"/>
              <a:gd name="connsiteX7" fmla="*/ 3042893 w 3112911"/>
              <a:gd name="connsiteY7" fmla="*/ 1127381 h 2868077"/>
              <a:gd name="connsiteX8" fmla="*/ 3109284 w 3112911"/>
              <a:gd name="connsiteY8" fmla="*/ 1353076 h 2868077"/>
              <a:gd name="connsiteX9" fmla="*/ 2943259 w 3112911"/>
              <a:gd name="connsiteY9" fmla="*/ 1749592 h 2868077"/>
              <a:gd name="connsiteX10" fmla="*/ 2742680 w 3112911"/>
              <a:gd name="connsiteY10" fmla="*/ 2000858 h 2868077"/>
              <a:gd name="connsiteX11" fmla="*/ 2478485 w 3112911"/>
              <a:gd name="connsiteY11" fmla="*/ 2545261 h 2868077"/>
              <a:gd name="connsiteX12" fmla="*/ 2228142 w 3112911"/>
              <a:gd name="connsiteY12" fmla="*/ 2854268 h 2868077"/>
              <a:gd name="connsiteX13" fmla="*/ 1933735 w 3112911"/>
              <a:gd name="connsiteY13" fmla="*/ 2791199 h 2868077"/>
              <a:gd name="connsiteX14" fmla="*/ 1547892 w 3112911"/>
              <a:gd name="connsiteY14" fmla="*/ 2584010 h 2868077"/>
              <a:gd name="connsiteX15" fmla="*/ 1121086 w 3112911"/>
              <a:gd name="connsiteY15" fmla="*/ 2418172 h 2868077"/>
              <a:gd name="connsiteX16" fmla="*/ 754367 w 3112911"/>
              <a:gd name="connsiteY16" fmla="*/ 2157904 h 2868077"/>
              <a:gd name="connsiteX17" fmla="*/ 202442 w 3112911"/>
              <a:gd name="connsiteY17" fmla="*/ 1893205 h 2868077"/>
              <a:gd name="connsiteX18" fmla="*/ 4685 w 3112911"/>
              <a:gd name="connsiteY18" fmla="*/ 1702550 h 2868077"/>
              <a:gd name="connsiteX19" fmla="*/ 74060 w 3112911"/>
              <a:gd name="connsiteY19" fmla="*/ 1433621 h 2868077"/>
              <a:gd name="connsiteX20" fmla="*/ 207760 w 3112911"/>
              <a:gd name="connsiteY20" fmla="*/ 1114769 h 2868077"/>
              <a:gd name="connsiteX21" fmla="*/ 450986 w 3112911"/>
              <a:gd name="connsiteY21" fmla="*/ 749150 h 2868077"/>
              <a:gd name="connsiteX22" fmla="*/ 581806 w 3112911"/>
              <a:gd name="connsiteY22" fmla="*/ 418193 h 2868077"/>
              <a:gd name="connsiteX23" fmla="*/ 845514 w 3112911"/>
              <a:gd name="connsiteY23" fmla="*/ 31899 h 2868077"/>
              <a:gd name="connsiteX24" fmla="*/ 971939 w 3112911"/>
              <a:gd name="connsiteY24" fmla="*/ 2785 h 286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112911" h="2868077">
                <a:moveTo>
                  <a:pt x="971939" y="2785"/>
                </a:moveTo>
                <a:cubicBezTo>
                  <a:pt x="1014394" y="9965"/>
                  <a:pt x="1059908" y="30006"/>
                  <a:pt x="1116722" y="50836"/>
                </a:cubicBezTo>
                <a:cubicBezTo>
                  <a:pt x="1230350" y="92496"/>
                  <a:pt x="1398163" y="219561"/>
                  <a:pt x="1527284" y="281857"/>
                </a:cubicBezTo>
                <a:cubicBezTo>
                  <a:pt x="1656405" y="344154"/>
                  <a:pt x="1786141" y="364549"/>
                  <a:pt x="1891449" y="424616"/>
                </a:cubicBezTo>
                <a:cubicBezTo>
                  <a:pt x="1996756" y="484683"/>
                  <a:pt x="2049700" y="578221"/>
                  <a:pt x="2159127" y="642260"/>
                </a:cubicBezTo>
                <a:cubicBezTo>
                  <a:pt x="2268554" y="706299"/>
                  <a:pt x="2429078" y="753784"/>
                  <a:pt x="2548012" y="808851"/>
                </a:cubicBezTo>
                <a:cubicBezTo>
                  <a:pt x="2666946" y="863918"/>
                  <a:pt x="2790255" y="919574"/>
                  <a:pt x="2872735" y="972662"/>
                </a:cubicBezTo>
                <a:cubicBezTo>
                  <a:pt x="2955215" y="1025750"/>
                  <a:pt x="3003468" y="1063979"/>
                  <a:pt x="3042893" y="1127381"/>
                </a:cubicBezTo>
                <a:cubicBezTo>
                  <a:pt x="3082317" y="1190784"/>
                  <a:pt x="3125889" y="1249374"/>
                  <a:pt x="3109284" y="1353076"/>
                </a:cubicBezTo>
                <a:cubicBezTo>
                  <a:pt x="3092678" y="1456778"/>
                  <a:pt x="3004359" y="1641629"/>
                  <a:pt x="2943259" y="1749592"/>
                </a:cubicBezTo>
                <a:cubicBezTo>
                  <a:pt x="2882159" y="1857556"/>
                  <a:pt x="2820143" y="1868247"/>
                  <a:pt x="2742680" y="2000858"/>
                </a:cubicBezTo>
                <a:cubicBezTo>
                  <a:pt x="2665218" y="2133469"/>
                  <a:pt x="2564241" y="2403026"/>
                  <a:pt x="2478485" y="2545261"/>
                </a:cubicBezTo>
                <a:cubicBezTo>
                  <a:pt x="2392729" y="2687495"/>
                  <a:pt x="2318933" y="2813278"/>
                  <a:pt x="2228142" y="2854268"/>
                </a:cubicBezTo>
                <a:cubicBezTo>
                  <a:pt x="2137350" y="2895258"/>
                  <a:pt x="2047110" y="2836242"/>
                  <a:pt x="1933735" y="2791199"/>
                </a:cubicBezTo>
                <a:cubicBezTo>
                  <a:pt x="1820361" y="2746157"/>
                  <a:pt x="1683334" y="2646181"/>
                  <a:pt x="1547892" y="2584010"/>
                </a:cubicBezTo>
                <a:cubicBezTo>
                  <a:pt x="1412451" y="2521839"/>
                  <a:pt x="1253341" y="2489190"/>
                  <a:pt x="1121086" y="2418172"/>
                </a:cubicBezTo>
                <a:cubicBezTo>
                  <a:pt x="988832" y="2347154"/>
                  <a:pt x="907474" y="2245398"/>
                  <a:pt x="754367" y="2157904"/>
                </a:cubicBezTo>
                <a:cubicBezTo>
                  <a:pt x="601260" y="2070409"/>
                  <a:pt x="327389" y="1969098"/>
                  <a:pt x="202442" y="1893205"/>
                </a:cubicBezTo>
                <a:cubicBezTo>
                  <a:pt x="77494" y="1817313"/>
                  <a:pt x="26082" y="1779147"/>
                  <a:pt x="4685" y="1702550"/>
                </a:cubicBezTo>
                <a:cubicBezTo>
                  <a:pt x="-16712" y="1625952"/>
                  <a:pt x="40214" y="1531584"/>
                  <a:pt x="74060" y="1433621"/>
                </a:cubicBezTo>
                <a:cubicBezTo>
                  <a:pt x="107906" y="1335657"/>
                  <a:pt x="144939" y="1228847"/>
                  <a:pt x="207760" y="1114769"/>
                </a:cubicBezTo>
                <a:cubicBezTo>
                  <a:pt x="270581" y="1000690"/>
                  <a:pt x="388645" y="865246"/>
                  <a:pt x="450986" y="749150"/>
                </a:cubicBezTo>
                <a:cubicBezTo>
                  <a:pt x="513327" y="633054"/>
                  <a:pt x="519465" y="534290"/>
                  <a:pt x="581806" y="418193"/>
                </a:cubicBezTo>
                <a:cubicBezTo>
                  <a:pt x="644147" y="302097"/>
                  <a:pt x="756361" y="93125"/>
                  <a:pt x="845514" y="31899"/>
                </a:cubicBezTo>
                <a:cubicBezTo>
                  <a:pt x="890090" y="1286"/>
                  <a:pt x="929485" y="-4395"/>
                  <a:pt x="971939" y="278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>
            <a:extLst>
              <a:ext uri="{FF2B5EF4-FFF2-40B4-BE49-F238E27FC236}">
                <a16:creationId xmlns:a16="http://schemas.microsoft.com/office/drawing/2014/main" xmlns="" id="{702301BE-C290-4B17-B6F6-9F2895623A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677739" y="2011340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4 w 2436685"/>
              <a:gd name="connsiteY1" fmla="*/ 2144 h 2413001"/>
              <a:gd name="connsiteX2" fmla="*/ 1709429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8 w 2436685"/>
              <a:gd name="connsiteY5" fmla="*/ 917072 h 2413001"/>
              <a:gd name="connsiteX6" fmla="*/ 2422018 w 2436685"/>
              <a:gd name="connsiteY6" fmla="*/ 1427320 h 2413001"/>
              <a:gd name="connsiteX7" fmla="*/ 2413220 w 2436685"/>
              <a:gd name="connsiteY7" fmla="*/ 1744026 h 2413001"/>
              <a:gd name="connsiteX8" fmla="*/ 2210880 w 2436685"/>
              <a:gd name="connsiteY8" fmla="*/ 1990353 h 2413001"/>
              <a:gd name="connsiteX9" fmla="*/ 1938162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1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9 w 2436685"/>
              <a:gd name="connsiteY18" fmla="*/ 248471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8" y="1044"/>
                  <a:pt x="1392724" y="2144"/>
                </a:cubicBezTo>
                <a:cubicBezTo>
                  <a:pt x="1534948" y="6542"/>
                  <a:pt x="1602394" y="19739"/>
                  <a:pt x="1709429" y="63725"/>
                </a:cubicBezTo>
                <a:cubicBezTo>
                  <a:pt x="1816465" y="107712"/>
                  <a:pt x="1948426" y="188355"/>
                  <a:pt x="2034933" y="266065"/>
                </a:cubicBezTo>
                <a:cubicBezTo>
                  <a:pt x="2121440" y="343775"/>
                  <a:pt x="2163961" y="421486"/>
                  <a:pt x="2228475" y="529987"/>
                </a:cubicBezTo>
                <a:cubicBezTo>
                  <a:pt x="2292989" y="638488"/>
                  <a:pt x="2389760" y="767516"/>
                  <a:pt x="2422018" y="917072"/>
                </a:cubicBezTo>
                <a:cubicBezTo>
                  <a:pt x="2454275" y="1066628"/>
                  <a:pt x="2423484" y="1289494"/>
                  <a:pt x="2422018" y="1427320"/>
                </a:cubicBezTo>
                <a:cubicBezTo>
                  <a:pt x="2420552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0" y="1990353"/>
                </a:cubicBezTo>
                <a:cubicBezTo>
                  <a:pt x="2131704" y="2073928"/>
                  <a:pt x="2084785" y="2176565"/>
                  <a:pt x="1938162" y="2245477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7" y="2414094"/>
                  <a:pt x="697730" y="2359843"/>
                </a:cubicBezTo>
                <a:cubicBezTo>
                  <a:pt x="540844" y="2305593"/>
                  <a:pt x="473397" y="2170700"/>
                  <a:pt x="389821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4"/>
                  <a:pt x="433809" y="248471"/>
                </a:cubicBezTo>
                <a:cubicBezTo>
                  <a:pt x="524715" y="191288"/>
                  <a:pt x="696264" y="78388"/>
                  <a:pt x="856083" y="37333"/>
                </a:cubicBezTo>
                <a:cubicBezTo>
                  <a:pt x="975948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755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C73C17A3-BCF7-41A7-B192-CEAF72546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6C2EAF2-0F92-4632-AFEC-C1283C15F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BC729A9-319F-4974-82BD-2B6DDB637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A615D-183C-4CC0-8A7E-1D57F3E803DE}" type="datetimeFigureOut">
              <a:rPr lang="zh-CN" altLang="en-US" smtClean="0"/>
              <a:pPr/>
              <a:t>2020/9/4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1FA638A-52AA-461F-852B-E591ADBB9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D774C2E-B925-4C67-B2A5-DAA94FD72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C782F-1556-4DE6-BF48-B9D4B83631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184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5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emf"/><Relationship Id="rId5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2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image" Target="../media/image25.emf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27.jpeg"/><Relationship Id="rId10" Type="http://schemas.openxmlformats.org/officeDocument/2006/relationships/image" Target="../media/image12.emf"/><Relationship Id="rId4" Type="http://schemas.openxmlformats.org/officeDocument/2006/relationships/image" Target="../media/image26.jpeg"/><Relationship Id="rId9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6.emf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emf"/><Relationship Id="rId4" Type="http://schemas.openxmlformats.org/officeDocument/2006/relationships/image" Target="../media/image28.emf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6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3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7.emf"/><Relationship Id="rId7" Type="http://schemas.openxmlformats.org/officeDocument/2006/relationships/image" Target="../media/image43.jpeg"/><Relationship Id="rId12" Type="http://schemas.openxmlformats.org/officeDocument/2006/relationships/image" Target="../media/image2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22.emf"/><Relationship Id="rId5" Type="http://schemas.openxmlformats.org/officeDocument/2006/relationships/image" Target="../media/image41.jpeg"/><Relationship Id="rId10" Type="http://schemas.openxmlformats.org/officeDocument/2006/relationships/image" Target="../media/image21.emf"/><Relationship Id="rId4" Type="http://schemas.openxmlformats.org/officeDocument/2006/relationships/image" Target="../media/image40.jpeg"/><Relationship Id="rId9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38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4BFC9-C27B-4D12-A8BF-9AEE684BD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2521528-7B30-4E1A-ACC3-4B8B0AC06A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08612109-AC82-46AC-ACFB-50AF579F87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" r="498"/>
          <a:stretch/>
        </p:blipFill>
        <p:spPr>
          <a:xfrm>
            <a:off x="-12542" y="0"/>
            <a:ext cx="12204542" cy="607695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B5E50EE-01D5-4C5E-8798-54D4222E278D}"/>
              </a:ext>
            </a:extLst>
          </p:cNvPr>
          <p:cNvSpPr txBox="1"/>
          <p:nvPr/>
        </p:nvSpPr>
        <p:spPr>
          <a:xfrm>
            <a:off x="2673350" y="2848243"/>
            <a:ext cx="8318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儿童节活动策划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7A6776D-EA6F-44F7-9062-E121ABBE9BC6}"/>
              </a:ext>
            </a:extLst>
          </p:cNvPr>
          <p:cNvSpPr txBox="1"/>
          <p:nvPr/>
        </p:nvSpPr>
        <p:spPr>
          <a:xfrm>
            <a:off x="3797300" y="4170209"/>
            <a:ext cx="651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HAPPY CHILREND’S  DAY</a:t>
            </a:r>
            <a:endParaRPr lang="zh-CN" altLang="en-US" sz="3200" b="1" dirty="0">
              <a:solidFill>
                <a:schemeClr val="bg1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41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576FD80-7FD7-4FC7-80BF-09BAA600F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28526A1-7698-421F-B65B-0693FE3FB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5BA5DF7-FDC9-4D45-9DA2-51C5F535A8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06" t="21897" r="11614"/>
          <a:stretch/>
        </p:blipFill>
        <p:spPr>
          <a:xfrm>
            <a:off x="0" y="0"/>
            <a:ext cx="12204542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97BC70B-8B9B-4867-ABF0-8C56850B412D}"/>
              </a:ext>
            </a:extLst>
          </p:cNvPr>
          <p:cNvSpPr txBox="1"/>
          <p:nvPr/>
        </p:nvSpPr>
        <p:spPr>
          <a:xfrm>
            <a:off x="734797" y="2113985"/>
            <a:ext cx="861774" cy="32076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CONTENT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4D8D96C-599C-44C8-9EA9-A8FD829F5990}"/>
              </a:ext>
            </a:extLst>
          </p:cNvPr>
          <p:cNvSpPr txBox="1"/>
          <p:nvPr/>
        </p:nvSpPr>
        <p:spPr>
          <a:xfrm>
            <a:off x="3835373" y="2773108"/>
            <a:ext cx="3100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请输入标题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37F7F40A-40C2-4FD3-981B-BD75A86DAC1F}"/>
              </a:ext>
            </a:extLst>
          </p:cNvPr>
          <p:cNvSpPr txBox="1"/>
          <p:nvPr/>
        </p:nvSpPr>
        <p:spPr>
          <a:xfrm>
            <a:off x="3835373" y="3863933"/>
            <a:ext cx="3100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请输入标题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4563B73-12E2-4FE4-986A-7ED0AF1FAE2B}"/>
              </a:ext>
            </a:extLst>
          </p:cNvPr>
          <p:cNvSpPr txBox="1"/>
          <p:nvPr/>
        </p:nvSpPr>
        <p:spPr>
          <a:xfrm>
            <a:off x="2434771" y="2725803"/>
            <a:ext cx="150580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经典综艺体简" panose="02010609000101010101" pitchFamily="49" charset="-122"/>
              </a:rPr>
              <a:t>01.</a:t>
            </a:r>
            <a:endParaRPr lang="zh-CN" altLang="en-US" sz="3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经典综艺体简" panose="0201060900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438B172-498B-447B-B627-C2FAF2ADFE7A}"/>
              </a:ext>
            </a:extLst>
          </p:cNvPr>
          <p:cNvSpPr txBox="1"/>
          <p:nvPr/>
        </p:nvSpPr>
        <p:spPr>
          <a:xfrm>
            <a:off x="2581732" y="3802377"/>
            <a:ext cx="126697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经典综艺体简" panose="02010609000101010101" pitchFamily="49" charset="-122"/>
              </a:rPr>
              <a:t>02.</a:t>
            </a:r>
            <a:endParaRPr lang="zh-CN" altLang="en-US" sz="3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经典综艺体简" panose="0201060900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AC3214F-B7D5-49FC-9A96-DB069FD19E6D}"/>
              </a:ext>
            </a:extLst>
          </p:cNvPr>
          <p:cNvSpPr txBox="1"/>
          <p:nvPr/>
        </p:nvSpPr>
        <p:spPr>
          <a:xfrm>
            <a:off x="7277054" y="2725803"/>
            <a:ext cx="3100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请输入标题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A1936080-AC8D-48F6-9E24-A55CE6942110}"/>
              </a:ext>
            </a:extLst>
          </p:cNvPr>
          <p:cNvSpPr txBox="1"/>
          <p:nvPr/>
        </p:nvSpPr>
        <p:spPr>
          <a:xfrm>
            <a:off x="7277054" y="3816628"/>
            <a:ext cx="31006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请输入标题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0AE34E1-C188-4339-9D17-29BAADFB997D}"/>
              </a:ext>
            </a:extLst>
          </p:cNvPr>
          <p:cNvSpPr txBox="1"/>
          <p:nvPr/>
        </p:nvSpPr>
        <p:spPr>
          <a:xfrm>
            <a:off x="5918270" y="2670901"/>
            <a:ext cx="150580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经典综艺体简" panose="02010609000101010101" pitchFamily="49" charset="-122"/>
              </a:rPr>
              <a:t>03.</a:t>
            </a:r>
            <a:endParaRPr lang="zh-CN" altLang="en-US" sz="3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经典综艺体简" panose="0201060900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CB8B0937-4004-4D3C-99E3-EFEF5953B1F9}"/>
              </a:ext>
            </a:extLst>
          </p:cNvPr>
          <p:cNvSpPr txBox="1"/>
          <p:nvPr/>
        </p:nvSpPr>
        <p:spPr>
          <a:xfrm>
            <a:off x="6096000" y="3777601"/>
            <a:ext cx="126697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经典综艺体简" panose="02010609000101010101" pitchFamily="49" charset="-122"/>
              </a:rPr>
              <a:t>04.</a:t>
            </a:r>
            <a:endParaRPr lang="zh-CN" altLang="en-US" sz="3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19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AEA927-BEB2-40F6-965F-99300F574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9B9681-97CD-475E-BE87-44051065AD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" r="498"/>
          <a:stretch/>
        </p:blipFill>
        <p:spPr>
          <a:xfrm>
            <a:off x="0" y="422956"/>
            <a:ext cx="12204542" cy="60769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721775D-B857-41EB-BD24-45976913B64B}"/>
              </a:ext>
            </a:extLst>
          </p:cNvPr>
          <p:cNvSpPr txBox="1"/>
          <p:nvPr/>
        </p:nvSpPr>
        <p:spPr>
          <a:xfrm>
            <a:off x="4866231" y="3485811"/>
            <a:ext cx="3009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第一部分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41C0B39-B4EF-414A-996E-E52319FF6E39}"/>
              </a:ext>
            </a:extLst>
          </p:cNvPr>
          <p:cNvSpPr txBox="1"/>
          <p:nvPr/>
        </p:nvSpPr>
        <p:spPr>
          <a:xfrm>
            <a:off x="4528458" y="4374639"/>
            <a:ext cx="4005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</a:rPr>
              <a:t>请输入标题内容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738508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385" y="196901"/>
            <a:ext cx="5052205" cy="1139459"/>
          </a:xfrm>
          <a:prstGeom prst="rect">
            <a:avLst/>
          </a:prstGeo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38" r="16338"/>
          <a:stretch>
            <a:fillRect/>
          </a:stretch>
        </p:blipFill>
        <p:spPr>
          <a:xfrm>
            <a:off x="6072188" y="4438650"/>
            <a:ext cx="2274887" cy="2252663"/>
          </a:xfrm>
          <a:ln>
            <a:solidFill>
              <a:schemeClr val="bg1"/>
            </a:solidFill>
          </a:ln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38" r="16338"/>
          <a:stretch>
            <a:fillRect/>
          </a:stretch>
        </p:blipFill>
        <p:spPr>
          <a:xfrm>
            <a:off x="8585200" y="2449513"/>
            <a:ext cx="2763838" cy="2736850"/>
          </a:xfrm>
          <a:ln>
            <a:solidFill>
              <a:schemeClr val="bg1"/>
            </a:solidFill>
          </a:ln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11" r="16311"/>
          <a:stretch>
            <a:fillRect/>
          </a:stretch>
        </p:blipFill>
        <p:spPr>
          <a:xfrm>
            <a:off x="5527675" y="1565275"/>
            <a:ext cx="2276475" cy="2252663"/>
          </a:xfrm>
          <a:ln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188" y="3215891"/>
            <a:ext cx="5128276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4140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715" y="246095"/>
            <a:ext cx="4171546" cy="106409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 flipH="1">
            <a:off x="382018" y="1637732"/>
            <a:ext cx="3466648" cy="1680030"/>
          </a:xfrm>
          <a:custGeom>
            <a:avLst/>
            <a:gdLst>
              <a:gd name="connsiteX0" fmla="*/ 0 w 3482366"/>
              <a:gd name="connsiteY0" fmla="*/ 1024911 h 1680030"/>
              <a:gd name="connsiteX1" fmla="*/ 818866 w 3482366"/>
              <a:gd name="connsiteY1" fmla="*/ 1598117 h 1680030"/>
              <a:gd name="connsiteX2" fmla="*/ 2975212 w 3482366"/>
              <a:gd name="connsiteY2" fmla="*/ 1543526 h 1680030"/>
              <a:gd name="connsiteX3" fmla="*/ 3398293 w 3482366"/>
              <a:gd name="connsiteY3" fmla="*/ 369819 h 1680030"/>
              <a:gd name="connsiteX4" fmla="*/ 1705970 w 3482366"/>
              <a:gd name="connsiteY4" fmla="*/ 1329 h 1680030"/>
              <a:gd name="connsiteX5" fmla="*/ 723332 w 3482366"/>
              <a:gd name="connsiteY5" fmla="*/ 465353 h 1680030"/>
              <a:gd name="connsiteX6" fmla="*/ 423081 w 3482366"/>
              <a:gd name="connsiteY6" fmla="*/ 1079502 h 168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2366" h="1680030">
                <a:moveTo>
                  <a:pt x="0" y="1024911"/>
                </a:moveTo>
                <a:cubicBezTo>
                  <a:pt x="161498" y="1268296"/>
                  <a:pt x="322997" y="1511681"/>
                  <a:pt x="818866" y="1598117"/>
                </a:cubicBezTo>
                <a:cubicBezTo>
                  <a:pt x="1314735" y="1684553"/>
                  <a:pt x="2545308" y="1748242"/>
                  <a:pt x="2975212" y="1543526"/>
                </a:cubicBezTo>
                <a:cubicBezTo>
                  <a:pt x="3405116" y="1338810"/>
                  <a:pt x="3609833" y="626852"/>
                  <a:pt x="3398293" y="369819"/>
                </a:cubicBezTo>
                <a:cubicBezTo>
                  <a:pt x="3186753" y="112786"/>
                  <a:pt x="2151797" y="-14593"/>
                  <a:pt x="1705970" y="1329"/>
                </a:cubicBezTo>
                <a:cubicBezTo>
                  <a:pt x="1260143" y="17251"/>
                  <a:pt x="937147" y="285658"/>
                  <a:pt x="723332" y="465353"/>
                </a:cubicBezTo>
                <a:cubicBezTo>
                  <a:pt x="509517" y="645048"/>
                  <a:pt x="466299" y="862275"/>
                  <a:pt x="423081" y="1079502"/>
                </a:cubicBezTo>
              </a:path>
            </a:pathLst>
          </a:custGeom>
          <a:noFill/>
          <a:ln w="28575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3747DBC-4E54-47BA-B350-26D5763E8539}"/>
              </a:ext>
            </a:extLst>
          </p:cNvPr>
          <p:cNvSpPr/>
          <p:nvPr/>
        </p:nvSpPr>
        <p:spPr>
          <a:xfrm>
            <a:off x="825965" y="1669160"/>
            <a:ext cx="1944530" cy="16171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7683690" y="4121623"/>
            <a:ext cx="3957850" cy="2195489"/>
          </a:xfrm>
          <a:custGeom>
            <a:avLst/>
            <a:gdLst>
              <a:gd name="connsiteX0" fmla="*/ 0 w 3482366"/>
              <a:gd name="connsiteY0" fmla="*/ 1024911 h 1680030"/>
              <a:gd name="connsiteX1" fmla="*/ 818866 w 3482366"/>
              <a:gd name="connsiteY1" fmla="*/ 1598117 h 1680030"/>
              <a:gd name="connsiteX2" fmla="*/ 2975212 w 3482366"/>
              <a:gd name="connsiteY2" fmla="*/ 1543526 h 1680030"/>
              <a:gd name="connsiteX3" fmla="*/ 3398293 w 3482366"/>
              <a:gd name="connsiteY3" fmla="*/ 369819 h 1680030"/>
              <a:gd name="connsiteX4" fmla="*/ 1705970 w 3482366"/>
              <a:gd name="connsiteY4" fmla="*/ 1329 h 1680030"/>
              <a:gd name="connsiteX5" fmla="*/ 723332 w 3482366"/>
              <a:gd name="connsiteY5" fmla="*/ 465353 h 1680030"/>
              <a:gd name="connsiteX6" fmla="*/ 423081 w 3482366"/>
              <a:gd name="connsiteY6" fmla="*/ 1079502 h 168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2366" h="1680030">
                <a:moveTo>
                  <a:pt x="0" y="1024911"/>
                </a:moveTo>
                <a:cubicBezTo>
                  <a:pt x="161498" y="1268296"/>
                  <a:pt x="322997" y="1511681"/>
                  <a:pt x="818866" y="1598117"/>
                </a:cubicBezTo>
                <a:cubicBezTo>
                  <a:pt x="1314735" y="1684553"/>
                  <a:pt x="2545308" y="1748242"/>
                  <a:pt x="2975212" y="1543526"/>
                </a:cubicBezTo>
                <a:cubicBezTo>
                  <a:pt x="3405116" y="1338810"/>
                  <a:pt x="3609833" y="626852"/>
                  <a:pt x="3398293" y="369819"/>
                </a:cubicBezTo>
                <a:cubicBezTo>
                  <a:pt x="3186753" y="112786"/>
                  <a:pt x="2151797" y="-14593"/>
                  <a:pt x="1705970" y="1329"/>
                </a:cubicBezTo>
                <a:cubicBezTo>
                  <a:pt x="1260143" y="17251"/>
                  <a:pt x="937147" y="285658"/>
                  <a:pt x="723332" y="465353"/>
                </a:cubicBezTo>
                <a:cubicBezTo>
                  <a:pt x="509517" y="645048"/>
                  <a:pt x="466299" y="862275"/>
                  <a:pt x="423081" y="1079502"/>
                </a:cubicBezTo>
              </a:path>
            </a:pathLst>
          </a:custGeom>
          <a:noFill/>
          <a:ln w="28575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3747DBC-4E54-47BA-B350-26D5763E8539}"/>
              </a:ext>
            </a:extLst>
          </p:cNvPr>
          <p:cNvSpPr/>
          <p:nvPr/>
        </p:nvSpPr>
        <p:spPr>
          <a:xfrm>
            <a:off x="8859627" y="4490353"/>
            <a:ext cx="1944530" cy="16171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B7FADC1-245E-4279-8A2F-7C872D18A69F}"/>
              </a:ext>
            </a:extLst>
          </p:cNvPr>
          <p:cNvGrpSpPr/>
          <p:nvPr/>
        </p:nvGrpSpPr>
        <p:grpSpPr>
          <a:xfrm>
            <a:off x="5276326" y="1828800"/>
            <a:ext cx="1566321" cy="4612405"/>
            <a:chOff x="489911" y="0"/>
            <a:chExt cx="2481478" cy="730730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CEC93EE8-3887-4761-A391-C6F3D0E47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911" y="0"/>
              <a:ext cx="2259488" cy="609600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5FDF68E9-0FC5-45F4-A6F0-DEB1DF6D0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35423" y="2390206"/>
              <a:ext cx="462006" cy="1315588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DCD1E5C5-12B6-4734-A399-7647E4F8D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6128" y="3312231"/>
              <a:ext cx="445261" cy="1218110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3254527C-1B68-4FE1-B5CA-A73F760BC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9753" y="3152981"/>
              <a:ext cx="382646" cy="139212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26961097-C2E8-4B6F-ABBF-B0D1A6961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36327" y="4627819"/>
              <a:ext cx="431347" cy="78655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C5FAFB06-4369-42A4-866D-60740ABA9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5161" y="5453101"/>
              <a:ext cx="1802513" cy="185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40128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圆角矩形 78"/>
          <p:cNvSpPr/>
          <p:nvPr/>
        </p:nvSpPr>
        <p:spPr>
          <a:xfrm>
            <a:off x="1114933" y="3999073"/>
            <a:ext cx="2478787" cy="1595120"/>
          </a:xfrm>
          <a:prstGeom prst="roundRect">
            <a:avLst>
              <a:gd name="adj" fmla="val 1029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338860" y="27196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5145687" y="259502"/>
            <a:ext cx="4796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4892447" y="3988913"/>
            <a:ext cx="2478787" cy="1595120"/>
          </a:xfrm>
          <a:prstGeom prst="roundRect">
            <a:avLst>
              <a:gd name="adj" fmla="val 1029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8669961" y="3988913"/>
            <a:ext cx="2478787" cy="1595120"/>
          </a:xfrm>
          <a:prstGeom prst="roundRect">
            <a:avLst>
              <a:gd name="adj" fmla="val 1029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1227696" y="4636815"/>
            <a:ext cx="2653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Ppt all text within the icon can be arbitrarily change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the size of color, etc.</a:t>
            </a:r>
          </a:p>
        </p:txBody>
      </p:sp>
      <p:sp>
        <p:nvSpPr>
          <p:cNvPr id="136" name="矩形 135"/>
          <p:cNvSpPr/>
          <p:nvPr/>
        </p:nvSpPr>
        <p:spPr>
          <a:xfrm>
            <a:off x="1679789" y="425482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37" name="矩形 136"/>
          <p:cNvSpPr/>
          <p:nvPr/>
        </p:nvSpPr>
        <p:spPr>
          <a:xfrm>
            <a:off x="5002495" y="4636815"/>
            <a:ext cx="2653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Ppt all text within the icon can be arbitrarily change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the size of color, etc.</a:t>
            </a:r>
          </a:p>
        </p:txBody>
      </p:sp>
      <p:sp>
        <p:nvSpPr>
          <p:cNvPr id="138" name="矩形 137"/>
          <p:cNvSpPr/>
          <p:nvPr/>
        </p:nvSpPr>
        <p:spPr>
          <a:xfrm>
            <a:off x="5454588" y="425482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39" name="矩形 138"/>
          <p:cNvSpPr/>
          <p:nvPr/>
        </p:nvSpPr>
        <p:spPr>
          <a:xfrm>
            <a:off x="8886308" y="4634179"/>
            <a:ext cx="2653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Ppt all text within the icon can be arbitrarily change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the size of color, etc.</a:t>
            </a:r>
          </a:p>
        </p:txBody>
      </p:sp>
      <p:sp>
        <p:nvSpPr>
          <p:cNvPr id="140" name="矩形 139"/>
          <p:cNvSpPr/>
          <p:nvPr/>
        </p:nvSpPr>
        <p:spPr>
          <a:xfrm>
            <a:off x="9338401" y="4252192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pic>
        <p:nvPicPr>
          <p:cNvPr id="16" name="图片 15" descr="1 (15)">
            <a:extLst>
              <a:ext uri="{FF2B5EF4-FFF2-40B4-BE49-F238E27FC236}">
                <a16:creationId xmlns:a16="http://schemas.microsoft.com/office/drawing/2014/main" xmlns="" id="{A6F88AE1-EAC2-413D-97A7-48AFB3CD8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321" y="1458422"/>
            <a:ext cx="2112010" cy="24142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1 (15)">
            <a:extLst>
              <a:ext uri="{FF2B5EF4-FFF2-40B4-BE49-F238E27FC236}">
                <a16:creationId xmlns:a16="http://schemas.microsoft.com/office/drawing/2014/main" xmlns="" id="{A56091D9-CA79-4196-896F-DFA40D906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495" y="1458422"/>
            <a:ext cx="2112010" cy="24142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 descr="1 (15)">
            <a:extLst>
              <a:ext uri="{FF2B5EF4-FFF2-40B4-BE49-F238E27FC236}">
                <a16:creationId xmlns:a16="http://schemas.microsoft.com/office/drawing/2014/main" xmlns="" id="{B279D7B7-A16E-4BC6-ACF5-C42F67407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3398" y="1574643"/>
            <a:ext cx="2112010" cy="24142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7667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7" grpId="0"/>
      <p:bldP spid="78" grpId="0"/>
      <p:bldP spid="82" grpId="0" animBg="1"/>
      <p:bldP spid="109" grpId="0" animBg="1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91" b="3291"/>
          <a:stretch>
            <a:fillRect/>
          </a:stretch>
        </p:blipFill>
        <p:spPr>
          <a:xfrm>
            <a:off x="2233613" y="1936750"/>
            <a:ext cx="7369175" cy="4589463"/>
          </a:xfr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690" y="899568"/>
            <a:ext cx="5060274" cy="7381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2499" y="1320800"/>
            <a:ext cx="1802513" cy="1854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8798" y="4049975"/>
            <a:ext cx="1332844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8296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5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667">
                                          <p:cBhvr additive="base"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667">
                                          <p:cBhvr additive="base"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386E21-BD9C-4C49-B300-8B5A7FFF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AEA927-BEB2-40F6-965F-99300F574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9B9681-97CD-475E-BE87-44051065AD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" r="498"/>
          <a:stretch/>
        </p:blipFill>
        <p:spPr>
          <a:xfrm>
            <a:off x="0" y="422956"/>
            <a:ext cx="12204542" cy="60769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721775D-B857-41EB-BD24-45976913B64B}"/>
              </a:ext>
            </a:extLst>
          </p:cNvPr>
          <p:cNvSpPr txBox="1"/>
          <p:nvPr/>
        </p:nvSpPr>
        <p:spPr>
          <a:xfrm>
            <a:off x="4866231" y="3485811"/>
            <a:ext cx="3009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第二部分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41C0B39-B4EF-414A-996E-E52319FF6E39}"/>
              </a:ext>
            </a:extLst>
          </p:cNvPr>
          <p:cNvSpPr txBox="1"/>
          <p:nvPr/>
        </p:nvSpPr>
        <p:spPr>
          <a:xfrm>
            <a:off x="4528458" y="4374639"/>
            <a:ext cx="4005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</a:rPr>
              <a:t>请输入标题内容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70579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385" y="196901"/>
            <a:ext cx="5052205" cy="1139459"/>
          </a:xfrm>
          <a:prstGeom prst="rect">
            <a:avLst/>
          </a:prstGeo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46" r="16346"/>
          <a:stretch>
            <a:fillRect/>
          </a:stretch>
        </p:blipFill>
        <p:spPr>
          <a:xfrm>
            <a:off x="7613650" y="4651375"/>
            <a:ext cx="1997075" cy="1978025"/>
          </a:xfrm>
          <a:ln>
            <a:solidFill>
              <a:schemeClr val="bg1"/>
            </a:solidFill>
          </a:ln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35" r="16335"/>
          <a:stretch>
            <a:fillRect/>
          </a:stretch>
        </p:blipFill>
        <p:spPr>
          <a:xfrm>
            <a:off x="8393113" y="1382713"/>
            <a:ext cx="2436812" cy="2413000"/>
          </a:xfrm>
          <a:ln>
            <a:solidFill>
              <a:schemeClr val="bg1"/>
            </a:solidFill>
          </a:ln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60" r="16360"/>
          <a:stretch>
            <a:fillRect/>
          </a:stretch>
        </p:blipFill>
        <p:spPr>
          <a:xfrm>
            <a:off x="1155700" y="1654175"/>
            <a:ext cx="2435225" cy="2413000"/>
          </a:xfrm>
          <a:ln>
            <a:solidFill>
              <a:schemeClr val="bg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1592" y="2083785"/>
            <a:ext cx="1840594" cy="3403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300392">
            <a:off x="6729459" y="2157837"/>
            <a:ext cx="913950" cy="3276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8512" y="3429000"/>
            <a:ext cx="1294763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010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690" y="899568"/>
            <a:ext cx="5060274" cy="73816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2053EFD-ECD5-43D0-A2A0-9D94A4BF2803}"/>
              </a:ext>
            </a:extLst>
          </p:cNvPr>
          <p:cNvSpPr/>
          <p:nvPr/>
        </p:nvSpPr>
        <p:spPr>
          <a:xfrm>
            <a:off x="4932416" y="5289792"/>
            <a:ext cx="25915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33747DBC-4E54-47BA-B350-26D5763E8539}"/>
              </a:ext>
            </a:extLst>
          </p:cNvPr>
          <p:cNvSpPr/>
          <p:nvPr/>
        </p:nvSpPr>
        <p:spPr>
          <a:xfrm>
            <a:off x="4753256" y="4754261"/>
            <a:ext cx="2949886" cy="4979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请在此添加副标题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02053EFD-ECD5-43D0-A2A0-9D94A4BF2803}"/>
              </a:ext>
            </a:extLst>
          </p:cNvPr>
          <p:cNvSpPr/>
          <p:nvPr/>
        </p:nvSpPr>
        <p:spPr>
          <a:xfrm>
            <a:off x="8974428" y="5289792"/>
            <a:ext cx="25915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3747DBC-4E54-47BA-B350-26D5763E8539}"/>
              </a:ext>
            </a:extLst>
          </p:cNvPr>
          <p:cNvSpPr/>
          <p:nvPr/>
        </p:nvSpPr>
        <p:spPr>
          <a:xfrm>
            <a:off x="8795268" y="4754261"/>
            <a:ext cx="2949886" cy="4979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请在此添加副标题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2053EFD-ECD5-43D0-A2A0-9D94A4BF2803}"/>
              </a:ext>
            </a:extLst>
          </p:cNvPr>
          <p:cNvSpPr/>
          <p:nvPr/>
        </p:nvSpPr>
        <p:spPr>
          <a:xfrm>
            <a:off x="711245" y="5852093"/>
            <a:ext cx="25915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请在此处添加详细描述文本，尽量与标题文本语言风格相符合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3747DBC-4E54-47BA-B350-26D5763E8539}"/>
              </a:ext>
            </a:extLst>
          </p:cNvPr>
          <p:cNvSpPr/>
          <p:nvPr/>
        </p:nvSpPr>
        <p:spPr>
          <a:xfrm>
            <a:off x="532085" y="5316562"/>
            <a:ext cx="2949886" cy="4979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请在此添加副标题</a:t>
            </a:r>
          </a:p>
        </p:txBody>
      </p:sp>
      <p:pic>
        <p:nvPicPr>
          <p:cNvPr id="14" name="图片 13" descr="1 (15)">
            <a:extLst>
              <a:ext uri="{FF2B5EF4-FFF2-40B4-BE49-F238E27FC236}">
                <a16:creationId xmlns:a16="http://schemas.microsoft.com/office/drawing/2014/main" xmlns="" id="{FA79BD44-ACFF-4637-9872-8191B1BD8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43" y="2625240"/>
            <a:ext cx="2184769" cy="24974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 descr="1 (15)">
            <a:extLst>
              <a:ext uri="{FF2B5EF4-FFF2-40B4-BE49-F238E27FC236}">
                <a16:creationId xmlns:a16="http://schemas.microsoft.com/office/drawing/2014/main" xmlns="" id="{401A77AB-44CD-4277-8F37-431A21EAA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643" y="2103739"/>
            <a:ext cx="2184769" cy="24974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1 (15)">
            <a:extLst>
              <a:ext uri="{FF2B5EF4-FFF2-40B4-BE49-F238E27FC236}">
                <a16:creationId xmlns:a16="http://schemas.microsoft.com/office/drawing/2014/main" xmlns="" id="{EB53D6DA-0FFC-4A08-BD21-4A0910C99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588" y="1914040"/>
            <a:ext cx="2184769" cy="24974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92348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385" y="196901"/>
            <a:ext cx="5052205" cy="1139459"/>
          </a:xfrm>
          <a:prstGeom prst="rect">
            <a:avLst/>
          </a:prstGeo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39" r="16339"/>
          <a:stretch>
            <a:fillRect/>
          </a:stretch>
        </p:blipFill>
        <p:spPr>
          <a:xfrm>
            <a:off x="4149725" y="2105025"/>
            <a:ext cx="3887788" cy="3849688"/>
          </a:xfrm>
          <a:ln>
            <a:solidFill>
              <a:schemeClr val="bg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8921" y="2770495"/>
            <a:ext cx="2085538" cy="29211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5457" y="2770495"/>
            <a:ext cx="1678243" cy="311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5796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385" y="196901"/>
            <a:ext cx="5052205" cy="1139459"/>
          </a:xfrm>
          <a:prstGeom prst="rect">
            <a:avLst/>
          </a:prstGeom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26" r="16326"/>
          <a:stretch>
            <a:fillRect/>
          </a:stretch>
        </p:blipFill>
        <p:spPr>
          <a:xfrm>
            <a:off x="8258175" y="2562225"/>
            <a:ext cx="2822575" cy="2794000"/>
          </a:xfrm>
          <a:ln>
            <a:solidFill>
              <a:schemeClr val="bg1"/>
            </a:solidFill>
          </a:ln>
        </p:spPr>
      </p:pic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45" r="16345"/>
          <a:stretch>
            <a:fillRect/>
          </a:stretch>
        </p:blipFill>
        <p:spPr>
          <a:xfrm>
            <a:off x="1169988" y="2562225"/>
            <a:ext cx="2820987" cy="2794000"/>
          </a:xfrm>
          <a:ln>
            <a:solidFill>
              <a:schemeClr val="bg1"/>
            </a:solidFill>
          </a:ln>
        </p:spPr>
      </p:pic>
      <p:grpSp>
        <p:nvGrpSpPr>
          <p:cNvPr id="9" name="组合 8"/>
          <p:cNvGrpSpPr/>
          <p:nvPr/>
        </p:nvGrpSpPr>
        <p:grpSpPr>
          <a:xfrm>
            <a:off x="5276326" y="1828800"/>
            <a:ext cx="1566321" cy="4612405"/>
            <a:chOff x="489911" y="0"/>
            <a:chExt cx="2481478" cy="7307301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9911" y="0"/>
              <a:ext cx="2259488" cy="609600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35423" y="2390206"/>
              <a:ext cx="462006" cy="131558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26128" y="3312231"/>
              <a:ext cx="445261" cy="121811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79753" y="3152981"/>
              <a:ext cx="382646" cy="139212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36327" y="4627819"/>
              <a:ext cx="431347" cy="786551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65161" y="5453101"/>
              <a:ext cx="1802513" cy="185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361402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386E21-BD9C-4C49-B300-8B5A7FFF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AEA927-BEB2-40F6-965F-99300F574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9B9681-97CD-475E-BE87-44051065AD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" r="498"/>
          <a:stretch/>
        </p:blipFill>
        <p:spPr>
          <a:xfrm>
            <a:off x="0" y="422956"/>
            <a:ext cx="12204542" cy="60769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721775D-B857-41EB-BD24-45976913B64B}"/>
              </a:ext>
            </a:extLst>
          </p:cNvPr>
          <p:cNvSpPr txBox="1"/>
          <p:nvPr/>
        </p:nvSpPr>
        <p:spPr>
          <a:xfrm>
            <a:off x="4866231" y="3485811"/>
            <a:ext cx="3009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第三部分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41C0B39-B4EF-414A-996E-E52319FF6E39}"/>
              </a:ext>
            </a:extLst>
          </p:cNvPr>
          <p:cNvSpPr txBox="1"/>
          <p:nvPr/>
        </p:nvSpPr>
        <p:spPr>
          <a:xfrm>
            <a:off x="4528458" y="4374639"/>
            <a:ext cx="4005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</a:rPr>
              <a:t>请输入标题内容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46107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690" y="899568"/>
            <a:ext cx="5060274" cy="73816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78187" y="2651951"/>
            <a:ext cx="2585763" cy="2494133"/>
            <a:chOff x="2685694" y="1924839"/>
            <a:chExt cx="3267431" cy="3151645"/>
          </a:xfrm>
        </p:grpSpPr>
        <p:grpSp>
          <p:nvGrpSpPr>
            <p:cNvPr id="7" name="组合 6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8" name="任意多边形: 形状 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870080">
            <a:off x="2906775" y="2167539"/>
            <a:ext cx="2585763" cy="2494133"/>
            <a:chOff x="2685694" y="1924839"/>
            <a:chExt cx="3267431" cy="3151645"/>
          </a:xfrm>
        </p:grpSpPr>
        <p:grpSp>
          <p:nvGrpSpPr>
            <p:cNvPr id="12" name="组合 11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3" name="任意多边形: 形状 11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21237821">
            <a:off x="4877389" y="3450546"/>
            <a:ext cx="2585763" cy="2494133"/>
            <a:chOff x="2685694" y="1924839"/>
            <a:chExt cx="3267431" cy="3151645"/>
          </a:xfrm>
        </p:grpSpPr>
        <p:grpSp>
          <p:nvGrpSpPr>
            <p:cNvPr id="17" name="组合 16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8" name="任意多边形: 形状 1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图片 20" descr="1 (15)">
            <a:extLst>
              <a:ext uri="{FF2B5EF4-FFF2-40B4-BE49-F238E27FC236}">
                <a16:creationId xmlns:a16="http://schemas.microsoft.com/office/drawing/2014/main" xmlns="" id="{95A679FA-022E-4B06-B0F5-2B8A3B9AB5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8244" y="1696020"/>
            <a:ext cx="3330953" cy="38076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4624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715" y="246095"/>
            <a:ext cx="4171546" cy="10640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054427" y="1142502"/>
            <a:ext cx="3838575" cy="3573943"/>
            <a:chOff x="4832350" y="612775"/>
            <a:chExt cx="2187575" cy="2036763"/>
          </a:xfrm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45440" y="1526677"/>
            <a:ext cx="3138487" cy="2917702"/>
            <a:chOff x="5300663" y="2968625"/>
            <a:chExt cx="1782763" cy="1657350"/>
          </a:xfrm>
        </p:grpSpPr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38890" y="3523134"/>
            <a:ext cx="2982912" cy="2939081"/>
            <a:chOff x="4970463" y="4740275"/>
            <a:chExt cx="1944688" cy="1916113"/>
          </a:xfrm>
        </p:grpSpPr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6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5173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690" y="899568"/>
            <a:ext cx="5060274" cy="738164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 flipH="1">
            <a:off x="382018" y="1637732"/>
            <a:ext cx="3466648" cy="1680030"/>
          </a:xfrm>
          <a:custGeom>
            <a:avLst/>
            <a:gdLst>
              <a:gd name="connsiteX0" fmla="*/ 0 w 3482366"/>
              <a:gd name="connsiteY0" fmla="*/ 1024911 h 1680030"/>
              <a:gd name="connsiteX1" fmla="*/ 818866 w 3482366"/>
              <a:gd name="connsiteY1" fmla="*/ 1598117 h 1680030"/>
              <a:gd name="connsiteX2" fmla="*/ 2975212 w 3482366"/>
              <a:gd name="connsiteY2" fmla="*/ 1543526 h 1680030"/>
              <a:gd name="connsiteX3" fmla="*/ 3398293 w 3482366"/>
              <a:gd name="connsiteY3" fmla="*/ 369819 h 1680030"/>
              <a:gd name="connsiteX4" fmla="*/ 1705970 w 3482366"/>
              <a:gd name="connsiteY4" fmla="*/ 1329 h 1680030"/>
              <a:gd name="connsiteX5" fmla="*/ 723332 w 3482366"/>
              <a:gd name="connsiteY5" fmla="*/ 465353 h 1680030"/>
              <a:gd name="connsiteX6" fmla="*/ 423081 w 3482366"/>
              <a:gd name="connsiteY6" fmla="*/ 1079502 h 168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2366" h="1680030">
                <a:moveTo>
                  <a:pt x="0" y="1024911"/>
                </a:moveTo>
                <a:cubicBezTo>
                  <a:pt x="161498" y="1268296"/>
                  <a:pt x="322997" y="1511681"/>
                  <a:pt x="818866" y="1598117"/>
                </a:cubicBezTo>
                <a:cubicBezTo>
                  <a:pt x="1314735" y="1684553"/>
                  <a:pt x="2545308" y="1748242"/>
                  <a:pt x="2975212" y="1543526"/>
                </a:cubicBezTo>
                <a:cubicBezTo>
                  <a:pt x="3405116" y="1338810"/>
                  <a:pt x="3609833" y="626852"/>
                  <a:pt x="3398293" y="369819"/>
                </a:cubicBezTo>
                <a:cubicBezTo>
                  <a:pt x="3186753" y="112786"/>
                  <a:pt x="2151797" y="-14593"/>
                  <a:pt x="1705970" y="1329"/>
                </a:cubicBezTo>
                <a:cubicBezTo>
                  <a:pt x="1260143" y="17251"/>
                  <a:pt x="937147" y="285658"/>
                  <a:pt x="723332" y="465353"/>
                </a:cubicBezTo>
                <a:cubicBezTo>
                  <a:pt x="509517" y="645048"/>
                  <a:pt x="466299" y="862275"/>
                  <a:pt x="423081" y="1079502"/>
                </a:cubicBezTo>
              </a:path>
            </a:pathLst>
          </a:custGeom>
          <a:noFill/>
          <a:ln w="28575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3747DBC-4E54-47BA-B350-26D5763E8539}"/>
              </a:ext>
            </a:extLst>
          </p:cNvPr>
          <p:cNvSpPr/>
          <p:nvPr/>
        </p:nvSpPr>
        <p:spPr>
          <a:xfrm>
            <a:off x="825965" y="1669160"/>
            <a:ext cx="1944530" cy="16171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</a:t>
            </a:r>
          </a:p>
        </p:txBody>
      </p:sp>
      <p:sp>
        <p:nvSpPr>
          <p:cNvPr id="9" name="任意多边形 8"/>
          <p:cNvSpPr/>
          <p:nvPr/>
        </p:nvSpPr>
        <p:spPr>
          <a:xfrm>
            <a:off x="7683690" y="4121623"/>
            <a:ext cx="3957850" cy="2195489"/>
          </a:xfrm>
          <a:custGeom>
            <a:avLst/>
            <a:gdLst>
              <a:gd name="connsiteX0" fmla="*/ 0 w 3482366"/>
              <a:gd name="connsiteY0" fmla="*/ 1024911 h 1680030"/>
              <a:gd name="connsiteX1" fmla="*/ 818866 w 3482366"/>
              <a:gd name="connsiteY1" fmla="*/ 1598117 h 1680030"/>
              <a:gd name="connsiteX2" fmla="*/ 2975212 w 3482366"/>
              <a:gd name="connsiteY2" fmla="*/ 1543526 h 1680030"/>
              <a:gd name="connsiteX3" fmla="*/ 3398293 w 3482366"/>
              <a:gd name="connsiteY3" fmla="*/ 369819 h 1680030"/>
              <a:gd name="connsiteX4" fmla="*/ 1705970 w 3482366"/>
              <a:gd name="connsiteY4" fmla="*/ 1329 h 1680030"/>
              <a:gd name="connsiteX5" fmla="*/ 723332 w 3482366"/>
              <a:gd name="connsiteY5" fmla="*/ 465353 h 1680030"/>
              <a:gd name="connsiteX6" fmla="*/ 423081 w 3482366"/>
              <a:gd name="connsiteY6" fmla="*/ 1079502 h 168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2366" h="1680030">
                <a:moveTo>
                  <a:pt x="0" y="1024911"/>
                </a:moveTo>
                <a:cubicBezTo>
                  <a:pt x="161498" y="1268296"/>
                  <a:pt x="322997" y="1511681"/>
                  <a:pt x="818866" y="1598117"/>
                </a:cubicBezTo>
                <a:cubicBezTo>
                  <a:pt x="1314735" y="1684553"/>
                  <a:pt x="2545308" y="1748242"/>
                  <a:pt x="2975212" y="1543526"/>
                </a:cubicBezTo>
                <a:cubicBezTo>
                  <a:pt x="3405116" y="1338810"/>
                  <a:pt x="3609833" y="626852"/>
                  <a:pt x="3398293" y="369819"/>
                </a:cubicBezTo>
                <a:cubicBezTo>
                  <a:pt x="3186753" y="112786"/>
                  <a:pt x="2151797" y="-14593"/>
                  <a:pt x="1705970" y="1329"/>
                </a:cubicBezTo>
                <a:cubicBezTo>
                  <a:pt x="1260143" y="17251"/>
                  <a:pt x="937147" y="285658"/>
                  <a:pt x="723332" y="465353"/>
                </a:cubicBezTo>
                <a:cubicBezTo>
                  <a:pt x="509517" y="645048"/>
                  <a:pt x="466299" y="862275"/>
                  <a:pt x="423081" y="1079502"/>
                </a:cubicBezTo>
              </a:path>
            </a:pathLst>
          </a:custGeom>
          <a:noFill/>
          <a:ln w="28575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3747DBC-4E54-47BA-B350-26D5763E8539}"/>
              </a:ext>
            </a:extLst>
          </p:cNvPr>
          <p:cNvSpPr/>
          <p:nvPr/>
        </p:nvSpPr>
        <p:spPr>
          <a:xfrm>
            <a:off x="8859627" y="4490353"/>
            <a:ext cx="1944530" cy="16171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10C6B1F-493D-4F2B-AC13-C3F47016270B}"/>
              </a:ext>
            </a:extLst>
          </p:cNvPr>
          <p:cNvGrpSpPr/>
          <p:nvPr/>
        </p:nvGrpSpPr>
        <p:grpSpPr>
          <a:xfrm>
            <a:off x="5276326" y="1828800"/>
            <a:ext cx="1566321" cy="4612405"/>
            <a:chOff x="489911" y="0"/>
            <a:chExt cx="2481478" cy="730730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84CDEB8-EF00-4472-A910-EC062B8A8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911" y="0"/>
              <a:ext cx="2259488" cy="609600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F9155DC3-0329-401F-B4F0-446331C3F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35423" y="2390206"/>
              <a:ext cx="462006" cy="1315588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D27D851F-8139-47CB-B552-CB4DF1800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6128" y="3312231"/>
              <a:ext cx="445261" cy="121811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605E58D0-BC0E-4B86-B689-058ED80E6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9753" y="3152981"/>
              <a:ext cx="382646" cy="139212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01B8F15B-C4C1-46F5-9A7C-E0E150E84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36327" y="4627819"/>
              <a:ext cx="431347" cy="786551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03AB2570-1792-4BD6-A983-A8DD4ED0D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5161" y="5453101"/>
              <a:ext cx="1802513" cy="185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540615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690" y="899568"/>
            <a:ext cx="5060274" cy="738164"/>
          </a:xfrm>
          <a:prstGeom prst="rect">
            <a:avLst/>
          </a:prstGeo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38" r="16338"/>
          <a:stretch>
            <a:fillRect/>
          </a:stretch>
        </p:blipFill>
        <p:spPr>
          <a:xfrm>
            <a:off x="1582738" y="2913063"/>
            <a:ext cx="2436812" cy="2413000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91" r="9491"/>
          <a:stretch>
            <a:fillRect/>
          </a:stretch>
        </p:blipFill>
        <p:spPr>
          <a:xfrm>
            <a:off x="5568950" y="3938588"/>
            <a:ext cx="2832100" cy="2330450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27" r="13827"/>
          <a:stretch>
            <a:fillRect/>
          </a:stretch>
        </p:blipFill>
        <p:spPr>
          <a:xfrm>
            <a:off x="8448675" y="1638300"/>
            <a:ext cx="3111500" cy="2867025"/>
          </a:xfrm>
        </p:spPr>
      </p:pic>
    </p:spTree>
    <p:extLst>
      <p:ext uri="{BB962C8B-B14F-4D97-AF65-F5344CB8AC3E}">
        <p14:creationId xmlns:p14="http://schemas.microsoft.com/office/powerpoint/2010/main" xmlns="" val="2548596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715" y="246095"/>
            <a:ext cx="4171546" cy="10640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193907" y="1150986"/>
            <a:ext cx="2924952" cy="4388177"/>
            <a:chOff x="1073150" y="1296988"/>
            <a:chExt cx="3097213" cy="4646612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58040" y="1766887"/>
            <a:ext cx="3219504" cy="3324226"/>
            <a:chOff x="4084638" y="12700"/>
            <a:chExt cx="3806825" cy="3930651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29411" y="3429000"/>
            <a:ext cx="3219504" cy="3324226"/>
            <a:chOff x="4084638" y="12700"/>
            <a:chExt cx="3806825" cy="3930651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6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01691">
            <a:off x="5035948" y="1732109"/>
            <a:ext cx="238642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569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386E21-BD9C-4C49-B300-8B5A7FFF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AEA927-BEB2-40F6-965F-99300F574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9B9681-97CD-475E-BE87-44051065AD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" r="498"/>
          <a:stretch/>
        </p:blipFill>
        <p:spPr>
          <a:xfrm>
            <a:off x="0" y="422956"/>
            <a:ext cx="12204542" cy="60769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721775D-B857-41EB-BD24-45976913B64B}"/>
              </a:ext>
            </a:extLst>
          </p:cNvPr>
          <p:cNvSpPr txBox="1"/>
          <p:nvPr/>
        </p:nvSpPr>
        <p:spPr>
          <a:xfrm>
            <a:off x="4866231" y="3485811"/>
            <a:ext cx="3009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</a:rPr>
              <a:t>第四部分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41C0B39-B4EF-414A-996E-E52319FF6E39}"/>
              </a:ext>
            </a:extLst>
          </p:cNvPr>
          <p:cNvSpPr txBox="1"/>
          <p:nvPr/>
        </p:nvSpPr>
        <p:spPr>
          <a:xfrm>
            <a:off x="4528458" y="4374639"/>
            <a:ext cx="4005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</a:rPr>
              <a:t>请输入标题内容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445407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715" y="246095"/>
            <a:ext cx="4171546" cy="106409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355204" y="1840706"/>
            <a:ext cx="1317625" cy="3176587"/>
            <a:chOff x="5340350" y="1760538"/>
            <a:chExt cx="1317625" cy="3176587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340350" y="1806575"/>
              <a:ext cx="771525" cy="3130550"/>
            </a:xfrm>
            <a:custGeom>
              <a:avLst/>
              <a:gdLst>
                <a:gd name="T0" fmla="*/ 12 w 486"/>
                <a:gd name="T1" fmla="*/ 17 h 1972"/>
                <a:gd name="T2" fmla="*/ 37 w 486"/>
                <a:gd name="T3" fmla="*/ 51 h 1972"/>
                <a:gd name="T4" fmla="*/ 62 w 486"/>
                <a:gd name="T5" fmla="*/ 86 h 1972"/>
                <a:gd name="T6" fmla="*/ 86 w 486"/>
                <a:gd name="T7" fmla="*/ 120 h 1972"/>
                <a:gd name="T8" fmla="*/ 111 w 486"/>
                <a:gd name="T9" fmla="*/ 154 h 1972"/>
                <a:gd name="T10" fmla="*/ 136 w 486"/>
                <a:gd name="T11" fmla="*/ 188 h 1972"/>
                <a:gd name="T12" fmla="*/ 160 w 486"/>
                <a:gd name="T13" fmla="*/ 222 h 1972"/>
                <a:gd name="T14" fmla="*/ 185 w 486"/>
                <a:gd name="T15" fmla="*/ 256 h 1972"/>
                <a:gd name="T16" fmla="*/ 210 w 486"/>
                <a:gd name="T17" fmla="*/ 291 h 1972"/>
                <a:gd name="T18" fmla="*/ 233 w 486"/>
                <a:gd name="T19" fmla="*/ 325 h 1972"/>
                <a:gd name="T20" fmla="*/ 258 w 486"/>
                <a:gd name="T21" fmla="*/ 359 h 1972"/>
                <a:gd name="T22" fmla="*/ 283 w 486"/>
                <a:gd name="T23" fmla="*/ 393 h 1972"/>
                <a:gd name="T24" fmla="*/ 307 w 486"/>
                <a:gd name="T25" fmla="*/ 427 h 1972"/>
                <a:gd name="T26" fmla="*/ 332 w 486"/>
                <a:gd name="T27" fmla="*/ 461 h 1972"/>
                <a:gd name="T28" fmla="*/ 357 w 486"/>
                <a:gd name="T29" fmla="*/ 496 h 1972"/>
                <a:gd name="T30" fmla="*/ 381 w 486"/>
                <a:gd name="T31" fmla="*/ 530 h 1972"/>
                <a:gd name="T32" fmla="*/ 406 w 486"/>
                <a:gd name="T33" fmla="*/ 564 h 1972"/>
                <a:gd name="T34" fmla="*/ 431 w 486"/>
                <a:gd name="T35" fmla="*/ 598 h 1972"/>
                <a:gd name="T36" fmla="*/ 454 w 486"/>
                <a:gd name="T37" fmla="*/ 632 h 1972"/>
                <a:gd name="T38" fmla="*/ 480 w 486"/>
                <a:gd name="T39" fmla="*/ 667 h 1972"/>
                <a:gd name="T40" fmla="*/ 480 w 486"/>
                <a:gd name="T41" fmla="*/ 703 h 1972"/>
                <a:gd name="T42" fmla="*/ 465 w 486"/>
                <a:gd name="T43" fmla="*/ 743 h 1972"/>
                <a:gd name="T44" fmla="*/ 452 w 486"/>
                <a:gd name="T45" fmla="*/ 784 h 1972"/>
                <a:gd name="T46" fmla="*/ 437 w 486"/>
                <a:gd name="T47" fmla="*/ 823 h 1972"/>
                <a:gd name="T48" fmla="*/ 423 w 486"/>
                <a:gd name="T49" fmla="*/ 862 h 1972"/>
                <a:gd name="T50" fmla="*/ 410 w 486"/>
                <a:gd name="T51" fmla="*/ 902 h 1972"/>
                <a:gd name="T52" fmla="*/ 395 w 486"/>
                <a:gd name="T53" fmla="*/ 941 h 1972"/>
                <a:gd name="T54" fmla="*/ 381 w 486"/>
                <a:gd name="T55" fmla="*/ 981 h 1972"/>
                <a:gd name="T56" fmla="*/ 368 w 486"/>
                <a:gd name="T57" fmla="*/ 1020 h 1972"/>
                <a:gd name="T58" fmla="*/ 353 w 486"/>
                <a:gd name="T59" fmla="*/ 1061 h 1972"/>
                <a:gd name="T60" fmla="*/ 339 w 486"/>
                <a:gd name="T61" fmla="*/ 1100 h 1972"/>
                <a:gd name="T62" fmla="*/ 326 w 486"/>
                <a:gd name="T63" fmla="*/ 1140 h 1972"/>
                <a:gd name="T64" fmla="*/ 311 w 486"/>
                <a:gd name="T65" fmla="*/ 1179 h 1972"/>
                <a:gd name="T66" fmla="*/ 297 w 486"/>
                <a:gd name="T67" fmla="*/ 1219 h 1972"/>
                <a:gd name="T68" fmla="*/ 282 w 486"/>
                <a:gd name="T69" fmla="*/ 1258 h 1972"/>
                <a:gd name="T70" fmla="*/ 269 w 486"/>
                <a:gd name="T71" fmla="*/ 1299 h 1972"/>
                <a:gd name="T72" fmla="*/ 254 w 486"/>
                <a:gd name="T73" fmla="*/ 1338 h 1972"/>
                <a:gd name="T74" fmla="*/ 240 w 486"/>
                <a:gd name="T75" fmla="*/ 1378 h 1972"/>
                <a:gd name="T76" fmla="*/ 227 w 486"/>
                <a:gd name="T77" fmla="*/ 1417 h 1972"/>
                <a:gd name="T78" fmla="*/ 212 w 486"/>
                <a:gd name="T79" fmla="*/ 1457 h 1972"/>
                <a:gd name="T80" fmla="*/ 198 w 486"/>
                <a:gd name="T81" fmla="*/ 1496 h 1972"/>
                <a:gd name="T82" fmla="*/ 185 w 486"/>
                <a:gd name="T83" fmla="*/ 1537 h 1972"/>
                <a:gd name="T84" fmla="*/ 170 w 486"/>
                <a:gd name="T85" fmla="*/ 1576 h 1972"/>
                <a:gd name="T86" fmla="*/ 156 w 486"/>
                <a:gd name="T87" fmla="*/ 1616 h 1972"/>
                <a:gd name="T88" fmla="*/ 143 w 486"/>
                <a:gd name="T89" fmla="*/ 1655 h 1972"/>
                <a:gd name="T90" fmla="*/ 128 w 486"/>
                <a:gd name="T91" fmla="*/ 1694 h 1972"/>
                <a:gd name="T92" fmla="*/ 114 w 486"/>
                <a:gd name="T93" fmla="*/ 1734 h 1972"/>
                <a:gd name="T94" fmla="*/ 100 w 486"/>
                <a:gd name="T95" fmla="*/ 1775 h 1972"/>
                <a:gd name="T96" fmla="*/ 86 w 486"/>
                <a:gd name="T97" fmla="*/ 1814 h 1972"/>
                <a:gd name="T98" fmla="*/ 71 w 486"/>
                <a:gd name="T99" fmla="*/ 1854 h 1972"/>
                <a:gd name="T100" fmla="*/ 58 w 486"/>
                <a:gd name="T101" fmla="*/ 1893 h 1972"/>
                <a:gd name="T102" fmla="*/ 44 w 486"/>
                <a:gd name="T103" fmla="*/ 1932 h 1972"/>
                <a:gd name="T104" fmla="*/ 29 w 486"/>
                <a:gd name="T105" fmla="*/ 1972 h 1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2">
                  <a:moveTo>
                    <a:pt x="0" y="0"/>
                  </a:moveTo>
                  <a:lnTo>
                    <a:pt x="12" y="17"/>
                  </a:lnTo>
                  <a:moveTo>
                    <a:pt x="25" y="34"/>
                  </a:moveTo>
                  <a:lnTo>
                    <a:pt x="37" y="51"/>
                  </a:lnTo>
                  <a:moveTo>
                    <a:pt x="49" y="68"/>
                  </a:moveTo>
                  <a:lnTo>
                    <a:pt x="62" y="86"/>
                  </a:lnTo>
                  <a:moveTo>
                    <a:pt x="74" y="103"/>
                  </a:moveTo>
                  <a:lnTo>
                    <a:pt x="86" y="120"/>
                  </a:lnTo>
                  <a:moveTo>
                    <a:pt x="99" y="137"/>
                  </a:moveTo>
                  <a:lnTo>
                    <a:pt x="111" y="154"/>
                  </a:lnTo>
                  <a:moveTo>
                    <a:pt x="123" y="171"/>
                  </a:moveTo>
                  <a:lnTo>
                    <a:pt x="136" y="188"/>
                  </a:lnTo>
                  <a:moveTo>
                    <a:pt x="148" y="205"/>
                  </a:moveTo>
                  <a:lnTo>
                    <a:pt x="160" y="222"/>
                  </a:lnTo>
                  <a:moveTo>
                    <a:pt x="173" y="239"/>
                  </a:moveTo>
                  <a:lnTo>
                    <a:pt x="185" y="256"/>
                  </a:lnTo>
                  <a:moveTo>
                    <a:pt x="197" y="273"/>
                  </a:moveTo>
                  <a:lnTo>
                    <a:pt x="210" y="291"/>
                  </a:lnTo>
                  <a:moveTo>
                    <a:pt x="222" y="308"/>
                  </a:moveTo>
                  <a:lnTo>
                    <a:pt x="233" y="325"/>
                  </a:lnTo>
                  <a:moveTo>
                    <a:pt x="247" y="342"/>
                  </a:moveTo>
                  <a:lnTo>
                    <a:pt x="258" y="359"/>
                  </a:lnTo>
                  <a:moveTo>
                    <a:pt x="270" y="376"/>
                  </a:moveTo>
                  <a:lnTo>
                    <a:pt x="283" y="393"/>
                  </a:lnTo>
                  <a:moveTo>
                    <a:pt x="295" y="410"/>
                  </a:moveTo>
                  <a:lnTo>
                    <a:pt x="307" y="427"/>
                  </a:lnTo>
                  <a:moveTo>
                    <a:pt x="320" y="444"/>
                  </a:moveTo>
                  <a:lnTo>
                    <a:pt x="332" y="461"/>
                  </a:lnTo>
                  <a:moveTo>
                    <a:pt x="344" y="479"/>
                  </a:moveTo>
                  <a:lnTo>
                    <a:pt x="357" y="496"/>
                  </a:lnTo>
                  <a:moveTo>
                    <a:pt x="369" y="513"/>
                  </a:moveTo>
                  <a:lnTo>
                    <a:pt x="381" y="530"/>
                  </a:lnTo>
                  <a:moveTo>
                    <a:pt x="394" y="547"/>
                  </a:moveTo>
                  <a:lnTo>
                    <a:pt x="406" y="564"/>
                  </a:lnTo>
                  <a:moveTo>
                    <a:pt x="418" y="581"/>
                  </a:moveTo>
                  <a:lnTo>
                    <a:pt x="431" y="598"/>
                  </a:lnTo>
                  <a:moveTo>
                    <a:pt x="443" y="615"/>
                  </a:moveTo>
                  <a:lnTo>
                    <a:pt x="454" y="632"/>
                  </a:lnTo>
                  <a:moveTo>
                    <a:pt x="468" y="649"/>
                  </a:moveTo>
                  <a:lnTo>
                    <a:pt x="480" y="667"/>
                  </a:lnTo>
                  <a:moveTo>
                    <a:pt x="486" y="684"/>
                  </a:moveTo>
                  <a:lnTo>
                    <a:pt x="480" y="703"/>
                  </a:lnTo>
                  <a:moveTo>
                    <a:pt x="473" y="723"/>
                  </a:moveTo>
                  <a:lnTo>
                    <a:pt x="465" y="743"/>
                  </a:lnTo>
                  <a:moveTo>
                    <a:pt x="458" y="762"/>
                  </a:moveTo>
                  <a:lnTo>
                    <a:pt x="452" y="784"/>
                  </a:lnTo>
                  <a:moveTo>
                    <a:pt x="444" y="803"/>
                  </a:moveTo>
                  <a:lnTo>
                    <a:pt x="437" y="823"/>
                  </a:lnTo>
                  <a:moveTo>
                    <a:pt x="431" y="843"/>
                  </a:moveTo>
                  <a:lnTo>
                    <a:pt x="423" y="862"/>
                  </a:lnTo>
                  <a:moveTo>
                    <a:pt x="416" y="882"/>
                  </a:moveTo>
                  <a:lnTo>
                    <a:pt x="410" y="902"/>
                  </a:lnTo>
                  <a:moveTo>
                    <a:pt x="402" y="922"/>
                  </a:moveTo>
                  <a:lnTo>
                    <a:pt x="395" y="941"/>
                  </a:lnTo>
                  <a:moveTo>
                    <a:pt x="389" y="961"/>
                  </a:moveTo>
                  <a:lnTo>
                    <a:pt x="381" y="981"/>
                  </a:lnTo>
                  <a:moveTo>
                    <a:pt x="374" y="1000"/>
                  </a:moveTo>
                  <a:lnTo>
                    <a:pt x="368" y="1020"/>
                  </a:lnTo>
                  <a:moveTo>
                    <a:pt x="360" y="1041"/>
                  </a:moveTo>
                  <a:lnTo>
                    <a:pt x="353" y="1061"/>
                  </a:lnTo>
                  <a:moveTo>
                    <a:pt x="347" y="1081"/>
                  </a:moveTo>
                  <a:lnTo>
                    <a:pt x="339" y="1100"/>
                  </a:lnTo>
                  <a:moveTo>
                    <a:pt x="332" y="1120"/>
                  </a:moveTo>
                  <a:lnTo>
                    <a:pt x="326" y="1140"/>
                  </a:lnTo>
                  <a:moveTo>
                    <a:pt x="318" y="1159"/>
                  </a:moveTo>
                  <a:lnTo>
                    <a:pt x="311" y="1179"/>
                  </a:lnTo>
                  <a:moveTo>
                    <a:pt x="304" y="1199"/>
                  </a:moveTo>
                  <a:lnTo>
                    <a:pt x="297" y="1219"/>
                  </a:lnTo>
                  <a:moveTo>
                    <a:pt x="290" y="1238"/>
                  </a:moveTo>
                  <a:lnTo>
                    <a:pt x="282" y="1258"/>
                  </a:lnTo>
                  <a:moveTo>
                    <a:pt x="275" y="1279"/>
                  </a:moveTo>
                  <a:lnTo>
                    <a:pt x="269" y="1299"/>
                  </a:lnTo>
                  <a:moveTo>
                    <a:pt x="261" y="1319"/>
                  </a:moveTo>
                  <a:lnTo>
                    <a:pt x="254" y="1338"/>
                  </a:lnTo>
                  <a:moveTo>
                    <a:pt x="248" y="1358"/>
                  </a:moveTo>
                  <a:lnTo>
                    <a:pt x="240" y="1378"/>
                  </a:lnTo>
                  <a:moveTo>
                    <a:pt x="233" y="1397"/>
                  </a:moveTo>
                  <a:lnTo>
                    <a:pt x="227" y="1417"/>
                  </a:lnTo>
                  <a:moveTo>
                    <a:pt x="219" y="1437"/>
                  </a:moveTo>
                  <a:lnTo>
                    <a:pt x="212" y="1457"/>
                  </a:lnTo>
                  <a:moveTo>
                    <a:pt x="206" y="1476"/>
                  </a:moveTo>
                  <a:lnTo>
                    <a:pt x="198" y="1496"/>
                  </a:lnTo>
                  <a:moveTo>
                    <a:pt x="191" y="1517"/>
                  </a:moveTo>
                  <a:lnTo>
                    <a:pt x="185" y="1537"/>
                  </a:lnTo>
                  <a:moveTo>
                    <a:pt x="177" y="1556"/>
                  </a:moveTo>
                  <a:lnTo>
                    <a:pt x="170" y="1576"/>
                  </a:lnTo>
                  <a:moveTo>
                    <a:pt x="164" y="1596"/>
                  </a:moveTo>
                  <a:lnTo>
                    <a:pt x="156" y="1616"/>
                  </a:lnTo>
                  <a:moveTo>
                    <a:pt x="149" y="1635"/>
                  </a:moveTo>
                  <a:lnTo>
                    <a:pt x="143" y="1655"/>
                  </a:lnTo>
                  <a:moveTo>
                    <a:pt x="135" y="1675"/>
                  </a:moveTo>
                  <a:lnTo>
                    <a:pt x="128" y="1694"/>
                  </a:lnTo>
                  <a:moveTo>
                    <a:pt x="121" y="1714"/>
                  </a:moveTo>
                  <a:lnTo>
                    <a:pt x="114" y="1734"/>
                  </a:lnTo>
                  <a:moveTo>
                    <a:pt x="107" y="1754"/>
                  </a:moveTo>
                  <a:lnTo>
                    <a:pt x="100" y="1775"/>
                  </a:lnTo>
                  <a:moveTo>
                    <a:pt x="93" y="1794"/>
                  </a:moveTo>
                  <a:lnTo>
                    <a:pt x="86" y="1814"/>
                  </a:lnTo>
                  <a:moveTo>
                    <a:pt x="79" y="1834"/>
                  </a:moveTo>
                  <a:lnTo>
                    <a:pt x="71" y="1854"/>
                  </a:lnTo>
                  <a:moveTo>
                    <a:pt x="65" y="1873"/>
                  </a:moveTo>
                  <a:lnTo>
                    <a:pt x="58" y="1893"/>
                  </a:lnTo>
                  <a:moveTo>
                    <a:pt x="50" y="1913"/>
                  </a:moveTo>
                  <a:lnTo>
                    <a:pt x="44" y="1932"/>
                  </a:lnTo>
                  <a:moveTo>
                    <a:pt x="36" y="1952"/>
                  </a:moveTo>
                  <a:lnTo>
                    <a:pt x="29" y="197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886450" y="1760538"/>
              <a:ext cx="771525" cy="3132138"/>
            </a:xfrm>
            <a:custGeom>
              <a:avLst/>
              <a:gdLst>
                <a:gd name="T0" fmla="*/ 474 w 486"/>
                <a:gd name="T1" fmla="*/ 17 h 1973"/>
                <a:gd name="T2" fmla="*/ 449 w 486"/>
                <a:gd name="T3" fmla="*/ 51 h 1973"/>
                <a:gd name="T4" fmla="*/ 425 w 486"/>
                <a:gd name="T5" fmla="*/ 86 h 1973"/>
                <a:gd name="T6" fmla="*/ 400 w 486"/>
                <a:gd name="T7" fmla="*/ 120 h 1973"/>
                <a:gd name="T8" fmla="*/ 375 w 486"/>
                <a:gd name="T9" fmla="*/ 154 h 1973"/>
                <a:gd name="T10" fmla="*/ 351 w 486"/>
                <a:gd name="T11" fmla="*/ 188 h 1973"/>
                <a:gd name="T12" fmla="*/ 326 w 486"/>
                <a:gd name="T13" fmla="*/ 222 h 1973"/>
                <a:gd name="T14" fmla="*/ 301 w 486"/>
                <a:gd name="T15" fmla="*/ 256 h 1973"/>
                <a:gd name="T16" fmla="*/ 278 w 486"/>
                <a:gd name="T17" fmla="*/ 291 h 1973"/>
                <a:gd name="T18" fmla="*/ 253 w 486"/>
                <a:gd name="T19" fmla="*/ 325 h 1973"/>
                <a:gd name="T20" fmla="*/ 228 w 486"/>
                <a:gd name="T21" fmla="*/ 359 h 1973"/>
                <a:gd name="T22" fmla="*/ 204 w 486"/>
                <a:gd name="T23" fmla="*/ 393 h 1973"/>
                <a:gd name="T24" fmla="*/ 179 w 486"/>
                <a:gd name="T25" fmla="*/ 427 h 1973"/>
                <a:gd name="T26" fmla="*/ 154 w 486"/>
                <a:gd name="T27" fmla="*/ 462 h 1973"/>
                <a:gd name="T28" fmla="*/ 130 w 486"/>
                <a:gd name="T29" fmla="*/ 496 h 1973"/>
                <a:gd name="T30" fmla="*/ 105 w 486"/>
                <a:gd name="T31" fmla="*/ 530 h 1973"/>
                <a:gd name="T32" fmla="*/ 80 w 486"/>
                <a:gd name="T33" fmla="*/ 564 h 1973"/>
                <a:gd name="T34" fmla="*/ 57 w 486"/>
                <a:gd name="T35" fmla="*/ 598 h 1973"/>
                <a:gd name="T36" fmla="*/ 32 w 486"/>
                <a:gd name="T37" fmla="*/ 632 h 1973"/>
                <a:gd name="T38" fmla="*/ 7 w 486"/>
                <a:gd name="T39" fmla="*/ 667 h 1973"/>
                <a:gd name="T40" fmla="*/ 7 w 486"/>
                <a:gd name="T41" fmla="*/ 703 h 1973"/>
                <a:gd name="T42" fmla="*/ 21 w 486"/>
                <a:gd name="T43" fmla="*/ 744 h 1973"/>
                <a:gd name="T44" fmla="*/ 35 w 486"/>
                <a:gd name="T45" fmla="*/ 784 h 1973"/>
                <a:gd name="T46" fmla="*/ 49 w 486"/>
                <a:gd name="T47" fmla="*/ 823 h 1973"/>
                <a:gd name="T48" fmla="*/ 63 w 486"/>
                <a:gd name="T49" fmla="*/ 862 h 1973"/>
                <a:gd name="T50" fmla="*/ 78 w 486"/>
                <a:gd name="T51" fmla="*/ 902 h 1973"/>
                <a:gd name="T52" fmla="*/ 91 w 486"/>
                <a:gd name="T53" fmla="*/ 941 h 1973"/>
                <a:gd name="T54" fmla="*/ 105 w 486"/>
                <a:gd name="T55" fmla="*/ 982 h 1973"/>
                <a:gd name="T56" fmla="*/ 120 w 486"/>
                <a:gd name="T57" fmla="*/ 1022 h 1973"/>
                <a:gd name="T58" fmla="*/ 133 w 486"/>
                <a:gd name="T59" fmla="*/ 1061 h 1973"/>
                <a:gd name="T60" fmla="*/ 147 w 486"/>
                <a:gd name="T61" fmla="*/ 1100 h 1973"/>
                <a:gd name="T62" fmla="*/ 162 w 486"/>
                <a:gd name="T63" fmla="*/ 1140 h 1973"/>
                <a:gd name="T64" fmla="*/ 175 w 486"/>
                <a:gd name="T65" fmla="*/ 1179 h 1973"/>
                <a:gd name="T66" fmla="*/ 189 w 486"/>
                <a:gd name="T67" fmla="*/ 1219 h 1973"/>
                <a:gd name="T68" fmla="*/ 204 w 486"/>
                <a:gd name="T69" fmla="*/ 1259 h 1973"/>
                <a:gd name="T70" fmla="*/ 218 w 486"/>
                <a:gd name="T71" fmla="*/ 1299 h 1973"/>
                <a:gd name="T72" fmla="*/ 232 w 486"/>
                <a:gd name="T73" fmla="*/ 1338 h 1973"/>
                <a:gd name="T74" fmla="*/ 246 w 486"/>
                <a:gd name="T75" fmla="*/ 1378 h 1973"/>
                <a:gd name="T76" fmla="*/ 261 w 486"/>
                <a:gd name="T77" fmla="*/ 1417 h 1973"/>
                <a:gd name="T78" fmla="*/ 274 w 486"/>
                <a:gd name="T79" fmla="*/ 1457 h 1973"/>
                <a:gd name="T80" fmla="*/ 288 w 486"/>
                <a:gd name="T81" fmla="*/ 1497 h 1973"/>
                <a:gd name="T82" fmla="*/ 303 w 486"/>
                <a:gd name="T83" fmla="*/ 1537 h 1973"/>
                <a:gd name="T84" fmla="*/ 316 w 486"/>
                <a:gd name="T85" fmla="*/ 1576 h 1973"/>
                <a:gd name="T86" fmla="*/ 330 w 486"/>
                <a:gd name="T87" fmla="*/ 1616 h 1973"/>
                <a:gd name="T88" fmla="*/ 345 w 486"/>
                <a:gd name="T89" fmla="*/ 1655 h 1973"/>
                <a:gd name="T90" fmla="*/ 358 w 486"/>
                <a:gd name="T91" fmla="*/ 1695 h 1973"/>
                <a:gd name="T92" fmla="*/ 372 w 486"/>
                <a:gd name="T93" fmla="*/ 1735 h 1973"/>
                <a:gd name="T94" fmla="*/ 387 w 486"/>
                <a:gd name="T95" fmla="*/ 1775 h 1973"/>
                <a:gd name="T96" fmla="*/ 400 w 486"/>
                <a:gd name="T97" fmla="*/ 1814 h 1973"/>
                <a:gd name="T98" fmla="*/ 415 w 486"/>
                <a:gd name="T99" fmla="*/ 1854 h 1973"/>
                <a:gd name="T100" fmla="*/ 429 w 486"/>
                <a:gd name="T101" fmla="*/ 1893 h 1973"/>
                <a:gd name="T102" fmla="*/ 444 w 486"/>
                <a:gd name="T103" fmla="*/ 1932 h 1973"/>
                <a:gd name="T104" fmla="*/ 457 w 486"/>
                <a:gd name="T105" fmla="*/ 1973 h 1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3">
                  <a:moveTo>
                    <a:pt x="486" y="0"/>
                  </a:moveTo>
                  <a:lnTo>
                    <a:pt x="474" y="17"/>
                  </a:lnTo>
                  <a:moveTo>
                    <a:pt x="462" y="34"/>
                  </a:moveTo>
                  <a:lnTo>
                    <a:pt x="449" y="51"/>
                  </a:lnTo>
                  <a:moveTo>
                    <a:pt x="437" y="69"/>
                  </a:moveTo>
                  <a:lnTo>
                    <a:pt x="425" y="86"/>
                  </a:lnTo>
                  <a:moveTo>
                    <a:pt x="412" y="103"/>
                  </a:moveTo>
                  <a:lnTo>
                    <a:pt x="400" y="120"/>
                  </a:lnTo>
                  <a:moveTo>
                    <a:pt x="388" y="137"/>
                  </a:moveTo>
                  <a:lnTo>
                    <a:pt x="375" y="154"/>
                  </a:lnTo>
                  <a:moveTo>
                    <a:pt x="363" y="171"/>
                  </a:moveTo>
                  <a:lnTo>
                    <a:pt x="351" y="188"/>
                  </a:lnTo>
                  <a:moveTo>
                    <a:pt x="338" y="205"/>
                  </a:moveTo>
                  <a:lnTo>
                    <a:pt x="326" y="222"/>
                  </a:lnTo>
                  <a:moveTo>
                    <a:pt x="315" y="239"/>
                  </a:moveTo>
                  <a:lnTo>
                    <a:pt x="301" y="256"/>
                  </a:lnTo>
                  <a:moveTo>
                    <a:pt x="290" y="274"/>
                  </a:moveTo>
                  <a:lnTo>
                    <a:pt x="278" y="291"/>
                  </a:lnTo>
                  <a:moveTo>
                    <a:pt x="265" y="308"/>
                  </a:moveTo>
                  <a:lnTo>
                    <a:pt x="253" y="325"/>
                  </a:lnTo>
                  <a:moveTo>
                    <a:pt x="241" y="342"/>
                  </a:moveTo>
                  <a:lnTo>
                    <a:pt x="228" y="359"/>
                  </a:lnTo>
                  <a:moveTo>
                    <a:pt x="216" y="376"/>
                  </a:moveTo>
                  <a:lnTo>
                    <a:pt x="204" y="393"/>
                  </a:lnTo>
                  <a:moveTo>
                    <a:pt x="191" y="410"/>
                  </a:moveTo>
                  <a:lnTo>
                    <a:pt x="179" y="427"/>
                  </a:lnTo>
                  <a:moveTo>
                    <a:pt x="167" y="444"/>
                  </a:moveTo>
                  <a:lnTo>
                    <a:pt x="154" y="462"/>
                  </a:lnTo>
                  <a:moveTo>
                    <a:pt x="142" y="479"/>
                  </a:moveTo>
                  <a:lnTo>
                    <a:pt x="130" y="496"/>
                  </a:lnTo>
                  <a:moveTo>
                    <a:pt x="117" y="513"/>
                  </a:moveTo>
                  <a:lnTo>
                    <a:pt x="105" y="530"/>
                  </a:lnTo>
                  <a:moveTo>
                    <a:pt x="93" y="547"/>
                  </a:moveTo>
                  <a:lnTo>
                    <a:pt x="80" y="564"/>
                  </a:lnTo>
                  <a:moveTo>
                    <a:pt x="68" y="581"/>
                  </a:moveTo>
                  <a:lnTo>
                    <a:pt x="57" y="598"/>
                  </a:lnTo>
                  <a:moveTo>
                    <a:pt x="43" y="615"/>
                  </a:moveTo>
                  <a:lnTo>
                    <a:pt x="32" y="632"/>
                  </a:lnTo>
                  <a:moveTo>
                    <a:pt x="20" y="650"/>
                  </a:moveTo>
                  <a:lnTo>
                    <a:pt x="7" y="667"/>
                  </a:lnTo>
                  <a:moveTo>
                    <a:pt x="0" y="684"/>
                  </a:moveTo>
                  <a:lnTo>
                    <a:pt x="7" y="703"/>
                  </a:lnTo>
                  <a:moveTo>
                    <a:pt x="14" y="723"/>
                  </a:moveTo>
                  <a:lnTo>
                    <a:pt x="21" y="744"/>
                  </a:lnTo>
                  <a:moveTo>
                    <a:pt x="28" y="764"/>
                  </a:moveTo>
                  <a:lnTo>
                    <a:pt x="35" y="784"/>
                  </a:lnTo>
                  <a:moveTo>
                    <a:pt x="42" y="803"/>
                  </a:moveTo>
                  <a:lnTo>
                    <a:pt x="49" y="823"/>
                  </a:lnTo>
                  <a:moveTo>
                    <a:pt x="57" y="843"/>
                  </a:moveTo>
                  <a:lnTo>
                    <a:pt x="63" y="862"/>
                  </a:lnTo>
                  <a:moveTo>
                    <a:pt x="70" y="882"/>
                  </a:moveTo>
                  <a:lnTo>
                    <a:pt x="78" y="902"/>
                  </a:lnTo>
                  <a:moveTo>
                    <a:pt x="84" y="922"/>
                  </a:moveTo>
                  <a:lnTo>
                    <a:pt x="91" y="941"/>
                  </a:lnTo>
                  <a:moveTo>
                    <a:pt x="99" y="961"/>
                  </a:moveTo>
                  <a:lnTo>
                    <a:pt x="105" y="982"/>
                  </a:lnTo>
                  <a:moveTo>
                    <a:pt x="112" y="1002"/>
                  </a:moveTo>
                  <a:lnTo>
                    <a:pt x="120" y="1022"/>
                  </a:lnTo>
                  <a:moveTo>
                    <a:pt x="126" y="1041"/>
                  </a:moveTo>
                  <a:lnTo>
                    <a:pt x="133" y="1061"/>
                  </a:lnTo>
                  <a:moveTo>
                    <a:pt x="141" y="1081"/>
                  </a:moveTo>
                  <a:lnTo>
                    <a:pt x="147" y="1100"/>
                  </a:lnTo>
                  <a:moveTo>
                    <a:pt x="154" y="1120"/>
                  </a:moveTo>
                  <a:lnTo>
                    <a:pt x="162" y="1140"/>
                  </a:lnTo>
                  <a:moveTo>
                    <a:pt x="168" y="1160"/>
                  </a:moveTo>
                  <a:lnTo>
                    <a:pt x="175" y="1179"/>
                  </a:lnTo>
                  <a:moveTo>
                    <a:pt x="183" y="1199"/>
                  </a:moveTo>
                  <a:lnTo>
                    <a:pt x="189" y="1219"/>
                  </a:lnTo>
                  <a:moveTo>
                    <a:pt x="196" y="1240"/>
                  </a:moveTo>
                  <a:lnTo>
                    <a:pt x="204" y="1259"/>
                  </a:lnTo>
                  <a:moveTo>
                    <a:pt x="211" y="1279"/>
                  </a:moveTo>
                  <a:lnTo>
                    <a:pt x="218" y="1299"/>
                  </a:lnTo>
                  <a:moveTo>
                    <a:pt x="225" y="1319"/>
                  </a:moveTo>
                  <a:lnTo>
                    <a:pt x="232" y="1338"/>
                  </a:lnTo>
                  <a:moveTo>
                    <a:pt x="239" y="1358"/>
                  </a:moveTo>
                  <a:lnTo>
                    <a:pt x="246" y="1378"/>
                  </a:lnTo>
                  <a:moveTo>
                    <a:pt x="253" y="1397"/>
                  </a:moveTo>
                  <a:lnTo>
                    <a:pt x="261" y="1417"/>
                  </a:lnTo>
                  <a:moveTo>
                    <a:pt x="267" y="1437"/>
                  </a:moveTo>
                  <a:lnTo>
                    <a:pt x="274" y="1457"/>
                  </a:lnTo>
                  <a:moveTo>
                    <a:pt x="282" y="1478"/>
                  </a:moveTo>
                  <a:lnTo>
                    <a:pt x="288" y="1497"/>
                  </a:lnTo>
                  <a:moveTo>
                    <a:pt x="295" y="1517"/>
                  </a:moveTo>
                  <a:lnTo>
                    <a:pt x="303" y="1537"/>
                  </a:lnTo>
                  <a:moveTo>
                    <a:pt x="309" y="1557"/>
                  </a:moveTo>
                  <a:lnTo>
                    <a:pt x="316" y="1576"/>
                  </a:lnTo>
                  <a:moveTo>
                    <a:pt x="324" y="1596"/>
                  </a:moveTo>
                  <a:lnTo>
                    <a:pt x="330" y="1616"/>
                  </a:lnTo>
                  <a:moveTo>
                    <a:pt x="337" y="1635"/>
                  </a:moveTo>
                  <a:lnTo>
                    <a:pt x="345" y="1655"/>
                  </a:lnTo>
                  <a:moveTo>
                    <a:pt x="351" y="1675"/>
                  </a:moveTo>
                  <a:lnTo>
                    <a:pt x="358" y="1695"/>
                  </a:lnTo>
                  <a:moveTo>
                    <a:pt x="366" y="1716"/>
                  </a:moveTo>
                  <a:lnTo>
                    <a:pt x="372" y="1735"/>
                  </a:lnTo>
                  <a:moveTo>
                    <a:pt x="379" y="1755"/>
                  </a:moveTo>
                  <a:lnTo>
                    <a:pt x="387" y="1775"/>
                  </a:lnTo>
                  <a:moveTo>
                    <a:pt x="394" y="1794"/>
                  </a:moveTo>
                  <a:lnTo>
                    <a:pt x="400" y="1814"/>
                  </a:lnTo>
                  <a:moveTo>
                    <a:pt x="408" y="1834"/>
                  </a:moveTo>
                  <a:lnTo>
                    <a:pt x="415" y="1854"/>
                  </a:lnTo>
                  <a:moveTo>
                    <a:pt x="421" y="1873"/>
                  </a:moveTo>
                  <a:lnTo>
                    <a:pt x="429" y="1893"/>
                  </a:lnTo>
                  <a:moveTo>
                    <a:pt x="436" y="1913"/>
                  </a:moveTo>
                  <a:lnTo>
                    <a:pt x="444" y="1932"/>
                  </a:lnTo>
                  <a:moveTo>
                    <a:pt x="450" y="1952"/>
                  </a:moveTo>
                  <a:lnTo>
                    <a:pt x="457" y="1973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8629" y="454818"/>
            <a:ext cx="2187575" cy="2036763"/>
            <a:chOff x="4832350" y="612775"/>
            <a:chExt cx="2187575" cy="2036763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4" cstate="print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86942" y="2810668"/>
            <a:ext cx="1782763" cy="1657350"/>
            <a:chOff x="5300663" y="2968625"/>
            <a:chExt cx="1782763" cy="1657350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5" cstate="print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56742" y="4582318"/>
            <a:ext cx="1944688" cy="1916113"/>
            <a:chOff x="4970463" y="4740275"/>
            <a:chExt cx="1944688" cy="1916113"/>
          </a:xfrm>
        </p:grpSpPr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6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475622" y="1840706"/>
            <a:ext cx="1317625" cy="3176587"/>
            <a:chOff x="5340350" y="1760538"/>
            <a:chExt cx="1317625" cy="3176587"/>
          </a:xfrm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5340350" y="1806575"/>
              <a:ext cx="771525" cy="3130550"/>
            </a:xfrm>
            <a:custGeom>
              <a:avLst/>
              <a:gdLst>
                <a:gd name="T0" fmla="*/ 12 w 486"/>
                <a:gd name="T1" fmla="*/ 17 h 1972"/>
                <a:gd name="T2" fmla="*/ 37 w 486"/>
                <a:gd name="T3" fmla="*/ 51 h 1972"/>
                <a:gd name="T4" fmla="*/ 62 w 486"/>
                <a:gd name="T5" fmla="*/ 86 h 1972"/>
                <a:gd name="T6" fmla="*/ 86 w 486"/>
                <a:gd name="T7" fmla="*/ 120 h 1972"/>
                <a:gd name="T8" fmla="*/ 111 w 486"/>
                <a:gd name="T9" fmla="*/ 154 h 1972"/>
                <a:gd name="T10" fmla="*/ 136 w 486"/>
                <a:gd name="T11" fmla="*/ 188 h 1972"/>
                <a:gd name="T12" fmla="*/ 160 w 486"/>
                <a:gd name="T13" fmla="*/ 222 h 1972"/>
                <a:gd name="T14" fmla="*/ 185 w 486"/>
                <a:gd name="T15" fmla="*/ 256 h 1972"/>
                <a:gd name="T16" fmla="*/ 210 w 486"/>
                <a:gd name="T17" fmla="*/ 291 h 1972"/>
                <a:gd name="T18" fmla="*/ 233 w 486"/>
                <a:gd name="T19" fmla="*/ 325 h 1972"/>
                <a:gd name="T20" fmla="*/ 258 w 486"/>
                <a:gd name="T21" fmla="*/ 359 h 1972"/>
                <a:gd name="T22" fmla="*/ 283 w 486"/>
                <a:gd name="T23" fmla="*/ 393 h 1972"/>
                <a:gd name="T24" fmla="*/ 307 w 486"/>
                <a:gd name="T25" fmla="*/ 427 h 1972"/>
                <a:gd name="T26" fmla="*/ 332 w 486"/>
                <a:gd name="T27" fmla="*/ 461 h 1972"/>
                <a:gd name="T28" fmla="*/ 357 w 486"/>
                <a:gd name="T29" fmla="*/ 496 h 1972"/>
                <a:gd name="T30" fmla="*/ 381 w 486"/>
                <a:gd name="T31" fmla="*/ 530 h 1972"/>
                <a:gd name="T32" fmla="*/ 406 w 486"/>
                <a:gd name="T33" fmla="*/ 564 h 1972"/>
                <a:gd name="T34" fmla="*/ 431 w 486"/>
                <a:gd name="T35" fmla="*/ 598 h 1972"/>
                <a:gd name="T36" fmla="*/ 454 w 486"/>
                <a:gd name="T37" fmla="*/ 632 h 1972"/>
                <a:gd name="T38" fmla="*/ 480 w 486"/>
                <a:gd name="T39" fmla="*/ 667 h 1972"/>
                <a:gd name="T40" fmla="*/ 480 w 486"/>
                <a:gd name="T41" fmla="*/ 703 h 1972"/>
                <a:gd name="T42" fmla="*/ 465 w 486"/>
                <a:gd name="T43" fmla="*/ 743 h 1972"/>
                <a:gd name="T44" fmla="*/ 452 w 486"/>
                <a:gd name="T45" fmla="*/ 784 h 1972"/>
                <a:gd name="T46" fmla="*/ 437 w 486"/>
                <a:gd name="T47" fmla="*/ 823 h 1972"/>
                <a:gd name="T48" fmla="*/ 423 w 486"/>
                <a:gd name="T49" fmla="*/ 862 h 1972"/>
                <a:gd name="T50" fmla="*/ 410 w 486"/>
                <a:gd name="T51" fmla="*/ 902 h 1972"/>
                <a:gd name="T52" fmla="*/ 395 w 486"/>
                <a:gd name="T53" fmla="*/ 941 h 1972"/>
                <a:gd name="T54" fmla="*/ 381 w 486"/>
                <a:gd name="T55" fmla="*/ 981 h 1972"/>
                <a:gd name="T56" fmla="*/ 368 w 486"/>
                <a:gd name="T57" fmla="*/ 1020 h 1972"/>
                <a:gd name="T58" fmla="*/ 353 w 486"/>
                <a:gd name="T59" fmla="*/ 1061 h 1972"/>
                <a:gd name="T60" fmla="*/ 339 w 486"/>
                <a:gd name="T61" fmla="*/ 1100 h 1972"/>
                <a:gd name="T62" fmla="*/ 326 w 486"/>
                <a:gd name="T63" fmla="*/ 1140 h 1972"/>
                <a:gd name="T64" fmla="*/ 311 w 486"/>
                <a:gd name="T65" fmla="*/ 1179 h 1972"/>
                <a:gd name="T66" fmla="*/ 297 w 486"/>
                <a:gd name="T67" fmla="*/ 1219 h 1972"/>
                <a:gd name="T68" fmla="*/ 282 w 486"/>
                <a:gd name="T69" fmla="*/ 1258 h 1972"/>
                <a:gd name="T70" fmla="*/ 269 w 486"/>
                <a:gd name="T71" fmla="*/ 1299 h 1972"/>
                <a:gd name="T72" fmla="*/ 254 w 486"/>
                <a:gd name="T73" fmla="*/ 1338 h 1972"/>
                <a:gd name="T74" fmla="*/ 240 w 486"/>
                <a:gd name="T75" fmla="*/ 1378 h 1972"/>
                <a:gd name="T76" fmla="*/ 227 w 486"/>
                <a:gd name="T77" fmla="*/ 1417 h 1972"/>
                <a:gd name="T78" fmla="*/ 212 w 486"/>
                <a:gd name="T79" fmla="*/ 1457 h 1972"/>
                <a:gd name="T80" fmla="*/ 198 w 486"/>
                <a:gd name="T81" fmla="*/ 1496 h 1972"/>
                <a:gd name="T82" fmla="*/ 185 w 486"/>
                <a:gd name="T83" fmla="*/ 1537 h 1972"/>
                <a:gd name="T84" fmla="*/ 170 w 486"/>
                <a:gd name="T85" fmla="*/ 1576 h 1972"/>
                <a:gd name="T86" fmla="*/ 156 w 486"/>
                <a:gd name="T87" fmla="*/ 1616 h 1972"/>
                <a:gd name="T88" fmla="*/ 143 w 486"/>
                <a:gd name="T89" fmla="*/ 1655 h 1972"/>
                <a:gd name="T90" fmla="*/ 128 w 486"/>
                <a:gd name="T91" fmla="*/ 1694 h 1972"/>
                <a:gd name="T92" fmla="*/ 114 w 486"/>
                <a:gd name="T93" fmla="*/ 1734 h 1972"/>
                <a:gd name="T94" fmla="*/ 100 w 486"/>
                <a:gd name="T95" fmla="*/ 1775 h 1972"/>
                <a:gd name="T96" fmla="*/ 86 w 486"/>
                <a:gd name="T97" fmla="*/ 1814 h 1972"/>
                <a:gd name="T98" fmla="*/ 71 w 486"/>
                <a:gd name="T99" fmla="*/ 1854 h 1972"/>
                <a:gd name="T100" fmla="*/ 58 w 486"/>
                <a:gd name="T101" fmla="*/ 1893 h 1972"/>
                <a:gd name="T102" fmla="*/ 44 w 486"/>
                <a:gd name="T103" fmla="*/ 1932 h 1972"/>
                <a:gd name="T104" fmla="*/ 29 w 486"/>
                <a:gd name="T105" fmla="*/ 1972 h 1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2">
                  <a:moveTo>
                    <a:pt x="0" y="0"/>
                  </a:moveTo>
                  <a:lnTo>
                    <a:pt x="12" y="17"/>
                  </a:lnTo>
                  <a:moveTo>
                    <a:pt x="25" y="34"/>
                  </a:moveTo>
                  <a:lnTo>
                    <a:pt x="37" y="51"/>
                  </a:lnTo>
                  <a:moveTo>
                    <a:pt x="49" y="68"/>
                  </a:moveTo>
                  <a:lnTo>
                    <a:pt x="62" y="86"/>
                  </a:lnTo>
                  <a:moveTo>
                    <a:pt x="74" y="103"/>
                  </a:moveTo>
                  <a:lnTo>
                    <a:pt x="86" y="120"/>
                  </a:lnTo>
                  <a:moveTo>
                    <a:pt x="99" y="137"/>
                  </a:moveTo>
                  <a:lnTo>
                    <a:pt x="111" y="154"/>
                  </a:lnTo>
                  <a:moveTo>
                    <a:pt x="123" y="171"/>
                  </a:moveTo>
                  <a:lnTo>
                    <a:pt x="136" y="188"/>
                  </a:lnTo>
                  <a:moveTo>
                    <a:pt x="148" y="205"/>
                  </a:moveTo>
                  <a:lnTo>
                    <a:pt x="160" y="222"/>
                  </a:lnTo>
                  <a:moveTo>
                    <a:pt x="173" y="239"/>
                  </a:moveTo>
                  <a:lnTo>
                    <a:pt x="185" y="256"/>
                  </a:lnTo>
                  <a:moveTo>
                    <a:pt x="197" y="273"/>
                  </a:moveTo>
                  <a:lnTo>
                    <a:pt x="210" y="291"/>
                  </a:lnTo>
                  <a:moveTo>
                    <a:pt x="222" y="308"/>
                  </a:moveTo>
                  <a:lnTo>
                    <a:pt x="233" y="325"/>
                  </a:lnTo>
                  <a:moveTo>
                    <a:pt x="247" y="342"/>
                  </a:moveTo>
                  <a:lnTo>
                    <a:pt x="258" y="359"/>
                  </a:lnTo>
                  <a:moveTo>
                    <a:pt x="270" y="376"/>
                  </a:moveTo>
                  <a:lnTo>
                    <a:pt x="283" y="393"/>
                  </a:lnTo>
                  <a:moveTo>
                    <a:pt x="295" y="410"/>
                  </a:moveTo>
                  <a:lnTo>
                    <a:pt x="307" y="427"/>
                  </a:lnTo>
                  <a:moveTo>
                    <a:pt x="320" y="444"/>
                  </a:moveTo>
                  <a:lnTo>
                    <a:pt x="332" y="461"/>
                  </a:lnTo>
                  <a:moveTo>
                    <a:pt x="344" y="479"/>
                  </a:moveTo>
                  <a:lnTo>
                    <a:pt x="357" y="496"/>
                  </a:lnTo>
                  <a:moveTo>
                    <a:pt x="369" y="513"/>
                  </a:moveTo>
                  <a:lnTo>
                    <a:pt x="381" y="530"/>
                  </a:lnTo>
                  <a:moveTo>
                    <a:pt x="394" y="547"/>
                  </a:moveTo>
                  <a:lnTo>
                    <a:pt x="406" y="564"/>
                  </a:lnTo>
                  <a:moveTo>
                    <a:pt x="418" y="581"/>
                  </a:moveTo>
                  <a:lnTo>
                    <a:pt x="431" y="598"/>
                  </a:lnTo>
                  <a:moveTo>
                    <a:pt x="443" y="615"/>
                  </a:moveTo>
                  <a:lnTo>
                    <a:pt x="454" y="632"/>
                  </a:lnTo>
                  <a:moveTo>
                    <a:pt x="468" y="649"/>
                  </a:moveTo>
                  <a:lnTo>
                    <a:pt x="480" y="667"/>
                  </a:lnTo>
                  <a:moveTo>
                    <a:pt x="486" y="684"/>
                  </a:moveTo>
                  <a:lnTo>
                    <a:pt x="480" y="703"/>
                  </a:lnTo>
                  <a:moveTo>
                    <a:pt x="473" y="723"/>
                  </a:moveTo>
                  <a:lnTo>
                    <a:pt x="465" y="743"/>
                  </a:lnTo>
                  <a:moveTo>
                    <a:pt x="458" y="762"/>
                  </a:moveTo>
                  <a:lnTo>
                    <a:pt x="452" y="784"/>
                  </a:lnTo>
                  <a:moveTo>
                    <a:pt x="444" y="803"/>
                  </a:moveTo>
                  <a:lnTo>
                    <a:pt x="437" y="823"/>
                  </a:lnTo>
                  <a:moveTo>
                    <a:pt x="431" y="843"/>
                  </a:moveTo>
                  <a:lnTo>
                    <a:pt x="423" y="862"/>
                  </a:lnTo>
                  <a:moveTo>
                    <a:pt x="416" y="882"/>
                  </a:moveTo>
                  <a:lnTo>
                    <a:pt x="410" y="902"/>
                  </a:lnTo>
                  <a:moveTo>
                    <a:pt x="402" y="922"/>
                  </a:moveTo>
                  <a:lnTo>
                    <a:pt x="395" y="941"/>
                  </a:lnTo>
                  <a:moveTo>
                    <a:pt x="389" y="961"/>
                  </a:moveTo>
                  <a:lnTo>
                    <a:pt x="381" y="981"/>
                  </a:lnTo>
                  <a:moveTo>
                    <a:pt x="374" y="1000"/>
                  </a:moveTo>
                  <a:lnTo>
                    <a:pt x="368" y="1020"/>
                  </a:lnTo>
                  <a:moveTo>
                    <a:pt x="360" y="1041"/>
                  </a:moveTo>
                  <a:lnTo>
                    <a:pt x="353" y="1061"/>
                  </a:lnTo>
                  <a:moveTo>
                    <a:pt x="347" y="1081"/>
                  </a:moveTo>
                  <a:lnTo>
                    <a:pt x="339" y="1100"/>
                  </a:lnTo>
                  <a:moveTo>
                    <a:pt x="332" y="1120"/>
                  </a:moveTo>
                  <a:lnTo>
                    <a:pt x="326" y="1140"/>
                  </a:lnTo>
                  <a:moveTo>
                    <a:pt x="318" y="1159"/>
                  </a:moveTo>
                  <a:lnTo>
                    <a:pt x="311" y="1179"/>
                  </a:lnTo>
                  <a:moveTo>
                    <a:pt x="304" y="1199"/>
                  </a:moveTo>
                  <a:lnTo>
                    <a:pt x="297" y="1219"/>
                  </a:lnTo>
                  <a:moveTo>
                    <a:pt x="290" y="1238"/>
                  </a:moveTo>
                  <a:lnTo>
                    <a:pt x="282" y="1258"/>
                  </a:lnTo>
                  <a:moveTo>
                    <a:pt x="275" y="1279"/>
                  </a:moveTo>
                  <a:lnTo>
                    <a:pt x="269" y="1299"/>
                  </a:lnTo>
                  <a:moveTo>
                    <a:pt x="261" y="1319"/>
                  </a:moveTo>
                  <a:lnTo>
                    <a:pt x="254" y="1338"/>
                  </a:lnTo>
                  <a:moveTo>
                    <a:pt x="248" y="1358"/>
                  </a:moveTo>
                  <a:lnTo>
                    <a:pt x="240" y="1378"/>
                  </a:lnTo>
                  <a:moveTo>
                    <a:pt x="233" y="1397"/>
                  </a:moveTo>
                  <a:lnTo>
                    <a:pt x="227" y="1417"/>
                  </a:lnTo>
                  <a:moveTo>
                    <a:pt x="219" y="1437"/>
                  </a:moveTo>
                  <a:lnTo>
                    <a:pt x="212" y="1457"/>
                  </a:lnTo>
                  <a:moveTo>
                    <a:pt x="206" y="1476"/>
                  </a:moveTo>
                  <a:lnTo>
                    <a:pt x="198" y="1496"/>
                  </a:lnTo>
                  <a:moveTo>
                    <a:pt x="191" y="1517"/>
                  </a:moveTo>
                  <a:lnTo>
                    <a:pt x="185" y="1537"/>
                  </a:lnTo>
                  <a:moveTo>
                    <a:pt x="177" y="1556"/>
                  </a:moveTo>
                  <a:lnTo>
                    <a:pt x="170" y="1576"/>
                  </a:lnTo>
                  <a:moveTo>
                    <a:pt x="164" y="1596"/>
                  </a:moveTo>
                  <a:lnTo>
                    <a:pt x="156" y="1616"/>
                  </a:lnTo>
                  <a:moveTo>
                    <a:pt x="149" y="1635"/>
                  </a:moveTo>
                  <a:lnTo>
                    <a:pt x="143" y="1655"/>
                  </a:lnTo>
                  <a:moveTo>
                    <a:pt x="135" y="1675"/>
                  </a:moveTo>
                  <a:lnTo>
                    <a:pt x="128" y="1694"/>
                  </a:lnTo>
                  <a:moveTo>
                    <a:pt x="121" y="1714"/>
                  </a:moveTo>
                  <a:lnTo>
                    <a:pt x="114" y="1734"/>
                  </a:lnTo>
                  <a:moveTo>
                    <a:pt x="107" y="1754"/>
                  </a:moveTo>
                  <a:lnTo>
                    <a:pt x="100" y="1775"/>
                  </a:lnTo>
                  <a:moveTo>
                    <a:pt x="93" y="1794"/>
                  </a:moveTo>
                  <a:lnTo>
                    <a:pt x="86" y="1814"/>
                  </a:lnTo>
                  <a:moveTo>
                    <a:pt x="79" y="1834"/>
                  </a:moveTo>
                  <a:lnTo>
                    <a:pt x="71" y="1854"/>
                  </a:lnTo>
                  <a:moveTo>
                    <a:pt x="65" y="1873"/>
                  </a:moveTo>
                  <a:lnTo>
                    <a:pt x="58" y="1893"/>
                  </a:lnTo>
                  <a:moveTo>
                    <a:pt x="50" y="1913"/>
                  </a:moveTo>
                  <a:lnTo>
                    <a:pt x="44" y="1932"/>
                  </a:lnTo>
                  <a:moveTo>
                    <a:pt x="36" y="1952"/>
                  </a:moveTo>
                  <a:lnTo>
                    <a:pt x="29" y="197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5886450" y="1760538"/>
              <a:ext cx="771525" cy="3132138"/>
            </a:xfrm>
            <a:custGeom>
              <a:avLst/>
              <a:gdLst>
                <a:gd name="T0" fmla="*/ 474 w 486"/>
                <a:gd name="T1" fmla="*/ 17 h 1973"/>
                <a:gd name="T2" fmla="*/ 449 w 486"/>
                <a:gd name="T3" fmla="*/ 51 h 1973"/>
                <a:gd name="T4" fmla="*/ 425 w 486"/>
                <a:gd name="T5" fmla="*/ 86 h 1973"/>
                <a:gd name="T6" fmla="*/ 400 w 486"/>
                <a:gd name="T7" fmla="*/ 120 h 1973"/>
                <a:gd name="T8" fmla="*/ 375 w 486"/>
                <a:gd name="T9" fmla="*/ 154 h 1973"/>
                <a:gd name="T10" fmla="*/ 351 w 486"/>
                <a:gd name="T11" fmla="*/ 188 h 1973"/>
                <a:gd name="T12" fmla="*/ 326 w 486"/>
                <a:gd name="T13" fmla="*/ 222 h 1973"/>
                <a:gd name="T14" fmla="*/ 301 w 486"/>
                <a:gd name="T15" fmla="*/ 256 h 1973"/>
                <a:gd name="T16" fmla="*/ 278 w 486"/>
                <a:gd name="T17" fmla="*/ 291 h 1973"/>
                <a:gd name="T18" fmla="*/ 253 w 486"/>
                <a:gd name="T19" fmla="*/ 325 h 1973"/>
                <a:gd name="T20" fmla="*/ 228 w 486"/>
                <a:gd name="T21" fmla="*/ 359 h 1973"/>
                <a:gd name="T22" fmla="*/ 204 w 486"/>
                <a:gd name="T23" fmla="*/ 393 h 1973"/>
                <a:gd name="T24" fmla="*/ 179 w 486"/>
                <a:gd name="T25" fmla="*/ 427 h 1973"/>
                <a:gd name="T26" fmla="*/ 154 w 486"/>
                <a:gd name="T27" fmla="*/ 462 h 1973"/>
                <a:gd name="T28" fmla="*/ 130 w 486"/>
                <a:gd name="T29" fmla="*/ 496 h 1973"/>
                <a:gd name="T30" fmla="*/ 105 w 486"/>
                <a:gd name="T31" fmla="*/ 530 h 1973"/>
                <a:gd name="T32" fmla="*/ 80 w 486"/>
                <a:gd name="T33" fmla="*/ 564 h 1973"/>
                <a:gd name="T34" fmla="*/ 57 w 486"/>
                <a:gd name="T35" fmla="*/ 598 h 1973"/>
                <a:gd name="T36" fmla="*/ 32 w 486"/>
                <a:gd name="T37" fmla="*/ 632 h 1973"/>
                <a:gd name="T38" fmla="*/ 7 w 486"/>
                <a:gd name="T39" fmla="*/ 667 h 1973"/>
                <a:gd name="T40" fmla="*/ 7 w 486"/>
                <a:gd name="T41" fmla="*/ 703 h 1973"/>
                <a:gd name="T42" fmla="*/ 21 w 486"/>
                <a:gd name="T43" fmla="*/ 744 h 1973"/>
                <a:gd name="T44" fmla="*/ 35 w 486"/>
                <a:gd name="T45" fmla="*/ 784 h 1973"/>
                <a:gd name="T46" fmla="*/ 49 w 486"/>
                <a:gd name="T47" fmla="*/ 823 h 1973"/>
                <a:gd name="T48" fmla="*/ 63 w 486"/>
                <a:gd name="T49" fmla="*/ 862 h 1973"/>
                <a:gd name="T50" fmla="*/ 78 w 486"/>
                <a:gd name="T51" fmla="*/ 902 h 1973"/>
                <a:gd name="T52" fmla="*/ 91 w 486"/>
                <a:gd name="T53" fmla="*/ 941 h 1973"/>
                <a:gd name="T54" fmla="*/ 105 w 486"/>
                <a:gd name="T55" fmla="*/ 982 h 1973"/>
                <a:gd name="T56" fmla="*/ 120 w 486"/>
                <a:gd name="T57" fmla="*/ 1022 h 1973"/>
                <a:gd name="T58" fmla="*/ 133 w 486"/>
                <a:gd name="T59" fmla="*/ 1061 h 1973"/>
                <a:gd name="T60" fmla="*/ 147 w 486"/>
                <a:gd name="T61" fmla="*/ 1100 h 1973"/>
                <a:gd name="T62" fmla="*/ 162 w 486"/>
                <a:gd name="T63" fmla="*/ 1140 h 1973"/>
                <a:gd name="T64" fmla="*/ 175 w 486"/>
                <a:gd name="T65" fmla="*/ 1179 h 1973"/>
                <a:gd name="T66" fmla="*/ 189 w 486"/>
                <a:gd name="T67" fmla="*/ 1219 h 1973"/>
                <a:gd name="T68" fmla="*/ 204 w 486"/>
                <a:gd name="T69" fmla="*/ 1259 h 1973"/>
                <a:gd name="T70" fmla="*/ 218 w 486"/>
                <a:gd name="T71" fmla="*/ 1299 h 1973"/>
                <a:gd name="T72" fmla="*/ 232 w 486"/>
                <a:gd name="T73" fmla="*/ 1338 h 1973"/>
                <a:gd name="T74" fmla="*/ 246 w 486"/>
                <a:gd name="T75" fmla="*/ 1378 h 1973"/>
                <a:gd name="T76" fmla="*/ 261 w 486"/>
                <a:gd name="T77" fmla="*/ 1417 h 1973"/>
                <a:gd name="T78" fmla="*/ 274 w 486"/>
                <a:gd name="T79" fmla="*/ 1457 h 1973"/>
                <a:gd name="T80" fmla="*/ 288 w 486"/>
                <a:gd name="T81" fmla="*/ 1497 h 1973"/>
                <a:gd name="T82" fmla="*/ 303 w 486"/>
                <a:gd name="T83" fmla="*/ 1537 h 1973"/>
                <a:gd name="T84" fmla="*/ 316 w 486"/>
                <a:gd name="T85" fmla="*/ 1576 h 1973"/>
                <a:gd name="T86" fmla="*/ 330 w 486"/>
                <a:gd name="T87" fmla="*/ 1616 h 1973"/>
                <a:gd name="T88" fmla="*/ 345 w 486"/>
                <a:gd name="T89" fmla="*/ 1655 h 1973"/>
                <a:gd name="T90" fmla="*/ 358 w 486"/>
                <a:gd name="T91" fmla="*/ 1695 h 1973"/>
                <a:gd name="T92" fmla="*/ 372 w 486"/>
                <a:gd name="T93" fmla="*/ 1735 h 1973"/>
                <a:gd name="T94" fmla="*/ 387 w 486"/>
                <a:gd name="T95" fmla="*/ 1775 h 1973"/>
                <a:gd name="T96" fmla="*/ 400 w 486"/>
                <a:gd name="T97" fmla="*/ 1814 h 1973"/>
                <a:gd name="T98" fmla="*/ 415 w 486"/>
                <a:gd name="T99" fmla="*/ 1854 h 1973"/>
                <a:gd name="T100" fmla="*/ 429 w 486"/>
                <a:gd name="T101" fmla="*/ 1893 h 1973"/>
                <a:gd name="T102" fmla="*/ 444 w 486"/>
                <a:gd name="T103" fmla="*/ 1932 h 1973"/>
                <a:gd name="T104" fmla="*/ 457 w 486"/>
                <a:gd name="T105" fmla="*/ 1973 h 1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3">
                  <a:moveTo>
                    <a:pt x="486" y="0"/>
                  </a:moveTo>
                  <a:lnTo>
                    <a:pt x="474" y="17"/>
                  </a:lnTo>
                  <a:moveTo>
                    <a:pt x="462" y="34"/>
                  </a:moveTo>
                  <a:lnTo>
                    <a:pt x="449" y="51"/>
                  </a:lnTo>
                  <a:moveTo>
                    <a:pt x="437" y="69"/>
                  </a:moveTo>
                  <a:lnTo>
                    <a:pt x="425" y="86"/>
                  </a:lnTo>
                  <a:moveTo>
                    <a:pt x="412" y="103"/>
                  </a:moveTo>
                  <a:lnTo>
                    <a:pt x="400" y="120"/>
                  </a:lnTo>
                  <a:moveTo>
                    <a:pt x="388" y="137"/>
                  </a:moveTo>
                  <a:lnTo>
                    <a:pt x="375" y="154"/>
                  </a:lnTo>
                  <a:moveTo>
                    <a:pt x="363" y="171"/>
                  </a:moveTo>
                  <a:lnTo>
                    <a:pt x="351" y="188"/>
                  </a:lnTo>
                  <a:moveTo>
                    <a:pt x="338" y="205"/>
                  </a:moveTo>
                  <a:lnTo>
                    <a:pt x="326" y="222"/>
                  </a:lnTo>
                  <a:moveTo>
                    <a:pt x="315" y="239"/>
                  </a:moveTo>
                  <a:lnTo>
                    <a:pt x="301" y="256"/>
                  </a:lnTo>
                  <a:moveTo>
                    <a:pt x="290" y="274"/>
                  </a:moveTo>
                  <a:lnTo>
                    <a:pt x="278" y="291"/>
                  </a:lnTo>
                  <a:moveTo>
                    <a:pt x="265" y="308"/>
                  </a:moveTo>
                  <a:lnTo>
                    <a:pt x="253" y="325"/>
                  </a:lnTo>
                  <a:moveTo>
                    <a:pt x="241" y="342"/>
                  </a:moveTo>
                  <a:lnTo>
                    <a:pt x="228" y="359"/>
                  </a:lnTo>
                  <a:moveTo>
                    <a:pt x="216" y="376"/>
                  </a:moveTo>
                  <a:lnTo>
                    <a:pt x="204" y="393"/>
                  </a:lnTo>
                  <a:moveTo>
                    <a:pt x="191" y="410"/>
                  </a:moveTo>
                  <a:lnTo>
                    <a:pt x="179" y="427"/>
                  </a:lnTo>
                  <a:moveTo>
                    <a:pt x="167" y="444"/>
                  </a:moveTo>
                  <a:lnTo>
                    <a:pt x="154" y="462"/>
                  </a:lnTo>
                  <a:moveTo>
                    <a:pt x="142" y="479"/>
                  </a:moveTo>
                  <a:lnTo>
                    <a:pt x="130" y="496"/>
                  </a:lnTo>
                  <a:moveTo>
                    <a:pt x="117" y="513"/>
                  </a:moveTo>
                  <a:lnTo>
                    <a:pt x="105" y="530"/>
                  </a:lnTo>
                  <a:moveTo>
                    <a:pt x="93" y="547"/>
                  </a:moveTo>
                  <a:lnTo>
                    <a:pt x="80" y="564"/>
                  </a:lnTo>
                  <a:moveTo>
                    <a:pt x="68" y="581"/>
                  </a:moveTo>
                  <a:lnTo>
                    <a:pt x="57" y="598"/>
                  </a:lnTo>
                  <a:moveTo>
                    <a:pt x="43" y="615"/>
                  </a:moveTo>
                  <a:lnTo>
                    <a:pt x="32" y="632"/>
                  </a:lnTo>
                  <a:moveTo>
                    <a:pt x="20" y="650"/>
                  </a:moveTo>
                  <a:lnTo>
                    <a:pt x="7" y="667"/>
                  </a:lnTo>
                  <a:moveTo>
                    <a:pt x="0" y="684"/>
                  </a:moveTo>
                  <a:lnTo>
                    <a:pt x="7" y="703"/>
                  </a:lnTo>
                  <a:moveTo>
                    <a:pt x="14" y="723"/>
                  </a:moveTo>
                  <a:lnTo>
                    <a:pt x="21" y="744"/>
                  </a:lnTo>
                  <a:moveTo>
                    <a:pt x="28" y="764"/>
                  </a:moveTo>
                  <a:lnTo>
                    <a:pt x="35" y="784"/>
                  </a:lnTo>
                  <a:moveTo>
                    <a:pt x="42" y="803"/>
                  </a:moveTo>
                  <a:lnTo>
                    <a:pt x="49" y="823"/>
                  </a:lnTo>
                  <a:moveTo>
                    <a:pt x="57" y="843"/>
                  </a:moveTo>
                  <a:lnTo>
                    <a:pt x="63" y="862"/>
                  </a:lnTo>
                  <a:moveTo>
                    <a:pt x="70" y="882"/>
                  </a:moveTo>
                  <a:lnTo>
                    <a:pt x="78" y="902"/>
                  </a:lnTo>
                  <a:moveTo>
                    <a:pt x="84" y="922"/>
                  </a:moveTo>
                  <a:lnTo>
                    <a:pt x="91" y="941"/>
                  </a:lnTo>
                  <a:moveTo>
                    <a:pt x="99" y="961"/>
                  </a:moveTo>
                  <a:lnTo>
                    <a:pt x="105" y="982"/>
                  </a:lnTo>
                  <a:moveTo>
                    <a:pt x="112" y="1002"/>
                  </a:moveTo>
                  <a:lnTo>
                    <a:pt x="120" y="1022"/>
                  </a:lnTo>
                  <a:moveTo>
                    <a:pt x="126" y="1041"/>
                  </a:moveTo>
                  <a:lnTo>
                    <a:pt x="133" y="1061"/>
                  </a:lnTo>
                  <a:moveTo>
                    <a:pt x="141" y="1081"/>
                  </a:moveTo>
                  <a:lnTo>
                    <a:pt x="147" y="1100"/>
                  </a:lnTo>
                  <a:moveTo>
                    <a:pt x="154" y="1120"/>
                  </a:moveTo>
                  <a:lnTo>
                    <a:pt x="162" y="1140"/>
                  </a:lnTo>
                  <a:moveTo>
                    <a:pt x="168" y="1160"/>
                  </a:moveTo>
                  <a:lnTo>
                    <a:pt x="175" y="1179"/>
                  </a:lnTo>
                  <a:moveTo>
                    <a:pt x="183" y="1199"/>
                  </a:moveTo>
                  <a:lnTo>
                    <a:pt x="189" y="1219"/>
                  </a:lnTo>
                  <a:moveTo>
                    <a:pt x="196" y="1240"/>
                  </a:moveTo>
                  <a:lnTo>
                    <a:pt x="204" y="1259"/>
                  </a:lnTo>
                  <a:moveTo>
                    <a:pt x="211" y="1279"/>
                  </a:moveTo>
                  <a:lnTo>
                    <a:pt x="218" y="1299"/>
                  </a:lnTo>
                  <a:moveTo>
                    <a:pt x="225" y="1319"/>
                  </a:moveTo>
                  <a:lnTo>
                    <a:pt x="232" y="1338"/>
                  </a:lnTo>
                  <a:moveTo>
                    <a:pt x="239" y="1358"/>
                  </a:moveTo>
                  <a:lnTo>
                    <a:pt x="246" y="1378"/>
                  </a:lnTo>
                  <a:moveTo>
                    <a:pt x="253" y="1397"/>
                  </a:moveTo>
                  <a:lnTo>
                    <a:pt x="261" y="1417"/>
                  </a:lnTo>
                  <a:moveTo>
                    <a:pt x="267" y="1437"/>
                  </a:moveTo>
                  <a:lnTo>
                    <a:pt x="274" y="1457"/>
                  </a:lnTo>
                  <a:moveTo>
                    <a:pt x="282" y="1478"/>
                  </a:moveTo>
                  <a:lnTo>
                    <a:pt x="288" y="1497"/>
                  </a:lnTo>
                  <a:moveTo>
                    <a:pt x="295" y="1517"/>
                  </a:moveTo>
                  <a:lnTo>
                    <a:pt x="303" y="1537"/>
                  </a:lnTo>
                  <a:moveTo>
                    <a:pt x="309" y="1557"/>
                  </a:moveTo>
                  <a:lnTo>
                    <a:pt x="316" y="1576"/>
                  </a:lnTo>
                  <a:moveTo>
                    <a:pt x="324" y="1596"/>
                  </a:moveTo>
                  <a:lnTo>
                    <a:pt x="330" y="1616"/>
                  </a:lnTo>
                  <a:moveTo>
                    <a:pt x="337" y="1635"/>
                  </a:moveTo>
                  <a:lnTo>
                    <a:pt x="345" y="1655"/>
                  </a:lnTo>
                  <a:moveTo>
                    <a:pt x="351" y="1675"/>
                  </a:moveTo>
                  <a:lnTo>
                    <a:pt x="358" y="1695"/>
                  </a:lnTo>
                  <a:moveTo>
                    <a:pt x="366" y="1716"/>
                  </a:moveTo>
                  <a:lnTo>
                    <a:pt x="372" y="1735"/>
                  </a:lnTo>
                  <a:moveTo>
                    <a:pt x="379" y="1755"/>
                  </a:moveTo>
                  <a:lnTo>
                    <a:pt x="387" y="1775"/>
                  </a:lnTo>
                  <a:moveTo>
                    <a:pt x="394" y="1794"/>
                  </a:moveTo>
                  <a:lnTo>
                    <a:pt x="400" y="1814"/>
                  </a:lnTo>
                  <a:moveTo>
                    <a:pt x="408" y="1834"/>
                  </a:moveTo>
                  <a:lnTo>
                    <a:pt x="415" y="1854"/>
                  </a:lnTo>
                  <a:moveTo>
                    <a:pt x="421" y="1873"/>
                  </a:moveTo>
                  <a:lnTo>
                    <a:pt x="429" y="1893"/>
                  </a:lnTo>
                  <a:moveTo>
                    <a:pt x="436" y="1913"/>
                  </a:moveTo>
                  <a:lnTo>
                    <a:pt x="444" y="1932"/>
                  </a:lnTo>
                  <a:moveTo>
                    <a:pt x="450" y="1952"/>
                  </a:moveTo>
                  <a:lnTo>
                    <a:pt x="457" y="1973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939047" y="454818"/>
            <a:ext cx="2187575" cy="2036763"/>
            <a:chOff x="4832350" y="612775"/>
            <a:chExt cx="2187575" cy="2036763"/>
          </a:xfrm>
        </p:grpSpPr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7" cstate="print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407360" y="2810668"/>
            <a:ext cx="1782763" cy="1657350"/>
            <a:chOff x="5300663" y="2968625"/>
            <a:chExt cx="1782763" cy="1657350"/>
          </a:xfrm>
        </p:grpSpPr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8" cstate="print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077160" y="4582318"/>
            <a:ext cx="1944688" cy="1916113"/>
            <a:chOff x="4970463" y="4740275"/>
            <a:chExt cx="1944688" cy="1916113"/>
          </a:xfrm>
        </p:grpSpPr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9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5DCC60AE-9B34-45A0-9300-096B2FF155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1592" y="2083785"/>
            <a:ext cx="1840594" cy="34036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0F27BEE3-DB55-49F6-B4B6-4057010C216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300392">
            <a:off x="6729459" y="2157837"/>
            <a:ext cx="913950" cy="327660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34887FD6-3A4B-44B8-94A2-DA5DA1941A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18512" y="3429000"/>
            <a:ext cx="1294763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0081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715" y="246095"/>
            <a:ext cx="4171546" cy="10640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483177" y="1622094"/>
            <a:ext cx="3201054" cy="3305176"/>
            <a:chOff x="4084638" y="12700"/>
            <a:chExt cx="3806825" cy="3930651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20681273">
            <a:off x="4483998" y="1821659"/>
            <a:ext cx="3201054" cy="3305176"/>
            <a:chOff x="4084638" y="12700"/>
            <a:chExt cx="3806825" cy="3930651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20681273">
            <a:off x="7580877" y="1609356"/>
            <a:ext cx="3201054" cy="3305176"/>
            <a:chOff x="4084638" y="12700"/>
            <a:chExt cx="3806825" cy="3930651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6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02053EFD-ECD5-43D0-A2A0-9D94A4BF2803}"/>
              </a:ext>
            </a:extLst>
          </p:cNvPr>
          <p:cNvSpPr/>
          <p:nvPr/>
        </p:nvSpPr>
        <p:spPr>
          <a:xfrm>
            <a:off x="1847520" y="5301441"/>
            <a:ext cx="8342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255609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690" y="899568"/>
            <a:ext cx="5060274" cy="7381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4710" y="4533900"/>
            <a:ext cx="1612107" cy="1612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055" y="4084566"/>
            <a:ext cx="1167825" cy="1358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6135" y="2345618"/>
            <a:ext cx="1671555" cy="2341329"/>
          </a:xfrm>
          <a:prstGeom prst="rect">
            <a:avLst/>
          </a:prstGeo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37" r="16337"/>
          <a:stretch>
            <a:fillRect/>
          </a:stretch>
        </p:blipFill>
        <p:spPr>
          <a:xfrm>
            <a:off x="3973513" y="2346325"/>
            <a:ext cx="3887787" cy="3849688"/>
          </a:xfrm>
        </p:spPr>
      </p:pic>
    </p:spTree>
    <p:extLst>
      <p:ext uri="{BB962C8B-B14F-4D97-AF65-F5344CB8AC3E}">
        <p14:creationId xmlns:p14="http://schemas.microsoft.com/office/powerpoint/2010/main" xmlns="" val="2653197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4BFC9-C27B-4D12-A8BF-9AEE684BD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2521528-7B30-4E1A-ACC3-4B8B0AC06A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08612109-AC82-46AC-ACFB-50AF579F87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" r="498"/>
          <a:stretch/>
        </p:blipFill>
        <p:spPr>
          <a:xfrm>
            <a:off x="-12542" y="0"/>
            <a:ext cx="12204542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B5E50EE-01D5-4C5E-8798-54D4222E278D}"/>
              </a:ext>
            </a:extLst>
          </p:cNvPr>
          <p:cNvSpPr txBox="1"/>
          <p:nvPr/>
        </p:nvSpPr>
        <p:spPr>
          <a:xfrm>
            <a:off x="3886042" y="2848243"/>
            <a:ext cx="8318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谢谢观看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7A6776D-EA6F-44F7-9062-E121ABBE9BC6}"/>
              </a:ext>
            </a:extLst>
          </p:cNvPr>
          <p:cNvSpPr txBox="1"/>
          <p:nvPr/>
        </p:nvSpPr>
        <p:spPr>
          <a:xfrm>
            <a:off x="3797300" y="4170209"/>
            <a:ext cx="651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HAPPY CHILREND’S  DAY</a:t>
            </a:r>
            <a:endParaRPr lang="zh-CN" altLang="en-US" sz="3200" b="1" dirty="0">
              <a:solidFill>
                <a:schemeClr val="bg1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369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:randomBar dir="vert"/>
      </p:transition>
    </mc:Choice>
    <mc:Fallback>
      <p:transition spd="slow">
        <p:randomBar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259</Words>
  <Application>Microsoft Office PowerPoint</Application>
  <PresentationFormat>自定义</PresentationFormat>
  <Paragraphs>58</Paragraphs>
  <Slides>23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dc:description>http://www.ypppt.com/</dc:description>
  <cp:lastModifiedBy>User</cp:lastModifiedBy>
  <cp:revision>11</cp:revision>
  <dcterms:created xsi:type="dcterms:W3CDTF">2018-05-28T06:55:23Z</dcterms:created>
  <dcterms:modified xsi:type="dcterms:W3CDTF">2020-09-04T04:05:06Z</dcterms:modified>
</cp:coreProperties>
</file>