
<file path=[Content_Types].xml><?xml version="1.0" encoding="utf-8"?>
<Types xmlns="http://schemas.openxmlformats.org/package/2006/content-types">
  <Default Extension="jfif" ContentType="image/jpeg"/>
  <Default Extension="png" ContentType="image/png"/>
  <Default Extension="jpeg" ContentType="image/jpeg"/>
  <Default Extension="rels" ContentType="application/vnd.openxmlformats-package.relationships+xml"/>
  <Default Extension="xml" ContentType="application/xml"/>
  <Default Extension="wdp" ContentType="image/vnd.ms-photo"/>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72" r:id="rId1"/>
  </p:sldMasterIdLst>
  <p:notesMasterIdLst>
    <p:notesMasterId r:id="rId20"/>
  </p:notesMasterIdLst>
  <p:sldIdLst>
    <p:sldId id="256" r:id="rId2"/>
    <p:sldId id="257" r:id="rId3"/>
    <p:sldId id="258" r:id="rId4"/>
    <p:sldId id="268" r:id="rId5"/>
    <p:sldId id="269" r:id="rId6"/>
    <p:sldId id="263" r:id="rId7"/>
    <p:sldId id="273" r:id="rId8"/>
    <p:sldId id="271" r:id="rId9"/>
    <p:sldId id="272" r:id="rId10"/>
    <p:sldId id="276" r:id="rId11"/>
    <p:sldId id="277" r:id="rId12"/>
    <p:sldId id="265" r:id="rId13"/>
    <p:sldId id="282" r:id="rId14"/>
    <p:sldId id="266" r:id="rId15"/>
    <p:sldId id="267" r:id="rId16"/>
    <p:sldId id="270" r:id="rId17"/>
    <p:sldId id="281" r:id="rId18"/>
    <p:sldId id="283" r:id="rId19"/>
  </p:sldIdLst>
  <p:sldSz cx="9144000" cy="5143500" type="screen16x9"/>
  <p:notesSz cx="6858000" cy="9144000"/>
  <p:custDataLst>
    <p:tags r:id="rId21"/>
  </p:custDataLst>
  <p:defaultTextStyle>
    <a:defPPr>
      <a:defRPr lang="zh-CN"/>
    </a:defPPr>
    <a:lvl1pPr marL="0" algn="l" defTabSz="685800" rtl="0" eaLnBrk="1" latinLnBrk="0" hangingPunct="1">
      <a:defRPr sz="1350" kern="1200">
        <a:solidFill>
          <a:schemeClr val="tx1"/>
        </a:solidFill>
        <a:latin typeface="+mn-lt"/>
        <a:ea typeface="+mn-ea"/>
        <a:cs typeface="+mn-cs"/>
      </a:defRPr>
    </a:lvl1pPr>
    <a:lvl2pPr marL="342900" algn="l" defTabSz="685800" rtl="0" eaLnBrk="1" latinLnBrk="0" hangingPunct="1">
      <a:defRPr sz="1350" kern="1200">
        <a:solidFill>
          <a:schemeClr val="tx1"/>
        </a:solidFill>
        <a:latin typeface="+mn-lt"/>
        <a:ea typeface="+mn-ea"/>
        <a:cs typeface="+mn-cs"/>
      </a:defRPr>
    </a:lvl2pPr>
    <a:lvl3pPr marL="685800" algn="l" defTabSz="685800" rtl="0" eaLnBrk="1" latinLnBrk="0" hangingPunct="1">
      <a:defRPr sz="1350" kern="1200">
        <a:solidFill>
          <a:schemeClr val="tx1"/>
        </a:solidFill>
        <a:latin typeface="+mn-lt"/>
        <a:ea typeface="+mn-ea"/>
        <a:cs typeface="+mn-cs"/>
      </a:defRPr>
    </a:lvl3pPr>
    <a:lvl4pPr marL="1028700" algn="l" defTabSz="685800" rtl="0" eaLnBrk="1" latinLnBrk="0" hangingPunct="1">
      <a:defRPr sz="1350" kern="1200">
        <a:solidFill>
          <a:schemeClr val="tx1"/>
        </a:solidFill>
        <a:latin typeface="+mn-lt"/>
        <a:ea typeface="+mn-ea"/>
        <a:cs typeface="+mn-cs"/>
      </a:defRPr>
    </a:lvl4pPr>
    <a:lvl5pPr marL="1371600" algn="l" defTabSz="685800" rtl="0" eaLnBrk="1" latinLnBrk="0" hangingPunct="1">
      <a:defRPr sz="1350" kern="1200">
        <a:solidFill>
          <a:schemeClr val="tx1"/>
        </a:solidFill>
        <a:latin typeface="+mn-lt"/>
        <a:ea typeface="+mn-ea"/>
        <a:cs typeface="+mn-cs"/>
      </a:defRPr>
    </a:lvl5pPr>
    <a:lvl6pPr marL="1714500" algn="l" defTabSz="685800" rtl="0" eaLnBrk="1" latinLnBrk="0" hangingPunct="1">
      <a:defRPr sz="1350" kern="1200">
        <a:solidFill>
          <a:schemeClr val="tx1"/>
        </a:solidFill>
        <a:latin typeface="+mn-lt"/>
        <a:ea typeface="+mn-ea"/>
        <a:cs typeface="+mn-cs"/>
      </a:defRPr>
    </a:lvl6pPr>
    <a:lvl7pPr marL="2057400" algn="l" defTabSz="685800" rtl="0" eaLnBrk="1" latinLnBrk="0" hangingPunct="1">
      <a:defRPr sz="1350" kern="1200">
        <a:solidFill>
          <a:schemeClr val="tx1"/>
        </a:solidFill>
        <a:latin typeface="+mn-lt"/>
        <a:ea typeface="+mn-ea"/>
        <a:cs typeface="+mn-cs"/>
      </a:defRPr>
    </a:lvl7pPr>
    <a:lvl8pPr marL="2400300" algn="l" defTabSz="685800" rtl="0" eaLnBrk="1" latinLnBrk="0" hangingPunct="1">
      <a:defRPr sz="1350" kern="1200">
        <a:solidFill>
          <a:schemeClr val="tx1"/>
        </a:solidFill>
        <a:latin typeface="+mn-lt"/>
        <a:ea typeface="+mn-ea"/>
        <a:cs typeface="+mn-cs"/>
      </a:defRPr>
    </a:lvl8pPr>
    <a:lvl9pPr marL="2743200" algn="l" defTabSz="685800" rtl="0" eaLnBrk="1" latinLnBrk="0" hangingPunct="1">
      <a:defRPr sz="135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1620">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5620"/>
    <p:restoredTop sz="94660"/>
  </p:normalViewPr>
  <p:slideViewPr>
    <p:cSldViewPr snapToGrid="0">
      <p:cViewPr varScale="1">
        <p:scale>
          <a:sx n="115" d="100"/>
          <a:sy n="115" d="100"/>
        </p:scale>
        <p:origin x="684" y="96"/>
      </p:cViewPr>
      <p:guideLst>
        <p:guide orient="horz" pos="1620"/>
        <p:guide pos="2880"/>
      </p:guideLst>
    </p:cSldViewPr>
  </p:slideViewPr>
  <p:notesTextViewPr>
    <p:cViewPr>
      <p:scale>
        <a:sx n="1" d="1"/>
        <a:sy n="1" d="1"/>
      </p:scale>
      <p:origin x="0" y="0"/>
    </p:cViewPr>
  </p:notesTextViewPr>
  <p:sorterViewPr>
    <p:cViewPr>
      <p:scale>
        <a:sx n="186" d="100"/>
        <a:sy n="186"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tags" Target="tags/tag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bleStyles" Target="tableStyle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notesMaster" Target="notesMasters/notesMaster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heme" Target="theme/theme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presProps" Target="presProps.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A4860450-6223-4570-8DEA-9881436489F1}" type="datetimeFigureOut">
              <a:rPr lang="zh-CN" altLang="en-US" smtClean="0"/>
              <a:t>2019/1/15</a:t>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5A15EE0C-973B-44BF-B9A1-BDD26B6A6F83}" type="slidenum">
              <a:rPr lang="zh-CN" altLang="en-US" smtClean="0"/>
              <a:t>‹#›</a:t>
            </a:fld>
            <a:endParaRPr lang="zh-CN" altLang="en-US"/>
          </a:p>
        </p:txBody>
      </p:sp>
    </p:spTree>
    <p:extLst>
      <p:ext uri="{BB962C8B-B14F-4D97-AF65-F5344CB8AC3E}">
        <p14:creationId xmlns:p14="http://schemas.microsoft.com/office/powerpoint/2010/main" val="24736515"/>
      </p:ext>
    </p:extLst>
  </p:cSld>
  <p:clrMap bg1="lt1" tx1="dk1" bg2="lt2" tx2="dk2" accent1="accent1" accent2="accent2" accent3="accent3" accent4="accent4" accent5="accent5" accent6="accent6" hlink="hlink" folHlink="folHlink"/>
  <p:notesStyle>
    <a:lvl1pPr marL="0" algn="l" defTabSz="685800" rtl="0" eaLnBrk="1" latinLnBrk="0" hangingPunct="1">
      <a:defRPr sz="900" kern="1200">
        <a:solidFill>
          <a:schemeClr val="tx1"/>
        </a:solidFill>
        <a:latin typeface="+mn-lt"/>
        <a:ea typeface="+mn-ea"/>
        <a:cs typeface="+mn-cs"/>
      </a:defRPr>
    </a:lvl1pPr>
    <a:lvl2pPr marL="342900" algn="l" defTabSz="685800" rtl="0" eaLnBrk="1" latinLnBrk="0" hangingPunct="1">
      <a:defRPr sz="900" kern="1200">
        <a:solidFill>
          <a:schemeClr val="tx1"/>
        </a:solidFill>
        <a:latin typeface="+mn-lt"/>
        <a:ea typeface="+mn-ea"/>
        <a:cs typeface="+mn-cs"/>
      </a:defRPr>
    </a:lvl2pPr>
    <a:lvl3pPr marL="685800" algn="l" defTabSz="685800" rtl="0" eaLnBrk="1" latinLnBrk="0" hangingPunct="1">
      <a:defRPr sz="900" kern="1200">
        <a:solidFill>
          <a:schemeClr val="tx1"/>
        </a:solidFill>
        <a:latin typeface="+mn-lt"/>
        <a:ea typeface="+mn-ea"/>
        <a:cs typeface="+mn-cs"/>
      </a:defRPr>
    </a:lvl3pPr>
    <a:lvl4pPr marL="1028700" algn="l" defTabSz="685800" rtl="0" eaLnBrk="1" latinLnBrk="0" hangingPunct="1">
      <a:defRPr sz="900" kern="1200">
        <a:solidFill>
          <a:schemeClr val="tx1"/>
        </a:solidFill>
        <a:latin typeface="+mn-lt"/>
        <a:ea typeface="+mn-ea"/>
        <a:cs typeface="+mn-cs"/>
      </a:defRPr>
    </a:lvl4pPr>
    <a:lvl5pPr marL="1371600" algn="l" defTabSz="685800" rtl="0" eaLnBrk="1" latinLnBrk="0" hangingPunct="1">
      <a:defRPr sz="900" kern="1200">
        <a:solidFill>
          <a:schemeClr val="tx1"/>
        </a:solidFill>
        <a:latin typeface="+mn-lt"/>
        <a:ea typeface="+mn-ea"/>
        <a:cs typeface="+mn-cs"/>
      </a:defRPr>
    </a:lvl5pPr>
    <a:lvl6pPr marL="1714500" algn="l" defTabSz="685800" rtl="0" eaLnBrk="1" latinLnBrk="0" hangingPunct="1">
      <a:defRPr sz="900" kern="1200">
        <a:solidFill>
          <a:schemeClr val="tx1"/>
        </a:solidFill>
        <a:latin typeface="+mn-lt"/>
        <a:ea typeface="+mn-ea"/>
        <a:cs typeface="+mn-cs"/>
      </a:defRPr>
    </a:lvl6pPr>
    <a:lvl7pPr marL="2057400" algn="l" defTabSz="685800" rtl="0" eaLnBrk="1" latinLnBrk="0" hangingPunct="1">
      <a:defRPr sz="900" kern="1200">
        <a:solidFill>
          <a:schemeClr val="tx1"/>
        </a:solidFill>
        <a:latin typeface="+mn-lt"/>
        <a:ea typeface="+mn-ea"/>
        <a:cs typeface="+mn-cs"/>
      </a:defRPr>
    </a:lvl7pPr>
    <a:lvl8pPr marL="2400300" algn="l" defTabSz="685800" rtl="0" eaLnBrk="1" latinLnBrk="0" hangingPunct="1">
      <a:defRPr sz="900" kern="1200">
        <a:solidFill>
          <a:schemeClr val="tx1"/>
        </a:solidFill>
        <a:latin typeface="+mn-lt"/>
        <a:ea typeface="+mn-ea"/>
        <a:cs typeface="+mn-cs"/>
      </a:defRPr>
    </a:lvl8pPr>
    <a:lvl9pPr marL="2743200" algn="l" defTabSz="685800" rtl="0" eaLnBrk="1" latinLnBrk="0" hangingPunct="1">
      <a:defRPr sz="9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A15EE0C-973B-44BF-B9A1-BDD26B6A6F83}" type="slidenum">
              <a:rPr lang="zh-CN" altLang="en-US" smtClean="0"/>
              <a:t>1</a:t>
            </a:fld>
            <a:endParaRPr lang="zh-CN" altLang="en-US"/>
          </a:p>
        </p:txBody>
      </p:sp>
    </p:spTree>
    <p:extLst>
      <p:ext uri="{BB962C8B-B14F-4D97-AF65-F5344CB8AC3E}">
        <p14:creationId xmlns:p14="http://schemas.microsoft.com/office/powerpoint/2010/main" val="1755775475"/>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A15EE0C-973B-44BF-B9A1-BDD26B6A6F83}" type="slidenum">
              <a:rPr lang="zh-CN" altLang="en-US" smtClean="0"/>
              <a:t>2</a:t>
            </a:fld>
            <a:endParaRPr lang="zh-CN" altLang="en-US"/>
          </a:p>
        </p:txBody>
      </p:sp>
    </p:spTree>
    <p:extLst>
      <p:ext uri="{BB962C8B-B14F-4D97-AF65-F5344CB8AC3E}">
        <p14:creationId xmlns:p14="http://schemas.microsoft.com/office/powerpoint/2010/main" val="42811756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A15EE0C-973B-44BF-B9A1-BDD26B6A6F83}" type="slidenum">
              <a:rPr lang="zh-CN" altLang="en-US" smtClean="0"/>
              <a:t>3</a:t>
            </a:fld>
            <a:endParaRPr lang="zh-CN" altLang="en-US"/>
          </a:p>
        </p:txBody>
      </p:sp>
    </p:spTree>
    <p:extLst>
      <p:ext uri="{BB962C8B-B14F-4D97-AF65-F5344CB8AC3E}">
        <p14:creationId xmlns:p14="http://schemas.microsoft.com/office/powerpoint/2010/main" val="555946049"/>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4</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4165348467"/>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5</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2597923877"/>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6</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4069150209"/>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7</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2264203413"/>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8</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3457259602"/>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9</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698939264"/>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10</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3115953098"/>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11</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744982305"/>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12</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2798730149"/>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13</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921042183"/>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14</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3438631135"/>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15</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3975081626"/>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16</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1737015156"/>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base" latinLnBrk="0" hangingPunct="1">
              <a:lnSpc>
                <a:spcPct val="100000"/>
              </a:lnSpc>
              <a:spcBef>
                <a:spcPct val="0"/>
              </a:spcBef>
              <a:spcAft>
                <a:spcPct val="0"/>
              </a:spcAft>
              <a:buClrTx/>
              <a:buSzTx/>
              <a:buFontTx/>
              <a:buNone/>
              <a:tabLst/>
              <a:defRPr/>
            </a:pPr>
            <a:fld id="{A11FC198-2D83-4DFC-8CDD-7D23AF44D411}" type="slidenum">
              <a:rPr kumimoji="0" lang="zh-CN" altLang="en-US" sz="1200" b="0" i="0" u="none" strike="noStrike" kern="1200" cap="none" spc="0" normalizeH="0" baseline="0" noProof="0" smtClean="0">
                <a:ln>
                  <a:noFill/>
                </a:ln>
                <a:solidFill>
                  <a:prstClr val="black"/>
                </a:solidFill>
                <a:effectLst/>
                <a:uLnTx/>
                <a:uFillTx/>
                <a:latin typeface="Calibri" pitchFamily="34" charset="0"/>
                <a:ea typeface="微软雅黑" pitchFamily="34" charset="-122"/>
                <a:cs typeface="+mn-cs"/>
              </a:rPr>
              <a:pPr marL="0" marR="0" lvl="0" indent="0" algn="r" defTabSz="914400" rtl="0" eaLnBrk="1" fontAlgn="base" latinLnBrk="0" hangingPunct="1">
                <a:lnSpc>
                  <a:spcPct val="100000"/>
                </a:lnSpc>
                <a:spcBef>
                  <a:spcPct val="0"/>
                </a:spcBef>
                <a:spcAft>
                  <a:spcPct val="0"/>
                </a:spcAft>
                <a:buClrTx/>
                <a:buSzTx/>
                <a:buFontTx/>
                <a:buNone/>
                <a:tabLst/>
                <a:defRPr/>
              </a:pPr>
              <a:t>17</a:t>
            </a:fld>
            <a:endParaRPr kumimoji="0" lang="zh-CN" altLang="en-US" sz="1200" b="0" i="0" u="none" strike="noStrike" kern="1200" cap="none" spc="0" normalizeH="0" baseline="0" noProof="0" dirty="0">
              <a:ln>
                <a:noFill/>
              </a:ln>
              <a:solidFill>
                <a:prstClr val="black"/>
              </a:solidFill>
              <a:effectLst/>
              <a:uLnTx/>
              <a:uFillTx/>
              <a:latin typeface="Calibri" pitchFamily="34" charset="0"/>
              <a:ea typeface="微软雅黑" pitchFamily="34" charset="-122"/>
              <a:cs typeface="+mn-cs"/>
            </a:endParaRPr>
          </a:p>
        </p:txBody>
      </p:sp>
    </p:spTree>
    <p:extLst>
      <p:ext uri="{BB962C8B-B14F-4D97-AF65-F5344CB8AC3E}">
        <p14:creationId xmlns:p14="http://schemas.microsoft.com/office/powerpoint/2010/main" val="1483563065"/>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A15EE0C-973B-44BF-B9A1-BDD26B6A6F83}" type="slidenum">
              <a:rPr lang="zh-CN" altLang="en-US" smtClean="0"/>
              <a:t>18</a:t>
            </a:fld>
            <a:endParaRPr lang="zh-CN" altLang="en-US"/>
          </a:p>
        </p:txBody>
      </p:sp>
    </p:spTree>
    <p:extLst>
      <p:ext uri="{BB962C8B-B14F-4D97-AF65-F5344CB8AC3E}">
        <p14:creationId xmlns:p14="http://schemas.microsoft.com/office/powerpoint/2010/main" val="2446752253"/>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标题和内容">
    <p:bg>
      <p:bgPr>
        <a:solidFill>
          <a:srgbClr val="FCFCFC"/>
        </a:solidFill>
        <a:effectLst/>
      </p:bgPr>
    </p:bg>
    <p:spTree>
      <p:nvGrpSpPr>
        <p:cNvPr id="1" name=""/>
        <p:cNvGrpSpPr/>
        <p:nvPr/>
      </p:nvGrpSpPr>
      <p:grpSpPr>
        <a:xfrm>
          <a:off x="0" y="0"/>
          <a:ext cx="0" cy="0"/>
          <a:chOff x="0" y="0"/>
          <a:chExt cx="0" cy="0"/>
        </a:xfrm>
      </p:grpSpPr>
    </p:spTree>
    <p:extLst>
      <p:ext uri="{BB962C8B-B14F-4D97-AF65-F5344CB8AC3E}">
        <p14:creationId xmlns:p14="http://schemas.microsoft.com/office/powerpoint/2010/main" val="249290183"/>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1_标题和内容">
    <p:bg>
      <p:bgPr>
        <a:solidFill>
          <a:srgbClr val="FCFCFC"/>
        </a:solidFill>
        <a:effectLst/>
      </p:bgPr>
    </p:bg>
    <p:spTree>
      <p:nvGrpSpPr>
        <p:cNvPr id="1" name=""/>
        <p:cNvGrpSpPr/>
        <p:nvPr/>
      </p:nvGrpSpPr>
      <p:grpSpPr>
        <a:xfrm>
          <a:off x="0" y="0"/>
          <a:ext cx="0" cy="0"/>
          <a:chOff x="0" y="0"/>
          <a:chExt cx="0" cy="0"/>
        </a:xfrm>
      </p:grpSpPr>
    </p:spTree>
    <p:extLst>
      <p:ext uri="{BB962C8B-B14F-4D97-AF65-F5344CB8AC3E}">
        <p14:creationId xmlns:p14="http://schemas.microsoft.com/office/powerpoint/2010/main" val="721822474"/>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type="title">
  <p:cSld name="标题幻灯片">
    <p:spTree>
      <p:nvGrpSpPr>
        <p:cNvPr id="1" name=""/>
        <p:cNvGrpSpPr/>
        <p:nvPr/>
      </p:nvGrpSpPr>
      <p:grpSpPr>
        <a:xfrm>
          <a:off x="0" y="0"/>
          <a:ext cx="0" cy="0"/>
          <a:chOff x="0" y="0"/>
          <a:chExt cx="0" cy="0"/>
        </a:xfrm>
      </p:grpSpPr>
      <p:sp>
        <p:nvSpPr>
          <p:cNvPr id="2" name="Title 1"/>
          <p:cNvSpPr>
            <a:spLocks noGrp="1"/>
          </p:cNvSpPr>
          <p:nvPr>
            <p:ph type="ctrTitle"/>
          </p:nvPr>
        </p:nvSpPr>
        <p:spPr>
          <a:xfrm>
            <a:off x="1143000" y="841772"/>
            <a:ext cx="6858000" cy="1790700"/>
          </a:xfrm>
        </p:spPr>
        <p:txBody>
          <a:bodyPr anchor="b"/>
          <a:lstStyle>
            <a:lvl1pPr algn="ctr">
              <a:defRPr sz="4500"/>
            </a:lvl1pPr>
          </a:lstStyle>
          <a:p>
            <a:r>
              <a:rPr lang="zh-CN" altLang="en-US" smtClean="0"/>
              <a:t>单击此处编辑母版标题样式</a:t>
            </a:r>
            <a:endParaRPr lang="en-US" dirty="0"/>
          </a:p>
        </p:txBody>
      </p:sp>
      <p:sp>
        <p:nvSpPr>
          <p:cNvPr id="3" name="Subtitle 2"/>
          <p:cNvSpPr>
            <a:spLocks noGrp="1"/>
          </p:cNvSpPr>
          <p:nvPr>
            <p:ph type="subTitle" idx="1"/>
          </p:nvPr>
        </p:nvSpPr>
        <p:spPr>
          <a:xfrm>
            <a:off x="1143000" y="2701528"/>
            <a:ext cx="6858000" cy="1241822"/>
          </a:xfrm>
        </p:spPr>
        <p:txBody>
          <a:bodyPr/>
          <a:lstStyle>
            <a:lvl1pPr marL="0" indent="0" algn="ctr">
              <a:buNone/>
              <a:defRPr sz="1800"/>
            </a:lvl1pPr>
            <a:lvl2pPr marL="342900" indent="0" algn="ctr">
              <a:buNone/>
              <a:defRPr sz="1500"/>
            </a:lvl2pPr>
            <a:lvl3pPr marL="685800" indent="0" algn="ctr">
              <a:buNone/>
              <a:defRPr sz="1350"/>
            </a:lvl3pPr>
            <a:lvl4pPr marL="1028700" indent="0" algn="ctr">
              <a:buNone/>
              <a:defRPr sz="1200"/>
            </a:lvl4pPr>
            <a:lvl5pPr marL="1371600" indent="0" algn="ctr">
              <a:buNone/>
              <a:defRPr sz="1200"/>
            </a:lvl5pPr>
            <a:lvl6pPr marL="1714500" indent="0" algn="ctr">
              <a:buNone/>
              <a:defRPr sz="1200"/>
            </a:lvl6pPr>
            <a:lvl7pPr marL="2057400" indent="0" algn="ctr">
              <a:buNone/>
              <a:defRPr sz="1200"/>
            </a:lvl7pPr>
            <a:lvl8pPr marL="2400300" indent="0" algn="ctr">
              <a:buNone/>
              <a:defRPr sz="1200"/>
            </a:lvl8pPr>
            <a:lvl9pPr marL="2743200" indent="0" algn="ctr">
              <a:buNone/>
              <a:defRPr sz="1200"/>
            </a:lvl9pPr>
          </a:lstStyle>
          <a:p>
            <a:r>
              <a:rPr lang="zh-CN" altLang="en-US" smtClean="0"/>
              <a:t>单击以编辑母版副标题样式</a:t>
            </a:r>
            <a:endParaRPr lang="en-US" dirty="0"/>
          </a:p>
        </p:txBody>
      </p:sp>
      <p:sp>
        <p:nvSpPr>
          <p:cNvPr id="4" name="Date Placeholder 3"/>
          <p:cNvSpPr>
            <a:spLocks noGrp="1"/>
          </p:cNvSpPr>
          <p:nvPr>
            <p:ph type="dt" sz="half" idx="10"/>
          </p:nvPr>
        </p:nvSpPr>
        <p:spPr/>
        <p:txBody>
          <a:bodyPr/>
          <a:lstStyle/>
          <a:p>
            <a:fld id="{A2CC448F-C563-4167-9AFE-6BAEDE873227}" type="datetimeFigureOut">
              <a:rPr lang="zh-CN" altLang="en-US" smtClean="0"/>
              <a:t>2019/1/15</a:t>
            </a:fld>
            <a:endParaRPr lang="zh-CN" altLang="en-US"/>
          </a:p>
        </p:txBody>
      </p:sp>
      <p:sp>
        <p:nvSpPr>
          <p:cNvPr id="5" name="Footer Placeholder 4"/>
          <p:cNvSpPr>
            <a:spLocks noGrp="1"/>
          </p:cNvSpPr>
          <p:nvPr>
            <p:ph type="ftr" sz="quarter" idx="11"/>
          </p:nvPr>
        </p:nvSpPr>
        <p:spPr/>
        <p:txBody>
          <a:bodyPr/>
          <a:lstStyle/>
          <a:p>
            <a:endParaRPr lang="zh-CN" altLang="en-US"/>
          </a:p>
        </p:txBody>
      </p:sp>
      <p:sp>
        <p:nvSpPr>
          <p:cNvPr id="6" name="Slide Number Placeholder 5"/>
          <p:cNvSpPr>
            <a:spLocks noGrp="1"/>
          </p:cNvSpPr>
          <p:nvPr>
            <p:ph type="sldNum" sz="quarter" idx="12"/>
          </p:nvPr>
        </p:nvSpPr>
        <p:spPr/>
        <p:txBody>
          <a:bodyPr/>
          <a:lstStyle/>
          <a:p>
            <a:fld id="{7F722B57-AEAD-4F9B-90B2-24EA18BF37E2}" type="slidenum">
              <a:rPr lang="zh-CN" altLang="en-US" smtClean="0"/>
              <a:t>‹#›</a:t>
            </a:fld>
            <a:endParaRPr lang="zh-CN" altLang="en-US"/>
          </a:p>
        </p:txBody>
      </p:sp>
    </p:spTree>
    <p:extLst>
      <p:ext uri="{BB962C8B-B14F-4D97-AF65-F5344CB8AC3E}">
        <p14:creationId xmlns:p14="http://schemas.microsoft.com/office/powerpoint/2010/main" val="796799370"/>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3_标题和内容">
    <p:spTree>
      <p:nvGrpSpPr>
        <p:cNvPr id="1" name=""/>
        <p:cNvGrpSpPr/>
        <p:nvPr/>
      </p:nvGrpSpPr>
      <p:grpSpPr>
        <a:xfrm>
          <a:off x="0" y="0"/>
          <a:ext cx="0" cy="0"/>
          <a:chOff x="0" y="0"/>
          <a:chExt cx="0" cy="0"/>
        </a:xfrm>
      </p:grpSpPr>
    </p:spTree>
    <p:extLst>
      <p:ext uri="{BB962C8B-B14F-4D97-AF65-F5344CB8AC3E}">
        <p14:creationId xmlns:p14="http://schemas.microsoft.com/office/powerpoint/2010/main" val="1606039750"/>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sldLayout>
</file>

<file path=ppt/slideMasters/_rels/slideMaster1.xml.rels><?xml version="1.0" encoding="UTF-8" standalone="yes"?>
<Relationships xmlns="http://schemas.openxmlformats.org/package/2006/relationships"><Relationship Id="rId3" Type="http://schemas.openxmlformats.org/officeDocument/2006/relationships/slideLayout" Target="../slideLayouts/slideLayout3.xml"/><Relationship Id="rId7" Type="http://schemas.openxmlformats.org/officeDocument/2006/relationships/image" Target="../media/image2.png"/><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image" Target="../media/image1.jfif"/><Relationship Id="rId5" Type="http://schemas.openxmlformats.org/officeDocument/2006/relationships/theme" Target="../theme/theme1.xml"/><Relationship Id="rId4" Type="http://schemas.openxmlformats.org/officeDocument/2006/relationships/slideLayout" Target="../slideLayouts/slideLayout4.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pic>
        <p:nvPicPr>
          <p:cNvPr id="5" name="图片 4"/>
          <p:cNvPicPr>
            <a:picLocks noChangeAspect="1"/>
          </p:cNvPicPr>
          <p:nvPr userDrawn="1"/>
        </p:nvPicPr>
        <p:blipFill>
          <a:blip r:embed="rId6">
            <a:extLst>
              <a:ext uri="{28A0092B-C50C-407E-A947-70E740481C1C}">
                <a14:useLocalDpi xmlns:a14="http://schemas.microsoft.com/office/drawing/2010/main" val="0"/>
              </a:ext>
            </a:extLst>
          </a:blip>
          <a:stretch>
            <a:fillRect/>
          </a:stretch>
        </p:blipFill>
        <p:spPr>
          <a:xfrm>
            <a:off x="0" y="0"/>
            <a:ext cx="9144000" cy="5143500"/>
          </a:xfrm>
          <a:prstGeom prst="rect">
            <a:avLst/>
          </a:prstGeom>
        </p:spPr>
      </p:pic>
      <p:sp>
        <p:nvSpPr>
          <p:cNvPr id="4" name="矩形 3"/>
          <p:cNvSpPr/>
          <p:nvPr userDrawn="1"/>
        </p:nvSpPr>
        <p:spPr>
          <a:xfrm>
            <a:off x="215900" y="558800"/>
            <a:ext cx="8661400" cy="413512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微软雅黑" panose="020B0503020204020204" pitchFamily="34" charset="-122"/>
              <a:ea typeface="微软雅黑" panose="020B0503020204020204" pitchFamily="34" charset="-122"/>
            </a:endParaRPr>
          </a:p>
        </p:txBody>
      </p:sp>
      <p:pic>
        <p:nvPicPr>
          <p:cNvPr id="6" name="图片 5"/>
          <p:cNvPicPr>
            <a:picLocks noChangeAspect="1"/>
          </p:cNvPicPr>
          <p:nvPr userDrawn="1"/>
        </p:nvPicPr>
        <p:blipFill rotWithShape="1">
          <a:blip r:embed="rId7" cstate="print">
            <a:extLst>
              <a:ext uri="{28A0092B-C50C-407E-A947-70E740481C1C}">
                <a14:useLocalDpi xmlns:a14="http://schemas.microsoft.com/office/drawing/2010/main" val="0"/>
              </a:ext>
            </a:extLst>
          </a:blip>
          <a:srcRect r="1500"/>
          <a:stretch/>
        </p:blipFill>
        <p:spPr>
          <a:xfrm>
            <a:off x="215900" y="4387260"/>
            <a:ext cx="8661400" cy="756240"/>
          </a:xfrm>
          <a:prstGeom prst="rect">
            <a:avLst/>
          </a:prstGeom>
        </p:spPr>
      </p:pic>
    </p:spTree>
    <p:extLst>
      <p:ext uri="{BB962C8B-B14F-4D97-AF65-F5344CB8AC3E}">
        <p14:creationId xmlns:p14="http://schemas.microsoft.com/office/powerpoint/2010/main" val="1294585802"/>
      </p:ext>
    </p:extLst>
  </p:cSld>
  <p:clrMap bg1="lt1" tx1="dk1" bg2="lt2" tx2="dk2" accent1="accent1" accent2="accent2" accent3="accent3" accent4="accent4" accent5="accent5" accent6="accent6" hlink="hlink" folHlink="folHlink"/>
  <p:sldLayoutIdLst>
    <p:sldLayoutId id="2147483673" r:id="rId1"/>
    <p:sldLayoutId id="2147483674" r:id="rId2"/>
    <p:sldLayoutId id="2147483676" r:id="rId3"/>
    <p:sldLayoutId id="2147483662" r:id="rId4"/>
  </p:sldLayoutIdLst>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timing>
    <p:tnLst>
      <p:par>
        <p:cTn id="1" dur="indefinite" restart="never" nodeType="tmRoot"/>
      </p:par>
    </p:tnLst>
  </p:timing>
  <p:txStyles>
    <p:titleStyle>
      <a:lvl1pPr algn="ctr" rtl="0" fontAlgn="base">
        <a:spcBef>
          <a:spcPct val="0"/>
        </a:spcBef>
        <a:spcAft>
          <a:spcPct val="0"/>
        </a:spcAft>
        <a:defRPr sz="4400" kern="1200">
          <a:solidFill>
            <a:schemeClr val="tx1"/>
          </a:solidFill>
          <a:latin typeface="+mj-lt"/>
          <a:ea typeface="微软雅黑" pitchFamily="34" charset="-122"/>
          <a:cs typeface="+mj-cs"/>
        </a:defRPr>
      </a:lvl1pPr>
      <a:lvl2pPr algn="ctr" rtl="0" fontAlgn="base">
        <a:spcBef>
          <a:spcPct val="0"/>
        </a:spcBef>
        <a:spcAft>
          <a:spcPct val="0"/>
        </a:spcAft>
        <a:defRPr sz="4400">
          <a:solidFill>
            <a:schemeClr val="tx1"/>
          </a:solidFill>
          <a:latin typeface="Calibri" pitchFamily="34" charset="0"/>
          <a:ea typeface="宋体" charset="-122"/>
        </a:defRPr>
      </a:lvl2pPr>
      <a:lvl3pPr algn="ctr" rtl="0" fontAlgn="base">
        <a:spcBef>
          <a:spcPct val="0"/>
        </a:spcBef>
        <a:spcAft>
          <a:spcPct val="0"/>
        </a:spcAft>
        <a:defRPr sz="4400">
          <a:solidFill>
            <a:schemeClr val="tx1"/>
          </a:solidFill>
          <a:latin typeface="Calibri" pitchFamily="34" charset="0"/>
          <a:ea typeface="宋体" charset="-122"/>
        </a:defRPr>
      </a:lvl3pPr>
      <a:lvl4pPr algn="ctr" rtl="0" fontAlgn="base">
        <a:spcBef>
          <a:spcPct val="0"/>
        </a:spcBef>
        <a:spcAft>
          <a:spcPct val="0"/>
        </a:spcAft>
        <a:defRPr sz="4400">
          <a:solidFill>
            <a:schemeClr val="tx1"/>
          </a:solidFill>
          <a:latin typeface="Calibri" pitchFamily="34" charset="0"/>
          <a:ea typeface="宋体" charset="-122"/>
        </a:defRPr>
      </a:lvl4pPr>
      <a:lvl5pPr algn="ctr" rtl="0" fontAlgn="base">
        <a:spcBef>
          <a:spcPct val="0"/>
        </a:spcBef>
        <a:spcAft>
          <a:spcPct val="0"/>
        </a:spcAft>
        <a:defRPr sz="4400">
          <a:solidFill>
            <a:schemeClr val="tx1"/>
          </a:solidFill>
          <a:latin typeface="Calibri" pitchFamily="34" charset="0"/>
          <a:ea typeface="宋体" charset="-122"/>
        </a:defRPr>
      </a:lvl5pPr>
      <a:lvl6pPr marL="457200" algn="ctr" rtl="0" fontAlgn="base">
        <a:spcBef>
          <a:spcPct val="0"/>
        </a:spcBef>
        <a:spcAft>
          <a:spcPct val="0"/>
        </a:spcAft>
        <a:defRPr sz="4400">
          <a:solidFill>
            <a:schemeClr val="tx1"/>
          </a:solidFill>
          <a:latin typeface="Calibri" pitchFamily="34" charset="0"/>
          <a:ea typeface="宋体" charset="-122"/>
        </a:defRPr>
      </a:lvl6pPr>
      <a:lvl7pPr marL="914400" algn="ctr" rtl="0" fontAlgn="base">
        <a:spcBef>
          <a:spcPct val="0"/>
        </a:spcBef>
        <a:spcAft>
          <a:spcPct val="0"/>
        </a:spcAft>
        <a:defRPr sz="4400">
          <a:solidFill>
            <a:schemeClr val="tx1"/>
          </a:solidFill>
          <a:latin typeface="Calibri" pitchFamily="34" charset="0"/>
          <a:ea typeface="宋体" charset="-122"/>
        </a:defRPr>
      </a:lvl7pPr>
      <a:lvl8pPr marL="1371600" algn="ctr" rtl="0" fontAlgn="base">
        <a:spcBef>
          <a:spcPct val="0"/>
        </a:spcBef>
        <a:spcAft>
          <a:spcPct val="0"/>
        </a:spcAft>
        <a:defRPr sz="4400">
          <a:solidFill>
            <a:schemeClr val="tx1"/>
          </a:solidFill>
          <a:latin typeface="Calibri" pitchFamily="34" charset="0"/>
          <a:ea typeface="宋体" charset="-122"/>
        </a:defRPr>
      </a:lvl8pPr>
      <a:lvl9pPr marL="1828800" algn="ctr" rtl="0" fontAlgn="base">
        <a:spcBef>
          <a:spcPct val="0"/>
        </a:spcBef>
        <a:spcAft>
          <a:spcPct val="0"/>
        </a:spcAft>
        <a:defRPr sz="4400">
          <a:solidFill>
            <a:schemeClr val="tx1"/>
          </a:solidFill>
          <a:latin typeface="Calibri" pitchFamily="34" charset="0"/>
          <a:ea typeface="宋体" charset="-122"/>
        </a:defRPr>
      </a:lvl9pPr>
    </p:titleStyle>
    <p:bodyStyle>
      <a:lvl1pPr marL="342900" indent="-342900" algn="l" rtl="0" fontAlgn="base">
        <a:spcBef>
          <a:spcPct val="20000"/>
        </a:spcBef>
        <a:spcAft>
          <a:spcPct val="0"/>
        </a:spcAft>
        <a:buFont typeface="Arial" charset="0"/>
        <a:buChar char="•"/>
        <a:defRPr sz="3200" kern="1200">
          <a:solidFill>
            <a:schemeClr val="tx1"/>
          </a:solidFill>
          <a:latin typeface="+mn-lt"/>
          <a:ea typeface="微软雅黑" pitchFamily="34" charset="-122"/>
          <a:cs typeface="+mn-cs"/>
        </a:defRPr>
      </a:lvl1pPr>
      <a:lvl2pPr marL="742950" indent="-285750" algn="l" rtl="0" fontAlgn="base">
        <a:spcBef>
          <a:spcPct val="20000"/>
        </a:spcBef>
        <a:spcAft>
          <a:spcPct val="0"/>
        </a:spcAft>
        <a:buFont typeface="Arial" charset="0"/>
        <a:buChar char="–"/>
        <a:defRPr sz="2800" kern="1200">
          <a:solidFill>
            <a:schemeClr val="tx1"/>
          </a:solidFill>
          <a:latin typeface="+mn-lt"/>
          <a:ea typeface="微软雅黑" pitchFamily="34" charset="-122"/>
          <a:cs typeface="+mn-cs"/>
        </a:defRPr>
      </a:lvl2pPr>
      <a:lvl3pPr marL="1143000" indent="-228600" algn="l" rtl="0" fontAlgn="base">
        <a:spcBef>
          <a:spcPct val="20000"/>
        </a:spcBef>
        <a:spcAft>
          <a:spcPct val="0"/>
        </a:spcAft>
        <a:buFont typeface="Arial" charset="0"/>
        <a:buChar char="•"/>
        <a:defRPr sz="2400" kern="1200">
          <a:solidFill>
            <a:schemeClr val="tx1"/>
          </a:solidFill>
          <a:latin typeface="+mn-lt"/>
          <a:ea typeface="微软雅黑" pitchFamily="34" charset="-122"/>
          <a:cs typeface="+mn-cs"/>
        </a:defRPr>
      </a:lvl3pPr>
      <a:lvl4pPr marL="1600200" indent="-228600" algn="l" rtl="0" fontAlgn="base">
        <a:spcBef>
          <a:spcPct val="20000"/>
        </a:spcBef>
        <a:spcAft>
          <a:spcPct val="0"/>
        </a:spcAft>
        <a:buFont typeface="Arial" charset="0"/>
        <a:buChar char="–"/>
        <a:defRPr sz="2000" kern="1200">
          <a:solidFill>
            <a:schemeClr val="tx1"/>
          </a:solidFill>
          <a:latin typeface="+mn-lt"/>
          <a:ea typeface="微软雅黑" pitchFamily="34" charset="-122"/>
          <a:cs typeface="+mn-cs"/>
        </a:defRPr>
      </a:lvl4pPr>
      <a:lvl5pPr marL="2057400" indent="-228600" algn="l" rtl="0" fontAlgn="base">
        <a:spcBef>
          <a:spcPct val="20000"/>
        </a:spcBef>
        <a:spcAft>
          <a:spcPct val="0"/>
        </a:spcAft>
        <a:buFont typeface="Arial" charset="0"/>
        <a:buChar char="»"/>
        <a:defRPr sz="2000" kern="1200">
          <a:solidFill>
            <a:schemeClr val="tx1"/>
          </a:solidFill>
          <a:latin typeface="+mn-lt"/>
          <a:ea typeface="微软雅黑" pitchFamily="34" charset="-122"/>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8" Type="http://schemas.openxmlformats.org/officeDocument/2006/relationships/image" Target="../media/image7.png"/><Relationship Id="rId3" Type="http://schemas.openxmlformats.org/officeDocument/2006/relationships/image" Target="../media/image1.jfif"/><Relationship Id="rId7" Type="http://schemas.openxmlformats.org/officeDocument/2006/relationships/image" Target="../media/image6.png"/><Relationship Id="rId2" Type="http://schemas.openxmlformats.org/officeDocument/2006/relationships/notesSlide" Target="../notesSlides/notesSlide1.xml"/><Relationship Id="rId1" Type="http://schemas.openxmlformats.org/officeDocument/2006/relationships/slideLayout" Target="../slideLayouts/slideLayout3.xml"/><Relationship Id="rId6" Type="http://schemas.openxmlformats.org/officeDocument/2006/relationships/image" Target="../media/image5.png"/><Relationship Id="rId5" Type="http://schemas.openxmlformats.org/officeDocument/2006/relationships/image" Target="../media/image4.png"/><Relationship Id="rId4" Type="http://schemas.openxmlformats.org/officeDocument/2006/relationships/image" Target="../media/image3.png"/><Relationship Id="rId9" Type="http://schemas.openxmlformats.org/officeDocument/2006/relationships/image" Target="../media/image8.png"/></Relationships>
</file>

<file path=ppt/slides/_rels/slide2.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notesSlide" Target="../notesSlides/notesSlide2.xml"/><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3" Type="http://schemas.openxmlformats.org/officeDocument/2006/relationships/image" Target="../media/image1.jfif"/><Relationship Id="rId2" Type="http://schemas.openxmlformats.org/officeDocument/2006/relationships/notesSlide" Target="../notesSlides/notesSlide3.xml"/><Relationship Id="rId1" Type="http://schemas.openxmlformats.org/officeDocument/2006/relationships/slideLayout" Target="../slideLayouts/slideLayout3.xml"/><Relationship Id="rId5" Type="http://schemas.openxmlformats.org/officeDocument/2006/relationships/image" Target="../media/image10.png"/><Relationship Id="rId4" Type="http://schemas.openxmlformats.org/officeDocument/2006/relationships/image" Target="../media/image9.png"/></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2.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2.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2.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2.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2.xml"/></Relationships>
</file>

<file path=ppt/slides/_rels/slide9.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notesSlide" Target="../notesSlides/notesSlide9.xml"/><Relationship Id="rId1" Type="http://schemas.openxmlformats.org/officeDocument/2006/relationships/slideLayout" Target="../slideLayouts/slideLayout2.xml"/></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2.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2.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2.xml"/></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2.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2.xml"/></Relationships>
</file>

<file path=ppt/slides/_rels/slide15.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notesSlide" Target="../notesSlides/notesSlide15.xml"/><Relationship Id="rId1" Type="http://schemas.openxmlformats.org/officeDocument/2006/relationships/slideLayout" Target="../slideLayouts/slideLayout2.xml"/><Relationship Id="rId5" Type="http://schemas.openxmlformats.org/officeDocument/2006/relationships/image" Target="../media/image13.png"/><Relationship Id="rId4" Type="http://schemas.microsoft.com/office/2007/relationships/hdphoto" Target="../media/hdphoto1.wdp"/></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2.xml"/></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2.xml"/></Relationships>
</file>

<file path=ppt/slides/_rels/slide18.xml.rels><?xml version="1.0" encoding="UTF-8" standalone="yes"?>
<Relationships xmlns="http://schemas.openxmlformats.org/package/2006/relationships"><Relationship Id="rId8" Type="http://schemas.openxmlformats.org/officeDocument/2006/relationships/image" Target="../media/image3.png"/><Relationship Id="rId3" Type="http://schemas.openxmlformats.org/officeDocument/2006/relationships/image" Target="../media/image1.jfif"/><Relationship Id="rId7" Type="http://schemas.openxmlformats.org/officeDocument/2006/relationships/image" Target="../media/image7.png"/><Relationship Id="rId2" Type="http://schemas.openxmlformats.org/officeDocument/2006/relationships/notesSlide" Target="../notesSlides/notesSlide18.xml"/><Relationship Id="rId1" Type="http://schemas.openxmlformats.org/officeDocument/2006/relationships/slideLayout" Target="../slideLayouts/slideLayout3.xml"/><Relationship Id="rId6" Type="http://schemas.openxmlformats.org/officeDocument/2006/relationships/image" Target="../media/image6.png"/><Relationship Id="rId5" Type="http://schemas.openxmlformats.org/officeDocument/2006/relationships/image" Target="../media/image5.png"/><Relationship Id="rId4" Type="http://schemas.openxmlformats.org/officeDocument/2006/relationships/image" Target="../media/image4.png"/><Relationship Id="rId9" Type="http://schemas.openxmlformats.org/officeDocument/2006/relationships/image" Target="../media/image8.png"/></Relationships>
</file>

<file path=ppt/slides/slide1.xml><?xml version="1.0" encoding="utf-8"?>
<p:sld xmlns:a="http://schemas.openxmlformats.org/drawingml/2006/main" xmlns:r="http://schemas.openxmlformats.org/officeDocument/2006/relationships" xmlns:p="http://schemas.openxmlformats.org/presentationml/2006/main" showMasterSp="0">
  <p:cSld>
    <p:spTree>
      <p:nvGrpSpPr>
        <p:cNvPr id="1" name=""/>
        <p:cNvGrpSpPr/>
        <p:nvPr/>
      </p:nvGrpSpPr>
      <p:grpSpPr>
        <a:xfrm>
          <a:off x="0" y="0"/>
          <a:ext cx="0" cy="0"/>
          <a:chOff x="0" y="0"/>
          <a:chExt cx="0" cy="0"/>
        </a:xfrm>
      </p:grpSpPr>
      <p:pic>
        <p:nvPicPr>
          <p:cNvPr id="22" name="图片 21"/>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0" y="0"/>
            <a:ext cx="9144000" cy="5143500"/>
          </a:xfrm>
          <a:prstGeom prst="rect">
            <a:avLst/>
          </a:prstGeom>
        </p:spPr>
      </p:pic>
      <p:pic>
        <p:nvPicPr>
          <p:cNvPr id="35" name="图片 34"/>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a:off x="3533758" y="272126"/>
            <a:ext cx="2117316" cy="1361268"/>
          </a:xfrm>
          <a:prstGeom prst="rect">
            <a:avLst/>
          </a:prstGeom>
        </p:spPr>
      </p:pic>
      <p:pic>
        <p:nvPicPr>
          <p:cNvPr id="34" name="图片 33"/>
          <p:cNvPicPr>
            <a:picLocks noChangeAspect="1"/>
          </p:cNvPicPr>
          <p:nvPr/>
        </p:nvPicPr>
        <p:blipFill>
          <a:blip r:embed="rId5">
            <a:extLst>
              <a:ext uri="{28A0092B-C50C-407E-A947-70E740481C1C}">
                <a14:useLocalDpi xmlns:a14="http://schemas.microsoft.com/office/drawing/2010/main" val="0"/>
              </a:ext>
            </a:extLst>
          </a:blip>
          <a:stretch>
            <a:fillRect/>
          </a:stretch>
        </p:blipFill>
        <p:spPr>
          <a:xfrm>
            <a:off x="-174955" y="-4465"/>
            <a:ext cx="9144000" cy="1672017"/>
          </a:xfrm>
          <a:prstGeom prst="rect">
            <a:avLst/>
          </a:prstGeom>
        </p:spPr>
      </p:pic>
      <p:pic>
        <p:nvPicPr>
          <p:cNvPr id="24" name="图片 23"/>
          <p:cNvPicPr>
            <a:picLocks noChangeAspect="1"/>
          </p:cNvPicPr>
          <p:nvPr/>
        </p:nvPicPr>
        <p:blipFill>
          <a:blip r:embed="rId6">
            <a:extLst>
              <a:ext uri="{28A0092B-C50C-407E-A947-70E740481C1C}">
                <a14:useLocalDpi xmlns:a14="http://schemas.microsoft.com/office/drawing/2010/main" val="0"/>
              </a:ext>
            </a:extLst>
          </a:blip>
          <a:stretch>
            <a:fillRect/>
          </a:stretch>
        </p:blipFill>
        <p:spPr>
          <a:xfrm>
            <a:off x="6261017" y="2238964"/>
            <a:ext cx="1043668" cy="1037020"/>
          </a:xfrm>
          <a:prstGeom prst="rect">
            <a:avLst/>
          </a:prstGeom>
        </p:spPr>
      </p:pic>
      <p:pic>
        <p:nvPicPr>
          <p:cNvPr id="25" name="图片 24"/>
          <p:cNvPicPr>
            <a:picLocks noChangeAspect="1"/>
          </p:cNvPicPr>
          <p:nvPr/>
        </p:nvPicPr>
        <p:blipFill>
          <a:blip r:embed="rId6">
            <a:extLst>
              <a:ext uri="{28A0092B-C50C-407E-A947-70E740481C1C}">
                <a14:useLocalDpi xmlns:a14="http://schemas.microsoft.com/office/drawing/2010/main" val="0"/>
              </a:ext>
            </a:extLst>
          </a:blip>
          <a:stretch>
            <a:fillRect/>
          </a:stretch>
        </p:blipFill>
        <p:spPr>
          <a:xfrm>
            <a:off x="7083819" y="36378"/>
            <a:ext cx="2235136" cy="2220899"/>
          </a:xfrm>
          <a:prstGeom prst="rect">
            <a:avLst/>
          </a:prstGeom>
        </p:spPr>
      </p:pic>
      <p:pic>
        <p:nvPicPr>
          <p:cNvPr id="15" name="图片 14"/>
          <p:cNvPicPr>
            <a:picLocks noChangeAspect="1"/>
          </p:cNvPicPr>
          <p:nvPr/>
        </p:nvPicPr>
        <p:blipFill rotWithShape="1">
          <a:blip r:embed="rId7" cstate="print">
            <a:extLst>
              <a:ext uri="{28A0092B-C50C-407E-A947-70E740481C1C}">
                <a14:useLocalDpi xmlns:a14="http://schemas.microsoft.com/office/drawing/2010/main" val="0"/>
              </a:ext>
            </a:extLst>
          </a:blip>
          <a:srcRect r="1500"/>
          <a:stretch/>
        </p:blipFill>
        <p:spPr>
          <a:xfrm rot="10800000">
            <a:off x="-2" y="4105794"/>
            <a:ext cx="9144001" cy="798377"/>
          </a:xfrm>
          <a:prstGeom prst="rect">
            <a:avLst/>
          </a:prstGeom>
        </p:spPr>
      </p:pic>
      <p:sp>
        <p:nvSpPr>
          <p:cNvPr id="16" name="矩形 15"/>
          <p:cNvSpPr/>
          <p:nvPr/>
        </p:nvSpPr>
        <p:spPr>
          <a:xfrm>
            <a:off x="0" y="4776303"/>
            <a:ext cx="9144000" cy="36719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pic>
        <p:nvPicPr>
          <p:cNvPr id="23" name="图片 22"/>
          <p:cNvPicPr>
            <a:picLocks noChangeAspect="1"/>
          </p:cNvPicPr>
          <p:nvPr/>
        </p:nvPicPr>
        <p:blipFill>
          <a:blip r:embed="rId8" cstate="print">
            <a:extLst>
              <a:ext uri="{28A0092B-C50C-407E-A947-70E740481C1C}">
                <a14:useLocalDpi xmlns:a14="http://schemas.microsoft.com/office/drawing/2010/main" val="0"/>
              </a:ext>
            </a:extLst>
          </a:blip>
          <a:stretch>
            <a:fillRect/>
          </a:stretch>
        </p:blipFill>
        <p:spPr>
          <a:xfrm>
            <a:off x="1842511" y="2962971"/>
            <a:ext cx="5471160" cy="1806989"/>
          </a:xfrm>
          <a:prstGeom prst="rect">
            <a:avLst/>
          </a:prstGeom>
        </p:spPr>
      </p:pic>
      <p:pic>
        <p:nvPicPr>
          <p:cNvPr id="26" name="图片 25"/>
          <p:cNvPicPr>
            <a:picLocks noChangeAspect="1"/>
          </p:cNvPicPr>
          <p:nvPr/>
        </p:nvPicPr>
        <p:blipFill>
          <a:blip r:embed="rId6">
            <a:extLst>
              <a:ext uri="{28A0092B-C50C-407E-A947-70E740481C1C}">
                <a14:useLocalDpi xmlns:a14="http://schemas.microsoft.com/office/drawing/2010/main" val="0"/>
              </a:ext>
            </a:extLst>
          </a:blip>
          <a:stretch>
            <a:fillRect/>
          </a:stretch>
        </p:blipFill>
        <p:spPr>
          <a:xfrm>
            <a:off x="2689217" y="442699"/>
            <a:ext cx="687085" cy="682708"/>
          </a:xfrm>
          <a:prstGeom prst="rect">
            <a:avLst/>
          </a:prstGeom>
        </p:spPr>
      </p:pic>
      <p:grpSp>
        <p:nvGrpSpPr>
          <p:cNvPr id="33" name="组合 32"/>
          <p:cNvGrpSpPr/>
          <p:nvPr/>
        </p:nvGrpSpPr>
        <p:grpSpPr>
          <a:xfrm>
            <a:off x="1195824" y="1354137"/>
            <a:ext cx="6703577" cy="830237"/>
            <a:chOff x="1195824" y="1354137"/>
            <a:chExt cx="6703577" cy="830237"/>
          </a:xfrm>
        </p:grpSpPr>
        <p:grpSp>
          <p:nvGrpSpPr>
            <p:cNvPr id="19" name="组合 18"/>
            <p:cNvGrpSpPr/>
            <p:nvPr/>
          </p:nvGrpSpPr>
          <p:grpSpPr>
            <a:xfrm rot="5400000">
              <a:off x="4132494" y="-1582533"/>
              <a:ext cx="830237" cy="6703577"/>
              <a:chOff x="4013610" y="1009126"/>
              <a:chExt cx="1443428" cy="3290777"/>
            </a:xfrm>
          </p:grpSpPr>
          <p:sp>
            <p:nvSpPr>
              <p:cNvPr id="20" name="圆角矩形 19"/>
              <p:cNvSpPr/>
              <p:nvPr/>
            </p:nvSpPr>
            <p:spPr>
              <a:xfrm rot="5400000">
                <a:off x="3089935" y="1932801"/>
                <a:ext cx="3290777" cy="1443428"/>
              </a:xfrm>
              <a:prstGeom prst="roundRect">
                <a:avLst>
                  <a:gd name="adj" fmla="val 50000"/>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a:effectLst>
                <a:outerShdw blurRad="444500" dist="2540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21" name="圆角矩形 20"/>
              <p:cNvSpPr/>
              <p:nvPr/>
            </p:nvSpPr>
            <p:spPr>
              <a:xfrm rot="5400000">
                <a:off x="3109760" y="1976006"/>
                <a:ext cx="3251129" cy="1352701"/>
              </a:xfrm>
              <a:prstGeom prst="roundRect">
                <a:avLst>
                  <a:gd name="adj" fmla="val 50000"/>
                </a:avLst>
              </a:prstGeom>
              <a:blipFill dpi="0" rotWithShape="1">
                <a:blip r:embed="rId9"/>
                <a:srcRect/>
                <a:tile tx="0" ty="0" sx="100000" sy="100000" flip="none" algn="tl"/>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18" name="文本框 17"/>
            <p:cNvSpPr txBox="1"/>
            <p:nvPr/>
          </p:nvSpPr>
          <p:spPr>
            <a:xfrm>
              <a:off x="2345726" y="1434818"/>
              <a:ext cx="4403770" cy="646331"/>
            </a:xfrm>
            <a:prstGeom prst="rect">
              <a:avLst/>
            </a:prstGeom>
            <a:noFill/>
          </p:spPr>
          <p:txBody>
            <a:bodyPr wrap="none" rtlCol="0">
              <a:spAutoFit/>
            </a:bodyPr>
            <a:lstStyle/>
            <a:p>
              <a:pPr algn="ctr"/>
              <a:r>
                <a:rPr lang="zh-CN" altLang="en-US" sz="3600" dirty="0">
                  <a:solidFill>
                    <a:schemeClr val="bg1"/>
                  </a:solidFill>
                  <a:latin typeface="方正清刻本悦宋简体" panose="02000000000000000000" pitchFamily="2" charset="-122"/>
                  <a:ea typeface="方正清刻本悦宋简体" panose="02000000000000000000" pitchFamily="2" charset="-122"/>
                </a:rPr>
                <a:t>企业年会战略</a:t>
              </a:r>
              <a:r>
                <a:rPr lang="en-US" altLang="zh-CN" sz="3600" dirty="0" err="1">
                  <a:solidFill>
                    <a:schemeClr val="bg1"/>
                  </a:solidFill>
                  <a:latin typeface="方正清刻本悦宋简体" panose="02000000000000000000" pitchFamily="2" charset="-122"/>
                  <a:ea typeface="方正清刻本悦宋简体" panose="02000000000000000000" pitchFamily="2" charset="-122"/>
                </a:rPr>
                <a:t>ppt</a:t>
              </a:r>
              <a:r>
                <a:rPr lang="zh-CN" altLang="en-US" sz="3600" dirty="0">
                  <a:solidFill>
                    <a:schemeClr val="bg1"/>
                  </a:solidFill>
                  <a:latin typeface="方正清刻本悦宋简体" panose="02000000000000000000" pitchFamily="2" charset="-122"/>
                  <a:ea typeface="方正清刻本悦宋简体" panose="02000000000000000000" pitchFamily="2" charset="-122"/>
                </a:rPr>
                <a:t>模板</a:t>
              </a:r>
            </a:p>
          </p:txBody>
        </p:sp>
      </p:grpSp>
    </p:spTree>
    <p:extLst>
      <p:ext uri="{BB962C8B-B14F-4D97-AF65-F5344CB8AC3E}">
        <p14:creationId xmlns:p14="http://schemas.microsoft.com/office/powerpoint/2010/main" val="2684739889"/>
      </p:ext>
    </p:extLst>
  </p:cSld>
  <p:clrMapOvr>
    <a:masterClrMapping/>
  </p:clrMapOvr>
  <mc:AlternateContent xmlns:mc="http://schemas.openxmlformats.org/markup-compatibility/2006" xmlns:p14="http://schemas.microsoft.com/office/powerpoint/2010/main">
    <mc:Choice Requires="p14">
      <p:transition spd="slow" p14:dur="2000"/>
    </mc:Choice>
    <mc:Fallback xmlns="">
      <p:transition spd="slow"/>
    </mc:Fallback>
  </mc:AlternateContent>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0" name="组合 49"/>
          <p:cNvGrpSpPr/>
          <p:nvPr/>
        </p:nvGrpSpPr>
        <p:grpSpPr>
          <a:xfrm>
            <a:off x="4281904" y="1661187"/>
            <a:ext cx="1602228" cy="1359398"/>
            <a:chOff x="5553262" y="2638733"/>
            <a:chExt cx="2397222" cy="2093640"/>
          </a:xfrm>
        </p:grpSpPr>
        <p:grpSp>
          <p:nvGrpSpPr>
            <p:cNvPr id="51" name="组合 50"/>
            <p:cNvGrpSpPr/>
            <p:nvPr/>
          </p:nvGrpSpPr>
          <p:grpSpPr>
            <a:xfrm>
              <a:off x="5553262" y="2638733"/>
              <a:ext cx="2397222" cy="2093640"/>
              <a:chOff x="5553262" y="2638733"/>
              <a:chExt cx="2397222" cy="2093640"/>
            </a:xfrm>
          </p:grpSpPr>
          <p:grpSp>
            <p:nvGrpSpPr>
              <p:cNvPr id="53" name="组合 52"/>
              <p:cNvGrpSpPr/>
              <p:nvPr/>
            </p:nvGrpSpPr>
            <p:grpSpPr>
              <a:xfrm>
                <a:off x="5553262" y="2638733"/>
                <a:ext cx="2397222" cy="2093640"/>
                <a:chOff x="1511944" y="2420246"/>
                <a:chExt cx="2627152" cy="2294453"/>
              </a:xfrm>
              <a:effectLst>
                <a:outerShdw blurRad="203200" dist="38100" dir="3780000" sx="103000" sy="103000" algn="t" rotWithShape="0">
                  <a:prstClr val="black">
                    <a:alpha val="25000"/>
                  </a:prstClr>
                </a:outerShdw>
              </a:effectLst>
            </p:grpSpPr>
            <p:sp>
              <p:nvSpPr>
                <p:cNvPr id="55" name="Freeform 6"/>
                <p:cNvSpPr>
                  <a:spLocks/>
                </p:cNvSpPr>
                <p:nvPr/>
              </p:nvSpPr>
              <p:spPr bwMode="auto">
                <a:xfrm>
                  <a:off x="1511944" y="2420246"/>
                  <a:ext cx="2627152" cy="2294453"/>
                </a:xfrm>
                <a:custGeom>
                  <a:avLst/>
                  <a:gdLst>
                    <a:gd name="T0" fmla="*/ 4479 w 4516"/>
                    <a:gd name="T1" fmla="*/ 2074 h 3947"/>
                    <a:gd name="T2" fmla="*/ 3967 w 4516"/>
                    <a:gd name="T3" fmla="*/ 2960 h 3947"/>
                    <a:gd name="T4" fmla="*/ 3455 w 4516"/>
                    <a:gd name="T5" fmla="*/ 3847 h 3947"/>
                    <a:gd name="T6" fmla="*/ 3282 w 4516"/>
                    <a:gd name="T7" fmla="*/ 3947 h 3947"/>
                    <a:gd name="T8" fmla="*/ 2258 w 4516"/>
                    <a:gd name="T9" fmla="*/ 3947 h 3947"/>
                    <a:gd name="T10" fmla="*/ 1234 w 4516"/>
                    <a:gd name="T11" fmla="*/ 3947 h 3947"/>
                    <a:gd name="T12" fmla="*/ 1061 w 4516"/>
                    <a:gd name="T13" fmla="*/ 3847 h 3947"/>
                    <a:gd name="T14" fmla="*/ 549 w 4516"/>
                    <a:gd name="T15" fmla="*/ 2960 h 3947"/>
                    <a:gd name="T16" fmla="*/ 37 w 4516"/>
                    <a:gd name="T17" fmla="*/ 2074 h 3947"/>
                    <a:gd name="T18" fmla="*/ 37 w 4516"/>
                    <a:gd name="T19" fmla="*/ 1874 h 3947"/>
                    <a:gd name="T20" fmla="*/ 549 w 4516"/>
                    <a:gd name="T21" fmla="*/ 987 h 3947"/>
                    <a:gd name="T22" fmla="*/ 1061 w 4516"/>
                    <a:gd name="T23" fmla="*/ 100 h 3947"/>
                    <a:gd name="T24" fmla="*/ 1234 w 4516"/>
                    <a:gd name="T25" fmla="*/ 0 h 3947"/>
                    <a:gd name="T26" fmla="*/ 2258 w 4516"/>
                    <a:gd name="T27" fmla="*/ 0 h 3947"/>
                    <a:gd name="T28" fmla="*/ 3282 w 4516"/>
                    <a:gd name="T29" fmla="*/ 0 h 3947"/>
                    <a:gd name="T30" fmla="*/ 3455 w 4516"/>
                    <a:gd name="T31" fmla="*/ 100 h 3947"/>
                    <a:gd name="T32" fmla="*/ 3967 w 4516"/>
                    <a:gd name="T33" fmla="*/ 987 h 3947"/>
                    <a:gd name="T34" fmla="*/ 4479 w 4516"/>
                    <a:gd name="T35" fmla="*/ 1874 h 3947"/>
                    <a:gd name="T36" fmla="*/ 4479 w 4516"/>
                    <a:gd name="T37" fmla="*/ 2074 h 39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4516" h="3947">
                      <a:moveTo>
                        <a:pt x="4479" y="2074"/>
                      </a:moveTo>
                      <a:lnTo>
                        <a:pt x="3967" y="2960"/>
                      </a:lnTo>
                      <a:lnTo>
                        <a:pt x="3455" y="3847"/>
                      </a:lnTo>
                      <a:cubicBezTo>
                        <a:pt x="3418" y="3911"/>
                        <a:pt x="3355" y="3947"/>
                        <a:pt x="3282" y="3947"/>
                      </a:cubicBezTo>
                      <a:lnTo>
                        <a:pt x="2258" y="3947"/>
                      </a:lnTo>
                      <a:lnTo>
                        <a:pt x="1234" y="3947"/>
                      </a:lnTo>
                      <a:cubicBezTo>
                        <a:pt x="1160" y="3947"/>
                        <a:pt x="1097" y="3911"/>
                        <a:pt x="1061" y="3847"/>
                      </a:cubicBezTo>
                      <a:lnTo>
                        <a:pt x="549" y="2960"/>
                      </a:lnTo>
                      <a:lnTo>
                        <a:pt x="37" y="2074"/>
                      </a:lnTo>
                      <a:cubicBezTo>
                        <a:pt x="0" y="2010"/>
                        <a:pt x="0" y="1937"/>
                        <a:pt x="37" y="1874"/>
                      </a:cubicBezTo>
                      <a:lnTo>
                        <a:pt x="549" y="987"/>
                      </a:lnTo>
                      <a:lnTo>
                        <a:pt x="1061" y="100"/>
                      </a:lnTo>
                      <a:cubicBezTo>
                        <a:pt x="1097" y="36"/>
                        <a:pt x="1160" y="0"/>
                        <a:pt x="1234" y="0"/>
                      </a:cubicBezTo>
                      <a:lnTo>
                        <a:pt x="2258" y="0"/>
                      </a:lnTo>
                      <a:lnTo>
                        <a:pt x="3282" y="0"/>
                      </a:lnTo>
                      <a:cubicBezTo>
                        <a:pt x="3355" y="0"/>
                        <a:pt x="3418" y="36"/>
                        <a:pt x="3455" y="100"/>
                      </a:cubicBezTo>
                      <a:lnTo>
                        <a:pt x="3967" y="987"/>
                      </a:lnTo>
                      <a:lnTo>
                        <a:pt x="4479" y="1874"/>
                      </a:lnTo>
                      <a:cubicBezTo>
                        <a:pt x="4516" y="1937"/>
                        <a:pt x="4516" y="2010"/>
                        <a:pt x="4479" y="2074"/>
                      </a:cubicBezTo>
                      <a:close/>
                    </a:path>
                  </a:pathLst>
                </a:custGeom>
                <a:solidFill>
                  <a:sysClr val="window" lastClr="FFFFFF"/>
                </a:soli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sp>
              <p:nvSpPr>
                <p:cNvPr id="56" name="Freeform 6"/>
                <p:cNvSpPr>
                  <a:spLocks/>
                </p:cNvSpPr>
                <p:nvPr/>
              </p:nvSpPr>
              <p:spPr bwMode="auto">
                <a:xfrm>
                  <a:off x="1524106" y="2431739"/>
                  <a:ext cx="2602832" cy="2271469"/>
                </a:xfrm>
                <a:custGeom>
                  <a:avLst/>
                  <a:gdLst>
                    <a:gd name="T0" fmla="*/ 4479 w 4516"/>
                    <a:gd name="T1" fmla="*/ 2074 h 3947"/>
                    <a:gd name="T2" fmla="*/ 3967 w 4516"/>
                    <a:gd name="T3" fmla="*/ 2960 h 3947"/>
                    <a:gd name="T4" fmla="*/ 3455 w 4516"/>
                    <a:gd name="T5" fmla="*/ 3847 h 3947"/>
                    <a:gd name="T6" fmla="*/ 3282 w 4516"/>
                    <a:gd name="T7" fmla="*/ 3947 h 3947"/>
                    <a:gd name="T8" fmla="*/ 2258 w 4516"/>
                    <a:gd name="T9" fmla="*/ 3947 h 3947"/>
                    <a:gd name="T10" fmla="*/ 1234 w 4516"/>
                    <a:gd name="T11" fmla="*/ 3947 h 3947"/>
                    <a:gd name="T12" fmla="*/ 1061 w 4516"/>
                    <a:gd name="T13" fmla="*/ 3847 h 3947"/>
                    <a:gd name="T14" fmla="*/ 549 w 4516"/>
                    <a:gd name="T15" fmla="*/ 2960 h 3947"/>
                    <a:gd name="T16" fmla="*/ 37 w 4516"/>
                    <a:gd name="T17" fmla="*/ 2074 h 3947"/>
                    <a:gd name="T18" fmla="*/ 37 w 4516"/>
                    <a:gd name="T19" fmla="*/ 1874 h 3947"/>
                    <a:gd name="T20" fmla="*/ 549 w 4516"/>
                    <a:gd name="T21" fmla="*/ 987 h 3947"/>
                    <a:gd name="T22" fmla="*/ 1061 w 4516"/>
                    <a:gd name="T23" fmla="*/ 100 h 3947"/>
                    <a:gd name="T24" fmla="*/ 1234 w 4516"/>
                    <a:gd name="T25" fmla="*/ 0 h 3947"/>
                    <a:gd name="T26" fmla="*/ 2258 w 4516"/>
                    <a:gd name="T27" fmla="*/ 0 h 3947"/>
                    <a:gd name="T28" fmla="*/ 3282 w 4516"/>
                    <a:gd name="T29" fmla="*/ 0 h 3947"/>
                    <a:gd name="T30" fmla="*/ 3455 w 4516"/>
                    <a:gd name="T31" fmla="*/ 100 h 3947"/>
                    <a:gd name="T32" fmla="*/ 3967 w 4516"/>
                    <a:gd name="T33" fmla="*/ 987 h 3947"/>
                    <a:gd name="T34" fmla="*/ 4479 w 4516"/>
                    <a:gd name="T35" fmla="*/ 1874 h 3947"/>
                    <a:gd name="T36" fmla="*/ 4479 w 4516"/>
                    <a:gd name="T37" fmla="*/ 2074 h 39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4516" h="3947">
                      <a:moveTo>
                        <a:pt x="4479" y="2074"/>
                      </a:moveTo>
                      <a:lnTo>
                        <a:pt x="3967" y="2960"/>
                      </a:lnTo>
                      <a:lnTo>
                        <a:pt x="3455" y="3847"/>
                      </a:lnTo>
                      <a:cubicBezTo>
                        <a:pt x="3418" y="3911"/>
                        <a:pt x="3355" y="3947"/>
                        <a:pt x="3282" y="3947"/>
                      </a:cubicBezTo>
                      <a:lnTo>
                        <a:pt x="2258" y="3947"/>
                      </a:lnTo>
                      <a:lnTo>
                        <a:pt x="1234" y="3947"/>
                      </a:lnTo>
                      <a:cubicBezTo>
                        <a:pt x="1160" y="3947"/>
                        <a:pt x="1097" y="3911"/>
                        <a:pt x="1061" y="3847"/>
                      </a:cubicBezTo>
                      <a:lnTo>
                        <a:pt x="549" y="2960"/>
                      </a:lnTo>
                      <a:lnTo>
                        <a:pt x="37" y="2074"/>
                      </a:lnTo>
                      <a:cubicBezTo>
                        <a:pt x="0" y="2010"/>
                        <a:pt x="0" y="1937"/>
                        <a:pt x="37" y="1874"/>
                      </a:cubicBezTo>
                      <a:lnTo>
                        <a:pt x="549" y="987"/>
                      </a:lnTo>
                      <a:lnTo>
                        <a:pt x="1061" y="100"/>
                      </a:lnTo>
                      <a:cubicBezTo>
                        <a:pt x="1097" y="36"/>
                        <a:pt x="1160" y="0"/>
                        <a:pt x="1234" y="0"/>
                      </a:cubicBezTo>
                      <a:lnTo>
                        <a:pt x="2258" y="0"/>
                      </a:lnTo>
                      <a:lnTo>
                        <a:pt x="3282" y="0"/>
                      </a:lnTo>
                      <a:cubicBezTo>
                        <a:pt x="3355" y="0"/>
                        <a:pt x="3418" y="36"/>
                        <a:pt x="3455" y="100"/>
                      </a:cubicBezTo>
                      <a:lnTo>
                        <a:pt x="3967" y="987"/>
                      </a:lnTo>
                      <a:lnTo>
                        <a:pt x="4479" y="1874"/>
                      </a:lnTo>
                      <a:cubicBezTo>
                        <a:pt x="4516" y="1937"/>
                        <a:pt x="4516" y="2010"/>
                        <a:pt x="4479" y="2074"/>
                      </a:cubicBezTo>
                      <a:close/>
                    </a:path>
                  </a:pathLst>
                </a:custGeom>
                <a:gradFill>
                  <a:gsLst>
                    <a:gs pos="0">
                      <a:sysClr val="window" lastClr="FFFFFF">
                        <a:lumMod val="82000"/>
                        <a:lumOff val="18000"/>
                      </a:sysClr>
                    </a:gs>
                    <a:gs pos="47000">
                      <a:srgbClr val="F5F5F5"/>
                    </a:gs>
                    <a:gs pos="100000">
                      <a:sysClr val="window" lastClr="FFFFFF">
                        <a:lumMod val="95000"/>
                        <a:lumOff val="5000"/>
                      </a:sysClr>
                    </a:gs>
                  </a:gsLst>
                  <a:lin ang="18900000" scaled="0"/>
                </a:gra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grpSp>
          <p:sp>
            <p:nvSpPr>
              <p:cNvPr id="54" name="Freeform 7"/>
              <p:cNvSpPr>
                <a:spLocks/>
              </p:cNvSpPr>
              <p:nvPr/>
            </p:nvSpPr>
            <p:spPr bwMode="auto">
              <a:xfrm>
                <a:off x="5864945" y="2882683"/>
                <a:ext cx="1773860" cy="1540629"/>
              </a:xfrm>
              <a:custGeom>
                <a:avLst/>
                <a:gdLst>
                  <a:gd name="T0" fmla="*/ 3404 w 3431"/>
                  <a:gd name="T1" fmla="*/ 1576 h 2999"/>
                  <a:gd name="T2" fmla="*/ 3015 w 3431"/>
                  <a:gd name="T3" fmla="*/ 2249 h 2999"/>
                  <a:gd name="T4" fmla="*/ 2625 w 3431"/>
                  <a:gd name="T5" fmla="*/ 2923 h 2999"/>
                  <a:gd name="T6" fmla="*/ 2494 w 3431"/>
                  <a:gd name="T7" fmla="*/ 2999 h 2999"/>
                  <a:gd name="T8" fmla="*/ 1716 w 3431"/>
                  <a:gd name="T9" fmla="*/ 2999 h 2999"/>
                  <a:gd name="T10" fmla="*/ 938 w 3431"/>
                  <a:gd name="T11" fmla="*/ 2999 h 2999"/>
                  <a:gd name="T12" fmla="*/ 806 w 3431"/>
                  <a:gd name="T13" fmla="*/ 2923 h 2999"/>
                  <a:gd name="T14" fmla="*/ 417 w 3431"/>
                  <a:gd name="T15" fmla="*/ 2249 h 2999"/>
                  <a:gd name="T16" fmla="*/ 28 w 3431"/>
                  <a:gd name="T17" fmla="*/ 1576 h 2999"/>
                  <a:gd name="T18" fmla="*/ 28 w 3431"/>
                  <a:gd name="T19" fmla="*/ 1424 h 2999"/>
                  <a:gd name="T20" fmla="*/ 417 w 3431"/>
                  <a:gd name="T21" fmla="*/ 750 h 2999"/>
                  <a:gd name="T22" fmla="*/ 806 w 3431"/>
                  <a:gd name="T23" fmla="*/ 76 h 2999"/>
                  <a:gd name="T24" fmla="*/ 938 w 3431"/>
                  <a:gd name="T25" fmla="*/ 0 h 2999"/>
                  <a:gd name="T26" fmla="*/ 1716 w 3431"/>
                  <a:gd name="T27" fmla="*/ 0 h 2999"/>
                  <a:gd name="T28" fmla="*/ 2494 w 3431"/>
                  <a:gd name="T29" fmla="*/ 0 h 2999"/>
                  <a:gd name="T30" fmla="*/ 2625 w 3431"/>
                  <a:gd name="T31" fmla="*/ 76 h 2999"/>
                  <a:gd name="T32" fmla="*/ 3015 w 3431"/>
                  <a:gd name="T33" fmla="*/ 750 h 2999"/>
                  <a:gd name="T34" fmla="*/ 3404 w 3431"/>
                  <a:gd name="T35" fmla="*/ 1424 h 2999"/>
                  <a:gd name="T36" fmla="*/ 3404 w 3431"/>
                  <a:gd name="T37" fmla="*/ 1576 h 29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3431" h="2999">
                    <a:moveTo>
                      <a:pt x="3404" y="1576"/>
                    </a:moveTo>
                    <a:lnTo>
                      <a:pt x="3015" y="2249"/>
                    </a:lnTo>
                    <a:lnTo>
                      <a:pt x="2625" y="2923"/>
                    </a:lnTo>
                    <a:cubicBezTo>
                      <a:pt x="2598" y="2972"/>
                      <a:pt x="2550" y="2999"/>
                      <a:pt x="2494" y="2999"/>
                    </a:cubicBezTo>
                    <a:lnTo>
                      <a:pt x="1716" y="2999"/>
                    </a:lnTo>
                    <a:lnTo>
                      <a:pt x="938" y="2999"/>
                    </a:lnTo>
                    <a:cubicBezTo>
                      <a:pt x="882" y="2999"/>
                      <a:pt x="834" y="2972"/>
                      <a:pt x="806" y="2923"/>
                    </a:cubicBezTo>
                    <a:lnTo>
                      <a:pt x="417" y="2249"/>
                    </a:lnTo>
                    <a:lnTo>
                      <a:pt x="28" y="1576"/>
                    </a:lnTo>
                    <a:cubicBezTo>
                      <a:pt x="0" y="1527"/>
                      <a:pt x="0" y="1472"/>
                      <a:pt x="28" y="1424"/>
                    </a:cubicBezTo>
                    <a:lnTo>
                      <a:pt x="417" y="750"/>
                    </a:lnTo>
                    <a:lnTo>
                      <a:pt x="806" y="76"/>
                    </a:lnTo>
                    <a:cubicBezTo>
                      <a:pt x="834" y="28"/>
                      <a:pt x="882" y="0"/>
                      <a:pt x="938" y="0"/>
                    </a:cubicBezTo>
                    <a:lnTo>
                      <a:pt x="1716" y="0"/>
                    </a:lnTo>
                    <a:lnTo>
                      <a:pt x="2494" y="0"/>
                    </a:lnTo>
                    <a:cubicBezTo>
                      <a:pt x="2550" y="0"/>
                      <a:pt x="2598" y="28"/>
                      <a:pt x="2625" y="76"/>
                    </a:cubicBezTo>
                    <a:lnTo>
                      <a:pt x="3015" y="750"/>
                    </a:lnTo>
                    <a:lnTo>
                      <a:pt x="3404" y="1424"/>
                    </a:lnTo>
                    <a:cubicBezTo>
                      <a:pt x="3431" y="1472"/>
                      <a:pt x="3431" y="1527"/>
                      <a:pt x="3404" y="1576"/>
                    </a:cubicBezTo>
                    <a:close/>
                  </a:path>
                </a:pathLst>
              </a:custGeom>
              <a:solidFill>
                <a:srgbClr val="C00002"/>
              </a:soli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grpSp>
        <p:sp>
          <p:nvSpPr>
            <p:cNvPr id="52" name="TextBox 85"/>
            <p:cNvSpPr txBox="1"/>
            <p:nvPr/>
          </p:nvSpPr>
          <p:spPr>
            <a:xfrm>
              <a:off x="6259489" y="3110169"/>
              <a:ext cx="1273333" cy="995429"/>
            </a:xfrm>
            <a:prstGeom prst="rect">
              <a:avLst/>
            </a:prstGeom>
            <a:noFill/>
          </p:spPr>
          <p:txBody>
            <a:bodyPr wrap="square" rtlCol="0">
              <a:spAutoFit/>
            </a:bodyPr>
            <a:lstStyle/>
            <a:p>
              <a:pPr marL="0" marR="0" lvl="0" indent="0" defTabSz="914400" eaLnBrk="1" fontAlgn="base" latinLnBrk="0" hangingPunct="1">
                <a:lnSpc>
                  <a:spcPct val="100000"/>
                </a:lnSpc>
                <a:spcBef>
                  <a:spcPct val="0"/>
                </a:spcBef>
                <a:spcAft>
                  <a:spcPct val="0"/>
                </a:spcAft>
                <a:buClrTx/>
                <a:buSzTx/>
                <a:buFontTx/>
                <a:buNone/>
                <a:tabLst/>
                <a:defRPr/>
              </a:pPr>
              <a:r>
                <a:rPr kumimoji="0" lang="en-US" altLang="zh-CN" sz="3600" b="0" i="0" u="none" strike="noStrike" kern="0" cap="none" spc="0" normalizeH="0" baseline="0" noProof="0" dirty="0">
                  <a:ln>
                    <a:noFill/>
                  </a:ln>
                  <a:effectLst/>
                  <a:uLnTx/>
                  <a:uFillTx/>
                  <a:latin typeface="微软雅黑"/>
                  <a:ea typeface="微软雅黑"/>
                </a:rPr>
                <a:t>03</a:t>
              </a:r>
              <a:endParaRPr kumimoji="0" lang="zh-CN" altLang="en-US" sz="3600" b="0" i="0" u="none" strike="noStrike" kern="0" cap="none" spc="0" normalizeH="0" baseline="0" noProof="0" dirty="0">
                <a:ln>
                  <a:noFill/>
                </a:ln>
                <a:effectLst/>
                <a:uLnTx/>
                <a:uFillTx/>
                <a:latin typeface="微软雅黑"/>
                <a:ea typeface="微软雅黑"/>
              </a:endParaRPr>
            </a:p>
          </p:txBody>
        </p:sp>
      </p:grpSp>
      <p:grpSp>
        <p:nvGrpSpPr>
          <p:cNvPr id="57" name="组合 56"/>
          <p:cNvGrpSpPr/>
          <p:nvPr/>
        </p:nvGrpSpPr>
        <p:grpSpPr>
          <a:xfrm>
            <a:off x="1828043" y="1672431"/>
            <a:ext cx="1602228" cy="1359398"/>
            <a:chOff x="1881842" y="2656049"/>
            <a:chExt cx="2397222" cy="2093640"/>
          </a:xfrm>
        </p:grpSpPr>
        <p:grpSp>
          <p:nvGrpSpPr>
            <p:cNvPr id="58" name="组合 57"/>
            <p:cNvGrpSpPr/>
            <p:nvPr/>
          </p:nvGrpSpPr>
          <p:grpSpPr>
            <a:xfrm>
              <a:off x="1881842" y="2656049"/>
              <a:ext cx="2397222" cy="2093640"/>
              <a:chOff x="1511944" y="2420246"/>
              <a:chExt cx="2627152" cy="2294453"/>
            </a:xfrm>
            <a:effectLst>
              <a:outerShdw blurRad="203200" dist="38100" dir="3780000" sx="103000" sy="103000" algn="t" rotWithShape="0">
                <a:prstClr val="black">
                  <a:alpha val="25000"/>
                </a:prstClr>
              </a:outerShdw>
            </a:effectLst>
          </p:grpSpPr>
          <p:sp>
            <p:nvSpPr>
              <p:cNvPr id="61" name="Freeform 6"/>
              <p:cNvSpPr>
                <a:spLocks/>
              </p:cNvSpPr>
              <p:nvPr/>
            </p:nvSpPr>
            <p:spPr bwMode="auto">
              <a:xfrm>
                <a:off x="1511944" y="2420246"/>
                <a:ext cx="2627152" cy="2294453"/>
              </a:xfrm>
              <a:custGeom>
                <a:avLst/>
                <a:gdLst>
                  <a:gd name="T0" fmla="*/ 4479 w 4516"/>
                  <a:gd name="T1" fmla="*/ 2074 h 3947"/>
                  <a:gd name="T2" fmla="*/ 3967 w 4516"/>
                  <a:gd name="T3" fmla="*/ 2960 h 3947"/>
                  <a:gd name="T4" fmla="*/ 3455 w 4516"/>
                  <a:gd name="T5" fmla="*/ 3847 h 3947"/>
                  <a:gd name="T6" fmla="*/ 3282 w 4516"/>
                  <a:gd name="T7" fmla="*/ 3947 h 3947"/>
                  <a:gd name="T8" fmla="*/ 2258 w 4516"/>
                  <a:gd name="T9" fmla="*/ 3947 h 3947"/>
                  <a:gd name="T10" fmla="*/ 1234 w 4516"/>
                  <a:gd name="T11" fmla="*/ 3947 h 3947"/>
                  <a:gd name="T12" fmla="*/ 1061 w 4516"/>
                  <a:gd name="T13" fmla="*/ 3847 h 3947"/>
                  <a:gd name="T14" fmla="*/ 549 w 4516"/>
                  <a:gd name="T15" fmla="*/ 2960 h 3947"/>
                  <a:gd name="T16" fmla="*/ 37 w 4516"/>
                  <a:gd name="T17" fmla="*/ 2074 h 3947"/>
                  <a:gd name="T18" fmla="*/ 37 w 4516"/>
                  <a:gd name="T19" fmla="*/ 1874 h 3947"/>
                  <a:gd name="T20" fmla="*/ 549 w 4516"/>
                  <a:gd name="T21" fmla="*/ 987 h 3947"/>
                  <a:gd name="T22" fmla="*/ 1061 w 4516"/>
                  <a:gd name="T23" fmla="*/ 100 h 3947"/>
                  <a:gd name="T24" fmla="*/ 1234 w 4516"/>
                  <a:gd name="T25" fmla="*/ 0 h 3947"/>
                  <a:gd name="T26" fmla="*/ 2258 w 4516"/>
                  <a:gd name="T27" fmla="*/ 0 h 3947"/>
                  <a:gd name="T28" fmla="*/ 3282 w 4516"/>
                  <a:gd name="T29" fmla="*/ 0 h 3947"/>
                  <a:gd name="T30" fmla="*/ 3455 w 4516"/>
                  <a:gd name="T31" fmla="*/ 100 h 3947"/>
                  <a:gd name="T32" fmla="*/ 3967 w 4516"/>
                  <a:gd name="T33" fmla="*/ 987 h 3947"/>
                  <a:gd name="T34" fmla="*/ 4479 w 4516"/>
                  <a:gd name="T35" fmla="*/ 1874 h 3947"/>
                  <a:gd name="T36" fmla="*/ 4479 w 4516"/>
                  <a:gd name="T37" fmla="*/ 2074 h 39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4516" h="3947">
                    <a:moveTo>
                      <a:pt x="4479" y="2074"/>
                    </a:moveTo>
                    <a:lnTo>
                      <a:pt x="3967" y="2960"/>
                    </a:lnTo>
                    <a:lnTo>
                      <a:pt x="3455" y="3847"/>
                    </a:lnTo>
                    <a:cubicBezTo>
                      <a:pt x="3418" y="3911"/>
                      <a:pt x="3355" y="3947"/>
                      <a:pt x="3282" y="3947"/>
                    </a:cubicBezTo>
                    <a:lnTo>
                      <a:pt x="2258" y="3947"/>
                    </a:lnTo>
                    <a:lnTo>
                      <a:pt x="1234" y="3947"/>
                    </a:lnTo>
                    <a:cubicBezTo>
                      <a:pt x="1160" y="3947"/>
                      <a:pt x="1097" y="3911"/>
                      <a:pt x="1061" y="3847"/>
                    </a:cubicBezTo>
                    <a:lnTo>
                      <a:pt x="549" y="2960"/>
                    </a:lnTo>
                    <a:lnTo>
                      <a:pt x="37" y="2074"/>
                    </a:lnTo>
                    <a:cubicBezTo>
                      <a:pt x="0" y="2010"/>
                      <a:pt x="0" y="1937"/>
                      <a:pt x="37" y="1874"/>
                    </a:cubicBezTo>
                    <a:lnTo>
                      <a:pt x="549" y="987"/>
                    </a:lnTo>
                    <a:lnTo>
                      <a:pt x="1061" y="100"/>
                    </a:lnTo>
                    <a:cubicBezTo>
                      <a:pt x="1097" y="36"/>
                      <a:pt x="1160" y="0"/>
                      <a:pt x="1234" y="0"/>
                    </a:cubicBezTo>
                    <a:lnTo>
                      <a:pt x="2258" y="0"/>
                    </a:lnTo>
                    <a:lnTo>
                      <a:pt x="3282" y="0"/>
                    </a:lnTo>
                    <a:cubicBezTo>
                      <a:pt x="3355" y="0"/>
                      <a:pt x="3418" y="36"/>
                      <a:pt x="3455" y="100"/>
                    </a:cubicBezTo>
                    <a:lnTo>
                      <a:pt x="3967" y="987"/>
                    </a:lnTo>
                    <a:lnTo>
                      <a:pt x="4479" y="1874"/>
                    </a:lnTo>
                    <a:cubicBezTo>
                      <a:pt x="4516" y="1937"/>
                      <a:pt x="4516" y="2010"/>
                      <a:pt x="4479" y="2074"/>
                    </a:cubicBezTo>
                    <a:close/>
                  </a:path>
                </a:pathLst>
              </a:custGeom>
              <a:solidFill>
                <a:sysClr val="window" lastClr="FFFFFF"/>
              </a:soli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sp>
            <p:nvSpPr>
              <p:cNvPr id="62" name="Freeform 6"/>
              <p:cNvSpPr>
                <a:spLocks/>
              </p:cNvSpPr>
              <p:nvPr/>
            </p:nvSpPr>
            <p:spPr bwMode="auto">
              <a:xfrm>
                <a:off x="1524106" y="2431739"/>
                <a:ext cx="2602832" cy="2271469"/>
              </a:xfrm>
              <a:custGeom>
                <a:avLst/>
                <a:gdLst>
                  <a:gd name="T0" fmla="*/ 4479 w 4516"/>
                  <a:gd name="T1" fmla="*/ 2074 h 3947"/>
                  <a:gd name="T2" fmla="*/ 3967 w 4516"/>
                  <a:gd name="T3" fmla="*/ 2960 h 3947"/>
                  <a:gd name="T4" fmla="*/ 3455 w 4516"/>
                  <a:gd name="T5" fmla="*/ 3847 h 3947"/>
                  <a:gd name="T6" fmla="*/ 3282 w 4516"/>
                  <a:gd name="T7" fmla="*/ 3947 h 3947"/>
                  <a:gd name="T8" fmla="*/ 2258 w 4516"/>
                  <a:gd name="T9" fmla="*/ 3947 h 3947"/>
                  <a:gd name="T10" fmla="*/ 1234 w 4516"/>
                  <a:gd name="T11" fmla="*/ 3947 h 3947"/>
                  <a:gd name="T12" fmla="*/ 1061 w 4516"/>
                  <a:gd name="T13" fmla="*/ 3847 h 3947"/>
                  <a:gd name="T14" fmla="*/ 549 w 4516"/>
                  <a:gd name="T15" fmla="*/ 2960 h 3947"/>
                  <a:gd name="T16" fmla="*/ 37 w 4516"/>
                  <a:gd name="T17" fmla="*/ 2074 h 3947"/>
                  <a:gd name="T18" fmla="*/ 37 w 4516"/>
                  <a:gd name="T19" fmla="*/ 1874 h 3947"/>
                  <a:gd name="T20" fmla="*/ 549 w 4516"/>
                  <a:gd name="T21" fmla="*/ 987 h 3947"/>
                  <a:gd name="T22" fmla="*/ 1061 w 4516"/>
                  <a:gd name="T23" fmla="*/ 100 h 3947"/>
                  <a:gd name="T24" fmla="*/ 1234 w 4516"/>
                  <a:gd name="T25" fmla="*/ 0 h 3947"/>
                  <a:gd name="T26" fmla="*/ 2258 w 4516"/>
                  <a:gd name="T27" fmla="*/ 0 h 3947"/>
                  <a:gd name="T28" fmla="*/ 3282 w 4516"/>
                  <a:gd name="T29" fmla="*/ 0 h 3947"/>
                  <a:gd name="T30" fmla="*/ 3455 w 4516"/>
                  <a:gd name="T31" fmla="*/ 100 h 3947"/>
                  <a:gd name="T32" fmla="*/ 3967 w 4516"/>
                  <a:gd name="T33" fmla="*/ 987 h 3947"/>
                  <a:gd name="T34" fmla="*/ 4479 w 4516"/>
                  <a:gd name="T35" fmla="*/ 1874 h 3947"/>
                  <a:gd name="T36" fmla="*/ 4479 w 4516"/>
                  <a:gd name="T37" fmla="*/ 2074 h 39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4516" h="3947">
                    <a:moveTo>
                      <a:pt x="4479" y="2074"/>
                    </a:moveTo>
                    <a:lnTo>
                      <a:pt x="3967" y="2960"/>
                    </a:lnTo>
                    <a:lnTo>
                      <a:pt x="3455" y="3847"/>
                    </a:lnTo>
                    <a:cubicBezTo>
                      <a:pt x="3418" y="3911"/>
                      <a:pt x="3355" y="3947"/>
                      <a:pt x="3282" y="3947"/>
                    </a:cubicBezTo>
                    <a:lnTo>
                      <a:pt x="2258" y="3947"/>
                    </a:lnTo>
                    <a:lnTo>
                      <a:pt x="1234" y="3947"/>
                    </a:lnTo>
                    <a:cubicBezTo>
                      <a:pt x="1160" y="3947"/>
                      <a:pt x="1097" y="3911"/>
                      <a:pt x="1061" y="3847"/>
                    </a:cubicBezTo>
                    <a:lnTo>
                      <a:pt x="549" y="2960"/>
                    </a:lnTo>
                    <a:lnTo>
                      <a:pt x="37" y="2074"/>
                    </a:lnTo>
                    <a:cubicBezTo>
                      <a:pt x="0" y="2010"/>
                      <a:pt x="0" y="1937"/>
                      <a:pt x="37" y="1874"/>
                    </a:cubicBezTo>
                    <a:lnTo>
                      <a:pt x="549" y="987"/>
                    </a:lnTo>
                    <a:lnTo>
                      <a:pt x="1061" y="100"/>
                    </a:lnTo>
                    <a:cubicBezTo>
                      <a:pt x="1097" y="36"/>
                      <a:pt x="1160" y="0"/>
                      <a:pt x="1234" y="0"/>
                    </a:cubicBezTo>
                    <a:lnTo>
                      <a:pt x="2258" y="0"/>
                    </a:lnTo>
                    <a:lnTo>
                      <a:pt x="3282" y="0"/>
                    </a:lnTo>
                    <a:cubicBezTo>
                      <a:pt x="3355" y="0"/>
                      <a:pt x="3418" y="36"/>
                      <a:pt x="3455" y="100"/>
                    </a:cubicBezTo>
                    <a:lnTo>
                      <a:pt x="3967" y="987"/>
                    </a:lnTo>
                    <a:lnTo>
                      <a:pt x="4479" y="1874"/>
                    </a:lnTo>
                    <a:cubicBezTo>
                      <a:pt x="4516" y="1937"/>
                      <a:pt x="4516" y="2010"/>
                      <a:pt x="4479" y="2074"/>
                    </a:cubicBezTo>
                    <a:close/>
                  </a:path>
                </a:pathLst>
              </a:custGeom>
              <a:gradFill>
                <a:gsLst>
                  <a:gs pos="0">
                    <a:sysClr val="window" lastClr="FFFFFF">
                      <a:lumMod val="82000"/>
                      <a:lumOff val="18000"/>
                    </a:sysClr>
                  </a:gs>
                  <a:gs pos="47000">
                    <a:srgbClr val="F5F5F5"/>
                  </a:gs>
                  <a:gs pos="100000">
                    <a:sysClr val="window" lastClr="FFFFFF">
                      <a:lumMod val="95000"/>
                      <a:lumOff val="5000"/>
                    </a:sysClr>
                  </a:gs>
                </a:gsLst>
                <a:lin ang="18900000" scaled="0"/>
              </a:gra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grpSp>
        <p:sp>
          <p:nvSpPr>
            <p:cNvPr id="59" name="Freeform 7"/>
            <p:cNvSpPr>
              <a:spLocks/>
            </p:cNvSpPr>
            <p:nvPr/>
          </p:nvSpPr>
          <p:spPr bwMode="auto">
            <a:xfrm>
              <a:off x="2193523" y="2932555"/>
              <a:ext cx="1773860" cy="1540629"/>
            </a:xfrm>
            <a:custGeom>
              <a:avLst/>
              <a:gdLst>
                <a:gd name="T0" fmla="*/ 3404 w 3431"/>
                <a:gd name="T1" fmla="*/ 1576 h 2999"/>
                <a:gd name="T2" fmla="*/ 3015 w 3431"/>
                <a:gd name="T3" fmla="*/ 2249 h 2999"/>
                <a:gd name="T4" fmla="*/ 2625 w 3431"/>
                <a:gd name="T5" fmla="*/ 2923 h 2999"/>
                <a:gd name="T6" fmla="*/ 2494 w 3431"/>
                <a:gd name="T7" fmla="*/ 2999 h 2999"/>
                <a:gd name="T8" fmla="*/ 1716 w 3431"/>
                <a:gd name="T9" fmla="*/ 2999 h 2999"/>
                <a:gd name="T10" fmla="*/ 938 w 3431"/>
                <a:gd name="T11" fmla="*/ 2999 h 2999"/>
                <a:gd name="T12" fmla="*/ 806 w 3431"/>
                <a:gd name="T13" fmla="*/ 2923 h 2999"/>
                <a:gd name="T14" fmla="*/ 417 w 3431"/>
                <a:gd name="T15" fmla="*/ 2249 h 2999"/>
                <a:gd name="T16" fmla="*/ 28 w 3431"/>
                <a:gd name="T17" fmla="*/ 1576 h 2999"/>
                <a:gd name="T18" fmla="*/ 28 w 3431"/>
                <a:gd name="T19" fmla="*/ 1424 h 2999"/>
                <a:gd name="T20" fmla="*/ 417 w 3431"/>
                <a:gd name="T21" fmla="*/ 750 h 2999"/>
                <a:gd name="T22" fmla="*/ 806 w 3431"/>
                <a:gd name="T23" fmla="*/ 76 h 2999"/>
                <a:gd name="T24" fmla="*/ 938 w 3431"/>
                <a:gd name="T25" fmla="*/ 0 h 2999"/>
                <a:gd name="T26" fmla="*/ 1716 w 3431"/>
                <a:gd name="T27" fmla="*/ 0 h 2999"/>
                <a:gd name="T28" fmla="*/ 2494 w 3431"/>
                <a:gd name="T29" fmla="*/ 0 h 2999"/>
                <a:gd name="T30" fmla="*/ 2625 w 3431"/>
                <a:gd name="T31" fmla="*/ 76 h 2999"/>
                <a:gd name="T32" fmla="*/ 3015 w 3431"/>
                <a:gd name="T33" fmla="*/ 750 h 2999"/>
                <a:gd name="T34" fmla="*/ 3404 w 3431"/>
                <a:gd name="T35" fmla="*/ 1424 h 2999"/>
                <a:gd name="T36" fmla="*/ 3404 w 3431"/>
                <a:gd name="T37" fmla="*/ 1576 h 29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3431" h="2999">
                  <a:moveTo>
                    <a:pt x="3404" y="1576"/>
                  </a:moveTo>
                  <a:lnTo>
                    <a:pt x="3015" y="2249"/>
                  </a:lnTo>
                  <a:lnTo>
                    <a:pt x="2625" y="2923"/>
                  </a:lnTo>
                  <a:cubicBezTo>
                    <a:pt x="2598" y="2972"/>
                    <a:pt x="2550" y="2999"/>
                    <a:pt x="2494" y="2999"/>
                  </a:cubicBezTo>
                  <a:lnTo>
                    <a:pt x="1716" y="2999"/>
                  </a:lnTo>
                  <a:lnTo>
                    <a:pt x="938" y="2999"/>
                  </a:lnTo>
                  <a:cubicBezTo>
                    <a:pt x="882" y="2999"/>
                    <a:pt x="834" y="2972"/>
                    <a:pt x="806" y="2923"/>
                  </a:cubicBezTo>
                  <a:lnTo>
                    <a:pt x="417" y="2249"/>
                  </a:lnTo>
                  <a:lnTo>
                    <a:pt x="28" y="1576"/>
                  </a:lnTo>
                  <a:cubicBezTo>
                    <a:pt x="0" y="1527"/>
                    <a:pt x="0" y="1472"/>
                    <a:pt x="28" y="1424"/>
                  </a:cubicBezTo>
                  <a:lnTo>
                    <a:pt x="417" y="750"/>
                  </a:lnTo>
                  <a:lnTo>
                    <a:pt x="806" y="76"/>
                  </a:lnTo>
                  <a:cubicBezTo>
                    <a:pt x="834" y="28"/>
                    <a:pt x="882" y="0"/>
                    <a:pt x="938" y="0"/>
                  </a:cubicBezTo>
                  <a:lnTo>
                    <a:pt x="1716" y="0"/>
                  </a:lnTo>
                  <a:lnTo>
                    <a:pt x="2494" y="0"/>
                  </a:lnTo>
                  <a:cubicBezTo>
                    <a:pt x="2550" y="0"/>
                    <a:pt x="2598" y="28"/>
                    <a:pt x="2625" y="76"/>
                  </a:cubicBezTo>
                  <a:lnTo>
                    <a:pt x="3015" y="750"/>
                  </a:lnTo>
                  <a:lnTo>
                    <a:pt x="3404" y="1424"/>
                  </a:lnTo>
                  <a:cubicBezTo>
                    <a:pt x="3431" y="1472"/>
                    <a:pt x="3431" y="1527"/>
                    <a:pt x="3404" y="1576"/>
                  </a:cubicBezTo>
                  <a:close/>
                </a:path>
              </a:pathLst>
            </a:custGeom>
            <a:solidFill>
              <a:srgbClr val="C00002"/>
            </a:soli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sp>
          <p:nvSpPr>
            <p:cNvPr id="60" name="TextBox 93"/>
            <p:cNvSpPr txBox="1"/>
            <p:nvPr/>
          </p:nvSpPr>
          <p:spPr>
            <a:xfrm>
              <a:off x="2575311" y="3250047"/>
              <a:ext cx="1157729" cy="995429"/>
            </a:xfrm>
            <a:prstGeom prst="rect">
              <a:avLst/>
            </a:prstGeom>
            <a:noFill/>
          </p:spPr>
          <p:txBody>
            <a:bodyPr wrap="square" rtlCol="0">
              <a:spAutoFit/>
            </a:bodyPr>
            <a:lstStyle/>
            <a:p>
              <a:pPr marL="0" marR="0" lvl="0" indent="0" defTabSz="914400" eaLnBrk="1" fontAlgn="base" latinLnBrk="0" hangingPunct="1">
                <a:lnSpc>
                  <a:spcPct val="100000"/>
                </a:lnSpc>
                <a:spcBef>
                  <a:spcPct val="0"/>
                </a:spcBef>
                <a:spcAft>
                  <a:spcPct val="0"/>
                </a:spcAft>
                <a:buClrTx/>
                <a:buSzTx/>
                <a:buFontTx/>
                <a:buNone/>
                <a:tabLst/>
                <a:defRPr/>
              </a:pPr>
              <a:r>
                <a:rPr kumimoji="0" lang="en-US" altLang="zh-CN" sz="3600" b="0" i="0" u="none" strike="noStrike" kern="0" cap="none" spc="0" normalizeH="0" baseline="0" noProof="0" dirty="0">
                  <a:ln>
                    <a:noFill/>
                  </a:ln>
                  <a:effectLst/>
                  <a:uLnTx/>
                  <a:uFillTx/>
                  <a:latin typeface="微软雅黑"/>
                  <a:ea typeface="微软雅黑"/>
                </a:rPr>
                <a:t>01</a:t>
              </a:r>
              <a:endParaRPr kumimoji="0" lang="zh-CN" altLang="en-US" sz="3600" b="0" i="0" u="none" strike="noStrike" kern="0" cap="none" spc="0" normalizeH="0" baseline="0" noProof="0" dirty="0">
                <a:ln>
                  <a:noFill/>
                </a:ln>
                <a:effectLst/>
                <a:uLnTx/>
                <a:uFillTx/>
                <a:latin typeface="微软雅黑"/>
                <a:ea typeface="微软雅黑"/>
              </a:endParaRPr>
            </a:p>
          </p:txBody>
        </p:sp>
      </p:grpSp>
      <p:grpSp>
        <p:nvGrpSpPr>
          <p:cNvPr id="63" name="组合 62"/>
          <p:cNvGrpSpPr/>
          <p:nvPr/>
        </p:nvGrpSpPr>
        <p:grpSpPr>
          <a:xfrm>
            <a:off x="3057909" y="2352129"/>
            <a:ext cx="1602228" cy="1359398"/>
            <a:chOff x="3721944" y="3702869"/>
            <a:chExt cx="2397222" cy="2093640"/>
          </a:xfrm>
        </p:grpSpPr>
        <p:grpSp>
          <p:nvGrpSpPr>
            <p:cNvPr id="64" name="组合 63"/>
            <p:cNvGrpSpPr/>
            <p:nvPr/>
          </p:nvGrpSpPr>
          <p:grpSpPr>
            <a:xfrm>
              <a:off x="3721944" y="3702869"/>
              <a:ext cx="2397222" cy="2093640"/>
              <a:chOff x="3721944" y="3702869"/>
              <a:chExt cx="2397222" cy="2093640"/>
            </a:xfrm>
          </p:grpSpPr>
          <p:grpSp>
            <p:nvGrpSpPr>
              <p:cNvPr id="66" name="组合 65"/>
              <p:cNvGrpSpPr/>
              <p:nvPr/>
            </p:nvGrpSpPr>
            <p:grpSpPr>
              <a:xfrm>
                <a:off x="3721944" y="3702869"/>
                <a:ext cx="2397222" cy="2093640"/>
                <a:chOff x="1511944" y="2420246"/>
                <a:chExt cx="2627152" cy="2294453"/>
              </a:xfrm>
              <a:effectLst>
                <a:outerShdw blurRad="203200" dist="38100" dir="3780000" sx="103000" sy="103000" algn="t" rotWithShape="0">
                  <a:prstClr val="black">
                    <a:alpha val="25000"/>
                  </a:prstClr>
                </a:outerShdw>
              </a:effectLst>
            </p:grpSpPr>
            <p:sp>
              <p:nvSpPr>
                <p:cNvPr id="68" name="Freeform 6"/>
                <p:cNvSpPr>
                  <a:spLocks/>
                </p:cNvSpPr>
                <p:nvPr/>
              </p:nvSpPr>
              <p:spPr bwMode="auto">
                <a:xfrm>
                  <a:off x="1511944" y="2420246"/>
                  <a:ext cx="2627152" cy="2294453"/>
                </a:xfrm>
                <a:custGeom>
                  <a:avLst/>
                  <a:gdLst>
                    <a:gd name="T0" fmla="*/ 4479 w 4516"/>
                    <a:gd name="T1" fmla="*/ 2074 h 3947"/>
                    <a:gd name="T2" fmla="*/ 3967 w 4516"/>
                    <a:gd name="T3" fmla="*/ 2960 h 3947"/>
                    <a:gd name="T4" fmla="*/ 3455 w 4516"/>
                    <a:gd name="T5" fmla="*/ 3847 h 3947"/>
                    <a:gd name="T6" fmla="*/ 3282 w 4516"/>
                    <a:gd name="T7" fmla="*/ 3947 h 3947"/>
                    <a:gd name="T8" fmla="*/ 2258 w 4516"/>
                    <a:gd name="T9" fmla="*/ 3947 h 3947"/>
                    <a:gd name="T10" fmla="*/ 1234 w 4516"/>
                    <a:gd name="T11" fmla="*/ 3947 h 3947"/>
                    <a:gd name="T12" fmla="*/ 1061 w 4516"/>
                    <a:gd name="T13" fmla="*/ 3847 h 3947"/>
                    <a:gd name="T14" fmla="*/ 549 w 4516"/>
                    <a:gd name="T15" fmla="*/ 2960 h 3947"/>
                    <a:gd name="T16" fmla="*/ 37 w 4516"/>
                    <a:gd name="T17" fmla="*/ 2074 h 3947"/>
                    <a:gd name="T18" fmla="*/ 37 w 4516"/>
                    <a:gd name="T19" fmla="*/ 1874 h 3947"/>
                    <a:gd name="T20" fmla="*/ 549 w 4516"/>
                    <a:gd name="T21" fmla="*/ 987 h 3947"/>
                    <a:gd name="T22" fmla="*/ 1061 w 4516"/>
                    <a:gd name="T23" fmla="*/ 100 h 3947"/>
                    <a:gd name="T24" fmla="*/ 1234 w 4516"/>
                    <a:gd name="T25" fmla="*/ 0 h 3947"/>
                    <a:gd name="T26" fmla="*/ 2258 w 4516"/>
                    <a:gd name="T27" fmla="*/ 0 h 3947"/>
                    <a:gd name="T28" fmla="*/ 3282 w 4516"/>
                    <a:gd name="T29" fmla="*/ 0 h 3947"/>
                    <a:gd name="T30" fmla="*/ 3455 w 4516"/>
                    <a:gd name="T31" fmla="*/ 100 h 3947"/>
                    <a:gd name="T32" fmla="*/ 3967 w 4516"/>
                    <a:gd name="T33" fmla="*/ 987 h 3947"/>
                    <a:gd name="T34" fmla="*/ 4479 w 4516"/>
                    <a:gd name="T35" fmla="*/ 1874 h 3947"/>
                    <a:gd name="T36" fmla="*/ 4479 w 4516"/>
                    <a:gd name="T37" fmla="*/ 2074 h 39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4516" h="3947">
                      <a:moveTo>
                        <a:pt x="4479" y="2074"/>
                      </a:moveTo>
                      <a:lnTo>
                        <a:pt x="3967" y="2960"/>
                      </a:lnTo>
                      <a:lnTo>
                        <a:pt x="3455" y="3847"/>
                      </a:lnTo>
                      <a:cubicBezTo>
                        <a:pt x="3418" y="3911"/>
                        <a:pt x="3355" y="3947"/>
                        <a:pt x="3282" y="3947"/>
                      </a:cubicBezTo>
                      <a:lnTo>
                        <a:pt x="2258" y="3947"/>
                      </a:lnTo>
                      <a:lnTo>
                        <a:pt x="1234" y="3947"/>
                      </a:lnTo>
                      <a:cubicBezTo>
                        <a:pt x="1160" y="3947"/>
                        <a:pt x="1097" y="3911"/>
                        <a:pt x="1061" y="3847"/>
                      </a:cubicBezTo>
                      <a:lnTo>
                        <a:pt x="549" y="2960"/>
                      </a:lnTo>
                      <a:lnTo>
                        <a:pt x="37" y="2074"/>
                      </a:lnTo>
                      <a:cubicBezTo>
                        <a:pt x="0" y="2010"/>
                        <a:pt x="0" y="1937"/>
                        <a:pt x="37" y="1874"/>
                      </a:cubicBezTo>
                      <a:lnTo>
                        <a:pt x="549" y="987"/>
                      </a:lnTo>
                      <a:lnTo>
                        <a:pt x="1061" y="100"/>
                      </a:lnTo>
                      <a:cubicBezTo>
                        <a:pt x="1097" y="36"/>
                        <a:pt x="1160" y="0"/>
                        <a:pt x="1234" y="0"/>
                      </a:cubicBezTo>
                      <a:lnTo>
                        <a:pt x="2258" y="0"/>
                      </a:lnTo>
                      <a:lnTo>
                        <a:pt x="3282" y="0"/>
                      </a:lnTo>
                      <a:cubicBezTo>
                        <a:pt x="3355" y="0"/>
                        <a:pt x="3418" y="36"/>
                        <a:pt x="3455" y="100"/>
                      </a:cubicBezTo>
                      <a:lnTo>
                        <a:pt x="3967" y="987"/>
                      </a:lnTo>
                      <a:lnTo>
                        <a:pt x="4479" y="1874"/>
                      </a:lnTo>
                      <a:cubicBezTo>
                        <a:pt x="4516" y="1937"/>
                        <a:pt x="4516" y="2010"/>
                        <a:pt x="4479" y="2074"/>
                      </a:cubicBezTo>
                      <a:close/>
                    </a:path>
                  </a:pathLst>
                </a:custGeom>
                <a:solidFill>
                  <a:sysClr val="window" lastClr="FFFFFF"/>
                </a:soli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sp>
              <p:nvSpPr>
                <p:cNvPr id="69" name="Freeform 6"/>
                <p:cNvSpPr>
                  <a:spLocks/>
                </p:cNvSpPr>
                <p:nvPr/>
              </p:nvSpPr>
              <p:spPr bwMode="auto">
                <a:xfrm>
                  <a:off x="1524106" y="2431739"/>
                  <a:ext cx="2602832" cy="2271469"/>
                </a:xfrm>
                <a:custGeom>
                  <a:avLst/>
                  <a:gdLst>
                    <a:gd name="T0" fmla="*/ 4479 w 4516"/>
                    <a:gd name="T1" fmla="*/ 2074 h 3947"/>
                    <a:gd name="T2" fmla="*/ 3967 w 4516"/>
                    <a:gd name="T3" fmla="*/ 2960 h 3947"/>
                    <a:gd name="T4" fmla="*/ 3455 w 4516"/>
                    <a:gd name="T5" fmla="*/ 3847 h 3947"/>
                    <a:gd name="T6" fmla="*/ 3282 w 4516"/>
                    <a:gd name="T7" fmla="*/ 3947 h 3947"/>
                    <a:gd name="T8" fmla="*/ 2258 w 4516"/>
                    <a:gd name="T9" fmla="*/ 3947 h 3947"/>
                    <a:gd name="T10" fmla="*/ 1234 w 4516"/>
                    <a:gd name="T11" fmla="*/ 3947 h 3947"/>
                    <a:gd name="T12" fmla="*/ 1061 w 4516"/>
                    <a:gd name="T13" fmla="*/ 3847 h 3947"/>
                    <a:gd name="T14" fmla="*/ 549 w 4516"/>
                    <a:gd name="T15" fmla="*/ 2960 h 3947"/>
                    <a:gd name="T16" fmla="*/ 37 w 4516"/>
                    <a:gd name="T17" fmla="*/ 2074 h 3947"/>
                    <a:gd name="T18" fmla="*/ 37 w 4516"/>
                    <a:gd name="T19" fmla="*/ 1874 h 3947"/>
                    <a:gd name="T20" fmla="*/ 549 w 4516"/>
                    <a:gd name="T21" fmla="*/ 987 h 3947"/>
                    <a:gd name="T22" fmla="*/ 1061 w 4516"/>
                    <a:gd name="T23" fmla="*/ 100 h 3947"/>
                    <a:gd name="T24" fmla="*/ 1234 w 4516"/>
                    <a:gd name="T25" fmla="*/ 0 h 3947"/>
                    <a:gd name="T26" fmla="*/ 2258 w 4516"/>
                    <a:gd name="T27" fmla="*/ 0 h 3947"/>
                    <a:gd name="T28" fmla="*/ 3282 w 4516"/>
                    <a:gd name="T29" fmla="*/ 0 h 3947"/>
                    <a:gd name="T30" fmla="*/ 3455 w 4516"/>
                    <a:gd name="T31" fmla="*/ 100 h 3947"/>
                    <a:gd name="T32" fmla="*/ 3967 w 4516"/>
                    <a:gd name="T33" fmla="*/ 987 h 3947"/>
                    <a:gd name="T34" fmla="*/ 4479 w 4516"/>
                    <a:gd name="T35" fmla="*/ 1874 h 3947"/>
                    <a:gd name="T36" fmla="*/ 4479 w 4516"/>
                    <a:gd name="T37" fmla="*/ 2074 h 39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4516" h="3947">
                      <a:moveTo>
                        <a:pt x="4479" y="2074"/>
                      </a:moveTo>
                      <a:lnTo>
                        <a:pt x="3967" y="2960"/>
                      </a:lnTo>
                      <a:lnTo>
                        <a:pt x="3455" y="3847"/>
                      </a:lnTo>
                      <a:cubicBezTo>
                        <a:pt x="3418" y="3911"/>
                        <a:pt x="3355" y="3947"/>
                        <a:pt x="3282" y="3947"/>
                      </a:cubicBezTo>
                      <a:lnTo>
                        <a:pt x="2258" y="3947"/>
                      </a:lnTo>
                      <a:lnTo>
                        <a:pt x="1234" y="3947"/>
                      </a:lnTo>
                      <a:cubicBezTo>
                        <a:pt x="1160" y="3947"/>
                        <a:pt x="1097" y="3911"/>
                        <a:pt x="1061" y="3847"/>
                      </a:cubicBezTo>
                      <a:lnTo>
                        <a:pt x="549" y="2960"/>
                      </a:lnTo>
                      <a:lnTo>
                        <a:pt x="37" y="2074"/>
                      </a:lnTo>
                      <a:cubicBezTo>
                        <a:pt x="0" y="2010"/>
                        <a:pt x="0" y="1937"/>
                        <a:pt x="37" y="1874"/>
                      </a:cubicBezTo>
                      <a:lnTo>
                        <a:pt x="549" y="987"/>
                      </a:lnTo>
                      <a:lnTo>
                        <a:pt x="1061" y="100"/>
                      </a:lnTo>
                      <a:cubicBezTo>
                        <a:pt x="1097" y="36"/>
                        <a:pt x="1160" y="0"/>
                        <a:pt x="1234" y="0"/>
                      </a:cubicBezTo>
                      <a:lnTo>
                        <a:pt x="2258" y="0"/>
                      </a:lnTo>
                      <a:lnTo>
                        <a:pt x="3282" y="0"/>
                      </a:lnTo>
                      <a:cubicBezTo>
                        <a:pt x="3355" y="0"/>
                        <a:pt x="3418" y="36"/>
                        <a:pt x="3455" y="100"/>
                      </a:cubicBezTo>
                      <a:lnTo>
                        <a:pt x="3967" y="987"/>
                      </a:lnTo>
                      <a:lnTo>
                        <a:pt x="4479" y="1874"/>
                      </a:lnTo>
                      <a:cubicBezTo>
                        <a:pt x="4516" y="1937"/>
                        <a:pt x="4516" y="2010"/>
                        <a:pt x="4479" y="2074"/>
                      </a:cubicBezTo>
                      <a:close/>
                    </a:path>
                  </a:pathLst>
                </a:custGeom>
                <a:gradFill>
                  <a:gsLst>
                    <a:gs pos="0">
                      <a:sysClr val="window" lastClr="FFFFFF">
                        <a:lumMod val="82000"/>
                        <a:lumOff val="18000"/>
                      </a:sysClr>
                    </a:gs>
                    <a:gs pos="47000">
                      <a:srgbClr val="F5F5F5"/>
                    </a:gs>
                    <a:gs pos="100000">
                      <a:sysClr val="window" lastClr="FFFFFF">
                        <a:lumMod val="95000"/>
                        <a:lumOff val="5000"/>
                      </a:sysClr>
                    </a:gs>
                  </a:gsLst>
                  <a:lin ang="18900000" scaled="0"/>
                </a:gra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grpSp>
          <p:sp>
            <p:nvSpPr>
              <p:cNvPr id="67" name="Freeform 7"/>
              <p:cNvSpPr>
                <a:spLocks/>
              </p:cNvSpPr>
              <p:nvPr/>
            </p:nvSpPr>
            <p:spPr bwMode="auto">
              <a:xfrm>
                <a:off x="4033627" y="3946819"/>
                <a:ext cx="1773860" cy="1540629"/>
              </a:xfrm>
              <a:custGeom>
                <a:avLst/>
                <a:gdLst>
                  <a:gd name="T0" fmla="*/ 3404 w 3431"/>
                  <a:gd name="T1" fmla="*/ 1576 h 2999"/>
                  <a:gd name="T2" fmla="*/ 3015 w 3431"/>
                  <a:gd name="T3" fmla="*/ 2249 h 2999"/>
                  <a:gd name="T4" fmla="*/ 2625 w 3431"/>
                  <a:gd name="T5" fmla="*/ 2923 h 2999"/>
                  <a:gd name="T6" fmla="*/ 2494 w 3431"/>
                  <a:gd name="T7" fmla="*/ 2999 h 2999"/>
                  <a:gd name="T8" fmla="*/ 1716 w 3431"/>
                  <a:gd name="T9" fmla="*/ 2999 h 2999"/>
                  <a:gd name="T10" fmla="*/ 938 w 3431"/>
                  <a:gd name="T11" fmla="*/ 2999 h 2999"/>
                  <a:gd name="T12" fmla="*/ 806 w 3431"/>
                  <a:gd name="T13" fmla="*/ 2923 h 2999"/>
                  <a:gd name="T14" fmla="*/ 417 w 3431"/>
                  <a:gd name="T15" fmla="*/ 2249 h 2999"/>
                  <a:gd name="T16" fmla="*/ 28 w 3431"/>
                  <a:gd name="T17" fmla="*/ 1576 h 2999"/>
                  <a:gd name="T18" fmla="*/ 28 w 3431"/>
                  <a:gd name="T19" fmla="*/ 1424 h 2999"/>
                  <a:gd name="T20" fmla="*/ 417 w 3431"/>
                  <a:gd name="T21" fmla="*/ 750 h 2999"/>
                  <a:gd name="T22" fmla="*/ 806 w 3431"/>
                  <a:gd name="T23" fmla="*/ 76 h 2999"/>
                  <a:gd name="T24" fmla="*/ 938 w 3431"/>
                  <a:gd name="T25" fmla="*/ 0 h 2999"/>
                  <a:gd name="T26" fmla="*/ 1716 w 3431"/>
                  <a:gd name="T27" fmla="*/ 0 h 2999"/>
                  <a:gd name="T28" fmla="*/ 2494 w 3431"/>
                  <a:gd name="T29" fmla="*/ 0 h 2999"/>
                  <a:gd name="T30" fmla="*/ 2625 w 3431"/>
                  <a:gd name="T31" fmla="*/ 76 h 2999"/>
                  <a:gd name="T32" fmla="*/ 3015 w 3431"/>
                  <a:gd name="T33" fmla="*/ 750 h 2999"/>
                  <a:gd name="T34" fmla="*/ 3404 w 3431"/>
                  <a:gd name="T35" fmla="*/ 1424 h 2999"/>
                  <a:gd name="T36" fmla="*/ 3404 w 3431"/>
                  <a:gd name="T37" fmla="*/ 1576 h 29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3431" h="2999">
                    <a:moveTo>
                      <a:pt x="3404" y="1576"/>
                    </a:moveTo>
                    <a:lnTo>
                      <a:pt x="3015" y="2249"/>
                    </a:lnTo>
                    <a:lnTo>
                      <a:pt x="2625" y="2923"/>
                    </a:lnTo>
                    <a:cubicBezTo>
                      <a:pt x="2598" y="2972"/>
                      <a:pt x="2550" y="2999"/>
                      <a:pt x="2494" y="2999"/>
                    </a:cubicBezTo>
                    <a:lnTo>
                      <a:pt x="1716" y="2999"/>
                    </a:lnTo>
                    <a:lnTo>
                      <a:pt x="938" y="2999"/>
                    </a:lnTo>
                    <a:cubicBezTo>
                      <a:pt x="882" y="2999"/>
                      <a:pt x="834" y="2972"/>
                      <a:pt x="806" y="2923"/>
                    </a:cubicBezTo>
                    <a:lnTo>
                      <a:pt x="417" y="2249"/>
                    </a:lnTo>
                    <a:lnTo>
                      <a:pt x="28" y="1576"/>
                    </a:lnTo>
                    <a:cubicBezTo>
                      <a:pt x="0" y="1527"/>
                      <a:pt x="0" y="1472"/>
                      <a:pt x="28" y="1424"/>
                    </a:cubicBezTo>
                    <a:lnTo>
                      <a:pt x="417" y="750"/>
                    </a:lnTo>
                    <a:lnTo>
                      <a:pt x="806" y="76"/>
                    </a:lnTo>
                    <a:cubicBezTo>
                      <a:pt x="834" y="28"/>
                      <a:pt x="882" y="0"/>
                      <a:pt x="938" y="0"/>
                    </a:cubicBezTo>
                    <a:lnTo>
                      <a:pt x="1716" y="0"/>
                    </a:lnTo>
                    <a:lnTo>
                      <a:pt x="2494" y="0"/>
                    </a:lnTo>
                    <a:cubicBezTo>
                      <a:pt x="2550" y="0"/>
                      <a:pt x="2598" y="28"/>
                      <a:pt x="2625" y="76"/>
                    </a:cubicBezTo>
                    <a:lnTo>
                      <a:pt x="3015" y="750"/>
                    </a:lnTo>
                    <a:lnTo>
                      <a:pt x="3404" y="1424"/>
                    </a:lnTo>
                    <a:cubicBezTo>
                      <a:pt x="3431" y="1472"/>
                      <a:pt x="3431" y="1527"/>
                      <a:pt x="3404" y="1576"/>
                    </a:cubicBezTo>
                    <a:close/>
                  </a:path>
                </a:pathLst>
              </a:custGeom>
              <a:solidFill>
                <a:srgbClr val="C00002"/>
              </a:soli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grpSp>
        <p:sp>
          <p:nvSpPr>
            <p:cNvPr id="65" name="TextBox 98"/>
            <p:cNvSpPr txBox="1"/>
            <p:nvPr/>
          </p:nvSpPr>
          <p:spPr>
            <a:xfrm>
              <a:off x="4382515" y="4183862"/>
              <a:ext cx="1220570" cy="995429"/>
            </a:xfrm>
            <a:prstGeom prst="rect">
              <a:avLst/>
            </a:prstGeom>
            <a:noFill/>
          </p:spPr>
          <p:txBody>
            <a:bodyPr wrap="square" rtlCol="0">
              <a:spAutoFit/>
            </a:bodyPr>
            <a:lstStyle/>
            <a:p>
              <a:pPr marL="0" marR="0" lvl="0" indent="0" defTabSz="914400" eaLnBrk="1" fontAlgn="base" latinLnBrk="0" hangingPunct="1">
                <a:lnSpc>
                  <a:spcPct val="100000"/>
                </a:lnSpc>
                <a:spcBef>
                  <a:spcPct val="0"/>
                </a:spcBef>
                <a:spcAft>
                  <a:spcPct val="0"/>
                </a:spcAft>
                <a:buClrTx/>
                <a:buSzTx/>
                <a:buFontTx/>
                <a:buNone/>
                <a:tabLst/>
                <a:defRPr/>
              </a:pPr>
              <a:r>
                <a:rPr kumimoji="0" lang="en-US" altLang="zh-CN" sz="3600" b="0" i="0" u="none" strike="noStrike" kern="0" cap="none" spc="0" normalizeH="0" baseline="0" noProof="0" dirty="0">
                  <a:ln>
                    <a:noFill/>
                  </a:ln>
                  <a:effectLst/>
                  <a:uLnTx/>
                  <a:uFillTx/>
                  <a:latin typeface="微软雅黑"/>
                  <a:ea typeface="微软雅黑"/>
                </a:rPr>
                <a:t>02</a:t>
              </a:r>
              <a:endParaRPr kumimoji="0" lang="zh-CN" altLang="en-US" sz="3600" b="0" i="0" u="none" strike="noStrike" kern="0" cap="none" spc="0" normalizeH="0" baseline="0" noProof="0" dirty="0">
                <a:ln>
                  <a:noFill/>
                </a:ln>
                <a:effectLst/>
                <a:uLnTx/>
                <a:uFillTx/>
                <a:latin typeface="微软雅黑"/>
                <a:ea typeface="微软雅黑"/>
              </a:endParaRPr>
            </a:p>
          </p:txBody>
        </p:sp>
      </p:grpSp>
      <p:grpSp>
        <p:nvGrpSpPr>
          <p:cNvPr id="70" name="组合 69"/>
          <p:cNvGrpSpPr/>
          <p:nvPr/>
        </p:nvGrpSpPr>
        <p:grpSpPr>
          <a:xfrm>
            <a:off x="5508406" y="2345322"/>
            <a:ext cx="1602228" cy="1359398"/>
            <a:chOff x="7388330" y="3692384"/>
            <a:chExt cx="2397222" cy="2093640"/>
          </a:xfrm>
        </p:grpSpPr>
        <p:grpSp>
          <p:nvGrpSpPr>
            <p:cNvPr id="71" name="组合 70"/>
            <p:cNvGrpSpPr/>
            <p:nvPr/>
          </p:nvGrpSpPr>
          <p:grpSpPr>
            <a:xfrm>
              <a:off x="7388330" y="3692384"/>
              <a:ext cx="2397222" cy="2093640"/>
              <a:chOff x="7388330" y="3692384"/>
              <a:chExt cx="2397222" cy="2093640"/>
            </a:xfrm>
          </p:grpSpPr>
          <p:grpSp>
            <p:nvGrpSpPr>
              <p:cNvPr id="73" name="组合 72"/>
              <p:cNvGrpSpPr/>
              <p:nvPr/>
            </p:nvGrpSpPr>
            <p:grpSpPr>
              <a:xfrm>
                <a:off x="7388330" y="3692384"/>
                <a:ext cx="2397222" cy="2093640"/>
                <a:chOff x="1511944" y="2420246"/>
                <a:chExt cx="2627152" cy="2294453"/>
              </a:xfrm>
              <a:effectLst>
                <a:outerShdw blurRad="203200" dist="38100" dir="3780000" sx="103000" sy="103000" algn="t" rotWithShape="0">
                  <a:prstClr val="black">
                    <a:alpha val="25000"/>
                  </a:prstClr>
                </a:outerShdw>
              </a:effectLst>
            </p:grpSpPr>
            <p:sp>
              <p:nvSpPr>
                <p:cNvPr id="75" name="Freeform 6"/>
                <p:cNvSpPr>
                  <a:spLocks/>
                </p:cNvSpPr>
                <p:nvPr/>
              </p:nvSpPr>
              <p:spPr bwMode="auto">
                <a:xfrm>
                  <a:off x="1511944" y="2420246"/>
                  <a:ext cx="2627152" cy="2294453"/>
                </a:xfrm>
                <a:custGeom>
                  <a:avLst/>
                  <a:gdLst>
                    <a:gd name="T0" fmla="*/ 4479 w 4516"/>
                    <a:gd name="T1" fmla="*/ 2074 h 3947"/>
                    <a:gd name="T2" fmla="*/ 3967 w 4516"/>
                    <a:gd name="T3" fmla="*/ 2960 h 3947"/>
                    <a:gd name="T4" fmla="*/ 3455 w 4516"/>
                    <a:gd name="T5" fmla="*/ 3847 h 3947"/>
                    <a:gd name="T6" fmla="*/ 3282 w 4516"/>
                    <a:gd name="T7" fmla="*/ 3947 h 3947"/>
                    <a:gd name="T8" fmla="*/ 2258 w 4516"/>
                    <a:gd name="T9" fmla="*/ 3947 h 3947"/>
                    <a:gd name="T10" fmla="*/ 1234 w 4516"/>
                    <a:gd name="T11" fmla="*/ 3947 h 3947"/>
                    <a:gd name="T12" fmla="*/ 1061 w 4516"/>
                    <a:gd name="T13" fmla="*/ 3847 h 3947"/>
                    <a:gd name="T14" fmla="*/ 549 w 4516"/>
                    <a:gd name="T15" fmla="*/ 2960 h 3947"/>
                    <a:gd name="T16" fmla="*/ 37 w 4516"/>
                    <a:gd name="T17" fmla="*/ 2074 h 3947"/>
                    <a:gd name="T18" fmla="*/ 37 w 4516"/>
                    <a:gd name="T19" fmla="*/ 1874 h 3947"/>
                    <a:gd name="T20" fmla="*/ 549 w 4516"/>
                    <a:gd name="T21" fmla="*/ 987 h 3947"/>
                    <a:gd name="T22" fmla="*/ 1061 w 4516"/>
                    <a:gd name="T23" fmla="*/ 100 h 3947"/>
                    <a:gd name="T24" fmla="*/ 1234 w 4516"/>
                    <a:gd name="T25" fmla="*/ 0 h 3947"/>
                    <a:gd name="T26" fmla="*/ 2258 w 4516"/>
                    <a:gd name="T27" fmla="*/ 0 h 3947"/>
                    <a:gd name="T28" fmla="*/ 3282 w 4516"/>
                    <a:gd name="T29" fmla="*/ 0 h 3947"/>
                    <a:gd name="T30" fmla="*/ 3455 w 4516"/>
                    <a:gd name="T31" fmla="*/ 100 h 3947"/>
                    <a:gd name="T32" fmla="*/ 3967 w 4516"/>
                    <a:gd name="T33" fmla="*/ 987 h 3947"/>
                    <a:gd name="T34" fmla="*/ 4479 w 4516"/>
                    <a:gd name="T35" fmla="*/ 1874 h 3947"/>
                    <a:gd name="T36" fmla="*/ 4479 w 4516"/>
                    <a:gd name="T37" fmla="*/ 2074 h 39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4516" h="3947">
                      <a:moveTo>
                        <a:pt x="4479" y="2074"/>
                      </a:moveTo>
                      <a:lnTo>
                        <a:pt x="3967" y="2960"/>
                      </a:lnTo>
                      <a:lnTo>
                        <a:pt x="3455" y="3847"/>
                      </a:lnTo>
                      <a:cubicBezTo>
                        <a:pt x="3418" y="3911"/>
                        <a:pt x="3355" y="3947"/>
                        <a:pt x="3282" y="3947"/>
                      </a:cubicBezTo>
                      <a:lnTo>
                        <a:pt x="2258" y="3947"/>
                      </a:lnTo>
                      <a:lnTo>
                        <a:pt x="1234" y="3947"/>
                      </a:lnTo>
                      <a:cubicBezTo>
                        <a:pt x="1160" y="3947"/>
                        <a:pt x="1097" y="3911"/>
                        <a:pt x="1061" y="3847"/>
                      </a:cubicBezTo>
                      <a:lnTo>
                        <a:pt x="549" y="2960"/>
                      </a:lnTo>
                      <a:lnTo>
                        <a:pt x="37" y="2074"/>
                      </a:lnTo>
                      <a:cubicBezTo>
                        <a:pt x="0" y="2010"/>
                        <a:pt x="0" y="1937"/>
                        <a:pt x="37" y="1874"/>
                      </a:cubicBezTo>
                      <a:lnTo>
                        <a:pt x="549" y="987"/>
                      </a:lnTo>
                      <a:lnTo>
                        <a:pt x="1061" y="100"/>
                      </a:lnTo>
                      <a:cubicBezTo>
                        <a:pt x="1097" y="36"/>
                        <a:pt x="1160" y="0"/>
                        <a:pt x="1234" y="0"/>
                      </a:cubicBezTo>
                      <a:lnTo>
                        <a:pt x="2258" y="0"/>
                      </a:lnTo>
                      <a:lnTo>
                        <a:pt x="3282" y="0"/>
                      </a:lnTo>
                      <a:cubicBezTo>
                        <a:pt x="3355" y="0"/>
                        <a:pt x="3418" y="36"/>
                        <a:pt x="3455" y="100"/>
                      </a:cubicBezTo>
                      <a:lnTo>
                        <a:pt x="3967" y="987"/>
                      </a:lnTo>
                      <a:lnTo>
                        <a:pt x="4479" y="1874"/>
                      </a:lnTo>
                      <a:cubicBezTo>
                        <a:pt x="4516" y="1937"/>
                        <a:pt x="4516" y="2010"/>
                        <a:pt x="4479" y="2074"/>
                      </a:cubicBezTo>
                      <a:close/>
                    </a:path>
                  </a:pathLst>
                </a:custGeom>
                <a:solidFill>
                  <a:sysClr val="window" lastClr="FFFFFF"/>
                </a:soli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sp>
              <p:nvSpPr>
                <p:cNvPr id="76" name="Freeform 6"/>
                <p:cNvSpPr>
                  <a:spLocks/>
                </p:cNvSpPr>
                <p:nvPr/>
              </p:nvSpPr>
              <p:spPr bwMode="auto">
                <a:xfrm>
                  <a:off x="1524106" y="2431739"/>
                  <a:ext cx="2602832" cy="2271469"/>
                </a:xfrm>
                <a:custGeom>
                  <a:avLst/>
                  <a:gdLst>
                    <a:gd name="T0" fmla="*/ 4479 w 4516"/>
                    <a:gd name="T1" fmla="*/ 2074 h 3947"/>
                    <a:gd name="T2" fmla="*/ 3967 w 4516"/>
                    <a:gd name="T3" fmla="*/ 2960 h 3947"/>
                    <a:gd name="T4" fmla="*/ 3455 w 4516"/>
                    <a:gd name="T5" fmla="*/ 3847 h 3947"/>
                    <a:gd name="T6" fmla="*/ 3282 w 4516"/>
                    <a:gd name="T7" fmla="*/ 3947 h 3947"/>
                    <a:gd name="T8" fmla="*/ 2258 w 4516"/>
                    <a:gd name="T9" fmla="*/ 3947 h 3947"/>
                    <a:gd name="T10" fmla="*/ 1234 w 4516"/>
                    <a:gd name="T11" fmla="*/ 3947 h 3947"/>
                    <a:gd name="T12" fmla="*/ 1061 w 4516"/>
                    <a:gd name="T13" fmla="*/ 3847 h 3947"/>
                    <a:gd name="T14" fmla="*/ 549 w 4516"/>
                    <a:gd name="T15" fmla="*/ 2960 h 3947"/>
                    <a:gd name="T16" fmla="*/ 37 w 4516"/>
                    <a:gd name="T17" fmla="*/ 2074 h 3947"/>
                    <a:gd name="T18" fmla="*/ 37 w 4516"/>
                    <a:gd name="T19" fmla="*/ 1874 h 3947"/>
                    <a:gd name="T20" fmla="*/ 549 w 4516"/>
                    <a:gd name="T21" fmla="*/ 987 h 3947"/>
                    <a:gd name="T22" fmla="*/ 1061 w 4516"/>
                    <a:gd name="T23" fmla="*/ 100 h 3947"/>
                    <a:gd name="T24" fmla="*/ 1234 w 4516"/>
                    <a:gd name="T25" fmla="*/ 0 h 3947"/>
                    <a:gd name="T26" fmla="*/ 2258 w 4516"/>
                    <a:gd name="T27" fmla="*/ 0 h 3947"/>
                    <a:gd name="T28" fmla="*/ 3282 w 4516"/>
                    <a:gd name="T29" fmla="*/ 0 h 3947"/>
                    <a:gd name="T30" fmla="*/ 3455 w 4516"/>
                    <a:gd name="T31" fmla="*/ 100 h 3947"/>
                    <a:gd name="T32" fmla="*/ 3967 w 4516"/>
                    <a:gd name="T33" fmla="*/ 987 h 3947"/>
                    <a:gd name="T34" fmla="*/ 4479 w 4516"/>
                    <a:gd name="T35" fmla="*/ 1874 h 3947"/>
                    <a:gd name="T36" fmla="*/ 4479 w 4516"/>
                    <a:gd name="T37" fmla="*/ 2074 h 39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4516" h="3947">
                      <a:moveTo>
                        <a:pt x="4479" y="2074"/>
                      </a:moveTo>
                      <a:lnTo>
                        <a:pt x="3967" y="2960"/>
                      </a:lnTo>
                      <a:lnTo>
                        <a:pt x="3455" y="3847"/>
                      </a:lnTo>
                      <a:cubicBezTo>
                        <a:pt x="3418" y="3911"/>
                        <a:pt x="3355" y="3947"/>
                        <a:pt x="3282" y="3947"/>
                      </a:cubicBezTo>
                      <a:lnTo>
                        <a:pt x="2258" y="3947"/>
                      </a:lnTo>
                      <a:lnTo>
                        <a:pt x="1234" y="3947"/>
                      </a:lnTo>
                      <a:cubicBezTo>
                        <a:pt x="1160" y="3947"/>
                        <a:pt x="1097" y="3911"/>
                        <a:pt x="1061" y="3847"/>
                      </a:cubicBezTo>
                      <a:lnTo>
                        <a:pt x="549" y="2960"/>
                      </a:lnTo>
                      <a:lnTo>
                        <a:pt x="37" y="2074"/>
                      </a:lnTo>
                      <a:cubicBezTo>
                        <a:pt x="0" y="2010"/>
                        <a:pt x="0" y="1937"/>
                        <a:pt x="37" y="1874"/>
                      </a:cubicBezTo>
                      <a:lnTo>
                        <a:pt x="549" y="987"/>
                      </a:lnTo>
                      <a:lnTo>
                        <a:pt x="1061" y="100"/>
                      </a:lnTo>
                      <a:cubicBezTo>
                        <a:pt x="1097" y="36"/>
                        <a:pt x="1160" y="0"/>
                        <a:pt x="1234" y="0"/>
                      </a:cubicBezTo>
                      <a:lnTo>
                        <a:pt x="2258" y="0"/>
                      </a:lnTo>
                      <a:lnTo>
                        <a:pt x="3282" y="0"/>
                      </a:lnTo>
                      <a:cubicBezTo>
                        <a:pt x="3355" y="0"/>
                        <a:pt x="3418" y="36"/>
                        <a:pt x="3455" y="100"/>
                      </a:cubicBezTo>
                      <a:lnTo>
                        <a:pt x="3967" y="987"/>
                      </a:lnTo>
                      <a:lnTo>
                        <a:pt x="4479" y="1874"/>
                      </a:lnTo>
                      <a:cubicBezTo>
                        <a:pt x="4516" y="1937"/>
                        <a:pt x="4516" y="2010"/>
                        <a:pt x="4479" y="2074"/>
                      </a:cubicBezTo>
                      <a:close/>
                    </a:path>
                  </a:pathLst>
                </a:custGeom>
                <a:gradFill>
                  <a:gsLst>
                    <a:gs pos="0">
                      <a:sysClr val="window" lastClr="FFFFFF">
                        <a:lumMod val="82000"/>
                        <a:lumOff val="18000"/>
                      </a:sysClr>
                    </a:gs>
                    <a:gs pos="47000">
                      <a:srgbClr val="F5F5F5"/>
                    </a:gs>
                    <a:gs pos="100000">
                      <a:sysClr val="window" lastClr="FFFFFF">
                        <a:lumMod val="95000"/>
                        <a:lumOff val="5000"/>
                      </a:sysClr>
                    </a:gs>
                  </a:gsLst>
                  <a:lin ang="18900000" scaled="0"/>
                </a:gra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grpSp>
          <p:sp>
            <p:nvSpPr>
              <p:cNvPr id="74" name="Freeform 7"/>
              <p:cNvSpPr>
                <a:spLocks/>
              </p:cNvSpPr>
              <p:nvPr/>
            </p:nvSpPr>
            <p:spPr bwMode="auto">
              <a:xfrm>
                <a:off x="7700013" y="3936334"/>
                <a:ext cx="1773860" cy="1540629"/>
              </a:xfrm>
              <a:custGeom>
                <a:avLst/>
                <a:gdLst>
                  <a:gd name="T0" fmla="*/ 3404 w 3431"/>
                  <a:gd name="T1" fmla="*/ 1576 h 2999"/>
                  <a:gd name="T2" fmla="*/ 3015 w 3431"/>
                  <a:gd name="T3" fmla="*/ 2249 h 2999"/>
                  <a:gd name="T4" fmla="*/ 2625 w 3431"/>
                  <a:gd name="T5" fmla="*/ 2923 h 2999"/>
                  <a:gd name="T6" fmla="*/ 2494 w 3431"/>
                  <a:gd name="T7" fmla="*/ 2999 h 2999"/>
                  <a:gd name="T8" fmla="*/ 1716 w 3431"/>
                  <a:gd name="T9" fmla="*/ 2999 h 2999"/>
                  <a:gd name="T10" fmla="*/ 938 w 3431"/>
                  <a:gd name="T11" fmla="*/ 2999 h 2999"/>
                  <a:gd name="T12" fmla="*/ 806 w 3431"/>
                  <a:gd name="T13" fmla="*/ 2923 h 2999"/>
                  <a:gd name="T14" fmla="*/ 417 w 3431"/>
                  <a:gd name="T15" fmla="*/ 2249 h 2999"/>
                  <a:gd name="T16" fmla="*/ 28 w 3431"/>
                  <a:gd name="T17" fmla="*/ 1576 h 2999"/>
                  <a:gd name="T18" fmla="*/ 28 w 3431"/>
                  <a:gd name="T19" fmla="*/ 1424 h 2999"/>
                  <a:gd name="T20" fmla="*/ 417 w 3431"/>
                  <a:gd name="T21" fmla="*/ 750 h 2999"/>
                  <a:gd name="T22" fmla="*/ 806 w 3431"/>
                  <a:gd name="T23" fmla="*/ 76 h 2999"/>
                  <a:gd name="T24" fmla="*/ 938 w 3431"/>
                  <a:gd name="T25" fmla="*/ 0 h 2999"/>
                  <a:gd name="T26" fmla="*/ 1716 w 3431"/>
                  <a:gd name="T27" fmla="*/ 0 h 2999"/>
                  <a:gd name="T28" fmla="*/ 2494 w 3431"/>
                  <a:gd name="T29" fmla="*/ 0 h 2999"/>
                  <a:gd name="T30" fmla="*/ 2625 w 3431"/>
                  <a:gd name="T31" fmla="*/ 76 h 2999"/>
                  <a:gd name="T32" fmla="*/ 3015 w 3431"/>
                  <a:gd name="T33" fmla="*/ 750 h 2999"/>
                  <a:gd name="T34" fmla="*/ 3404 w 3431"/>
                  <a:gd name="T35" fmla="*/ 1424 h 2999"/>
                  <a:gd name="T36" fmla="*/ 3404 w 3431"/>
                  <a:gd name="T37" fmla="*/ 1576 h 29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3431" h="2999">
                    <a:moveTo>
                      <a:pt x="3404" y="1576"/>
                    </a:moveTo>
                    <a:lnTo>
                      <a:pt x="3015" y="2249"/>
                    </a:lnTo>
                    <a:lnTo>
                      <a:pt x="2625" y="2923"/>
                    </a:lnTo>
                    <a:cubicBezTo>
                      <a:pt x="2598" y="2972"/>
                      <a:pt x="2550" y="2999"/>
                      <a:pt x="2494" y="2999"/>
                    </a:cubicBezTo>
                    <a:lnTo>
                      <a:pt x="1716" y="2999"/>
                    </a:lnTo>
                    <a:lnTo>
                      <a:pt x="938" y="2999"/>
                    </a:lnTo>
                    <a:cubicBezTo>
                      <a:pt x="882" y="2999"/>
                      <a:pt x="834" y="2972"/>
                      <a:pt x="806" y="2923"/>
                    </a:cubicBezTo>
                    <a:lnTo>
                      <a:pt x="417" y="2249"/>
                    </a:lnTo>
                    <a:lnTo>
                      <a:pt x="28" y="1576"/>
                    </a:lnTo>
                    <a:cubicBezTo>
                      <a:pt x="0" y="1527"/>
                      <a:pt x="0" y="1472"/>
                      <a:pt x="28" y="1424"/>
                    </a:cubicBezTo>
                    <a:lnTo>
                      <a:pt x="417" y="750"/>
                    </a:lnTo>
                    <a:lnTo>
                      <a:pt x="806" y="76"/>
                    </a:lnTo>
                    <a:cubicBezTo>
                      <a:pt x="834" y="28"/>
                      <a:pt x="882" y="0"/>
                      <a:pt x="938" y="0"/>
                    </a:cubicBezTo>
                    <a:lnTo>
                      <a:pt x="1716" y="0"/>
                    </a:lnTo>
                    <a:lnTo>
                      <a:pt x="2494" y="0"/>
                    </a:lnTo>
                    <a:cubicBezTo>
                      <a:pt x="2550" y="0"/>
                      <a:pt x="2598" y="28"/>
                      <a:pt x="2625" y="76"/>
                    </a:cubicBezTo>
                    <a:lnTo>
                      <a:pt x="3015" y="750"/>
                    </a:lnTo>
                    <a:lnTo>
                      <a:pt x="3404" y="1424"/>
                    </a:lnTo>
                    <a:cubicBezTo>
                      <a:pt x="3431" y="1472"/>
                      <a:pt x="3431" y="1527"/>
                      <a:pt x="3404" y="1576"/>
                    </a:cubicBezTo>
                    <a:close/>
                  </a:path>
                </a:pathLst>
              </a:custGeom>
              <a:solidFill>
                <a:srgbClr val="C00002"/>
              </a:solidFill>
              <a:ln w="7938" cap="flat">
                <a:noFill/>
                <a:prstDash val="solid"/>
                <a:miter lim="800000"/>
                <a:headEnd/>
                <a:tailEnd/>
              </a:ln>
              <a:effectLst/>
            </p:spPr>
            <p:txBody>
              <a:bodyPr vert="horz" wrap="square" lIns="91440" tIns="45720" rIns="91440" bIns="45720" numCol="1" anchor="t" anchorCtr="0" compatLnSpc="1">
                <a:prstTxWarp prst="textNoShape">
                  <a:avLst/>
                </a:prstTxWarp>
              </a:bodyPr>
              <a:lstStyle/>
              <a:p>
                <a:pPr marL="0" marR="0" lvl="0" indent="0"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endParaRPr>
              </a:p>
            </p:txBody>
          </p:sp>
        </p:grpSp>
        <p:sp>
          <p:nvSpPr>
            <p:cNvPr id="72" name="TextBox 105"/>
            <p:cNvSpPr txBox="1"/>
            <p:nvPr/>
          </p:nvSpPr>
          <p:spPr>
            <a:xfrm>
              <a:off x="8048903" y="4173377"/>
              <a:ext cx="1185202" cy="995429"/>
            </a:xfrm>
            <a:prstGeom prst="rect">
              <a:avLst/>
            </a:prstGeom>
            <a:noFill/>
          </p:spPr>
          <p:txBody>
            <a:bodyPr wrap="square" rtlCol="0">
              <a:spAutoFit/>
            </a:bodyPr>
            <a:lstStyle/>
            <a:p>
              <a:pPr marL="0" marR="0" lvl="0" indent="0" defTabSz="914400" eaLnBrk="1" fontAlgn="base" latinLnBrk="0" hangingPunct="1">
                <a:lnSpc>
                  <a:spcPct val="100000"/>
                </a:lnSpc>
                <a:spcBef>
                  <a:spcPct val="0"/>
                </a:spcBef>
                <a:spcAft>
                  <a:spcPct val="0"/>
                </a:spcAft>
                <a:buClrTx/>
                <a:buSzTx/>
                <a:buFontTx/>
                <a:buNone/>
                <a:tabLst/>
                <a:defRPr/>
              </a:pPr>
              <a:r>
                <a:rPr kumimoji="0" lang="en-US" altLang="zh-CN" sz="3600" b="0" i="0" u="none" strike="noStrike" kern="0" cap="none" spc="0" normalizeH="0" baseline="0" noProof="0" dirty="0">
                  <a:ln>
                    <a:noFill/>
                  </a:ln>
                  <a:effectLst/>
                  <a:uLnTx/>
                  <a:uFillTx/>
                  <a:latin typeface="微软雅黑"/>
                  <a:ea typeface="微软雅黑"/>
                </a:rPr>
                <a:t>04</a:t>
              </a:r>
              <a:endParaRPr kumimoji="0" lang="zh-CN" altLang="en-US" sz="3600" b="0" i="0" u="none" strike="noStrike" kern="0" cap="none" spc="0" normalizeH="0" baseline="0" noProof="0" dirty="0">
                <a:ln>
                  <a:noFill/>
                </a:ln>
                <a:effectLst/>
                <a:uLnTx/>
                <a:uFillTx/>
                <a:latin typeface="微软雅黑"/>
                <a:ea typeface="微软雅黑"/>
              </a:endParaRPr>
            </a:p>
          </p:txBody>
        </p:sp>
      </p:grpSp>
      <p:grpSp>
        <p:nvGrpSpPr>
          <p:cNvPr id="77" name="组合 76"/>
          <p:cNvGrpSpPr/>
          <p:nvPr/>
        </p:nvGrpSpPr>
        <p:grpSpPr>
          <a:xfrm>
            <a:off x="2189282" y="3147516"/>
            <a:ext cx="1027882" cy="471555"/>
            <a:chOff x="2328257" y="4927865"/>
            <a:chExt cx="1537897" cy="726254"/>
          </a:xfrm>
        </p:grpSpPr>
        <p:sp>
          <p:nvSpPr>
            <p:cNvPr id="78" name="TextBox 111"/>
            <p:cNvSpPr txBox="1"/>
            <p:nvPr/>
          </p:nvSpPr>
          <p:spPr>
            <a:xfrm>
              <a:off x="2328257" y="4927865"/>
              <a:ext cx="1537897" cy="497714"/>
            </a:xfrm>
            <a:prstGeom prst="rect">
              <a:avLst/>
            </a:prstGeom>
            <a:noFill/>
          </p:spPr>
          <p:txBody>
            <a:bodyPr wrap="square" rtlCol="0">
              <a:spAutoFit/>
            </a:bodyPr>
            <a:lstStyle/>
            <a:p>
              <a:pPr defTabSz="914400" fontAlgn="base">
                <a:spcBef>
                  <a:spcPct val="0"/>
                </a:spcBef>
                <a:spcAft>
                  <a:spcPct val="0"/>
                </a:spcAft>
              </a:pPr>
              <a:r>
                <a:rPr lang="zh-CN" altLang="en-US" sz="1500" dirty="0">
                  <a:latin typeface="微软雅黑"/>
                  <a:ea typeface="微软雅黑"/>
                </a:rPr>
                <a:t>标题内容</a:t>
              </a:r>
            </a:p>
          </p:txBody>
        </p:sp>
        <p:sp>
          <p:nvSpPr>
            <p:cNvPr id="79" name="TextBox 112"/>
            <p:cNvSpPr txBox="1"/>
            <p:nvPr/>
          </p:nvSpPr>
          <p:spPr>
            <a:xfrm>
              <a:off x="2419469" y="5322308"/>
              <a:ext cx="1379770" cy="331811"/>
            </a:xfrm>
            <a:prstGeom prst="rect">
              <a:avLst/>
            </a:prstGeom>
            <a:noFill/>
          </p:spPr>
          <p:txBody>
            <a:bodyPr wrap="square" rtlCol="0">
              <a:spAutoFit/>
            </a:bodyPr>
            <a:lstStyle/>
            <a:p>
              <a:pPr defTabSz="914400" fontAlgn="base">
                <a:spcBef>
                  <a:spcPct val="0"/>
                </a:spcBef>
                <a:spcAft>
                  <a:spcPct val="0"/>
                </a:spcAft>
              </a:pPr>
              <a:r>
                <a:rPr lang="en-US" altLang="zh-CN" sz="800" dirty="0">
                  <a:latin typeface="微软雅黑"/>
                  <a:ea typeface="微软雅黑"/>
                </a:rPr>
                <a:t>WORKREPORT</a:t>
              </a:r>
              <a:endParaRPr lang="zh-CN" altLang="en-US" sz="800" dirty="0">
                <a:latin typeface="微软雅黑"/>
                <a:ea typeface="微软雅黑"/>
              </a:endParaRPr>
            </a:p>
          </p:txBody>
        </p:sp>
      </p:grpSp>
      <p:grpSp>
        <p:nvGrpSpPr>
          <p:cNvPr id="80" name="组合 79"/>
          <p:cNvGrpSpPr/>
          <p:nvPr/>
        </p:nvGrpSpPr>
        <p:grpSpPr>
          <a:xfrm>
            <a:off x="3408812" y="1721397"/>
            <a:ext cx="1027882" cy="446865"/>
            <a:chOff x="4246958" y="2731461"/>
            <a:chExt cx="1537897" cy="688227"/>
          </a:xfrm>
        </p:grpSpPr>
        <p:sp>
          <p:nvSpPr>
            <p:cNvPr id="81" name="TextBox 114"/>
            <p:cNvSpPr txBox="1"/>
            <p:nvPr/>
          </p:nvSpPr>
          <p:spPr>
            <a:xfrm>
              <a:off x="4246958" y="2731461"/>
              <a:ext cx="1537897" cy="497714"/>
            </a:xfrm>
            <a:prstGeom prst="rect">
              <a:avLst/>
            </a:prstGeom>
            <a:noFill/>
          </p:spPr>
          <p:txBody>
            <a:bodyPr wrap="square" rtlCol="0">
              <a:spAutoFit/>
            </a:bodyPr>
            <a:lstStyle/>
            <a:p>
              <a:pPr defTabSz="914400" fontAlgn="base">
                <a:spcBef>
                  <a:spcPct val="0"/>
                </a:spcBef>
                <a:spcAft>
                  <a:spcPct val="0"/>
                </a:spcAft>
              </a:pPr>
              <a:r>
                <a:rPr lang="zh-CN" altLang="en-US" sz="1500" dirty="0">
                  <a:latin typeface="微软雅黑"/>
                  <a:ea typeface="微软雅黑"/>
                </a:rPr>
                <a:t>标题内容</a:t>
              </a:r>
            </a:p>
          </p:txBody>
        </p:sp>
        <p:sp>
          <p:nvSpPr>
            <p:cNvPr id="82" name="TextBox 115"/>
            <p:cNvSpPr txBox="1"/>
            <p:nvPr/>
          </p:nvSpPr>
          <p:spPr>
            <a:xfrm>
              <a:off x="4335082" y="3111579"/>
              <a:ext cx="1286284" cy="308109"/>
            </a:xfrm>
            <a:prstGeom prst="rect">
              <a:avLst/>
            </a:prstGeom>
            <a:noFill/>
          </p:spPr>
          <p:txBody>
            <a:bodyPr wrap="square" rtlCol="0">
              <a:spAutoFit/>
            </a:bodyPr>
            <a:lstStyle/>
            <a:p>
              <a:pPr defTabSz="914400" fontAlgn="base">
                <a:spcBef>
                  <a:spcPct val="0"/>
                </a:spcBef>
                <a:spcAft>
                  <a:spcPct val="0"/>
                </a:spcAft>
              </a:pPr>
              <a:r>
                <a:rPr lang="en-US" altLang="zh-CN" sz="700" dirty="0">
                  <a:latin typeface="微软雅黑"/>
                  <a:ea typeface="微软雅黑"/>
                </a:rPr>
                <a:t>WORKREPORT</a:t>
              </a:r>
              <a:endParaRPr lang="zh-CN" altLang="en-US" sz="700" dirty="0">
                <a:latin typeface="微软雅黑"/>
                <a:ea typeface="微软雅黑"/>
              </a:endParaRPr>
            </a:p>
          </p:txBody>
        </p:sp>
      </p:grpSp>
      <p:grpSp>
        <p:nvGrpSpPr>
          <p:cNvPr id="83" name="组合 82"/>
          <p:cNvGrpSpPr/>
          <p:nvPr/>
        </p:nvGrpSpPr>
        <p:grpSpPr>
          <a:xfrm>
            <a:off x="4643804" y="3180504"/>
            <a:ext cx="1027882" cy="466656"/>
            <a:chOff x="5982926" y="4927865"/>
            <a:chExt cx="1537897" cy="718707"/>
          </a:xfrm>
        </p:grpSpPr>
        <p:sp>
          <p:nvSpPr>
            <p:cNvPr id="84" name="TextBox 117"/>
            <p:cNvSpPr txBox="1"/>
            <p:nvPr/>
          </p:nvSpPr>
          <p:spPr>
            <a:xfrm>
              <a:off x="5982926" y="4927865"/>
              <a:ext cx="1537897" cy="497714"/>
            </a:xfrm>
            <a:prstGeom prst="rect">
              <a:avLst/>
            </a:prstGeom>
            <a:noFill/>
          </p:spPr>
          <p:txBody>
            <a:bodyPr wrap="square" rtlCol="0">
              <a:spAutoFit/>
            </a:bodyPr>
            <a:lstStyle/>
            <a:p>
              <a:pPr defTabSz="914400" fontAlgn="base">
                <a:spcBef>
                  <a:spcPct val="0"/>
                </a:spcBef>
                <a:spcAft>
                  <a:spcPct val="0"/>
                </a:spcAft>
              </a:pPr>
              <a:r>
                <a:rPr lang="zh-CN" altLang="en-US" sz="1500" dirty="0">
                  <a:latin typeface="微软雅黑"/>
                  <a:ea typeface="微软雅黑"/>
                </a:rPr>
                <a:t>标题内容</a:t>
              </a:r>
            </a:p>
          </p:txBody>
        </p:sp>
        <p:sp>
          <p:nvSpPr>
            <p:cNvPr id="85" name="TextBox 118"/>
            <p:cNvSpPr txBox="1"/>
            <p:nvPr/>
          </p:nvSpPr>
          <p:spPr>
            <a:xfrm>
              <a:off x="6071050" y="5338463"/>
              <a:ext cx="1286284" cy="308109"/>
            </a:xfrm>
            <a:prstGeom prst="rect">
              <a:avLst/>
            </a:prstGeom>
            <a:noFill/>
          </p:spPr>
          <p:txBody>
            <a:bodyPr wrap="square" rtlCol="0">
              <a:spAutoFit/>
            </a:bodyPr>
            <a:lstStyle/>
            <a:p>
              <a:pPr defTabSz="914400" fontAlgn="base">
                <a:spcBef>
                  <a:spcPct val="0"/>
                </a:spcBef>
                <a:spcAft>
                  <a:spcPct val="0"/>
                </a:spcAft>
              </a:pPr>
              <a:r>
                <a:rPr lang="en-US" altLang="zh-CN" sz="700" dirty="0">
                  <a:latin typeface="微软雅黑"/>
                  <a:ea typeface="微软雅黑"/>
                </a:rPr>
                <a:t>WORKREPORT</a:t>
              </a:r>
              <a:endParaRPr lang="zh-CN" altLang="en-US" sz="700" dirty="0">
                <a:latin typeface="微软雅黑"/>
                <a:ea typeface="微软雅黑"/>
              </a:endParaRPr>
            </a:p>
          </p:txBody>
        </p:sp>
      </p:grpSp>
      <p:grpSp>
        <p:nvGrpSpPr>
          <p:cNvPr id="86" name="组合 85"/>
          <p:cNvGrpSpPr/>
          <p:nvPr/>
        </p:nvGrpSpPr>
        <p:grpSpPr>
          <a:xfrm>
            <a:off x="5809871" y="1721397"/>
            <a:ext cx="1027882" cy="446865"/>
            <a:chOff x="7839376" y="2731461"/>
            <a:chExt cx="1537897" cy="688227"/>
          </a:xfrm>
        </p:grpSpPr>
        <p:sp>
          <p:nvSpPr>
            <p:cNvPr id="87" name="TextBox 120"/>
            <p:cNvSpPr txBox="1"/>
            <p:nvPr/>
          </p:nvSpPr>
          <p:spPr>
            <a:xfrm>
              <a:off x="7839376" y="2731461"/>
              <a:ext cx="1537897" cy="497714"/>
            </a:xfrm>
            <a:prstGeom prst="rect">
              <a:avLst/>
            </a:prstGeom>
            <a:noFill/>
          </p:spPr>
          <p:txBody>
            <a:bodyPr wrap="square" rtlCol="0">
              <a:spAutoFit/>
            </a:bodyPr>
            <a:lstStyle/>
            <a:p>
              <a:pPr defTabSz="914400" fontAlgn="base">
                <a:spcBef>
                  <a:spcPct val="0"/>
                </a:spcBef>
                <a:spcAft>
                  <a:spcPct val="0"/>
                </a:spcAft>
              </a:pPr>
              <a:r>
                <a:rPr lang="zh-CN" altLang="en-US" sz="1500" dirty="0">
                  <a:latin typeface="微软雅黑"/>
                  <a:ea typeface="微软雅黑"/>
                </a:rPr>
                <a:t>标题内容</a:t>
              </a:r>
            </a:p>
          </p:txBody>
        </p:sp>
        <p:sp>
          <p:nvSpPr>
            <p:cNvPr id="88" name="TextBox 121"/>
            <p:cNvSpPr txBox="1"/>
            <p:nvPr/>
          </p:nvSpPr>
          <p:spPr>
            <a:xfrm>
              <a:off x="7947821" y="3111579"/>
              <a:ext cx="1286284" cy="308109"/>
            </a:xfrm>
            <a:prstGeom prst="rect">
              <a:avLst/>
            </a:prstGeom>
            <a:noFill/>
          </p:spPr>
          <p:txBody>
            <a:bodyPr wrap="square" rtlCol="0">
              <a:spAutoFit/>
            </a:bodyPr>
            <a:lstStyle/>
            <a:p>
              <a:pPr defTabSz="914400" fontAlgn="base">
                <a:spcBef>
                  <a:spcPct val="0"/>
                </a:spcBef>
                <a:spcAft>
                  <a:spcPct val="0"/>
                </a:spcAft>
              </a:pPr>
              <a:r>
                <a:rPr lang="en-US" altLang="zh-CN" sz="700" dirty="0">
                  <a:latin typeface="微软雅黑"/>
                  <a:ea typeface="微软雅黑"/>
                </a:rPr>
                <a:t>WORKREPORT</a:t>
              </a:r>
              <a:endParaRPr lang="zh-CN" altLang="en-US" sz="700" dirty="0">
                <a:latin typeface="微软雅黑"/>
                <a:ea typeface="微软雅黑"/>
              </a:endParaRPr>
            </a:p>
          </p:txBody>
        </p:sp>
      </p:grpSp>
      <p:pic>
        <p:nvPicPr>
          <p:cNvPr id="2" name="图片 1"/>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0" y="-1100"/>
            <a:ext cx="9144000" cy="1672017"/>
          </a:xfrm>
          <a:prstGeom prst="rect">
            <a:avLst/>
          </a:prstGeom>
        </p:spPr>
      </p:pic>
    </p:spTree>
    <p:extLst>
      <p:ext uri="{BB962C8B-B14F-4D97-AF65-F5344CB8AC3E}">
        <p14:creationId xmlns:p14="http://schemas.microsoft.com/office/powerpoint/2010/main" val="664825040"/>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3" accel="52000" fill="hold" nodeType="afterEffect" p14:presetBounceEnd="38000">
                                      <p:stCondLst>
                                        <p:cond delay="0"/>
                                      </p:stCondLst>
                                      <p:childTnLst>
                                        <p:set>
                                          <p:cBhvr>
                                            <p:cTn id="6" dur="1" fill="hold">
                                              <p:stCondLst>
                                                <p:cond delay="0"/>
                                              </p:stCondLst>
                                            </p:cTn>
                                            <p:tgtEl>
                                              <p:spTgt spid="57"/>
                                            </p:tgtEl>
                                            <p:attrNameLst>
                                              <p:attrName>style.visibility</p:attrName>
                                            </p:attrNameLst>
                                          </p:cBhvr>
                                          <p:to>
                                            <p:strVal val="visible"/>
                                          </p:to>
                                        </p:set>
                                        <p:anim calcmode="lin" valueType="num" p14:bounceEnd="38000">
                                          <p:cBhvr additive="base">
                                            <p:cTn id="7" dur="2000" fill="hold"/>
                                            <p:tgtEl>
                                              <p:spTgt spid="57"/>
                                            </p:tgtEl>
                                            <p:attrNameLst>
                                              <p:attrName>ppt_x</p:attrName>
                                            </p:attrNameLst>
                                          </p:cBhvr>
                                          <p:tavLst>
                                            <p:tav tm="0">
                                              <p:val>
                                                <p:strVal val="1+#ppt_w/2"/>
                                              </p:val>
                                            </p:tav>
                                            <p:tav tm="100000">
                                              <p:val>
                                                <p:strVal val="#ppt_x"/>
                                              </p:val>
                                            </p:tav>
                                          </p:tavLst>
                                        </p:anim>
                                        <p:anim calcmode="lin" valueType="num" p14:bounceEnd="38000">
                                          <p:cBhvr additive="base">
                                            <p:cTn id="8" dur="2000" fill="hold"/>
                                            <p:tgtEl>
                                              <p:spTgt spid="57"/>
                                            </p:tgtEl>
                                            <p:attrNameLst>
                                              <p:attrName>ppt_y</p:attrName>
                                            </p:attrNameLst>
                                          </p:cBhvr>
                                          <p:tavLst>
                                            <p:tav tm="0">
                                              <p:val>
                                                <p:strVal val="0-#ppt_h/2"/>
                                              </p:val>
                                            </p:tav>
                                            <p:tav tm="100000">
                                              <p:val>
                                                <p:strVal val="#ppt_y"/>
                                              </p:val>
                                            </p:tav>
                                          </p:tavLst>
                                        </p:anim>
                                      </p:childTnLst>
                                    </p:cTn>
                                  </p:par>
                                  <p:par>
                                    <p:cTn id="9" presetID="2" presetClass="entr" presetSubtype="12" accel="52000" fill="hold" nodeType="withEffect" p14:presetBounceEnd="38000">
                                      <p:stCondLst>
                                        <p:cond delay="0"/>
                                      </p:stCondLst>
                                      <p:childTnLst>
                                        <p:set>
                                          <p:cBhvr>
                                            <p:cTn id="10" dur="1" fill="hold">
                                              <p:stCondLst>
                                                <p:cond delay="0"/>
                                              </p:stCondLst>
                                            </p:cTn>
                                            <p:tgtEl>
                                              <p:spTgt spid="63"/>
                                            </p:tgtEl>
                                            <p:attrNameLst>
                                              <p:attrName>style.visibility</p:attrName>
                                            </p:attrNameLst>
                                          </p:cBhvr>
                                          <p:to>
                                            <p:strVal val="visible"/>
                                          </p:to>
                                        </p:set>
                                        <p:anim calcmode="lin" valueType="num" p14:bounceEnd="38000">
                                          <p:cBhvr additive="base">
                                            <p:cTn id="11" dur="2000" fill="hold"/>
                                            <p:tgtEl>
                                              <p:spTgt spid="63"/>
                                            </p:tgtEl>
                                            <p:attrNameLst>
                                              <p:attrName>ppt_x</p:attrName>
                                            </p:attrNameLst>
                                          </p:cBhvr>
                                          <p:tavLst>
                                            <p:tav tm="0">
                                              <p:val>
                                                <p:strVal val="0-#ppt_w/2"/>
                                              </p:val>
                                            </p:tav>
                                            <p:tav tm="100000">
                                              <p:val>
                                                <p:strVal val="#ppt_x"/>
                                              </p:val>
                                            </p:tav>
                                          </p:tavLst>
                                        </p:anim>
                                        <p:anim calcmode="lin" valueType="num" p14:bounceEnd="38000">
                                          <p:cBhvr additive="base">
                                            <p:cTn id="12" dur="2000" fill="hold"/>
                                            <p:tgtEl>
                                              <p:spTgt spid="63"/>
                                            </p:tgtEl>
                                            <p:attrNameLst>
                                              <p:attrName>ppt_y</p:attrName>
                                            </p:attrNameLst>
                                          </p:cBhvr>
                                          <p:tavLst>
                                            <p:tav tm="0">
                                              <p:val>
                                                <p:strVal val="1+#ppt_h/2"/>
                                              </p:val>
                                            </p:tav>
                                            <p:tav tm="100000">
                                              <p:val>
                                                <p:strVal val="#ppt_y"/>
                                              </p:val>
                                            </p:tav>
                                          </p:tavLst>
                                        </p:anim>
                                      </p:childTnLst>
                                    </p:cTn>
                                  </p:par>
                                  <p:par>
                                    <p:cTn id="13" presetID="2" presetClass="entr" presetSubtype="3" accel="52000" fill="hold" nodeType="withEffect" p14:presetBounceEnd="38000">
                                      <p:stCondLst>
                                        <p:cond delay="0"/>
                                      </p:stCondLst>
                                      <p:childTnLst>
                                        <p:set>
                                          <p:cBhvr>
                                            <p:cTn id="14" dur="1" fill="hold">
                                              <p:stCondLst>
                                                <p:cond delay="0"/>
                                              </p:stCondLst>
                                            </p:cTn>
                                            <p:tgtEl>
                                              <p:spTgt spid="50"/>
                                            </p:tgtEl>
                                            <p:attrNameLst>
                                              <p:attrName>style.visibility</p:attrName>
                                            </p:attrNameLst>
                                          </p:cBhvr>
                                          <p:to>
                                            <p:strVal val="visible"/>
                                          </p:to>
                                        </p:set>
                                        <p:anim calcmode="lin" valueType="num" p14:bounceEnd="38000">
                                          <p:cBhvr additive="base">
                                            <p:cTn id="15" dur="2000" fill="hold"/>
                                            <p:tgtEl>
                                              <p:spTgt spid="50"/>
                                            </p:tgtEl>
                                            <p:attrNameLst>
                                              <p:attrName>ppt_x</p:attrName>
                                            </p:attrNameLst>
                                          </p:cBhvr>
                                          <p:tavLst>
                                            <p:tav tm="0">
                                              <p:val>
                                                <p:strVal val="1+#ppt_w/2"/>
                                              </p:val>
                                            </p:tav>
                                            <p:tav tm="100000">
                                              <p:val>
                                                <p:strVal val="#ppt_x"/>
                                              </p:val>
                                            </p:tav>
                                          </p:tavLst>
                                        </p:anim>
                                        <p:anim calcmode="lin" valueType="num" p14:bounceEnd="38000">
                                          <p:cBhvr additive="base">
                                            <p:cTn id="16" dur="2000" fill="hold"/>
                                            <p:tgtEl>
                                              <p:spTgt spid="50"/>
                                            </p:tgtEl>
                                            <p:attrNameLst>
                                              <p:attrName>ppt_y</p:attrName>
                                            </p:attrNameLst>
                                          </p:cBhvr>
                                          <p:tavLst>
                                            <p:tav tm="0">
                                              <p:val>
                                                <p:strVal val="0-#ppt_h/2"/>
                                              </p:val>
                                            </p:tav>
                                            <p:tav tm="100000">
                                              <p:val>
                                                <p:strVal val="#ppt_y"/>
                                              </p:val>
                                            </p:tav>
                                          </p:tavLst>
                                        </p:anim>
                                      </p:childTnLst>
                                    </p:cTn>
                                  </p:par>
                                  <p:par>
                                    <p:cTn id="17" presetID="2" presetClass="entr" presetSubtype="12" accel="52000" fill="hold" nodeType="withEffect" p14:presetBounceEnd="38000">
                                      <p:stCondLst>
                                        <p:cond delay="0"/>
                                      </p:stCondLst>
                                      <p:childTnLst>
                                        <p:set>
                                          <p:cBhvr>
                                            <p:cTn id="18" dur="1" fill="hold">
                                              <p:stCondLst>
                                                <p:cond delay="0"/>
                                              </p:stCondLst>
                                            </p:cTn>
                                            <p:tgtEl>
                                              <p:spTgt spid="70"/>
                                            </p:tgtEl>
                                            <p:attrNameLst>
                                              <p:attrName>style.visibility</p:attrName>
                                            </p:attrNameLst>
                                          </p:cBhvr>
                                          <p:to>
                                            <p:strVal val="visible"/>
                                          </p:to>
                                        </p:set>
                                        <p:anim calcmode="lin" valueType="num" p14:bounceEnd="38000">
                                          <p:cBhvr additive="base">
                                            <p:cTn id="19" dur="2000" fill="hold"/>
                                            <p:tgtEl>
                                              <p:spTgt spid="70"/>
                                            </p:tgtEl>
                                            <p:attrNameLst>
                                              <p:attrName>ppt_x</p:attrName>
                                            </p:attrNameLst>
                                          </p:cBhvr>
                                          <p:tavLst>
                                            <p:tav tm="0">
                                              <p:val>
                                                <p:strVal val="0-#ppt_w/2"/>
                                              </p:val>
                                            </p:tav>
                                            <p:tav tm="100000">
                                              <p:val>
                                                <p:strVal val="#ppt_x"/>
                                              </p:val>
                                            </p:tav>
                                          </p:tavLst>
                                        </p:anim>
                                        <p:anim calcmode="lin" valueType="num" p14:bounceEnd="38000">
                                          <p:cBhvr additive="base">
                                            <p:cTn id="20" dur="2000" fill="hold"/>
                                            <p:tgtEl>
                                              <p:spTgt spid="70"/>
                                            </p:tgtEl>
                                            <p:attrNameLst>
                                              <p:attrName>ppt_y</p:attrName>
                                            </p:attrNameLst>
                                          </p:cBhvr>
                                          <p:tavLst>
                                            <p:tav tm="0">
                                              <p:val>
                                                <p:strVal val="1+#ppt_h/2"/>
                                              </p:val>
                                            </p:tav>
                                            <p:tav tm="100000">
                                              <p:val>
                                                <p:strVal val="#ppt_y"/>
                                              </p:val>
                                            </p:tav>
                                          </p:tavLst>
                                        </p:anim>
                                      </p:childTnLst>
                                    </p:cTn>
                                  </p:par>
                                  <p:par>
                                    <p:cTn id="21" presetID="42" presetClass="entr" presetSubtype="0" fill="hold" nodeType="withEffect">
                                      <p:stCondLst>
                                        <p:cond delay="1400"/>
                                      </p:stCondLst>
                                      <p:childTnLst>
                                        <p:set>
                                          <p:cBhvr>
                                            <p:cTn id="22" dur="1" fill="hold">
                                              <p:stCondLst>
                                                <p:cond delay="0"/>
                                              </p:stCondLst>
                                            </p:cTn>
                                            <p:tgtEl>
                                              <p:spTgt spid="77"/>
                                            </p:tgtEl>
                                            <p:attrNameLst>
                                              <p:attrName>style.visibility</p:attrName>
                                            </p:attrNameLst>
                                          </p:cBhvr>
                                          <p:to>
                                            <p:strVal val="visible"/>
                                          </p:to>
                                        </p:set>
                                        <p:animEffect transition="in" filter="fade">
                                          <p:cBhvr>
                                            <p:cTn id="23" dur="1000"/>
                                            <p:tgtEl>
                                              <p:spTgt spid="77"/>
                                            </p:tgtEl>
                                          </p:cBhvr>
                                        </p:animEffect>
                                        <p:anim calcmode="lin" valueType="num">
                                          <p:cBhvr>
                                            <p:cTn id="24" dur="1000" fill="hold"/>
                                            <p:tgtEl>
                                              <p:spTgt spid="77"/>
                                            </p:tgtEl>
                                            <p:attrNameLst>
                                              <p:attrName>ppt_x</p:attrName>
                                            </p:attrNameLst>
                                          </p:cBhvr>
                                          <p:tavLst>
                                            <p:tav tm="0">
                                              <p:val>
                                                <p:strVal val="#ppt_x"/>
                                              </p:val>
                                            </p:tav>
                                            <p:tav tm="100000">
                                              <p:val>
                                                <p:strVal val="#ppt_x"/>
                                              </p:val>
                                            </p:tav>
                                          </p:tavLst>
                                        </p:anim>
                                        <p:anim calcmode="lin" valueType="num">
                                          <p:cBhvr>
                                            <p:cTn id="25" dur="1000" fill="hold"/>
                                            <p:tgtEl>
                                              <p:spTgt spid="77"/>
                                            </p:tgtEl>
                                            <p:attrNameLst>
                                              <p:attrName>ppt_y</p:attrName>
                                            </p:attrNameLst>
                                          </p:cBhvr>
                                          <p:tavLst>
                                            <p:tav tm="0">
                                              <p:val>
                                                <p:strVal val="#ppt_y+.1"/>
                                              </p:val>
                                            </p:tav>
                                            <p:tav tm="100000">
                                              <p:val>
                                                <p:strVal val="#ppt_y"/>
                                              </p:val>
                                            </p:tav>
                                          </p:tavLst>
                                        </p:anim>
                                      </p:childTnLst>
                                    </p:cTn>
                                  </p:par>
                                  <p:par>
                                    <p:cTn id="26" presetID="47" presetClass="entr" presetSubtype="0" fill="hold" nodeType="withEffect">
                                      <p:stCondLst>
                                        <p:cond delay="1600"/>
                                      </p:stCondLst>
                                      <p:childTnLst>
                                        <p:set>
                                          <p:cBhvr>
                                            <p:cTn id="27" dur="1" fill="hold">
                                              <p:stCondLst>
                                                <p:cond delay="0"/>
                                              </p:stCondLst>
                                            </p:cTn>
                                            <p:tgtEl>
                                              <p:spTgt spid="80"/>
                                            </p:tgtEl>
                                            <p:attrNameLst>
                                              <p:attrName>style.visibility</p:attrName>
                                            </p:attrNameLst>
                                          </p:cBhvr>
                                          <p:to>
                                            <p:strVal val="visible"/>
                                          </p:to>
                                        </p:set>
                                        <p:animEffect transition="in" filter="fade">
                                          <p:cBhvr>
                                            <p:cTn id="28" dur="1000"/>
                                            <p:tgtEl>
                                              <p:spTgt spid="80"/>
                                            </p:tgtEl>
                                          </p:cBhvr>
                                        </p:animEffect>
                                        <p:anim calcmode="lin" valueType="num">
                                          <p:cBhvr>
                                            <p:cTn id="29" dur="1000" fill="hold"/>
                                            <p:tgtEl>
                                              <p:spTgt spid="80"/>
                                            </p:tgtEl>
                                            <p:attrNameLst>
                                              <p:attrName>ppt_x</p:attrName>
                                            </p:attrNameLst>
                                          </p:cBhvr>
                                          <p:tavLst>
                                            <p:tav tm="0">
                                              <p:val>
                                                <p:strVal val="#ppt_x"/>
                                              </p:val>
                                            </p:tav>
                                            <p:tav tm="100000">
                                              <p:val>
                                                <p:strVal val="#ppt_x"/>
                                              </p:val>
                                            </p:tav>
                                          </p:tavLst>
                                        </p:anim>
                                        <p:anim calcmode="lin" valueType="num">
                                          <p:cBhvr>
                                            <p:cTn id="30" dur="1000" fill="hold"/>
                                            <p:tgtEl>
                                              <p:spTgt spid="80"/>
                                            </p:tgtEl>
                                            <p:attrNameLst>
                                              <p:attrName>ppt_y</p:attrName>
                                            </p:attrNameLst>
                                          </p:cBhvr>
                                          <p:tavLst>
                                            <p:tav tm="0">
                                              <p:val>
                                                <p:strVal val="#ppt_y-.1"/>
                                              </p:val>
                                            </p:tav>
                                            <p:tav tm="100000">
                                              <p:val>
                                                <p:strVal val="#ppt_y"/>
                                              </p:val>
                                            </p:tav>
                                          </p:tavLst>
                                        </p:anim>
                                      </p:childTnLst>
                                    </p:cTn>
                                  </p:par>
                                  <p:par>
                                    <p:cTn id="31" presetID="42" presetClass="entr" presetSubtype="0" fill="hold" nodeType="withEffect">
                                      <p:stCondLst>
                                        <p:cond delay="1800"/>
                                      </p:stCondLst>
                                      <p:childTnLst>
                                        <p:set>
                                          <p:cBhvr>
                                            <p:cTn id="32" dur="1" fill="hold">
                                              <p:stCondLst>
                                                <p:cond delay="0"/>
                                              </p:stCondLst>
                                            </p:cTn>
                                            <p:tgtEl>
                                              <p:spTgt spid="83"/>
                                            </p:tgtEl>
                                            <p:attrNameLst>
                                              <p:attrName>style.visibility</p:attrName>
                                            </p:attrNameLst>
                                          </p:cBhvr>
                                          <p:to>
                                            <p:strVal val="visible"/>
                                          </p:to>
                                        </p:set>
                                        <p:animEffect transition="in" filter="fade">
                                          <p:cBhvr>
                                            <p:cTn id="33" dur="1000"/>
                                            <p:tgtEl>
                                              <p:spTgt spid="83"/>
                                            </p:tgtEl>
                                          </p:cBhvr>
                                        </p:animEffect>
                                        <p:anim calcmode="lin" valueType="num">
                                          <p:cBhvr>
                                            <p:cTn id="34" dur="1000" fill="hold"/>
                                            <p:tgtEl>
                                              <p:spTgt spid="83"/>
                                            </p:tgtEl>
                                            <p:attrNameLst>
                                              <p:attrName>ppt_x</p:attrName>
                                            </p:attrNameLst>
                                          </p:cBhvr>
                                          <p:tavLst>
                                            <p:tav tm="0">
                                              <p:val>
                                                <p:strVal val="#ppt_x"/>
                                              </p:val>
                                            </p:tav>
                                            <p:tav tm="100000">
                                              <p:val>
                                                <p:strVal val="#ppt_x"/>
                                              </p:val>
                                            </p:tav>
                                          </p:tavLst>
                                        </p:anim>
                                        <p:anim calcmode="lin" valueType="num">
                                          <p:cBhvr>
                                            <p:cTn id="35" dur="1000" fill="hold"/>
                                            <p:tgtEl>
                                              <p:spTgt spid="83"/>
                                            </p:tgtEl>
                                            <p:attrNameLst>
                                              <p:attrName>ppt_y</p:attrName>
                                            </p:attrNameLst>
                                          </p:cBhvr>
                                          <p:tavLst>
                                            <p:tav tm="0">
                                              <p:val>
                                                <p:strVal val="#ppt_y+.1"/>
                                              </p:val>
                                            </p:tav>
                                            <p:tav tm="100000">
                                              <p:val>
                                                <p:strVal val="#ppt_y"/>
                                              </p:val>
                                            </p:tav>
                                          </p:tavLst>
                                        </p:anim>
                                      </p:childTnLst>
                                    </p:cTn>
                                  </p:par>
                                  <p:par>
                                    <p:cTn id="36" presetID="47" presetClass="entr" presetSubtype="0" fill="hold" nodeType="withEffect">
                                      <p:stCondLst>
                                        <p:cond delay="2000"/>
                                      </p:stCondLst>
                                      <p:childTnLst>
                                        <p:set>
                                          <p:cBhvr>
                                            <p:cTn id="37" dur="1" fill="hold">
                                              <p:stCondLst>
                                                <p:cond delay="0"/>
                                              </p:stCondLst>
                                            </p:cTn>
                                            <p:tgtEl>
                                              <p:spTgt spid="86"/>
                                            </p:tgtEl>
                                            <p:attrNameLst>
                                              <p:attrName>style.visibility</p:attrName>
                                            </p:attrNameLst>
                                          </p:cBhvr>
                                          <p:to>
                                            <p:strVal val="visible"/>
                                          </p:to>
                                        </p:set>
                                        <p:animEffect transition="in" filter="fade">
                                          <p:cBhvr>
                                            <p:cTn id="38" dur="1000"/>
                                            <p:tgtEl>
                                              <p:spTgt spid="86"/>
                                            </p:tgtEl>
                                          </p:cBhvr>
                                        </p:animEffect>
                                        <p:anim calcmode="lin" valueType="num">
                                          <p:cBhvr>
                                            <p:cTn id="39" dur="1000" fill="hold"/>
                                            <p:tgtEl>
                                              <p:spTgt spid="86"/>
                                            </p:tgtEl>
                                            <p:attrNameLst>
                                              <p:attrName>ppt_x</p:attrName>
                                            </p:attrNameLst>
                                          </p:cBhvr>
                                          <p:tavLst>
                                            <p:tav tm="0">
                                              <p:val>
                                                <p:strVal val="#ppt_x"/>
                                              </p:val>
                                            </p:tav>
                                            <p:tav tm="100000">
                                              <p:val>
                                                <p:strVal val="#ppt_x"/>
                                              </p:val>
                                            </p:tav>
                                          </p:tavLst>
                                        </p:anim>
                                        <p:anim calcmode="lin" valueType="num">
                                          <p:cBhvr>
                                            <p:cTn id="40" dur="1000" fill="hold"/>
                                            <p:tgtEl>
                                              <p:spTgt spid="86"/>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3" accel="52000" fill="hold" nodeType="afterEffect">
                                      <p:stCondLst>
                                        <p:cond delay="0"/>
                                      </p:stCondLst>
                                      <p:childTnLst>
                                        <p:set>
                                          <p:cBhvr>
                                            <p:cTn id="6" dur="1" fill="hold">
                                              <p:stCondLst>
                                                <p:cond delay="0"/>
                                              </p:stCondLst>
                                            </p:cTn>
                                            <p:tgtEl>
                                              <p:spTgt spid="57"/>
                                            </p:tgtEl>
                                            <p:attrNameLst>
                                              <p:attrName>style.visibility</p:attrName>
                                            </p:attrNameLst>
                                          </p:cBhvr>
                                          <p:to>
                                            <p:strVal val="visible"/>
                                          </p:to>
                                        </p:set>
                                        <p:anim calcmode="lin" valueType="num">
                                          <p:cBhvr additive="base">
                                            <p:cTn id="7" dur="2000" fill="hold"/>
                                            <p:tgtEl>
                                              <p:spTgt spid="57"/>
                                            </p:tgtEl>
                                            <p:attrNameLst>
                                              <p:attrName>ppt_x</p:attrName>
                                            </p:attrNameLst>
                                          </p:cBhvr>
                                          <p:tavLst>
                                            <p:tav tm="0">
                                              <p:val>
                                                <p:strVal val="1+#ppt_w/2"/>
                                              </p:val>
                                            </p:tav>
                                            <p:tav tm="100000">
                                              <p:val>
                                                <p:strVal val="#ppt_x"/>
                                              </p:val>
                                            </p:tav>
                                          </p:tavLst>
                                        </p:anim>
                                        <p:anim calcmode="lin" valueType="num">
                                          <p:cBhvr additive="base">
                                            <p:cTn id="8" dur="2000" fill="hold"/>
                                            <p:tgtEl>
                                              <p:spTgt spid="57"/>
                                            </p:tgtEl>
                                            <p:attrNameLst>
                                              <p:attrName>ppt_y</p:attrName>
                                            </p:attrNameLst>
                                          </p:cBhvr>
                                          <p:tavLst>
                                            <p:tav tm="0">
                                              <p:val>
                                                <p:strVal val="0-#ppt_h/2"/>
                                              </p:val>
                                            </p:tav>
                                            <p:tav tm="100000">
                                              <p:val>
                                                <p:strVal val="#ppt_y"/>
                                              </p:val>
                                            </p:tav>
                                          </p:tavLst>
                                        </p:anim>
                                      </p:childTnLst>
                                    </p:cTn>
                                  </p:par>
                                  <p:par>
                                    <p:cTn id="9" presetID="2" presetClass="entr" presetSubtype="12" accel="52000" fill="hold" nodeType="withEffect">
                                      <p:stCondLst>
                                        <p:cond delay="0"/>
                                      </p:stCondLst>
                                      <p:childTnLst>
                                        <p:set>
                                          <p:cBhvr>
                                            <p:cTn id="10" dur="1" fill="hold">
                                              <p:stCondLst>
                                                <p:cond delay="0"/>
                                              </p:stCondLst>
                                            </p:cTn>
                                            <p:tgtEl>
                                              <p:spTgt spid="63"/>
                                            </p:tgtEl>
                                            <p:attrNameLst>
                                              <p:attrName>style.visibility</p:attrName>
                                            </p:attrNameLst>
                                          </p:cBhvr>
                                          <p:to>
                                            <p:strVal val="visible"/>
                                          </p:to>
                                        </p:set>
                                        <p:anim calcmode="lin" valueType="num">
                                          <p:cBhvr additive="base">
                                            <p:cTn id="11" dur="2000" fill="hold"/>
                                            <p:tgtEl>
                                              <p:spTgt spid="63"/>
                                            </p:tgtEl>
                                            <p:attrNameLst>
                                              <p:attrName>ppt_x</p:attrName>
                                            </p:attrNameLst>
                                          </p:cBhvr>
                                          <p:tavLst>
                                            <p:tav tm="0">
                                              <p:val>
                                                <p:strVal val="0-#ppt_w/2"/>
                                              </p:val>
                                            </p:tav>
                                            <p:tav tm="100000">
                                              <p:val>
                                                <p:strVal val="#ppt_x"/>
                                              </p:val>
                                            </p:tav>
                                          </p:tavLst>
                                        </p:anim>
                                        <p:anim calcmode="lin" valueType="num">
                                          <p:cBhvr additive="base">
                                            <p:cTn id="12" dur="2000" fill="hold"/>
                                            <p:tgtEl>
                                              <p:spTgt spid="63"/>
                                            </p:tgtEl>
                                            <p:attrNameLst>
                                              <p:attrName>ppt_y</p:attrName>
                                            </p:attrNameLst>
                                          </p:cBhvr>
                                          <p:tavLst>
                                            <p:tav tm="0">
                                              <p:val>
                                                <p:strVal val="1+#ppt_h/2"/>
                                              </p:val>
                                            </p:tav>
                                            <p:tav tm="100000">
                                              <p:val>
                                                <p:strVal val="#ppt_y"/>
                                              </p:val>
                                            </p:tav>
                                          </p:tavLst>
                                        </p:anim>
                                      </p:childTnLst>
                                    </p:cTn>
                                  </p:par>
                                  <p:par>
                                    <p:cTn id="13" presetID="2" presetClass="entr" presetSubtype="3" accel="52000" fill="hold" nodeType="withEffect">
                                      <p:stCondLst>
                                        <p:cond delay="0"/>
                                      </p:stCondLst>
                                      <p:childTnLst>
                                        <p:set>
                                          <p:cBhvr>
                                            <p:cTn id="14" dur="1" fill="hold">
                                              <p:stCondLst>
                                                <p:cond delay="0"/>
                                              </p:stCondLst>
                                            </p:cTn>
                                            <p:tgtEl>
                                              <p:spTgt spid="50"/>
                                            </p:tgtEl>
                                            <p:attrNameLst>
                                              <p:attrName>style.visibility</p:attrName>
                                            </p:attrNameLst>
                                          </p:cBhvr>
                                          <p:to>
                                            <p:strVal val="visible"/>
                                          </p:to>
                                        </p:set>
                                        <p:anim calcmode="lin" valueType="num">
                                          <p:cBhvr additive="base">
                                            <p:cTn id="15" dur="2000" fill="hold"/>
                                            <p:tgtEl>
                                              <p:spTgt spid="50"/>
                                            </p:tgtEl>
                                            <p:attrNameLst>
                                              <p:attrName>ppt_x</p:attrName>
                                            </p:attrNameLst>
                                          </p:cBhvr>
                                          <p:tavLst>
                                            <p:tav tm="0">
                                              <p:val>
                                                <p:strVal val="1+#ppt_w/2"/>
                                              </p:val>
                                            </p:tav>
                                            <p:tav tm="100000">
                                              <p:val>
                                                <p:strVal val="#ppt_x"/>
                                              </p:val>
                                            </p:tav>
                                          </p:tavLst>
                                        </p:anim>
                                        <p:anim calcmode="lin" valueType="num">
                                          <p:cBhvr additive="base">
                                            <p:cTn id="16" dur="2000" fill="hold"/>
                                            <p:tgtEl>
                                              <p:spTgt spid="50"/>
                                            </p:tgtEl>
                                            <p:attrNameLst>
                                              <p:attrName>ppt_y</p:attrName>
                                            </p:attrNameLst>
                                          </p:cBhvr>
                                          <p:tavLst>
                                            <p:tav tm="0">
                                              <p:val>
                                                <p:strVal val="0-#ppt_h/2"/>
                                              </p:val>
                                            </p:tav>
                                            <p:tav tm="100000">
                                              <p:val>
                                                <p:strVal val="#ppt_y"/>
                                              </p:val>
                                            </p:tav>
                                          </p:tavLst>
                                        </p:anim>
                                      </p:childTnLst>
                                    </p:cTn>
                                  </p:par>
                                  <p:par>
                                    <p:cTn id="17" presetID="2" presetClass="entr" presetSubtype="12" accel="52000" fill="hold" nodeType="withEffect">
                                      <p:stCondLst>
                                        <p:cond delay="0"/>
                                      </p:stCondLst>
                                      <p:childTnLst>
                                        <p:set>
                                          <p:cBhvr>
                                            <p:cTn id="18" dur="1" fill="hold">
                                              <p:stCondLst>
                                                <p:cond delay="0"/>
                                              </p:stCondLst>
                                            </p:cTn>
                                            <p:tgtEl>
                                              <p:spTgt spid="70"/>
                                            </p:tgtEl>
                                            <p:attrNameLst>
                                              <p:attrName>style.visibility</p:attrName>
                                            </p:attrNameLst>
                                          </p:cBhvr>
                                          <p:to>
                                            <p:strVal val="visible"/>
                                          </p:to>
                                        </p:set>
                                        <p:anim calcmode="lin" valueType="num">
                                          <p:cBhvr additive="base">
                                            <p:cTn id="19" dur="2000" fill="hold"/>
                                            <p:tgtEl>
                                              <p:spTgt spid="70"/>
                                            </p:tgtEl>
                                            <p:attrNameLst>
                                              <p:attrName>ppt_x</p:attrName>
                                            </p:attrNameLst>
                                          </p:cBhvr>
                                          <p:tavLst>
                                            <p:tav tm="0">
                                              <p:val>
                                                <p:strVal val="0-#ppt_w/2"/>
                                              </p:val>
                                            </p:tav>
                                            <p:tav tm="100000">
                                              <p:val>
                                                <p:strVal val="#ppt_x"/>
                                              </p:val>
                                            </p:tav>
                                          </p:tavLst>
                                        </p:anim>
                                        <p:anim calcmode="lin" valueType="num">
                                          <p:cBhvr additive="base">
                                            <p:cTn id="20" dur="2000" fill="hold"/>
                                            <p:tgtEl>
                                              <p:spTgt spid="70"/>
                                            </p:tgtEl>
                                            <p:attrNameLst>
                                              <p:attrName>ppt_y</p:attrName>
                                            </p:attrNameLst>
                                          </p:cBhvr>
                                          <p:tavLst>
                                            <p:tav tm="0">
                                              <p:val>
                                                <p:strVal val="1+#ppt_h/2"/>
                                              </p:val>
                                            </p:tav>
                                            <p:tav tm="100000">
                                              <p:val>
                                                <p:strVal val="#ppt_y"/>
                                              </p:val>
                                            </p:tav>
                                          </p:tavLst>
                                        </p:anim>
                                      </p:childTnLst>
                                    </p:cTn>
                                  </p:par>
                                  <p:par>
                                    <p:cTn id="21" presetID="42" presetClass="entr" presetSubtype="0" fill="hold" nodeType="withEffect">
                                      <p:stCondLst>
                                        <p:cond delay="1400"/>
                                      </p:stCondLst>
                                      <p:childTnLst>
                                        <p:set>
                                          <p:cBhvr>
                                            <p:cTn id="22" dur="1" fill="hold">
                                              <p:stCondLst>
                                                <p:cond delay="0"/>
                                              </p:stCondLst>
                                            </p:cTn>
                                            <p:tgtEl>
                                              <p:spTgt spid="77"/>
                                            </p:tgtEl>
                                            <p:attrNameLst>
                                              <p:attrName>style.visibility</p:attrName>
                                            </p:attrNameLst>
                                          </p:cBhvr>
                                          <p:to>
                                            <p:strVal val="visible"/>
                                          </p:to>
                                        </p:set>
                                        <p:animEffect transition="in" filter="fade">
                                          <p:cBhvr>
                                            <p:cTn id="23" dur="1000"/>
                                            <p:tgtEl>
                                              <p:spTgt spid="77"/>
                                            </p:tgtEl>
                                          </p:cBhvr>
                                        </p:animEffect>
                                        <p:anim calcmode="lin" valueType="num">
                                          <p:cBhvr>
                                            <p:cTn id="24" dur="1000" fill="hold"/>
                                            <p:tgtEl>
                                              <p:spTgt spid="77"/>
                                            </p:tgtEl>
                                            <p:attrNameLst>
                                              <p:attrName>ppt_x</p:attrName>
                                            </p:attrNameLst>
                                          </p:cBhvr>
                                          <p:tavLst>
                                            <p:tav tm="0">
                                              <p:val>
                                                <p:strVal val="#ppt_x"/>
                                              </p:val>
                                            </p:tav>
                                            <p:tav tm="100000">
                                              <p:val>
                                                <p:strVal val="#ppt_x"/>
                                              </p:val>
                                            </p:tav>
                                          </p:tavLst>
                                        </p:anim>
                                        <p:anim calcmode="lin" valueType="num">
                                          <p:cBhvr>
                                            <p:cTn id="25" dur="1000" fill="hold"/>
                                            <p:tgtEl>
                                              <p:spTgt spid="77"/>
                                            </p:tgtEl>
                                            <p:attrNameLst>
                                              <p:attrName>ppt_y</p:attrName>
                                            </p:attrNameLst>
                                          </p:cBhvr>
                                          <p:tavLst>
                                            <p:tav tm="0">
                                              <p:val>
                                                <p:strVal val="#ppt_y+.1"/>
                                              </p:val>
                                            </p:tav>
                                            <p:tav tm="100000">
                                              <p:val>
                                                <p:strVal val="#ppt_y"/>
                                              </p:val>
                                            </p:tav>
                                          </p:tavLst>
                                        </p:anim>
                                      </p:childTnLst>
                                    </p:cTn>
                                  </p:par>
                                  <p:par>
                                    <p:cTn id="26" presetID="47" presetClass="entr" presetSubtype="0" fill="hold" nodeType="withEffect">
                                      <p:stCondLst>
                                        <p:cond delay="1600"/>
                                      </p:stCondLst>
                                      <p:childTnLst>
                                        <p:set>
                                          <p:cBhvr>
                                            <p:cTn id="27" dur="1" fill="hold">
                                              <p:stCondLst>
                                                <p:cond delay="0"/>
                                              </p:stCondLst>
                                            </p:cTn>
                                            <p:tgtEl>
                                              <p:spTgt spid="80"/>
                                            </p:tgtEl>
                                            <p:attrNameLst>
                                              <p:attrName>style.visibility</p:attrName>
                                            </p:attrNameLst>
                                          </p:cBhvr>
                                          <p:to>
                                            <p:strVal val="visible"/>
                                          </p:to>
                                        </p:set>
                                        <p:animEffect transition="in" filter="fade">
                                          <p:cBhvr>
                                            <p:cTn id="28" dur="1000"/>
                                            <p:tgtEl>
                                              <p:spTgt spid="80"/>
                                            </p:tgtEl>
                                          </p:cBhvr>
                                        </p:animEffect>
                                        <p:anim calcmode="lin" valueType="num">
                                          <p:cBhvr>
                                            <p:cTn id="29" dur="1000" fill="hold"/>
                                            <p:tgtEl>
                                              <p:spTgt spid="80"/>
                                            </p:tgtEl>
                                            <p:attrNameLst>
                                              <p:attrName>ppt_x</p:attrName>
                                            </p:attrNameLst>
                                          </p:cBhvr>
                                          <p:tavLst>
                                            <p:tav tm="0">
                                              <p:val>
                                                <p:strVal val="#ppt_x"/>
                                              </p:val>
                                            </p:tav>
                                            <p:tav tm="100000">
                                              <p:val>
                                                <p:strVal val="#ppt_x"/>
                                              </p:val>
                                            </p:tav>
                                          </p:tavLst>
                                        </p:anim>
                                        <p:anim calcmode="lin" valueType="num">
                                          <p:cBhvr>
                                            <p:cTn id="30" dur="1000" fill="hold"/>
                                            <p:tgtEl>
                                              <p:spTgt spid="80"/>
                                            </p:tgtEl>
                                            <p:attrNameLst>
                                              <p:attrName>ppt_y</p:attrName>
                                            </p:attrNameLst>
                                          </p:cBhvr>
                                          <p:tavLst>
                                            <p:tav tm="0">
                                              <p:val>
                                                <p:strVal val="#ppt_y-.1"/>
                                              </p:val>
                                            </p:tav>
                                            <p:tav tm="100000">
                                              <p:val>
                                                <p:strVal val="#ppt_y"/>
                                              </p:val>
                                            </p:tav>
                                          </p:tavLst>
                                        </p:anim>
                                      </p:childTnLst>
                                    </p:cTn>
                                  </p:par>
                                  <p:par>
                                    <p:cTn id="31" presetID="42" presetClass="entr" presetSubtype="0" fill="hold" nodeType="withEffect">
                                      <p:stCondLst>
                                        <p:cond delay="1800"/>
                                      </p:stCondLst>
                                      <p:childTnLst>
                                        <p:set>
                                          <p:cBhvr>
                                            <p:cTn id="32" dur="1" fill="hold">
                                              <p:stCondLst>
                                                <p:cond delay="0"/>
                                              </p:stCondLst>
                                            </p:cTn>
                                            <p:tgtEl>
                                              <p:spTgt spid="83"/>
                                            </p:tgtEl>
                                            <p:attrNameLst>
                                              <p:attrName>style.visibility</p:attrName>
                                            </p:attrNameLst>
                                          </p:cBhvr>
                                          <p:to>
                                            <p:strVal val="visible"/>
                                          </p:to>
                                        </p:set>
                                        <p:animEffect transition="in" filter="fade">
                                          <p:cBhvr>
                                            <p:cTn id="33" dur="1000"/>
                                            <p:tgtEl>
                                              <p:spTgt spid="83"/>
                                            </p:tgtEl>
                                          </p:cBhvr>
                                        </p:animEffect>
                                        <p:anim calcmode="lin" valueType="num">
                                          <p:cBhvr>
                                            <p:cTn id="34" dur="1000" fill="hold"/>
                                            <p:tgtEl>
                                              <p:spTgt spid="83"/>
                                            </p:tgtEl>
                                            <p:attrNameLst>
                                              <p:attrName>ppt_x</p:attrName>
                                            </p:attrNameLst>
                                          </p:cBhvr>
                                          <p:tavLst>
                                            <p:tav tm="0">
                                              <p:val>
                                                <p:strVal val="#ppt_x"/>
                                              </p:val>
                                            </p:tav>
                                            <p:tav tm="100000">
                                              <p:val>
                                                <p:strVal val="#ppt_x"/>
                                              </p:val>
                                            </p:tav>
                                          </p:tavLst>
                                        </p:anim>
                                        <p:anim calcmode="lin" valueType="num">
                                          <p:cBhvr>
                                            <p:cTn id="35" dur="1000" fill="hold"/>
                                            <p:tgtEl>
                                              <p:spTgt spid="83"/>
                                            </p:tgtEl>
                                            <p:attrNameLst>
                                              <p:attrName>ppt_y</p:attrName>
                                            </p:attrNameLst>
                                          </p:cBhvr>
                                          <p:tavLst>
                                            <p:tav tm="0">
                                              <p:val>
                                                <p:strVal val="#ppt_y+.1"/>
                                              </p:val>
                                            </p:tav>
                                            <p:tav tm="100000">
                                              <p:val>
                                                <p:strVal val="#ppt_y"/>
                                              </p:val>
                                            </p:tav>
                                          </p:tavLst>
                                        </p:anim>
                                      </p:childTnLst>
                                    </p:cTn>
                                  </p:par>
                                  <p:par>
                                    <p:cTn id="36" presetID="47" presetClass="entr" presetSubtype="0" fill="hold" nodeType="withEffect">
                                      <p:stCondLst>
                                        <p:cond delay="2000"/>
                                      </p:stCondLst>
                                      <p:childTnLst>
                                        <p:set>
                                          <p:cBhvr>
                                            <p:cTn id="37" dur="1" fill="hold">
                                              <p:stCondLst>
                                                <p:cond delay="0"/>
                                              </p:stCondLst>
                                            </p:cTn>
                                            <p:tgtEl>
                                              <p:spTgt spid="86"/>
                                            </p:tgtEl>
                                            <p:attrNameLst>
                                              <p:attrName>style.visibility</p:attrName>
                                            </p:attrNameLst>
                                          </p:cBhvr>
                                          <p:to>
                                            <p:strVal val="visible"/>
                                          </p:to>
                                        </p:set>
                                        <p:animEffect transition="in" filter="fade">
                                          <p:cBhvr>
                                            <p:cTn id="38" dur="1000"/>
                                            <p:tgtEl>
                                              <p:spTgt spid="86"/>
                                            </p:tgtEl>
                                          </p:cBhvr>
                                        </p:animEffect>
                                        <p:anim calcmode="lin" valueType="num">
                                          <p:cBhvr>
                                            <p:cTn id="39" dur="1000" fill="hold"/>
                                            <p:tgtEl>
                                              <p:spTgt spid="86"/>
                                            </p:tgtEl>
                                            <p:attrNameLst>
                                              <p:attrName>ppt_x</p:attrName>
                                            </p:attrNameLst>
                                          </p:cBhvr>
                                          <p:tavLst>
                                            <p:tav tm="0">
                                              <p:val>
                                                <p:strVal val="#ppt_x"/>
                                              </p:val>
                                            </p:tav>
                                            <p:tav tm="100000">
                                              <p:val>
                                                <p:strVal val="#ppt_x"/>
                                              </p:val>
                                            </p:tav>
                                          </p:tavLst>
                                        </p:anim>
                                        <p:anim calcmode="lin" valueType="num">
                                          <p:cBhvr>
                                            <p:cTn id="40" dur="1000" fill="hold"/>
                                            <p:tgtEl>
                                              <p:spTgt spid="86"/>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mc:Fallback>
  </mc:AlternateContent>
</p:sld>
</file>

<file path=ppt/slides/slide3.xml><?xml version="1.0" encoding="utf-8"?>
<p:sld xmlns:a="http://schemas.openxmlformats.org/drawingml/2006/main" xmlns:r="http://schemas.openxmlformats.org/officeDocument/2006/relationships" xmlns:p="http://schemas.openxmlformats.org/presentationml/2006/main" showMasterSp="0">
  <p:cSld>
    <p:spTree>
      <p:nvGrpSpPr>
        <p:cNvPr id="1" name=""/>
        <p:cNvGrpSpPr/>
        <p:nvPr/>
      </p:nvGrpSpPr>
      <p:grpSpPr>
        <a:xfrm>
          <a:off x="0" y="0"/>
          <a:ext cx="0" cy="0"/>
          <a:chOff x="0" y="0"/>
          <a:chExt cx="0" cy="0"/>
        </a:xfrm>
      </p:grpSpPr>
      <p:pic>
        <p:nvPicPr>
          <p:cNvPr id="19" name="图片 18"/>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0" y="0"/>
            <a:ext cx="9144000" cy="5143500"/>
          </a:xfrm>
          <a:prstGeom prst="rect">
            <a:avLst/>
          </a:prstGeom>
        </p:spPr>
      </p:pic>
      <p:pic>
        <p:nvPicPr>
          <p:cNvPr id="2" name="图片 1"/>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1747519" y="0"/>
            <a:ext cx="5810237" cy="4987614"/>
          </a:xfrm>
          <a:prstGeom prst="rect">
            <a:avLst/>
          </a:prstGeom>
        </p:spPr>
      </p:pic>
      <p:sp>
        <p:nvSpPr>
          <p:cNvPr id="20" name="矩形 19"/>
          <p:cNvSpPr/>
          <p:nvPr/>
        </p:nvSpPr>
        <p:spPr>
          <a:xfrm>
            <a:off x="640080" y="975360"/>
            <a:ext cx="7813040" cy="342392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微软雅黑" panose="020B0503020204020204" pitchFamily="34" charset="-122"/>
              <a:ea typeface="微软雅黑" panose="020B0503020204020204" pitchFamily="34" charset="-122"/>
            </a:endParaRPr>
          </a:p>
        </p:txBody>
      </p:sp>
      <p:sp>
        <p:nvSpPr>
          <p:cNvPr id="96" name="TextBox 11"/>
          <p:cNvSpPr txBox="1"/>
          <p:nvPr/>
        </p:nvSpPr>
        <p:spPr>
          <a:xfrm>
            <a:off x="3849382" y="1588274"/>
            <a:ext cx="2954655" cy="1077218"/>
          </a:xfrm>
          <a:prstGeom prst="rect">
            <a:avLst/>
          </a:prstGeom>
          <a:noFill/>
        </p:spPr>
        <p:txBody>
          <a:bodyPr wrap="none" rtlCol="0">
            <a:spAutoFit/>
          </a:bodyPr>
          <a:lstStyle/>
          <a:p>
            <a:pPr marL="0" lvl="1" defTabSz="914400" fontAlgn="base">
              <a:spcBef>
                <a:spcPct val="0"/>
              </a:spcBef>
              <a:spcAft>
                <a:spcPct val="0"/>
              </a:spcAft>
            </a:pPr>
            <a:r>
              <a:rPr lang="zh-CN" altLang="en-US" sz="1400" b="1" dirty="0">
                <a:latin typeface="微软雅黑"/>
                <a:ea typeface="微软雅黑"/>
              </a:rPr>
              <a:t> </a:t>
            </a:r>
            <a:r>
              <a:rPr lang="zh-CN" altLang="en-US" sz="2800" b="1" dirty="0">
                <a:latin typeface="微软雅黑"/>
                <a:ea typeface="微软雅黑"/>
              </a:rPr>
              <a:t>第一部分</a:t>
            </a:r>
            <a:endParaRPr lang="en-US" altLang="zh-CN" sz="2800" b="1" dirty="0">
              <a:latin typeface="微软雅黑"/>
              <a:ea typeface="微软雅黑"/>
            </a:endParaRPr>
          </a:p>
          <a:p>
            <a:pPr marL="0" lvl="1" algn="ctr" defTabSz="914400" fontAlgn="base">
              <a:spcBef>
                <a:spcPct val="0"/>
              </a:spcBef>
              <a:spcAft>
                <a:spcPct val="0"/>
              </a:spcAft>
            </a:pPr>
            <a:r>
              <a:rPr lang="zh-CN" altLang="en-US" sz="3600" b="1" dirty="0">
                <a:latin typeface="微软雅黑"/>
                <a:ea typeface="微软雅黑"/>
              </a:rPr>
              <a:t>标题文字内容</a:t>
            </a:r>
            <a:endParaRPr lang="en-US" altLang="zh-CN" sz="3600" b="1" dirty="0">
              <a:latin typeface="微软雅黑"/>
              <a:ea typeface="微软雅黑"/>
            </a:endParaRPr>
          </a:p>
        </p:txBody>
      </p:sp>
      <p:cxnSp>
        <p:nvCxnSpPr>
          <p:cNvPr id="97" name="直接连接符 96"/>
          <p:cNvCxnSpPr/>
          <p:nvPr/>
        </p:nvCxnSpPr>
        <p:spPr>
          <a:xfrm flipV="1">
            <a:off x="3633356" y="1516266"/>
            <a:ext cx="0" cy="1924424"/>
          </a:xfrm>
          <a:prstGeom prst="line">
            <a:avLst/>
          </a:prstGeom>
          <a:noFill/>
          <a:ln w="12700" cap="flat" cmpd="sng" algn="ctr">
            <a:solidFill>
              <a:schemeClr val="bg1"/>
            </a:solidFill>
            <a:prstDash val="dash"/>
          </a:ln>
          <a:effectLst/>
        </p:spPr>
      </p:cxnSp>
      <p:sp>
        <p:nvSpPr>
          <p:cNvPr id="98" name="TextBox 13"/>
          <p:cNvSpPr txBox="1"/>
          <p:nvPr/>
        </p:nvSpPr>
        <p:spPr>
          <a:xfrm>
            <a:off x="2315356" y="3110350"/>
            <a:ext cx="902846" cy="246221"/>
          </a:xfrm>
          <a:prstGeom prst="rect">
            <a:avLst/>
          </a:prstGeom>
          <a:noFill/>
        </p:spPr>
        <p:txBody>
          <a:bodyPr wrap="square" lIns="0" tIns="0" rIns="0" bIns="0" rtlCol="0">
            <a:spAutoFit/>
          </a:bodyPr>
          <a:lstStyle/>
          <a:p>
            <a:pPr defTabSz="914400" fontAlgn="base">
              <a:spcBef>
                <a:spcPct val="0"/>
              </a:spcBef>
              <a:spcAft>
                <a:spcPct val="0"/>
              </a:spcAft>
            </a:pPr>
            <a:r>
              <a:rPr lang="en-US" altLang="zh-CN" sz="1600" dirty="0">
                <a:latin typeface="微软雅黑"/>
                <a:ea typeface="微软雅黑"/>
              </a:rPr>
              <a:t>PART 01</a:t>
            </a:r>
            <a:endParaRPr lang="zh-CN" altLang="en-US" sz="1600" dirty="0">
              <a:latin typeface="微软雅黑"/>
              <a:ea typeface="微软雅黑"/>
            </a:endParaRPr>
          </a:p>
        </p:txBody>
      </p:sp>
      <p:grpSp>
        <p:nvGrpSpPr>
          <p:cNvPr id="99" name="组合 98"/>
          <p:cNvGrpSpPr/>
          <p:nvPr/>
        </p:nvGrpSpPr>
        <p:grpSpPr>
          <a:xfrm>
            <a:off x="2121188" y="1588276"/>
            <a:ext cx="1197175" cy="1197175"/>
            <a:chOff x="304800" y="673100"/>
            <a:chExt cx="4000500" cy="4000500"/>
          </a:xfrm>
          <a:effectLst>
            <a:outerShdw blurRad="444500" dist="254000" dir="8100000" algn="tr" rotWithShape="0">
              <a:prstClr val="black">
                <a:alpha val="50000"/>
              </a:prstClr>
            </a:outerShdw>
          </a:effectLst>
        </p:grpSpPr>
        <p:sp>
          <p:nvSpPr>
            <p:cNvPr id="100" name="同心圆 99"/>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cs typeface="+mn-cs"/>
              </a:endParaRPr>
            </a:p>
          </p:txBody>
        </p:sp>
        <p:sp>
          <p:nvSpPr>
            <p:cNvPr id="101" name="椭圆 100"/>
            <p:cNvSpPr/>
            <p:nvPr/>
          </p:nvSpPr>
          <p:spPr>
            <a:xfrm>
              <a:off x="392112" y="760412"/>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1800" b="0" i="0" u="none" strike="noStrike" kern="0" cap="none" spc="0" normalizeH="0" baseline="0" noProof="0">
                <a:ln>
                  <a:noFill/>
                </a:ln>
                <a:effectLst/>
                <a:uLnTx/>
                <a:uFillTx/>
                <a:latin typeface="微软雅黑"/>
                <a:ea typeface="微软雅黑"/>
                <a:cs typeface="+mn-cs"/>
              </a:endParaRPr>
            </a:p>
          </p:txBody>
        </p:sp>
      </p:grpSp>
      <p:sp>
        <p:nvSpPr>
          <p:cNvPr id="102" name="TextBox 24"/>
          <p:cNvSpPr txBox="1"/>
          <p:nvPr/>
        </p:nvSpPr>
        <p:spPr>
          <a:xfrm>
            <a:off x="3946052" y="2668394"/>
            <a:ext cx="1027882" cy="245726"/>
          </a:xfrm>
          <a:prstGeom prst="rect">
            <a:avLst/>
          </a:prstGeom>
          <a:noFill/>
        </p:spPr>
        <p:txBody>
          <a:bodyPr wrap="square" lIns="60469" tIns="30235" rIns="60469" bIns="30235" rtlCol="0">
            <a:spAutoFit/>
          </a:bodyPr>
          <a:lstStyle/>
          <a:p>
            <a:pPr defTabSz="914400" fontAlgn="base">
              <a:spcBef>
                <a:spcPct val="0"/>
              </a:spcBef>
              <a:spcAft>
                <a:spcPct val="0"/>
              </a:spcAft>
            </a:pPr>
            <a:r>
              <a:rPr lang="en-US" altLang="zh-CN" sz="1200" dirty="0">
                <a:latin typeface="微软雅黑"/>
                <a:ea typeface="微软雅黑"/>
              </a:rPr>
              <a:t>※ </a:t>
            </a:r>
            <a:r>
              <a:rPr lang="zh-CN" altLang="en-US" sz="1200" dirty="0">
                <a:latin typeface="微软雅黑"/>
                <a:ea typeface="微软雅黑"/>
              </a:rPr>
              <a:t>添加内容</a:t>
            </a:r>
          </a:p>
        </p:txBody>
      </p:sp>
      <p:sp>
        <p:nvSpPr>
          <p:cNvPr id="103" name="TextBox 25"/>
          <p:cNvSpPr txBox="1"/>
          <p:nvPr/>
        </p:nvSpPr>
        <p:spPr>
          <a:xfrm>
            <a:off x="4998723" y="2668394"/>
            <a:ext cx="985236" cy="245726"/>
          </a:xfrm>
          <a:prstGeom prst="rect">
            <a:avLst/>
          </a:prstGeom>
          <a:noFill/>
        </p:spPr>
        <p:txBody>
          <a:bodyPr wrap="square" lIns="60469" tIns="30235" rIns="60469" bIns="30235" rtlCol="0">
            <a:spAutoFit/>
          </a:bodyPr>
          <a:lstStyle/>
          <a:p>
            <a:pPr defTabSz="914400" fontAlgn="base">
              <a:spcBef>
                <a:spcPct val="0"/>
              </a:spcBef>
              <a:spcAft>
                <a:spcPct val="0"/>
              </a:spcAft>
            </a:pPr>
            <a:r>
              <a:rPr lang="en-US" altLang="zh-CN" sz="1200" dirty="0">
                <a:latin typeface="微软雅黑"/>
                <a:ea typeface="微软雅黑"/>
              </a:rPr>
              <a:t>※ </a:t>
            </a:r>
            <a:r>
              <a:rPr lang="zh-CN" altLang="en-US" sz="1200" dirty="0">
                <a:latin typeface="微软雅黑"/>
                <a:ea typeface="微软雅黑"/>
              </a:rPr>
              <a:t>添加内容</a:t>
            </a:r>
          </a:p>
        </p:txBody>
      </p:sp>
      <p:sp>
        <p:nvSpPr>
          <p:cNvPr id="104" name="TextBox 26"/>
          <p:cNvSpPr txBox="1"/>
          <p:nvPr/>
        </p:nvSpPr>
        <p:spPr>
          <a:xfrm>
            <a:off x="6008749" y="2668394"/>
            <a:ext cx="1027882" cy="245726"/>
          </a:xfrm>
          <a:prstGeom prst="rect">
            <a:avLst/>
          </a:prstGeom>
          <a:noFill/>
        </p:spPr>
        <p:txBody>
          <a:bodyPr wrap="square" lIns="60469" tIns="30235" rIns="60469" bIns="30235" rtlCol="0">
            <a:spAutoFit/>
          </a:bodyPr>
          <a:lstStyle/>
          <a:p>
            <a:pPr defTabSz="914400" fontAlgn="base">
              <a:spcBef>
                <a:spcPct val="0"/>
              </a:spcBef>
              <a:spcAft>
                <a:spcPct val="0"/>
              </a:spcAft>
            </a:pPr>
            <a:r>
              <a:rPr lang="en-US" altLang="zh-CN" sz="1200" dirty="0">
                <a:latin typeface="微软雅黑"/>
                <a:ea typeface="微软雅黑"/>
              </a:rPr>
              <a:t>※ </a:t>
            </a:r>
            <a:r>
              <a:rPr lang="zh-CN" altLang="en-US" sz="1200" dirty="0">
                <a:latin typeface="微软雅黑"/>
                <a:ea typeface="微软雅黑"/>
              </a:rPr>
              <a:t>添加内容</a:t>
            </a:r>
          </a:p>
        </p:txBody>
      </p:sp>
      <p:sp>
        <p:nvSpPr>
          <p:cNvPr id="105" name="TextBox 27"/>
          <p:cNvSpPr txBox="1"/>
          <p:nvPr/>
        </p:nvSpPr>
        <p:spPr>
          <a:xfrm>
            <a:off x="3946052" y="3015465"/>
            <a:ext cx="985236" cy="245726"/>
          </a:xfrm>
          <a:prstGeom prst="rect">
            <a:avLst/>
          </a:prstGeom>
          <a:noFill/>
        </p:spPr>
        <p:txBody>
          <a:bodyPr wrap="square" lIns="60469" tIns="30235" rIns="60469" bIns="30235" rtlCol="0">
            <a:spAutoFit/>
          </a:bodyPr>
          <a:lstStyle/>
          <a:p>
            <a:pPr defTabSz="914400" fontAlgn="base">
              <a:spcBef>
                <a:spcPct val="0"/>
              </a:spcBef>
              <a:spcAft>
                <a:spcPct val="0"/>
              </a:spcAft>
            </a:pPr>
            <a:r>
              <a:rPr lang="en-US" altLang="zh-CN" sz="1200" dirty="0">
                <a:latin typeface="微软雅黑"/>
                <a:ea typeface="微软雅黑"/>
              </a:rPr>
              <a:t>※ </a:t>
            </a:r>
            <a:r>
              <a:rPr lang="zh-CN" altLang="en-US" sz="1200" dirty="0">
                <a:latin typeface="微软雅黑"/>
                <a:ea typeface="微软雅黑"/>
              </a:rPr>
              <a:t>添加内容</a:t>
            </a:r>
          </a:p>
        </p:txBody>
      </p:sp>
      <p:sp>
        <p:nvSpPr>
          <p:cNvPr id="106" name="TextBox 28"/>
          <p:cNvSpPr txBox="1"/>
          <p:nvPr/>
        </p:nvSpPr>
        <p:spPr>
          <a:xfrm>
            <a:off x="4998724" y="3015465"/>
            <a:ext cx="985236" cy="245726"/>
          </a:xfrm>
          <a:prstGeom prst="rect">
            <a:avLst/>
          </a:prstGeom>
          <a:noFill/>
        </p:spPr>
        <p:txBody>
          <a:bodyPr wrap="square" lIns="60469" tIns="30235" rIns="60469" bIns="30235" rtlCol="0">
            <a:spAutoFit/>
          </a:bodyPr>
          <a:lstStyle/>
          <a:p>
            <a:pPr defTabSz="914400" fontAlgn="base">
              <a:spcBef>
                <a:spcPct val="0"/>
              </a:spcBef>
              <a:spcAft>
                <a:spcPct val="0"/>
              </a:spcAft>
            </a:pPr>
            <a:r>
              <a:rPr lang="en-US" altLang="zh-CN" sz="1200" dirty="0">
                <a:latin typeface="微软雅黑"/>
                <a:ea typeface="微软雅黑"/>
              </a:rPr>
              <a:t>※ </a:t>
            </a:r>
            <a:r>
              <a:rPr lang="zh-CN" altLang="en-US" sz="1200" dirty="0">
                <a:latin typeface="微软雅黑"/>
                <a:ea typeface="微软雅黑"/>
              </a:rPr>
              <a:t>添加内容</a:t>
            </a:r>
          </a:p>
        </p:txBody>
      </p:sp>
      <p:sp>
        <p:nvSpPr>
          <p:cNvPr id="107" name="TextBox 29"/>
          <p:cNvSpPr txBox="1"/>
          <p:nvPr/>
        </p:nvSpPr>
        <p:spPr>
          <a:xfrm>
            <a:off x="6008363" y="3015465"/>
            <a:ext cx="985236" cy="245726"/>
          </a:xfrm>
          <a:prstGeom prst="rect">
            <a:avLst/>
          </a:prstGeom>
          <a:noFill/>
        </p:spPr>
        <p:txBody>
          <a:bodyPr wrap="square" lIns="60469" tIns="30235" rIns="60469" bIns="30235" rtlCol="0">
            <a:spAutoFit/>
          </a:bodyPr>
          <a:lstStyle/>
          <a:p>
            <a:pPr defTabSz="914400" fontAlgn="base">
              <a:spcBef>
                <a:spcPct val="0"/>
              </a:spcBef>
              <a:spcAft>
                <a:spcPct val="0"/>
              </a:spcAft>
            </a:pPr>
            <a:r>
              <a:rPr lang="en-US" altLang="zh-CN" sz="1200" dirty="0">
                <a:latin typeface="微软雅黑"/>
                <a:ea typeface="微软雅黑"/>
              </a:rPr>
              <a:t>※ </a:t>
            </a:r>
            <a:r>
              <a:rPr lang="zh-CN" altLang="en-US" sz="1200" dirty="0">
                <a:latin typeface="微软雅黑"/>
                <a:ea typeface="微软雅黑"/>
              </a:rPr>
              <a:t>添加内容</a:t>
            </a:r>
          </a:p>
        </p:txBody>
      </p:sp>
      <p:sp>
        <p:nvSpPr>
          <p:cNvPr id="108" name="TextBox 13"/>
          <p:cNvSpPr txBox="1"/>
          <p:nvPr/>
        </p:nvSpPr>
        <p:spPr>
          <a:xfrm>
            <a:off x="2341798" y="1802142"/>
            <a:ext cx="902846" cy="769441"/>
          </a:xfrm>
          <a:prstGeom prst="rect">
            <a:avLst/>
          </a:prstGeom>
          <a:noFill/>
        </p:spPr>
        <p:txBody>
          <a:bodyPr wrap="square" lIns="0" tIns="0" rIns="0" bIns="0" rtlCol="0">
            <a:spAutoFit/>
          </a:bodyPr>
          <a:lstStyle/>
          <a:p>
            <a:pPr defTabSz="914400" fontAlgn="base">
              <a:spcBef>
                <a:spcPct val="0"/>
              </a:spcBef>
              <a:spcAft>
                <a:spcPct val="0"/>
              </a:spcAft>
            </a:pPr>
            <a:r>
              <a:rPr lang="en-US" altLang="zh-CN" sz="5000" b="1" dirty="0">
                <a:latin typeface="微软雅黑"/>
                <a:ea typeface="微软雅黑"/>
              </a:rPr>
              <a:t>01</a:t>
            </a:r>
            <a:endParaRPr lang="zh-CN" altLang="en-US" sz="5000" b="1" dirty="0">
              <a:latin typeface="微软雅黑"/>
              <a:ea typeface="微软雅黑"/>
            </a:endParaRPr>
          </a:p>
        </p:txBody>
      </p:sp>
      <p:pic>
        <p:nvPicPr>
          <p:cNvPr id="3" name="图片 2"/>
          <p:cNvPicPr>
            <a:picLocks noChangeAspect="1"/>
          </p:cNvPicPr>
          <p:nvPr/>
        </p:nvPicPr>
        <p:blipFill>
          <a:blip r:embed="rId5" cstate="print">
            <a:extLst>
              <a:ext uri="{28A0092B-C50C-407E-A947-70E740481C1C}">
                <a14:useLocalDpi xmlns:a14="http://schemas.microsoft.com/office/drawing/2010/main" val="0"/>
              </a:ext>
            </a:extLst>
          </a:blip>
          <a:stretch>
            <a:fillRect/>
          </a:stretch>
        </p:blipFill>
        <p:spPr>
          <a:xfrm>
            <a:off x="5229193" y="0"/>
            <a:ext cx="3247721" cy="2922778"/>
          </a:xfrm>
          <a:prstGeom prst="rect">
            <a:avLst/>
          </a:prstGeom>
        </p:spPr>
      </p:pic>
    </p:spTree>
    <p:extLst>
      <p:ext uri="{BB962C8B-B14F-4D97-AF65-F5344CB8AC3E}">
        <p14:creationId xmlns:p14="http://schemas.microsoft.com/office/powerpoint/2010/main" val="407732400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97"/>
                                        </p:tgtEl>
                                        <p:attrNameLst>
                                          <p:attrName>style.visibility</p:attrName>
                                        </p:attrNameLst>
                                      </p:cBhvr>
                                      <p:to>
                                        <p:strVal val="visible"/>
                                      </p:to>
                                    </p:set>
                                    <p:animEffect transition="in" filter="wipe(down)">
                                      <p:cBhvr>
                                        <p:cTn id="7" dur="500"/>
                                        <p:tgtEl>
                                          <p:spTgt spid="97"/>
                                        </p:tgtEl>
                                      </p:cBhvr>
                                    </p:animEffect>
                                  </p:childTnLst>
                                </p:cTn>
                              </p:par>
                            </p:childTnLst>
                          </p:cTn>
                        </p:par>
                        <p:par>
                          <p:cTn id="8" fill="hold">
                            <p:stCondLst>
                              <p:cond delay="500"/>
                            </p:stCondLst>
                            <p:childTnLst>
                              <p:par>
                                <p:cTn id="9" presetID="12" presetClass="entr" presetSubtype="8" fill="hold" grpId="0" nodeType="afterEffect">
                                  <p:stCondLst>
                                    <p:cond delay="0"/>
                                  </p:stCondLst>
                                  <p:childTnLst>
                                    <p:set>
                                      <p:cBhvr>
                                        <p:cTn id="10" dur="1" fill="hold">
                                          <p:stCondLst>
                                            <p:cond delay="0"/>
                                          </p:stCondLst>
                                        </p:cTn>
                                        <p:tgtEl>
                                          <p:spTgt spid="96"/>
                                        </p:tgtEl>
                                        <p:attrNameLst>
                                          <p:attrName>style.visibility</p:attrName>
                                        </p:attrNameLst>
                                      </p:cBhvr>
                                      <p:to>
                                        <p:strVal val="visible"/>
                                      </p:to>
                                    </p:set>
                                    <p:anim calcmode="lin" valueType="num">
                                      <p:cBhvr additive="base">
                                        <p:cTn id="11" dur="500"/>
                                        <p:tgtEl>
                                          <p:spTgt spid="96"/>
                                        </p:tgtEl>
                                        <p:attrNameLst>
                                          <p:attrName>ppt_x</p:attrName>
                                        </p:attrNameLst>
                                      </p:cBhvr>
                                      <p:tavLst>
                                        <p:tav tm="0">
                                          <p:val>
                                            <p:strVal val="#ppt_x-#ppt_w*1.125000"/>
                                          </p:val>
                                        </p:tav>
                                        <p:tav tm="100000">
                                          <p:val>
                                            <p:strVal val="#ppt_x"/>
                                          </p:val>
                                        </p:tav>
                                      </p:tavLst>
                                    </p:anim>
                                    <p:animEffect transition="in" filter="wipe(right)">
                                      <p:cBhvr>
                                        <p:cTn id="12" dur="500"/>
                                        <p:tgtEl>
                                          <p:spTgt spid="96"/>
                                        </p:tgtEl>
                                      </p:cBhvr>
                                    </p:animEffect>
                                  </p:childTnLst>
                                </p:cTn>
                              </p:par>
                            </p:childTnLst>
                          </p:cTn>
                        </p:par>
                        <p:par>
                          <p:cTn id="13" fill="hold">
                            <p:stCondLst>
                              <p:cond delay="1000"/>
                            </p:stCondLst>
                            <p:childTnLst>
                              <p:par>
                                <p:cTn id="14" presetID="47" presetClass="entr" presetSubtype="0" fill="hold" grpId="0" nodeType="afterEffect">
                                  <p:stCondLst>
                                    <p:cond delay="0"/>
                                  </p:stCondLst>
                                  <p:childTnLst>
                                    <p:set>
                                      <p:cBhvr>
                                        <p:cTn id="15" dur="1" fill="hold">
                                          <p:stCondLst>
                                            <p:cond delay="0"/>
                                          </p:stCondLst>
                                        </p:cTn>
                                        <p:tgtEl>
                                          <p:spTgt spid="98"/>
                                        </p:tgtEl>
                                        <p:attrNameLst>
                                          <p:attrName>style.visibility</p:attrName>
                                        </p:attrNameLst>
                                      </p:cBhvr>
                                      <p:to>
                                        <p:strVal val="visible"/>
                                      </p:to>
                                    </p:set>
                                    <p:animEffect transition="in" filter="fade">
                                      <p:cBhvr>
                                        <p:cTn id="16" dur="500"/>
                                        <p:tgtEl>
                                          <p:spTgt spid="98"/>
                                        </p:tgtEl>
                                      </p:cBhvr>
                                    </p:animEffect>
                                    <p:anim calcmode="lin" valueType="num">
                                      <p:cBhvr>
                                        <p:cTn id="17" dur="500" fill="hold"/>
                                        <p:tgtEl>
                                          <p:spTgt spid="98"/>
                                        </p:tgtEl>
                                        <p:attrNameLst>
                                          <p:attrName>ppt_x</p:attrName>
                                        </p:attrNameLst>
                                      </p:cBhvr>
                                      <p:tavLst>
                                        <p:tav tm="0">
                                          <p:val>
                                            <p:strVal val="#ppt_x"/>
                                          </p:val>
                                        </p:tav>
                                        <p:tav tm="100000">
                                          <p:val>
                                            <p:strVal val="#ppt_x"/>
                                          </p:val>
                                        </p:tav>
                                      </p:tavLst>
                                    </p:anim>
                                    <p:anim calcmode="lin" valueType="num">
                                      <p:cBhvr>
                                        <p:cTn id="18" dur="500" fill="hold"/>
                                        <p:tgtEl>
                                          <p:spTgt spid="98"/>
                                        </p:tgtEl>
                                        <p:attrNameLst>
                                          <p:attrName>ppt_y</p:attrName>
                                        </p:attrNameLst>
                                      </p:cBhvr>
                                      <p:tavLst>
                                        <p:tav tm="0">
                                          <p:val>
                                            <p:strVal val="#ppt_y-.1"/>
                                          </p:val>
                                        </p:tav>
                                        <p:tav tm="100000">
                                          <p:val>
                                            <p:strVal val="#ppt_y"/>
                                          </p:val>
                                        </p:tav>
                                      </p:tavLst>
                                    </p:anim>
                                  </p:childTnLst>
                                </p:cTn>
                              </p:par>
                            </p:childTnLst>
                          </p:cTn>
                        </p:par>
                        <p:par>
                          <p:cTn id="19" fill="hold">
                            <p:stCondLst>
                              <p:cond delay="1500"/>
                            </p:stCondLst>
                            <p:childTnLst>
                              <p:par>
                                <p:cTn id="20" presetID="2" presetClass="entr" presetSubtype="4" fill="hold" grpId="0" nodeType="afterEffect">
                                  <p:stCondLst>
                                    <p:cond delay="0"/>
                                  </p:stCondLst>
                                  <p:childTnLst>
                                    <p:set>
                                      <p:cBhvr>
                                        <p:cTn id="21" dur="1" fill="hold">
                                          <p:stCondLst>
                                            <p:cond delay="0"/>
                                          </p:stCondLst>
                                        </p:cTn>
                                        <p:tgtEl>
                                          <p:spTgt spid="102"/>
                                        </p:tgtEl>
                                        <p:attrNameLst>
                                          <p:attrName>style.visibility</p:attrName>
                                        </p:attrNameLst>
                                      </p:cBhvr>
                                      <p:to>
                                        <p:strVal val="visible"/>
                                      </p:to>
                                    </p:set>
                                    <p:anim calcmode="lin" valueType="num">
                                      <p:cBhvr additive="base">
                                        <p:cTn id="22" dur="500" fill="hold"/>
                                        <p:tgtEl>
                                          <p:spTgt spid="102"/>
                                        </p:tgtEl>
                                        <p:attrNameLst>
                                          <p:attrName>ppt_x</p:attrName>
                                        </p:attrNameLst>
                                      </p:cBhvr>
                                      <p:tavLst>
                                        <p:tav tm="0">
                                          <p:val>
                                            <p:strVal val="#ppt_x"/>
                                          </p:val>
                                        </p:tav>
                                        <p:tav tm="100000">
                                          <p:val>
                                            <p:strVal val="#ppt_x"/>
                                          </p:val>
                                        </p:tav>
                                      </p:tavLst>
                                    </p:anim>
                                    <p:anim calcmode="lin" valueType="num">
                                      <p:cBhvr additive="base">
                                        <p:cTn id="23" dur="500" fill="hold"/>
                                        <p:tgtEl>
                                          <p:spTgt spid="102"/>
                                        </p:tgtEl>
                                        <p:attrNameLst>
                                          <p:attrName>ppt_y</p:attrName>
                                        </p:attrNameLst>
                                      </p:cBhvr>
                                      <p:tavLst>
                                        <p:tav tm="0">
                                          <p:val>
                                            <p:strVal val="1+#ppt_h/2"/>
                                          </p:val>
                                        </p:tav>
                                        <p:tav tm="100000">
                                          <p:val>
                                            <p:strVal val="#ppt_y"/>
                                          </p:val>
                                        </p:tav>
                                      </p:tavLst>
                                    </p:anim>
                                  </p:childTnLst>
                                </p:cTn>
                              </p:par>
                              <p:par>
                                <p:cTn id="24" presetID="2" presetClass="entr" presetSubtype="4" fill="hold" grpId="0" nodeType="withEffect">
                                  <p:stCondLst>
                                    <p:cond delay="200"/>
                                  </p:stCondLst>
                                  <p:childTnLst>
                                    <p:set>
                                      <p:cBhvr>
                                        <p:cTn id="25" dur="1" fill="hold">
                                          <p:stCondLst>
                                            <p:cond delay="0"/>
                                          </p:stCondLst>
                                        </p:cTn>
                                        <p:tgtEl>
                                          <p:spTgt spid="103"/>
                                        </p:tgtEl>
                                        <p:attrNameLst>
                                          <p:attrName>style.visibility</p:attrName>
                                        </p:attrNameLst>
                                      </p:cBhvr>
                                      <p:to>
                                        <p:strVal val="visible"/>
                                      </p:to>
                                    </p:set>
                                    <p:anim calcmode="lin" valueType="num">
                                      <p:cBhvr additive="base">
                                        <p:cTn id="26" dur="500" fill="hold"/>
                                        <p:tgtEl>
                                          <p:spTgt spid="103"/>
                                        </p:tgtEl>
                                        <p:attrNameLst>
                                          <p:attrName>ppt_x</p:attrName>
                                        </p:attrNameLst>
                                      </p:cBhvr>
                                      <p:tavLst>
                                        <p:tav tm="0">
                                          <p:val>
                                            <p:strVal val="#ppt_x"/>
                                          </p:val>
                                        </p:tav>
                                        <p:tav tm="100000">
                                          <p:val>
                                            <p:strVal val="#ppt_x"/>
                                          </p:val>
                                        </p:tav>
                                      </p:tavLst>
                                    </p:anim>
                                    <p:anim calcmode="lin" valueType="num">
                                      <p:cBhvr additive="base">
                                        <p:cTn id="27" dur="500" fill="hold"/>
                                        <p:tgtEl>
                                          <p:spTgt spid="103"/>
                                        </p:tgtEl>
                                        <p:attrNameLst>
                                          <p:attrName>ppt_y</p:attrName>
                                        </p:attrNameLst>
                                      </p:cBhvr>
                                      <p:tavLst>
                                        <p:tav tm="0">
                                          <p:val>
                                            <p:strVal val="1+#ppt_h/2"/>
                                          </p:val>
                                        </p:tav>
                                        <p:tav tm="100000">
                                          <p:val>
                                            <p:strVal val="#ppt_y"/>
                                          </p:val>
                                        </p:tav>
                                      </p:tavLst>
                                    </p:anim>
                                  </p:childTnLst>
                                </p:cTn>
                              </p:par>
                              <p:par>
                                <p:cTn id="28" presetID="2" presetClass="entr" presetSubtype="4" fill="hold" grpId="0" nodeType="withEffect">
                                  <p:stCondLst>
                                    <p:cond delay="400"/>
                                  </p:stCondLst>
                                  <p:childTnLst>
                                    <p:set>
                                      <p:cBhvr>
                                        <p:cTn id="29" dur="1" fill="hold">
                                          <p:stCondLst>
                                            <p:cond delay="0"/>
                                          </p:stCondLst>
                                        </p:cTn>
                                        <p:tgtEl>
                                          <p:spTgt spid="104"/>
                                        </p:tgtEl>
                                        <p:attrNameLst>
                                          <p:attrName>style.visibility</p:attrName>
                                        </p:attrNameLst>
                                      </p:cBhvr>
                                      <p:to>
                                        <p:strVal val="visible"/>
                                      </p:to>
                                    </p:set>
                                    <p:anim calcmode="lin" valueType="num">
                                      <p:cBhvr additive="base">
                                        <p:cTn id="30" dur="500" fill="hold"/>
                                        <p:tgtEl>
                                          <p:spTgt spid="104"/>
                                        </p:tgtEl>
                                        <p:attrNameLst>
                                          <p:attrName>ppt_x</p:attrName>
                                        </p:attrNameLst>
                                      </p:cBhvr>
                                      <p:tavLst>
                                        <p:tav tm="0">
                                          <p:val>
                                            <p:strVal val="#ppt_x"/>
                                          </p:val>
                                        </p:tav>
                                        <p:tav tm="100000">
                                          <p:val>
                                            <p:strVal val="#ppt_x"/>
                                          </p:val>
                                        </p:tav>
                                      </p:tavLst>
                                    </p:anim>
                                    <p:anim calcmode="lin" valueType="num">
                                      <p:cBhvr additive="base">
                                        <p:cTn id="31" dur="500" fill="hold"/>
                                        <p:tgtEl>
                                          <p:spTgt spid="104"/>
                                        </p:tgtEl>
                                        <p:attrNameLst>
                                          <p:attrName>ppt_y</p:attrName>
                                        </p:attrNameLst>
                                      </p:cBhvr>
                                      <p:tavLst>
                                        <p:tav tm="0">
                                          <p:val>
                                            <p:strVal val="1+#ppt_h/2"/>
                                          </p:val>
                                        </p:tav>
                                        <p:tav tm="100000">
                                          <p:val>
                                            <p:strVal val="#ppt_y"/>
                                          </p:val>
                                        </p:tav>
                                      </p:tavLst>
                                    </p:anim>
                                  </p:childTnLst>
                                </p:cTn>
                              </p:par>
                              <p:par>
                                <p:cTn id="32" presetID="2" presetClass="entr" presetSubtype="4" fill="hold" grpId="0" nodeType="withEffect">
                                  <p:stCondLst>
                                    <p:cond delay="600"/>
                                  </p:stCondLst>
                                  <p:childTnLst>
                                    <p:set>
                                      <p:cBhvr>
                                        <p:cTn id="33" dur="1" fill="hold">
                                          <p:stCondLst>
                                            <p:cond delay="0"/>
                                          </p:stCondLst>
                                        </p:cTn>
                                        <p:tgtEl>
                                          <p:spTgt spid="105"/>
                                        </p:tgtEl>
                                        <p:attrNameLst>
                                          <p:attrName>style.visibility</p:attrName>
                                        </p:attrNameLst>
                                      </p:cBhvr>
                                      <p:to>
                                        <p:strVal val="visible"/>
                                      </p:to>
                                    </p:set>
                                    <p:anim calcmode="lin" valueType="num">
                                      <p:cBhvr additive="base">
                                        <p:cTn id="34" dur="500" fill="hold"/>
                                        <p:tgtEl>
                                          <p:spTgt spid="105"/>
                                        </p:tgtEl>
                                        <p:attrNameLst>
                                          <p:attrName>ppt_x</p:attrName>
                                        </p:attrNameLst>
                                      </p:cBhvr>
                                      <p:tavLst>
                                        <p:tav tm="0">
                                          <p:val>
                                            <p:strVal val="#ppt_x"/>
                                          </p:val>
                                        </p:tav>
                                        <p:tav tm="100000">
                                          <p:val>
                                            <p:strVal val="#ppt_x"/>
                                          </p:val>
                                        </p:tav>
                                      </p:tavLst>
                                    </p:anim>
                                    <p:anim calcmode="lin" valueType="num">
                                      <p:cBhvr additive="base">
                                        <p:cTn id="35" dur="500" fill="hold"/>
                                        <p:tgtEl>
                                          <p:spTgt spid="105"/>
                                        </p:tgtEl>
                                        <p:attrNameLst>
                                          <p:attrName>ppt_y</p:attrName>
                                        </p:attrNameLst>
                                      </p:cBhvr>
                                      <p:tavLst>
                                        <p:tav tm="0">
                                          <p:val>
                                            <p:strVal val="1+#ppt_h/2"/>
                                          </p:val>
                                        </p:tav>
                                        <p:tav tm="100000">
                                          <p:val>
                                            <p:strVal val="#ppt_y"/>
                                          </p:val>
                                        </p:tav>
                                      </p:tavLst>
                                    </p:anim>
                                  </p:childTnLst>
                                </p:cTn>
                              </p:par>
                              <p:par>
                                <p:cTn id="36" presetID="2" presetClass="entr" presetSubtype="4" fill="hold" grpId="0" nodeType="withEffect">
                                  <p:stCondLst>
                                    <p:cond delay="800"/>
                                  </p:stCondLst>
                                  <p:childTnLst>
                                    <p:set>
                                      <p:cBhvr>
                                        <p:cTn id="37" dur="1" fill="hold">
                                          <p:stCondLst>
                                            <p:cond delay="0"/>
                                          </p:stCondLst>
                                        </p:cTn>
                                        <p:tgtEl>
                                          <p:spTgt spid="106"/>
                                        </p:tgtEl>
                                        <p:attrNameLst>
                                          <p:attrName>style.visibility</p:attrName>
                                        </p:attrNameLst>
                                      </p:cBhvr>
                                      <p:to>
                                        <p:strVal val="visible"/>
                                      </p:to>
                                    </p:set>
                                    <p:anim calcmode="lin" valueType="num">
                                      <p:cBhvr additive="base">
                                        <p:cTn id="38" dur="500" fill="hold"/>
                                        <p:tgtEl>
                                          <p:spTgt spid="106"/>
                                        </p:tgtEl>
                                        <p:attrNameLst>
                                          <p:attrName>ppt_x</p:attrName>
                                        </p:attrNameLst>
                                      </p:cBhvr>
                                      <p:tavLst>
                                        <p:tav tm="0">
                                          <p:val>
                                            <p:strVal val="#ppt_x"/>
                                          </p:val>
                                        </p:tav>
                                        <p:tav tm="100000">
                                          <p:val>
                                            <p:strVal val="#ppt_x"/>
                                          </p:val>
                                        </p:tav>
                                      </p:tavLst>
                                    </p:anim>
                                    <p:anim calcmode="lin" valueType="num">
                                      <p:cBhvr additive="base">
                                        <p:cTn id="39" dur="500" fill="hold"/>
                                        <p:tgtEl>
                                          <p:spTgt spid="106"/>
                                        </p:tgtEl>
                                        <p:attrNameLst>
                                          <p:attrName>ppt_y</p:attrName>
                                        </p:attrNameLst>
                                      </p:cBhvr>
                                      <p:tavLst>
                                        <p:tav tm="0">
                                          <p:val>
                                            <p:strVal val="1+#ppt_h/2"/>
                                          </p:val>
                                        </p:tav>
                                        <p:tav tm="100000">
                                          <p:val>
                                            <p:strVal val="#ppt_y"/>
                                          </p:val>
                                        </p:tav>
                                      </p:tavLst>
                                    </p:anim>
                                  </p:childTnLst>
                                </p:cTn>
                              </p:par>
                              <p:par>
                                <p:cTn id="40" presetID="2" presetClass="entr" presetSubtype="4" fill="hold" grpId="0" nodeType="withEffect">
                                  <p:stCondLst>
                                    <p:cond delay="1000"/>
                                  </p:stCondLst>
                                  <p:childTnLst>
                                    <p:set>
                                      <p:cBhvr>
                                        <p:cTn id="41" dur="1" fill="hold">
                                          <p:stCondLst>
                                            <p:cond delay="0"/>
                                          </p:stCondLst>
                                        </p:cTn>
                                        <p:tgtEl>
                                          <p:spTgt spid="107"/>
                                        </p:tgtEl>
                                        <p:attrNameLst>
                                          <p:attrName>style.visibility</p:attrName>
                                        </p:attrNameLst>
                                      </p:cBhvr>
                                      <p:to>
                                        <p:strVal val="visible"/>
                                      </p:to>
                                    </p:set>
                                    <p:anim calcmode="lin" valueType="num">
                                      <p:cBhvr additive="base">
                                        <p:cTn id="42" dur="500" fill="hold"/>
                                        <p:tgtEl>
                                          <p:spTgt spid="107"/>
                                        </p:tgtEl>
                                        <p:attrNameLst>
                                          <p:attrName>ppt_x</p:attrName>
                                        </p:attrNameLst>
                                      </p:cBhvr>
                                      <p:tavLst>
                                        <p:tav tm="0">
                                          <p:val>
                                            <p:strVal val="#ppt_x"/>
                                          </p:val>
                                        </p:tav>
                                        <p:tav tm="100000">
                                          <p:val>
                                            <p:strVal val="#ppt_x"/>
                                          </p:val>
                                        </p:tav>
                                      </p:tavLst>
                                    </p:anim>
                                    <p:anim calcmode="lin" valueType="num">
                                      <p:cBhvr additive="base">
                                        <p:cTn id="43" dur="500" fill="hold"/>
                                        <p:tgtEl>
                                          <p:spTgt spid="107"/>
                                        </p:tgtEl>
                                        <p:attrNameLst>
                                          <p:attrName>ppt_y</p:attrName>
                                        </p:attrNameLst>
                                      </p:cBhvr>
                                      <p:tavLst>
                                        <p:tav tm="0">
                                          <p:val>
                                            <p:strVal val="1+#ppt_h/2"/>
                                          </p:val>
                                        </p:tav>
                                        <p:tav tm="100000">
                                          <p:val>
                                            <p:strVal val="#ppt_y"/>
                                          </p:val>
                                        </p:tav>
                                      </p:tavLst>
                                    </p:anim>
                                  </p:childTnLst>
                                </p:cTn>
                              </p:par>
                            </p:childTnLst>
                          </p:cTn>
                        </p:par>
                        <p:par>
                          <p:cTn id="44" fill="hold">
                            <p:stCondLst>
                              <p:cond delay="3000"/>
                            </p:stCondLst>
                            <p:childTnLst>
                              <p:par>
                                <p:cTn id="45" presetID="47" presetClass="entr" presetSubtype="0" fill="hold" grpId="0" nodeType="afterEffect">
                                  <p:stCondLst>
                                    <p:cond delay="0"/>
                                  </p:stCondLst>
                                  <p:childTnLst>
                                    <p:set>
                                      <p:cBhvr>
                                        <p:cTn id="46" dur="1" fill="hold">
                                          <p:stCondLst>
                                            <p:cond delay="0"/>
                                          </p:stCondLst>
                                        </p:cTn>
                                        <p:tgtEl>
                                          <p:spTgt spid="108"/>
                                        </p:tgtEl>
                                        <p:attrNameLst>
                                          <p:attrName>style.visibility</p:attrName>
                                        </p:attrNameLst>
                                      </p:cBhvr>
                                      <p:to>
                                        <p:strVal val="visible"/>
                                      </p:to>
                                    </p:set>
                                    <p:animEffect transition="in" filter="fade">
                                      <p:cBhvr>
                                        <p:cTn id="47" dur="500"/>
                                        <p:tgtEl>
                                          <p:spTgt spid="108"/>
                                        </p:tgtEl>
                                      </p:cBhvr>
                                    </p:animEffect>
                                    <p:anim calcmode="lin" valueType="num">
                                      <p:cBhvr>
                                        <p:cTn id="48" dur="500" fill="hold"/>
                                        <p:tgtEl>
                                          <p:spTgt spid="108"/>
                                        </p:tgtEl>
                                        <p:attrNameLst>
                                          <p:attrName>ppt_x</p:attrName>
                                        </p:attrNameLst>
                                      </p:cBhvr>
                                      <p:tavLst>
                                        <p:tav tm="0">
                                          <p:val>
                                            <p:strVal val="#ppt_x"/>
                                          </p:val>
                                        </p:tav>
                                        <p:tav tm="100000">
                                          <p:val>
                                            <p:strVal val="#ppt_x"/>
                                          </p:val>
                                        </p:tav>
                                      </p:tavLst>
                                    </p:anim>
                                    <p:anim calcmode="lin" valueType="num">
                                      <p:cBhvr>
                                        <p:cTn id="49" dur="500" fill="hold"/>
                                        <p:tgtEl>
                                          <p:spTgt spid="108"/>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6" grpId="0"/>
      <p:bldP spid="98" grpId="0"/>
      <p:bldP spid="102" grpId="0"/>
      <p:bldP spid="103" grpId="0"/>
      <p:bldP spid="104" grpId="0"/>
      <p:bldP spid="105" grpId="0"/>
      <p:bldP spid="106" grpId="0"/>
      <p:bldP spid="107" grpId="0"/>
      <p:bldP spid="108"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任意多边形 3"/>
          <p:cNvSpPr/>
          <p:nvPr/>
        </p:nvSpPr>
        <p:spPr>
          <a:xfrm>
            <a:off x="1430102" y="2090401"/>
            <a:ext cx="6260551" cy="1135924"/>
          </a:xfrm>
          <a:custGeom>
            <a:avLst/>
            <a:gdLst>
              <a:gd name="connsiteX0" fmla="*/ 0 w 5689600"/>
              <a:gd name="connsiteY0" fmla="*/ 1079512 h 1079512"/>
              <a:gd name="connsiteX1" fmla="*/ 1917700 w 5689600"/>
              <a:gd name="connsiteY1" fmla="*/ 12 h 1079512"/>
              <a:gd name="connsiteX2" fmla="*/ 3810000 w 5689600"/>
              <a:gd name="connsiteY2" fmla="*/ 1054112 h 1079512"/>
              <a:gd name="connsiteX3" fmla="*/ 5689600 w 5689600"/>
              <a:gd name="connsiteY3" fmla="*/ 12712 h 1079512"/>
              <a:gd name="connsiteX0" fmla="*/ 0 w 7762075"/>
              <a:gd name="connsiteY0" fmla="*/ 1079512 h 1079512"/>
              <a:gd name="connsiteX1" fmla="*/ 1917700 w 7762075"/>
              <a:gd name="connsiteY1" fmla="*/ 12 h 1079512"/>
              <a:gd name="connsiteX2" fmla="*/ 3810000 w 7762075"/>
              <a:gd name="connsiteY2" fmla="*/ 1054112 h 1079512"/>
              <a:gd name="connsiteX3" fmla="*/ 7762075 w 7762075"/>
              <a:gd name="connsiteY3" fmla="*/ 887355 h 1079512"/>
              <a:gd name="connsiteX0" fmla="*/ 0 w 7762075"/>
              <a:gd name="connsiteY0" fmla="*/ 1258016 h 1258016"/>
              <a:gd name="connsiteX1" fmla="*/ 1917700 w 7762075"/>
              <a:gd name="connsiteY1" fmla="*/ 178516 h 1258016"/>
              <a:gd name="connsiteX2" fmla="*/ 3810000 w 7762075"/>
              <a:gd name="connsiteY2" fmla="*/ 1232616 h 1258016"/>
              <a:gd name="connsiteX3" fmla="*/ 6120167 w 7762075"/>
              <a:gd name="connsiteY3" fmla="*/ 511 h 1258016"/>
              <a:gd name="connsiteX4" fmla="*/ 7762075 w 7762075"/>
              <a:gd name="connsiteY4" fmla="*/ 1065859 h 1258016"/>
              <a:gd name="connsiteX0" fmla="*/ 0 w 7872948"/>
              <a:gd name="connsiteY0" fmla="*/ 1257930 h 1296609"/>
              <a:gd name="connsiteX1" fmla="*/ 1917700 w 7872948"/>
              <a:gd name="connsiteY1" fmla="*/ 178430 h 1296609"/>
              <a:gd name="connsiteX2" fmla="*/ 3810000 w 7872948"/>
              <a:gd name="connsiteY2" fmla="*/ 1232530 h 1296609"/>
              <a:gd name="connsiteX3" fmla="*/ 6120167 w 7872948"/>
              <a:gd name="connsiteY3" fmla="*/ 425 h 1296609"/>
              <a:gd name="connsiteX4" fmla="*/ 7872948 w 7872948"/>
              <a:gd name="connsiteY4" fmla="*/ 1296361 h 1296609"/>
              <a:gd name="connsiteX0" fmla="*/ 0 w 7872948"/>
              <a:gd name="connsiteY0" fmla="*/ 1257930 h 1296609"/>
              <a:gd name="connsiteX1" fmla="*/ 1650430 w 7872948"/>
              <a:gd name="connsiteY1" fmla="*/ 263677 h 1296609"/>
              <a:gd name="connsiteX2" fmla="*/ 3810000 w 7872948"/>
              <a:gd name="connsiteY2" fmla="*/ 1232530 h 1296609"/>
              <a:gd name="connsiteX3" fmla="*/ 6120167 w 7872948"/>
              <a:gd name="connsiteY3" fmla="*/ 425 h 1296609"/>
              <a:gd name="connsiteX4" fmla="*/ 7872948 w 7872948"/>
              <a:gd name="connsiteY4" fmla="*/ 1296361 h 1296609"/>
              <a:gd name="connsiteX0" fmla="*/ 0 w 7872948"/>
              <a:gd name="connsiteY0" fmla="*/ 1257930 h 1296609"/>
              <a:gd name="connsiteX1" fmla="*/ 1650430 w 7872948"/>
              <a:gd name="connsiteY1" fmla="*/ 263677 h 1296609"/>
              <a:gd name="connsiteX2" fmla="*/ 3430071 w 7872948"/>
              <a:gd name="connsiteY2" fmla="*/ 1226591 h 1296609"/>
              <a:gd name="connsiteX3" fmla="*/ 6120167 w 7872948"/>
              <a:gd name="connsiteY3" fmla="*/ 425 h 1296609"/>
              <a:gd name="connsiteX4" fmla="*/ 7872948 w 7872948"/>
              <a:gd name="connsiteY4" fmla="*/ 1296361 h 1296609"/>
              <a:gd name="connsiteX0" fmla="*/ 0 w 7872948"/>
              <a:gd name="connsiteY0" fmla="*/ 1191562 h 1230254"/>
              <a:gd name="connsiteX1" fmla="*/ 1650430 w 7872948"/>
              <a:gd name="connsiteY1" fmla="*/ 197309 h 1230254"/>
              <a:gd name="connsiteX2" fmla="*/ 3430071 w 7872948"/>
              <a:gd name="connsiteY2" fmla="*/ 1160223 h 1230254"/>
              <a:gd name="connsiteX3" fmla="*/ 5639957 w 7872948"/>
              <a:gd name="connsiteY3" fmla="*/ 447 h 1230254"/>
              <a:gd name="connsiteX4" fmla="*/ 7872948 w 7872948"/>
              <a:gd name="connsiteY4" fmla="*/ 1229993 h 1230254"/>
              <a:gd name="connsiteX0" fmla="*/ 0 w 7681228"/>
              <a:gd name="connsiteY0" fmla="*/ 1191632 h 1191632"/>
              <a:gd name="connsiteX1" fmla="*/ 1650430 w 7681228"/>
              <a:gd name="connsiteY1" fmla="*/ 197379 h 1191632"/>
              <a:gd name="connsiteX2" fmla="*/ 3430071 w 7681228"/>
              <a:gd name="connsiteY2" fmla="*/ 1160293 h 1191632"/>
              <a:gd name="connsiteX3" fmla="*/ 5639957 w 7681228"/>
              <a:gd name="connsiteY3" fmla="*/ 517 h 1191632"/>
              <a:gd name="connsiteX4" fmla="*/ 7681228 w 7681228"/>
              <a:gd name="connsiteY4" fmla="*/ 1053214 h 1191632"/>
              <a:gd name="connsiteX0" fmla="*/ 0 w 7681228"/>
              <a:gd name="connsiteY0" fmla="*/ 1191576 h 1191576"/>
              <a:gd name="connsiteX1" fmla="*/ 1650430 w 7681228"/>
              <a:gd name="connsiteY1" fmla="*/ 197323 h 1191576"/>
              <a:gd name="connsiteX2" fmla="*/ 3430071 w 7681228"/>
              <a:gd name="connsiteY2" fmla="*/ 1160237 h 1191576"/>
              <a:gd name="connsiteX3" fmla="*/ 5639957 w 7681228"/>
              <a:gd name="connsiteY3" fmla="*/ 461 h 1191576"/>
              <a:gd name="connsiteX4" fmla="*/ 7681228 w 7681228"/>
              <a:gd name="connsiteY4" fmla="*/ 1053158 h 1191576"/>
              <a:gd name="connsiteX0" fmla="*/ 0 w 7826216"/>
              <a:gd name="connsiteY0" fmla="*/ 1191456 h 1508838"/>
              <a:gd name="connsiteX1" fmla="*/ 1650430 w 7826216"/>
              <a:gd name="connsiteY1" fmla="*/ 197203 h 1508838"/>
              <a:gd name="connsiteX2" fmla="*/ 3430071 w 7826216"/>
              <a:gd name="connsiteY2" fmla="*/ 1160117 h 1508838"/>
              <a:gd name="connsiteX3" fmla="*/ 5639957 w 7826216"/>
              <a:gd name="connsiteY3" fmla="*/ 341 h 1508838"/>
              <a:gd name="connsiteX4" fmla="*/ 7826216 w 7826216"/>
              <a:gd name="connsiteY4" fmla="*/ 1498311 h 1508838"/>
              <a:gd name="connsiteX0" fmla="*/ 0 w 7826216"/>
              <a:gd name="connsiteY0" fmla="*/ 1008617 h 1327197"/>
              <a:gd name="connsiteX1" fmla="*/ 1650430 w 7826216"/>
              <a:gd name="connsiteY1" fmla="*/ 14364 h 1327197"/>
              <a:gd name="connsiteX2" fmla="*/ 3430071 w 7826216"/>
              <a:gd name="connsiteY2" fmla="*/ 977278 h 1327197"/>
              <a:gd name="connsiteX3" fmla="*/ 5725245 w 7826216"/>
              <a:gd name="connsiteY3" fmla="*/ 382 h 1327197"/>
              <a:gd name="connsiteX4" fmla="*/ 7826216 w 7826216"/>
              <a:gd name="connsiteY4" fmla="*/ 1315472 h 1327197"/>
              <a:gd name="connsiteX0" fmla="*/ 0 w 7826216"/>
              <a:gd name="connsiteY0" fmla="*/ 1008617 h 1327197"/>
              <a:gd name="connsiteX1" fmla="*/ 1650430 w 7826216"/>
              <a:gd name="connsiteY1" fmla="*/ 14364 h 1327197"/>
              <a:gd name="connsiteX2" fmla="*/ 3737105 w 7826216"/>
              <a:gd name="connsiteY2" fmla="*/ 1136304 h 1327197"/>
              <a:gd name="connsiteX3" fmla="*/ 5725245 w 7826216"/>
              <a:gd name="connsiteY3" fmla="*/ 382 h 1327197"/>
              <a:gd name="connsiteX4" fmla="*/ 7826216 w 7826216"/>
              <a:gd name="connsiteY4" fmla="*/ 1315472 h 1327197"/>
              <a:gd name="connsiteX0" fmla="*/ 0 w 7826216"/>
              <a:gd name="connsiteY0" fmla="*/ 1008617 h 1327197"/>
              <a:gd name="connsiteX1" fmla="*/ 1650430 w 7826216"/>
              <a:gd name="connsiteY1" fmla="*/ 14364 h 1327197"/>
              <a:gd name="connsiteX2" fmla="*/ 3737105 w 7826216"/>
              <a:gd name="connsiteY2" fmla="*/ 1136304 h 1327197"/>
              <a:gd name="connsiteX3" fmla="*/ 5725245 w 7826216"/>
              <a:gd name="connsiteY3" fmla="*/ 382 h 1327197"/>
              <a:gd name="connsiteX4" fmla="*/ 7826216 w 7826216"/>
              <a:gd name="connsiteY4" fmla="*/ 1315472 h 1327197"/>
              <a:gd name="connsiteX0" fmla="*/ 0 w 7826216"/>
              <a:gd name="connsiteY0" fmla="*/ 1008617 h 1327197"/>
              <a:gd name="connsiteX1" fmla="*/ 1650430 w 7826216"/>
              <a:gd name="connsiteY1" fmla="*/ 14364 h 1327197"/>
              <a:gd name="connsiteX2" fmla="*/ 3737105 w 7826216"/>
              <a:gd name="connsiteY2" fmla="*/ 1136304 h 1327197"/>
              <a:gd name="connsiteX3" fmla="*/ 5725245 w 7826216"/>
              <a:gd name="connsiteY3" fmla="*/ 382 h 1327197"/>
              <a:gd name="connsiteX4" fmla="*/ 7826216 w 7826216"/>
              <a:gd name="connsiteY4" fmla="*/ 1315472 h 1327197"/>
              <a:gd name="connsiteX0" fmla="*/ 0 w 7826216"/>
              <a:gd name="connsiteY0" fmla="*/ 994938 h 1314128"/>
              <a:gd name="connsiteX1" fmla="*/ 1650430 w 7826216"/>
              <a:gd name="connsiteY1" fmla="*/ 685 h 1314128"/>
              <a:gd name="connsiteX2" fmla="*/ 3737105 w 7826216"/>
              <a:gd name="connsiteY2" fmla="*/ 1122625 h 1314128"/>
              <a:gd name="connsiteX3" fmla="*/ 5946991 w 7826216"/>
              <a:gd name="connsiteY3" fmla="*/ 66216 h 1314128"/>
              <a:gd name="connsiteX4" fmla="*/ 7826216 w 7826216"/>
              <a:gd name="connsiteY4" fmla="*/ 1301793 h 1314128"/>
              <a:gd name="connsiteX0" fmla="*/ 0 w 7826216"/>
              <a:gd name="connsiteY0" fmla="*/ 929125 h 1248315"/>
              <a:gd name="connsiteX1" fmla="*/ 1641902 w 7826216"/>
              <a:gd name="connsiteY1" fmla="*/ 30287 h 1248315"/>
              <a:gd name="connsiteX2" fmla="*/ 3737105 w 7826216"/>
              <a:gd name="connsiteY2" fmla="*/ 1056812 h 1248315"/>
              <a:gd name="connsiteX3" fmla="*/ 5946991 w 7826216"/>
              <a:gd name="connsiteY3" fmla="*/ 403 h 1248315"/>
              <a:gd name="connsiteX4" fmla="*/ 7826216 w 7826216"/>
              <a:gd name="connsiteY4" fmla="*/ 1235980 h 1248315"/>
              <a:gd name="connsiteX0" fmla="*/ 0 w 7826216"/>
              <a:gd name="connsiteY0" fmla="*/ 929125 h 1248315"/>
              <a:gd name="connsiteX1" fmla="*/ 1641902 w 7826216"/>
              <a:gd name="connsiteY1" fmla="*/ 30287 h 1248315"/>
              <a:gd name="connsiteX2" fmla="*/ 3941795 w 7826216"/>
              <a:gd name="connsiteY2" fmla="*/ 1088617 h 1248315"/>
              <a:gd name="connsiteX3" fmla="*/ 5946991 w 7826216"/>
              <a:gd name="connsiteY3" fmla="*/ 403 h 1248315"/>
              <a:gd name="connsiteX4" fmla="*/ 7826216 w 7826216"/>
              <a:gd name="connsiteY4" fmla="*/ 1235980 h 1248315"/>
              <a:gd name="connsiteX0" fmla="*/ 0 w 7698285"/>
              <a:gd name="connsiteY0" fmla="*/ 929138 h 1201018"/>
              <a:gd name="connsiteX1" fmla="*/ 1641902 w 7698285"/>
              <a:gd name="connsiteY1" fmla="*/ 30300 h 1201018"/>
              <a:gd name="connsiteX2" fmla="*/ 3941795 w 7698285"/>
              <a:gd name="connsiteY2" fmla="*/ 1088630 h 1201018"/>
              <a:gd name="connsiteX3" fmla="*/ 5946991 w 7698285"/>
              <a:gd name="connsiteY3" fmla="*/ 416 h 1201018"/>
              <a:gd name="connsiteX4" fmla="*/ 7698285 w 7698285"/>
              <a:gd name="connsiteY4" fmla="*/ 1188285 h 1201018"/>
              <a:gd name="connsiteX0" fmla="*/ 0 w 7698285"/>
              <a:gd name="connsiteY0" fmla="*/ 929194 h 1188341"/>
              <a:gd name="connsiteX1" fmla="*/ 1641902 w 7698285"/>
              <a:gd name="connsiteY1" fmla="*/ 30356 h 1188341"/>
              <a:gd name="connsiteX2" fmla="*/ 3941795 w 7698285"/>
              <a:gd name="connsiteY2" fmla="*/ 1088686 h 1188341"/>
              <a:gd name="connsiteX3" fmla="*/ 5946991 w 7698285"/>
              <a:gd name="connsiteY3" fmla="*/ 472 h 1188341"/>
              <a:gd name="connsiteX4" fmla="*/ 7698285 w 7698285"/>
              <a:gd name="connsiteY4" fmla="*/ 1188341 h 1188341"/>
              <a:gd name="connsiteX0" fmla="*/ 0 w 7766515"/>
              <a:gd name="connsiteY0" fmla="*/ 1064367 h 1188341"/>
              <a:gd name="connsiteX1" fmla="*/ 1710132 w 7766515"/>
              <a:gd name="connsiteY1" fmla="*/ 30356 h 1188341"/>
              <a:gd name="connsiteX2" fmla="*/ 4010025 w 7766515"/>
              <a:gd name="connsiteY2" fmla="*/ 1088686 h 1188341"/>
              <a:gd name="connsiteX3" fmla="*/ 6015221 w 7766515"/>
              <a:gd name="connsiteY3" fmla="*/ 472 h 1188341"/>
              <a:gd name="connsiteX4" fmla="*/ 7766515 w 7766515"/>
              <a:gd name="connsiteY4" fmla="*/ 1188341 h 1188341"/>
              <a:gd name="connsiteX0" fmla="*/ 0 w 7809158"/>
              <a:gd name="connsiteY0" fmla="*/ 682705 h 1188341"/>
              <a:gd name="connsiteX1" fmla="*/ 1752775 w 7809158"/>
              <a:gd name="connsiteY1" fmla="*/ 30356 h 1188341"/>
              <a:gd name="connsiteX2" fmla="*/ 4052668 w 7809158"/>
              <a:gd name="connsiteY2" fmla="*/ 1088686 h 1188341"/>
              <a:gd name="connsiteX3" fmla="*/ 6057864 w 7809158"/>
              <a:gd name="connsiteY3" fmla="*/ 472 h 1188341"/>
              <a:gd name="connsiteX4" fmla="*/ 7809158 w 7809158"/>
              <a:gd name="connsiteY4" fmla="*/ 1188341 h 1188341"/>
              <a:gd name="connsiteX0" fmla="*/ 0 w 7809158"/>
              <a:gd name="connsiteY0" fmla="*/ 682705 h 1188341"/>
              <a:gd name="connsiteX1" fmla="*/ 1752775 w 7809158"/>
              <a:gd name="connsiteY1" fmla="*/ 30356 h 1188341"/>
              <a:gd name="connsiteX2" fmla="*/ 4052668 w 7809158"/>
              <a:gd name="connsiteY2" fmla="*/ 1088686 h 1188341"/>
              <a:gd name="connsiteX3" fmla="*/ 6057864 w 7809158"/>
              <a:gd name="connsiteY3" fmla="*/ 472 h 1188341"/>
              <a:gd name="connsiteX4" fmla="*/ 7809158 w 7809158"/>
              <a:gd name="connsiteY4" fmla="*/ 1188341 h 1188341"/>
              <a:gd name="connsiteX0" fmla="*/ 0 w 7800630"/>
              <a:gd name="connsiteY0" fmla="*/ 1104124 h 1188341"/>
              <a:gd name="connsiteX1" fmla="*/ 1744247 w 7800630"/>
              <a:gd name="connsiteY1" fmla="*/ 30356 h 1188341"/>
              <a:gd name="connsiteX2" fmla="*/ 4044140 w 7800630"/>
              <a:gd name="connsiteY2" fmla="*/ 1088686 h 1188341"/>
              <a:gd name="connsiteX3" fmla="*/ 6049336 w 7800630"/>
              <a:gd name="connsiteY3" fmla="*/ 472 h 1188341"/>
              <a:gd name="connsiteX4" fmla="*/ 7800630 w 7800630"/>
              <a:gd name="connsiteY4" fmla="*/ 1188341 h 1188341"/>
              <a:gd name="connsiteX0" fmla="*/ 0 w 7800630"/>
              <a:gd name="connsiteY0" fmla="*/ 1120027 h 1188341"/>
              <a:gd name="connsiteX1" fmla="*/ 1744247 w 7800630"/>
              <a:gd name="connsiteY1" fmla="*/ 30356 h 1188341"/>
              <a:gd name="connsiteX2" fmla="*/ 4044140 w 7800630"/>
              <a:gd name="connsiteY2" fmla="*/ 1088686 h 1188341"/>
              <a:gd name="connsiteX3" fmla="*/ 6049336 w 7800630"/>
              <a:gd name="connsiteY3" fmla="*/ 472 h 1188341"/>
              <a:gd name="connsiteX4" fmla="*/ 7800630 w 7800630"/>
              <a:gd name="connsiteY4" fmla="*/ 1188341 h 1188341"/>
              <a:gd name="connsiteX0" fmla="*/ 0 w 7800630"/>
              <a:gd name="connsiteY0" fmla="*/ 1120027 h 1188341"/>
              <a:gd name="connsiteX1" fmla="*/ 1744247 w 7800630"/>
              <a:gd name="connsiteY1" fmla="*/ 30356 h 1188341"/>
              <a:gd name="connsiteX2" fmla="*/ 4044140 w 7800630"/>
              <a:gd name="connsiteY2" fmla="*/ 1088686 h 1188341"/>
              <a:gd name="connsiteX3" fmla="*/ 6049336 w 7800630"/>
              <a:gd name="connsiteY3" fmla="*/ 472 h 1188341"/>
              <a:gd name="connsiteX4" fmla="*/ 7800630 w 7800630"/>
              <a:gd name="connsiteY4" fmla="*/ 1188341 h 1188341"/>
              <a:gd name="connsiteX0" fmla="*/ 0 w 7851801"/>
              <a:gd name="connsiteY0" fmla="*/ 1120082 h 1120082"/>
              <a:gd name="connsiteX1" fmla="*/ 1744247 w 7851801"/>
              <a:gd name="connsiteY1" fmla="*/ 30411 h 1120082"/>
              <a:gd name="connsiteX2" fmla="*/ 4044140 w 7851801"/>
              <a:gd name="connsiteY2" fmla="*/ 1088741 h 1120082"/>
              <a:gd name="connsiteX3" fmla="*/ 6049336 w 7851801"/>
              <a:gd name="connsiteY3" fmla="*/ 527 h 1120082"/>
              <a:gd name="connsiteX4" fmla="*/ 7851801 w 7851801"/>
              <a:gd name="connsiteY4" fmla="*/ 1061175 h 1120082"/>
              <a:gd name="connsiteX0" fmla="*/ 0 w 7851801"/>
              <a:gd name="connsiteY0" fmla="*/ 1120082 h 1120082"/>
              <a:gd name="connsiteX1" fmla="*/ 1744247 w 7851801"/>
              <a:gd name="connsiteY1" fmla="*/ 30411 h 1120082"/>
              <a:gd name="connsiteX2" fmla="*/ 4044140 w 7851801"/>
              <a:gd name="connsiteY2" fmla="*/ 1088741 h 1120082"/>
              <a:gd name="connsiteX3" fmla="*/ 6049336 w 7851801"/>
              <a:gd name="connsiteY3" fmla="*/ 527 h 1120082"/>
              <a:gd name="connsiteX4" fmla="*/ 7851801 w 7851801"/>
              <a:gd name="connsiteY4" fmla="*/ 1061175 h 1120082"/>
              <a:gd name="connsiteX0" fmla="*/ 0 w 7851801"/>
              <a:gd name="connsiteY0" fmla="*/ 1120082 h 1120082"/>
              <a:gd name="connsiteX1" fmla="*/ 1744247 w 7851801"/>
              <a:gd name="connsiteY1" fmla="*/ 30411 h 1120082"/>
              <a:gd name="connsiteX2" fmla="*/ 4044140 w 7851801"/>
              <a:gd name="connsiteY2" fmla="*/ 1088741 h 1120082"/>
              <a:gd name="connsiteX3" fmla="*/ 6049336 w 7851801"/>
              <a:gd name="connsiteY3" fmla="*/ 527 h 1120082"/>
              <a:gd name="connsiteX4" fmla="*/ 7851801 w 7851801"/>
              <a:gd name="connsiteY4" fmla="*/ 1061175 h 1120082"/>
              <a:gd name="connsiteX0" fmla="*/ 0 w 7851801"/>
              <a:gd name="connsiteY0" fmla="*/ 1119555 h 1119555"/>
              <a:gd name="connsiteX1" fmla="*/ 1744247 w 7851801"/>
              <a:gd name="connsiteY1" fmla="*/ 29884 h 1119555"/>
              <a:gd name="connsiteX2" fmla="*/ 4044140 w 7851801"/>
              <a:gd name="connsiteY2" fmla="*/ 1088214 h 1119555"/>
              <a:gd name="connsiteX3" fmla="*/ 6049336 w 7851801"/>
              <a:gd name="connsiteY3" fmla="*/ 0 h 1119555"/>
              <a:gd name="connsiteX4" fmla="*/ 7851801 w 7851801"/>
              <a:gd name="connsiteY4" fmla="*/ 1060648 h 1119555"/>
              <a:gd name="connsiteX0" fmla="*/ 0 w 7851801"/>
              <a:gd name="connsiteY0" fmla="*/ 1119555 h 1119555"/>
              <a:gd name="connsiteX1" fmla="*/ 1744247 w 7851801"/>
              <a:gd name="connsiteY1" fmla="*/ 29884 h 1119555"/>
              <a:gd name="connsiteX2" fmla="*/ 4044140 w 7851801"/>
              <a:gd name="connsiteY2" fmla="*/ 1088214 h 1119555"/>
              <a:gd name="connsiteX3" fmla="*/ 6049336 w 7851801"/>
              <a:gd name="connsiteY3" fmla="*/ 0 h 1119555"/>
              <a:gd name="connsiteX4" fmla="*/ 7851801 w 7851801"/>
              <a:gd name="connsiteY4" fmla="*/ 1060648 h 1119555"/>
              <a:gd name="connsiteX0" fmla="*/ 0 w 7851801"/>
              <a:gd name="connsiteY0" fmla="*/ 1119555 h 1119555"/>
              <a:gd name="connsiteX1" fmla="*/ 2349784 w 7851801"/>
              <a:gd name="connsiteY1" fmla="*/ 13981 h 1119555"/>
              <a:gd name="connsiteX2" fmla="*/ 4044140 w 7851801"/>
              <a:gd name="connsiteY2" fmla="*/ 1088214 h 1119555"/>
              <a:gd name="connsiteX3" fmla="*/ 6049336 w 7851801"/>
              <a:gd name="connsiteY3" fmla="*/ 0 h 1119555"/>
              <a:gd name="connsiteX4" fmla="*/ 7851801 w 7851801"/>
              <a:gd name="connsiteY4" fmla="*/ 1060648 h 1119555"/>
              <a:gd name="connsiteX0" fmla="*/ 0 w 7118332"/>
              <a:gd name="connsiteY0" fmla="*/ 1079799 h 1088237"/>
              <a:gd name="connsiteX1" fmla="*/ 1616315 w 7118332"/>
              <a:gd name="connsiteY1" fmla="*/ 13981 h 1088237"/>
              <a:gd name="connsiteX2" fmla="*/ 3310671 w 7118332"/>
              <a:gd name="connsiteY2" fmla="*/ 1088214 h 1088237"/>
              <a:gd name="connsiteX3" fmla="*/ 5315867 w 7118332"/>
              <a:gd name="connsiteY3" fmla="*/ 0 h 1088237"/>
              <a:gd name="connsiteX4" fmla="*/ 7118332 w 7118332"/>
              <a:gd name="connsiteY4" fmla="*/ 1060648 h 1088237"/>
              <a:gd name="connsiteX0" fmla="*/ 0 w 7118332"/>
              <a:gd name="connsiteY0" fmla="*/ 1079799 h 1088237"/>
              <a:gd name="connsiteX1" fmla="*/ 1616315 w 7118332"/>
              <a:gd name="connsiteY1" fmla="*/ 13981 h 1088237"/>
              <a:gd name="connsiteX2" fmla="*/ 3310671 w 7118332"/>
              <a:gd name="connsiteY2" fmla="*/ 1088214 h 1088237"/>
              <a:gd name="connsiteX3" fmla="*/ 5315867 w 7118332"/>
              <a:gd name="connsiteY3" fmla="*/ 0 h 1088237"/>
              <a:gd name="connsiteX4" fmla="*/ 7118332 w 7118332"/>
              <a:gd name="connsiteY4" fmla="*/ 1060648 h 1088237"/>
              <a:gd name="connsiteX0" fmla="*/ 0 w 7118332"/>
              <a:gd name="connsiteY0" fmla="*/ 1065820 h 1074258"/>
              <a:gd name="connsiteX1" fmla="*/ 1616315 w 7118332"/>
              <a:gd name="connsiteY1" fmla="*/ 2 h 1074258"/>
              <a:gd name="connsiteX2" fmla="*/ 3310671 w 7118332"/>
              <a:gd name="connsiteY2" fmla="*/ 1074235 h 1074258"/>
              <a:gd name="connsiteX3" fmla="*/ 4974720 w 7118332"/>
              <a:gd name="connsiteY3" fmla="*/ 1924 h 1074258"/>
              <a:gd name="connsiteX4" fmla="*/ 7118332 w 7118332"/>
              <a:gd name="connsiteY4" fmla="*/ 1046669 h 1074258"/>
              <a:gd name="connsiteX0" fmla="*/ 0 w 6623667"/>
              <a:gd name="connsiteY0" fmla="*/ 1065820 h 1074258"/>
              <a:gd name="connsiteX1" fmla="*/ 1616315 w 6623667"/>
              <a:gd name="connsiteY1" fmla="*/ 2 h 1074258"/>
              <a:gd name="connsiteX2" fmla="*/ 3310671 w 6623667"/>
              <a:gd name="connsiteY2" fmla="*/ 1074235 h 1074258"/>
              <a:gd name="connsiteX3" fmla="*/ 4974720 w 6623667"/>
              <a:gd name="connsiteY3" fmla="*/ 1924 h 1074258"/>
              <a:gd name="connsiteX4" fmla="*/ 6623667 w 6623667"/>
              <a:gd name="connsiteY4" fmla="*/ 1038718 h 1074258"/>
              <a:gd name="connsiteX0" fmla="*/ 0 w 6478679"/>
              <a:gd name="connsiteY0" fmla="*/ 1065820 h 1074258"/>
              <a:gd name="connsiteX1" fmla="*/ 1616315 w 6478679"/>
              <a:gd name="connsiteY1" fmla="*/ 2 h 1074258"/>
              <a:gd name="connsiteX2" fmla="*/ 3310671 w 6478679"/>
              <a:gd name="connsiteY2" fmla="*/ 1074235 h 1074258"/>
              <a:gd name="connsiteX3" fmla="*/ 4974720 w 6478679"/>
              <a:gd name="connsiteY3" fmla="*/ 1924 h 1074258"/>
              <a:gd name="connsiteX4" fmla="*/ 6478679 w 6478679"/>
              <a:gd name="connsiteY4" fmla="*/ 1070523 h 1074258"/>
              <a:gd name="connsiteX0" fmla="*/ 0 w 6700425"/>
              <a:gd name="connsiteY0" fmla="*/ 1065820 h 1074258"/>
              <a:gd name="connsiteX1" fmla="*/ 1616315 w 6700425"/>
              <a:gd name="connsiteY1" fmla="*/ 2 h 1074258"/>
              <a:gd name="connsiteX2" fmla="*/ 3310671 w 6700425"/>
              <a:gd name="connsiteY2" fmla="*/ 1074235 h 1074258"/>
              <a:gd name="connsiteX3" fmla="*/ 4974720 w 6700425"/>
              <a:gd name="connsiteY3" fmla="*/ 1924 h 1074258"/>
              <a:gd name="connsiteX4" fmla="*/ 6700425 w 6700425"/>
              <a:gd name="connsiteY4" fmla="*/ 1038717 h 1074258"/>
              <a:gd name="connsiteX0" fmla="*/ 0 w 6700425"/>
              <a:gd name="connsiteY0" fmla="*/ 1127507 h 1135945"/>
              <a:gd name="connsiteX1" fmla="*/ 1616315 w 6700425"/>
              <a:gd name="connsiteY1" fmla="*/ 61689 h 1135945"/>
              <a:gd name="connsiteX2" fmla="*/ 3310671 w 6700425"/>
              <a:gd name="connsiteY2" fmla="*/ 1135922 h 1135945"/>
              <a:gd name="connsiteX3" fmla="*/ 5034421 w 6700425"/>
              <a:gd name="connsiteY3" fmla="*/ 0 h 1135945"/>
              <a:gd name="connsiteX4" fmla="*/ 6700425 w 6700425"/>
              <a:gd name="connsiteY4" fmla="*/ 1100404 h 1135945"/>
              <a:gd name="connsiteX0" fmla="*/ 0 w 6700425"/>
              <a:gd name="connsiteY0" fmla="*/ 1127507 h 1135945"/>
              <a:gd name="connsiteX1" fmla="*/ 1616315 w 6700425"/>
              <a:gd name="connsiteY1" fmla="*/ 61689 h 1135945"/>
              <a:gd name="connsiteX2" fmla="*/ 3310671 w 6700425"/>
              <a:gd name="connsiteY2" fmla="*/ 1135922 h 1135945"/>
              <a:gd name="connsiteX3" fmla="*/ 5034421 w 6700425"/>
              <a:gd name="connsiteY3" fmla="*/ 0 h 1135945"/>
              <a:gd name="connsiteX4" fmla="*/ 6700425 w 6700425"/>
              <a:gd name="connsiteY4" fmla="*/ 1100404 h 1135945"/>
              <a:gd name="connsiteX0" fmla="*/ 0 w 6700425"/>
              <a:gd name="connsiteY0" fmla="*/ 1127507 h 1135945"/>
              <a:gd name="connsiteX1" fmla="*/ 1616315 w 6700425"/>
              <a:gd name="connsiteY1" fmla="*/ 61689 h 1135945"/>
              <a:gd name="connsiteX2" fmla="*/ 3310671 w 6700425"/>
              <a:gd name="connsiteY2" fmla="*/ 1135922 h 1135945"/>
              <a:gd name="connsiteX3" fmla="*/ 5034421 w 6700425"/>
              <a:gd name="connsiteY3" fmla="*/ 0 h 1135945"/>
              <a:gd name="connsiteX4" fmla="*/ 6700425 w 6700425"/>
              <a:gd name="connsiteY4" fmla="*/ 1100404 h 1135945"/>
              <a:gd name="connsiteX0" fmla="*/ 0 w 6700425"/>
              <a:gd name="connsiteY0" fmla="*/ 1127507 h 1135945"/>
              <a:gd name="connsiteX1" fmla="*/ 1616315 w 6700425"/>
              <a:gd name="connsiteY1" fmla="*/ 61689 h 1135945"/>
              <a:gd name="connsiteX2" fmla="*/ 3310671 w 6700425"/>
              <a:gd name="connsiteY2" fmla="*/ 1135922 h 1135945"/>
              <a:gd name="connsiteX3" fmla="*/ 5034421 w 6700425"/>
              <a:gd name="connsiteY3" fmla="*/ 0 h 1135945"/>
              <a:gd name="connsiteX4" fmla="*/ 6700425 w 6700425"/>
              <a:gd name="connsiteY4" fmla="*/ 1100404 h 1135945"/>
              <a:gd name="connsiteX0" fmla="*/ 0 w 6700425"/>
              <a:gd name="connsiteY0" fmla="*/ 1127507 h 1135922"/>
              <a:gd name="connsiteX1" fmla="*/ 1616315 w 6700425"/>
              <a:gd name="connsiteY1" fmla="*/ 61689 h 1135922"/>
              <a:gd name="connsiteX2" fmla="*/ 3310671 w 6700425"/>
              <a:gd name="connsiteY2" fmla="*/ 1135922 h 1135922"/>
              <a:gd name="connsiteX3" fmla="*/ 5034421 w 6700425"/>
              <a:gd name="connsiteY3" fmla="*/ 0 h 1135922"/>
              <a:gd name="connsiteX4" fmla="*/ 6700425 w 6700425"/>
              <a:gd name="connsiteY4" fmla="*/ 1100404 h 1135922"/>
              <a:gd name="connsiteX0" fmla="*/ 0 w 6700425"/>
              <a:gd name="connsiteY0" fmla="*/ 1127509 h 1135924"/>
              <a:gd name="connsiteX1" fmla="*/ 1616315 w 6700425"/>
              <a:gd name="connsiteY1" fmla="*/ 61691 h 1135924"/>
              <a:gd name="connsiteX2" fmla="*/ 3310671 w 6700425"/>
              <a:gd name="connsiteY2" fmla="*/ 1135924 h 1135924"/>
              <a:gd name="connsiteX3" fmla="*/ 5034421 w 6700425"/>
              <a:gd name="connsiteY3" fmla="*/ 2 h 1135924"/>
              <a:gd name="connsiteX4" fmla="*/ 6700425 w 6700425"/>
              <a:gd name="connsiteY4" fmla="*/ 1100406 h 1135924"/>
              <a:gd name="connsiteX0" fmla="*/ 0 w 6700425"/>
              <a:gd name="connsiteY0" fmla="*/ 1127509 h 1135924"/>
              <a:gd name="connsiteX1" fmla="*/ 1616315 w 6700425"/>
              <a:gd name="connsiteY1" fmla="*/ 61691 h 1135924"/>
              <a:gd name="connsiteX2" fmla="*/ 3310671 w 6700425"/>
              <a:gd name="connsiteY2" fmla="*/ 1135924 h 1135924"/>
              <a:gd name="connsiteX3" fmla="*/ 5034421 w 6700425"/>
              <a:gd name="connsiteY3" fmla="*/ 2 h 1135924"/>
              <a:gd name="connsiteX4" fmla="*/ 6700425 w 6700425"/>
              <a:gd name="connsiteY4" fmla="*/ 1100406 h 1135924"/>
              <a:gd name="connsiteX0" fmla="*/ 0 w 6700425"/>
              <a:gd name="connsiteY0" fmla="*/ 1127509 h 1135924"/>
              <a:gd name="connsiteX1" fmla="*/ 1616315 w 6700425"/>
              <a:gd name="connsiteY1" fmla="*/ 61691 h 1135924"/>
              <a:gd name="connsiteX2" fmla="*/ 3310671 w 6700425"/>
              <a:gd name="connsiteY2" fmla="*/ 1135924 h 1135924"/>
              <a:gd name="connsiteX3" fmla="*/ 5034421 w 6700425"/>
              <a:gd name="connsiteY3" fmla="*/ 2 h 1135924"/>
              <a:gd name="connsiteX4" fmla="*/ 6700425 w 6700425"/>
              <a:gd name="connsiteY4" fmla="*/ 1072905 h 1135924"/>
              <a:gd name="connsiteX0" fmla="*/ 0 w 6715173"/>
              <a:gd name="connsiteY0" fmla="*/ 1127509 h 1135924"/>
              <a:gd name="connsiteX1" fmla="*/ 1616315 w 6715173"/>
              <a:gd name="connsiteY1" fmla="*/ 61691 h 1135924"/>
              <a:gd name="connsiteX2" fmla="*/ 3310671 w 6715173"/>
              <a:gd name="connsiteY2" fmla="*/ 1135924 h 1135924"/>
              <a:gd name="connsiteX3" fmla="*/ 5034421 w 6715173"/>
              <a:gd name="connsiteY3" fmla="*/ 2 h 1135924"/>
              <a:gd name="connsiteX4" fmla="*/ 6715173 w 6715173"/>
              <a:gd name="connsiteY4" fmla="*/ 1059155 h 113592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715173" h="1135924">
                <a:moveTo>
                  <a:pt x="0" y="1127509"/>
                </a:moveTo>
                <a:cubicBezTo>
                  <a:pt x="507007" y="1133134"/>
                  <a:pt x="1064537" y="60289"/>
                  <a:pt x="1616315" y="61691"/>
                </a:cubicBezTo>
                <a:cubicBezTo>
                  <a:pt x="2168093" y="63093"/>
                  <a:pt x="2778719" y="1127987"/>
                  <a:pt x="3310671" y="1135924"/>
                </a:cubicBezTo>
                <a:cubicBezTo>
                  <a:pt x="3866607" y="1117437"/>
                  <a:pt x="4488155" y="10816"/>
                  <a:pt x="5034421" y="2"/>
                </a:cubicBezTo>
                <a:cubicBezTo>
                  <a:pt x="5562285" y="-1785"/>
                  <a:pt x="6713956" y="1071307"/>
                  <a:pt x="6715173" y="1059155"/>
                </a:cubicBezTo>
              </a:path>
            </a:pathLst>
          </a:custGeom>
          <a:ln w="76200">
            <a:solidFill>
              <a:schemeClr val="tx1"/>
            </a:solidFill>
          </a:ln>
        </p:spPr>
        <p:style>
          <a:lnRef idx="1">
            <a:schemeClr val="accent1"/>
          </a:lnRef>
          <a:fillRef idx="0">
            <a:schemeClr val="accent1"/>
          </a:fillRef>
          <a:effectRef idx="0">
            <a:schemeClr val="accent1"/>
          </a:effectRef>
          <a:fontRef idx="minor">
            <a:schemeClr val="tx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grpSp>
        <p:nvGrpSpPr>
          <p:cNvPr id="5" name="组合 4"/>
          <p:cNvGrpSpPr/>
          <p:nvPr/>
        </p:nvGrpSpPr>
        <p:grpSpPr>
          <a:xfrm>
            <a:off x="7143181" y="2647917"/>
            <a:ext cx="1050303" cy="1050303"/>
            <a:chOff x="1979712" y="3723878"/>
            <a:chExt cx="1050303" cy="1050303"/>
          </a:xfrm>
        </p:grpSpPr>
        <p:grpSp>
          <p:nvGrpSpPr>
            <p:cNvPr id="6" name="组合 5"/>
            <p:cNvGrpSpPr/>
            <p:nvPr/>
          </p:nvGrpSpPr>
          <p:grpSpPr>
            <a:xfrm>
              <a:off x="1979712" y="3723878"/>
              <a:ext cx="1050303" cy="1050303"/>
              <a:chOff x="1695226" y="3321784"/>
              <a:chExt cx="1250759" cy="1250759"/>
            </a:xfrm>
          </p:grpSpPr>
          <p:sp>
            <p:nvSpPr>
              <p:cNvPr id="8" name="椭圆 7"/>
              <p:cNvSpPr/>
              <p:nvPr/>
            </p:nvSpPr>
            <p:spPr>
              <a:xfrm>
                <a:off x="1695226" y="3321784"/>
                <a:ext cx="1250759" cy="1250759"/>
              </a:xfrm>
              <a:prstGeom prst="ellipse">
                <a:avLst/>
              </a:prstGeom>
              <a:gradFill flip="none" rotWithShape="1">
                <a:gsLst>
                  <a:gs pos="100000">
                    <a:srgbClr val="FCFCFC"/>
                  </a:gs>
                  <a:gs pos="0">
                    <a:schemeClr val="bg1">
                      <a:lumMod val="85000"/>
                    </a:schemeClr>
                  </a:gs>
                </a:gsLst>
                <a:lin ang="7200000" scaled="0"/>
                <a:tileRect/>
              </a:gradFill>
              <a:ln w="12700">
                <a:gradFill>
                  <a:gsLst>
                    <a:gs pos="89000">
                      <a:schemeClr val="bg1">
                        <a:lumMod val="85000"/>
                      </a:schemeClr>
                    </a:gs>
                    <a:gs pos="0">
                      <a:schemeClr val="bg1"/>
                    </a:gs>
                  </a:gsLst>
                  <a:lin ang="7200000" scaled="0"/>
                </a:gradFill>
              </a:ln>
              <a:effectLst>
                <a:outerShdw blurRad="127000" dist="381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4BC1DC"/>
                  </a:solidFill>
                  <a:effectLst/>
                  <a:uLnTx/>
                  <a:uFillTx/>
                  <a:latin typeface="微软雅黑"/>
                  <a:ea typeface="微软雅黑"/>
                  <a:cs typeface="+mn-cs"/>
                </a:endParaRPr>
              </a:p>
            </p:txBody>
          </p:sp>
          <p:sp>
            <p:nvSpPr>
              <p:cNvPr id="9" name="椭圆 8"/>
              <p:cNvSpPr/>
              <p:nvPr/>
            </p:nvSpPr>
            <p:spPr>
              <a:xfrm>
                <a:off x="1826937" y="3453495"/>
                <a:ext cx="987336" cy="987336"/>
              </a:xfrm>
              <a:prstGeom prst="ellipse">
                <a:avLst/>
              </a:prstGeom>
              <a:solidFill>
                <a:schemeClr val="accent2"/>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7" name="TextBox 77"/>
            <p:cNvSpPr txBox="1"/>
            <p:nvPr/>
          </p:nvSpPr>
          <p:spPr>
            <a:xfrm>
              <a:off x="2249076" y="3910326"/>
              <a:ext cx="500458" cy="707886"/>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4000" b="1" i="0" u="none" strike="noStrike" kern="1200" cap="none" spc="0" normalizeH="0" baseline="0" noProof="0" dirty="0" smtClean="0">
                  <a:ln>
                    <a:noFill/>
                  </a:ln>
                  <a:solidFill>
                    <a:srgbClr val="FFFFFF"/>
                  </a:solidFill>
                  <a:effectLst/>
                  <a:uLnTx/>
                  <a:uFillTx/>
                  <a:latin typeface="微软雅黑"/>
                  <a:ea typeface="微软雅黑"/>
                  <a:cs typeface="+mn-cs"/>
                </a:rPr>
                <a:t>5</a:t>
              </a:r>
              <a:endParaRPr kumimoji="0" lang="zh-CN" altLang="en-US" sz="4000" b="1" i="0" u="none" strike="noStrike" kern="1200" cap="none" spc="0" normalizeH="0" baseline="0" noProof="0" dirty="0">
                <a:ln>
                  <a:noFill/>
                </a:ln>
                <a:solidFill>
                  <a:srgbClr val="FFFFFF"/>
                </a:solidFill>
                <a:effectLst/>
                <a:uLnTx/>
                <a:uFillTx/>
                <a:latin typeface="微软雅黑"/>
                <a:ea typeface="微软雅黑"/>
                <a:cs typeface="+mn-cs"/>
              </a:endParaRPr>
            </a:p>
          </p:txBody>
        </p:sp>
      </p:grpSp>
      <p:grpSp>
        <p:nvGrpSpPr>
          <p:cNvPr id="10" name="组合 9"/>
          <p:cNvGrpSpPr/>
          <p:nvPr/>
        </p:nvGrpSpPr>
        <p:grpSpPr>
          <a:xfrm>
            <a:off x="5600856" y="1565249"/>
            <a:ext cx="1050303" cy="1050303"/>
            <a:chOff x="1979712" y="3723878"/>
            <a:chExt cx="1050303" cy="1050303"/>
          </a:xfrm>
        </p:grpSpPr>
        <p:grpSp>
          <p:nvGrpSpPr>
            <p:cNvPr id="11" name="组合 10"/>
            <p:cNvGrpSpPr/>
            <p:nvPr/>
          </p:nvGrpSpPr>
          <p:grpSpPr>
            <a:xfrm>
              <a:off x="1979712" y="3723878"/>
              <a:ext cx="1050303" cy="1050303"/>
              <a:chOff x="1695226" y="3321784"/>
              <a:chExt cx="1250759" cy="1250759"/>
            </a:xfrm>
          </p:grpSpPr>
          <p:sp>
            <p:nvSpPr>
              <p:cNvPr id="13" name="椭圆 12"/>
              <p:cNvSpPr/>
              <p:nvPr/>
            </p:nvSpPr>
            <p:spPr>
              <a:xfrm>
                <a:off x="1695226" y="3321784"/>
                <a:ext cx="1250759" cy="1250759"/>
              </a:xfrm>
              <a:prstGeom prst="ellipse">
                <a:avLst/>
              </a:prstGeom>
              <a:gradFill flip="none" rotWithShape="1">
                <a:gsLst>
                  <a:gs pos="100000">
                    <a:srgbClr val="FCFCFC"/>
                  </a:gs>
                  <a:gs pos="0">
                    <a:schemeClr val="bg1">
                      <a:lumMod val="85000"/>
                    </a:schemeClr>
                  </a:gs>
                </a:gsLst>
                <a:lin ang="7200000" scaled="0"/>
                <a:tileRect/>
              </a:gradFill>
              <a:ln w="12700">
                <a:gradFill>
                  <a:gsLst>
                    <a:gs pos="89000">
                      <a:schemeClr val="bg1">
                        <a:lumMod val="85000"/>
                      </a:schemeClr>
                    </a:gs>
                    <a:gs pos="0">
                      <a:schemeClr val="bg1"/>
                    </a:gs>
                  </a:gsLst>
                  <a:lin ang="7200000" scaled="0"/>
                </a:gradFill>
              </a:ln>
              <a:effectLst>
                <a:outerShdw blurRad="127000" dist="381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4BC1DC"/>
                  </a:solidFill>
                  <a:effectLst/>
                  <a:uLnTx/>
                  <a:uFillTx/>
                  <a:latin typeface="微软雅黑"/>
                  <a:ea typeface="微软雅黑"/>
                  <a:cs typeface="+mn-cs"/>
                </a:endParaRPr>
              </a:p>
            </p:txBody>
          </p:sp>
          <p:sp>
            <p:nvSpPr>
              <p:cNvPr id="14" name="椭圆 13"/>
              <p:cNvSpPr/>
              <p:nvPr/>
            </p:nvSpPr>
            <p:spPr>
              <a:xfrm>
                <a:off x="1826937" y="3453495"/>
                <a:ext cx="987336" cy="987336"/>
              </a:xfrm>
              <a:prstGeom prst="ellipse">
                <a:avLst/>
              </a:prstGeom>
              <a:solidFill>
                <a:schemeClr val="accent4"/>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12" name="TextBox 72"/>
            <p:cNvSpPr txBox="1"/>
            <p:nvPr/>
          </p:nvSpPr>
          <p:spPr>
            <a:xfrm>
              <a:off x="2249076" y="3910326"/>
              <a:ext cx="500458" cy="707886"/>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4000" b="1" i="0" u="none" strike="noStrike" kern="1200" cap="none" spc="0" normalizeH="0" baseline="0" noProof="0" dirty="0" smtClean="0">
                  <a:ln>
                    <a:noFill/>
                  </a:ln>
                  <a:solidFill>
                    <a:srgbClr val="FFFFFF"/>
                  </a:solidFill>
                  <a:effectLst/>
                  <a:uLnTx/>
                  <a:uFillTx/>
                  <a:latin typeface="微软雅黑"/>
                  <a:ea typeface="微软雅黑"/>
                  <a:cs typeface="+mn-cs"/>
                </a:rPr>
                <a:t>4</a:t>
              </a:r>
              <a:endParaRPr kumimoji="0" lang="zh-CN" altLang="en-US" sz="4000" b="1" i="0" u="none" strike="noStrike" kern="1200" cap="none" spc="0" normalizeH="0" baseline="0" noProof="0" dirty="0">
                <a:ln>
                  <a:noFill/>
                </a:ln>
                <a:solidFill>
                  <a:srgbClr val="FFFFFF"/>
                </a:solidFill>
                <a:effectLst/>
                <a:uLnTx/>
                <a:uFillTx/>
                <a:latin typeface="微软雅黑"/>
                <a:ea typeface="微软雅黑"/>
                <a:cs typeface="+mn-cs"/>
              </a:endParaRPr>
            </a:p>
          </p:txBody>
        </p:sp>
      </p:grpSp>
      <p:grpSp>
        <p:nvGrpSpPr>
          <p:cNvPr id="15" name="组合 14"/>
          <p:cNvGrpSpPr/>
          <p:nvPr/>
        </p:nvGrpSpPr>
        <p:grpSpPr>
          <a:xfrm>
            <a:off x="4008788" y="2650771"/>
            <a:ext cx="1050303" cy="1050303"/>
            <a:chOff x="1979712" y="3723878"/>
            <a:chExt cx="1050303" cy="1050303"/>
          </a:xfrm>
        </p:grpSpPr>
        <p:grpSp>
          <p:nvGrpSpPr>
            <p:cNvPr id="16" name="组合 15"/>
            <p:cNvGrpSpPr/>
            <p:nvPr/>
          </p:nvGrpSpPr>
          <p:grpSpPr>
            <a:xfrm>
              <a:off x="1979712" y="3723878"/>
              <a:ext cx="1050303" cy="1050303"/>
              <a:chOff x="1695226" y="3321784"/>
              <a:chExt cx="1250759" cy="1250759"/>
            </a:xfrm>
          </p:grpSpPr>
          <p:sp>
            <p:nvSpPr>
              <p:cNvPr id="18" name="椭圆 17"/>
              <p:cNvSpPr/>
              <p:nvPr/>
            </p:nvSpPr>
            <p:spPr>
              <a:xfrm>
                <a:off x="1695226" y="3321784"/>
                <a:ext cx="1250759" cy="1250759"/>
              </a:xfrm>
              <a:prstGeom prst="ellipse">
                <a:avLst/>
              </a:prstGeom>
              <a:gradFill flip="none" rotWithShape="1">
                <a:gsLst>
                  <a:gs pos="100000">
                    <a:srgbClr val="FCFCFC"/>
                  </a:gs>
                  <a:gs pos="0">
                    <a:schemeClr val="bg1">
                      <a:lumMod val="85000"/>
                    </a:schemeClr>
                  </a:gs>
                </a:gsLst>
                <a:lin ang="7200000" scaled="0"/>
                <a:tileRect/>
              </a:gradFill>
              <a:ln w="12700">
                <a:gradFill>
                  <a:gsLst>
                    <a:gs pos="89000">
                      <a:schemeClr val="bg1">
                        <a:lumMod val="85000"/>
                      </a:schemeClr>
                    </a:gs>
                    <a:gs pos="0">
                      <a:schemeClr val="bg1"/>
                    </a:gs>
                  </a:gsLst>
                  <a:lin ang="7200000" scaled="0"/>
                </a:gradFill>
              </a:ln>
              <a:effectLst>
                <a:outerShdw blurRad="127000" dist="381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4BC1DC"/>
                  </a:solidFill>
                  <a:effectLst/>
                  <a:uLnTx/>
                  <a:uFillTx/>
                  <a:latin typeface="微软雅黑"/>
                  <a:ea typeface="微软雅黑"/>
                  <a:cs typeface="+mn-cs"/>
                </a:endParaRPr>
              </a:p>
            </p:txBody>
          </p:sp>
          <p:sp>
            <p:nvSpPr>
              <p:cNvPr id="19" name="椭圆 18"/>
              <p:cNvSpPr/>
              <p:nvPr/>
            </p:nvSpPr>
            <p:spPr>
              <a:xfrm>
                <a:off x="1826937" y="3453495"/>
                <a:ext cx="987336" cy="987336"/>
              </a:xfrm>
              <a:prstGeom prst="ellipse">
                <a:avLst/>
              </a:prstGeom>
              <a:solidFill>
                <a:schemeClr val="accent3"/>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17" name="TextBox 67"/>
            <p:cNvSpPr txBox="1"/>
            <p:nvPr/>
          </p:nvSpPr>
          <p:spPr>
            <a:xfrm>
              <a:off x="2249076" y="3910326"/>
              <a:ext cx="500458" cy="707886"/>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4000" b="1" i="0" u="none" strike="noStrike" kern="1200" cap="none" spc="0" normalizeH="0" baseline="0" noProof="0" dirty="0" smtClean="0">
                  <a:ln>
                    <a:noFill/>
                  </a:ln>
                  <a:solidFill>
                    <a:srgbClr val="FFFFFF"/>
                  </a:solidFill>
                  <a:effectLst/>
                  <a:uLnTx/>
                  <a:uFillTx/>
                  <a:latin typeface="微软雅黑"/>
                  <a:ea typeface="微软雅黑"/>
                  <a:cs typeface="+mn-cs"/>
                </a:rPr>
                <a:t>3</a:t>
              </a:r>
              <a:endParaRPr kumimoji="0" lang="zh-CN" altLang="en-US" sz="4000" b="1" i="0" u="none" strike="noStrike" kern="1200" cap="none" spc="0" normalizeH="0" baseline="0" noProof="0" dirty="0">
                <a:ln>
                  <a:noFill/>
                </a:ln>
                <a:solidFill>
                  <a:srgbClr val="FFFFFF"/>
                </a:solidFill>
                <a:effectLst/>
                <a:uLnTx/>
                <a:uFillTx/>
                <a:latin typeface="微软雅黑"/>
                <a:ea typeface="微软雅黑"/>
                <a:cs typeface="+mn-cs"/>
              </a:endParaRPr>
            </a:p>
          </p:txBody>
        </p:sp>
      </p:grpSp>
      <p:grpSp>
        <p:nvGrpSpPr>
          <p:cNvPr id="20" name="组合 19"/>
          <p:cNvGrpSpPr/>
          <p:nvPr/>
        </p:nvGrpSpPr>
        <p:grpSpPr>
          <a:xfrm>
            <a:off x="2395306" y="1630403"/>
            <a:ext cx="1050303" cy="1050303"/>
            <a:chOff x="1979712" y="3723878"/>
            <a:chExt cx="1050303" cy="1050303"/>
          </a:xfrm>
        </p:grpSpPr>
        <p:grpSp>
          <p:nvGrpSpPr>
            <p:cNvPr id="21" name="组合 20"/>
            <p:cNvGrpSpPr/>
            <p:nvPr/>
          </p:nvGrpSpPr>
          <p:grpSpPr>
            <a:xfrm>
              <a:off x="1979712" y="3723878"/>
              <a:ext cx="1050303" cy="1050303"/>
              <a:chOff x="1695226" y="3321784"/>
              <a:chExt cx="1250759" cy="1250759"/>
            </a:xfrm>
          </p:grpSpPr>
          <p:sp>
            <p:nvSpPr>
              <p:cNvPr id="23" name="椭圆 22"/>
              <p:cNvSpPr/>
              <p:nvPr/>
            </p:nvSpPr>
            <p:spPr>
              <a:xfrm>
                <a:off x="1695226" y="3321784"/>
                <a:ext cx="1250759" cy="1250759"/>
              </a:xfrm>
              <a:prstGeom prst="ellipse">
                <a:avLst/>
              </a:prstGeom>
              <a:gradFill flip="none" rotWithShape="1">
                <a:gsLst>
                  <a:gs pos="100000">
                    <a:srgbClr val="FCFCFC"/>
                  </a:gs>
                  <a:gs pos="0">
                    <a:schemeClr val="bg1">
                      <a:lumMod val="85000"/>
                    </a:schemeClr>
                  </a:gs>
                </a:gsLst>
                <a:lin ang="7200000" scaled="0"/>
                <a:tileRect/>
              </a:gradFill>
              <a:ln w="12700">
                <a:gradFill>
                  <a:gsLst>
                    <a:gs pos="89000">
                      <a:schemeClr val="bg1">
                        <a:lumMod val="85000"/>
                      </a:schemeClr>
                    </a:gs>
                    <a:gs pos="0">
                      <a:schemeClr val="bg1"/>
                    </a:gs>
                  </a:gsLst>
                  <a:lin ang="7200000" scaled="0"/>
                </a:gradFill>
              </a:ln>
              <a:effectLst>
                <a:outerShdw blurRad="127000" dist="381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4BC1DC"/>
                  </a:solidFill>
                  <a:effectLst/>
                  <a:uLnTx/>
                  <a:uFillTx/>
                  <a:latin typeface="微软雅黑"/>
                  <a:ea typeface="微软雅黑"/>
                  <a:cs typeface="+mn-cs"/>
                </a:endParaRPr>
              </a:p>
            </p:txBody>
          </p:sp>
          <p:sp>
            <p:nvSpPr>
              <p:cNvPr id="24" name="椭圆 23"/>
              <p:cNvSpPr/>
              <p:nvPr/>
            </p:nvSpPr>
            <p:spPr>
              <a:xfrm>
                <a:off x="1826937" y="3453495"/>
                <a:ext cx="987336" cy="987336"/>
              </a:xfrm>
              <a:prstGeom prst="ellipse">
                <a:avLst/>
              </a:prstGeom>
              <a:solidFill>
                <a:schemeClr val="accent2"/>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22" name="TextBox 62"/>
            <p:cNvSpPr txBox="1"/>
            <p:nvPr/>
          </p:nvSpPr>
          <p:spPr>
            <a:xfrm>
              <a:off x="2249076" y="3910326"/>
              <a:ext cx="500458" cy="707886"/>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4000" b="1" i="0" u="none" strike="noStrike" kern="1200" cap="none" spc="0" normalizeH="0" baseline="0" noProof="0" dirty="0" smtClean="0">
                  <a:ln>
                    <a:noFill/>
                  </a:ln>
                  <a:solidFill>
                    <a:srgbClr val="FFFFFF"/>
                  </a:solidFill>
                  <a:effectLst/>
                  <a:uLnTx/>
                  <a:uFillTx/>
                  <a:latin typeface="微软雅黑"/>
                  <a:ea typeface="微软雅黑"/>
                  <a:cs typeface="+mn-cs"/>
                </a:rPr>
                <a:t>2</a:t>
              </a:r>
              <a:endParaRPr kumimoji="0" lang="zh-CN" altLang="en-US" sz="4000" b="1" i="0" u="none" strike="noStrike" kern="1200" cap="none" spc="0" normalizeH="0" baseline="0" noProof="0" dirty="0">
                <a:ln>
                  <a:noFill/>
                </a:ln>
                <a:solidFill>
                  <a:srgbClr val="FFFFFF"/>
                </a:solidFill>
                <a:effectLst/>
                <a:uLnTx/>
                <a:uFillTx/>
                <a:latin typeface="微软雅黑"/>
                <a:ea typeface="微软雅黑"/>
                <a:cs typeface="+mn-cs"/>
              </a:endParaRPr>
            </a:p>
          </p:txBody>
        </p:sp>
      </p:grpSp>
      <p:grpSp>
        <p:nvGrpSpPr>
          <p:cNvPr id="25" name="组合 24"/>
          <p:cNvGrpSpPr/>
          <p:nvPr/>
        </p:nvGrpSpPr>
        <p:grpSpPr>
          <a:xfrm>
            <a:off x="859332" y="2680706"/>
            <a:ext cx="1050303" cy="1050303"/>
            <a:chOff x="1979712" y="3723878"/>
            <a:chExt cx="1050303" cy="1050303"/>
          </a:xfrm>
        </p:grpSpPr>
        <p:grpSp>
          <p:nvGrpSpPr>
            <p:cNvPr id="26" name="组合 25"/>
            <p:cNvGrpSpPr/>
            <p:nvPr/>
          </p:nvGrpSpPr>
          <p:grpSpPr>
            <a:xfrm>
              <a:off x="1979712" y="3723878"/>
              <a:ext cx="1050303" cy="1050303"/>
              <a:chOff x="1695226" y="3321784"/>
              <a:chExt cx="1250759" cy="1250759"/>
            </a:xfrm>
          </p:grpSpPr>
          <p:sp>
            <p:nvSpPr>
              <p:cNvPr id="28" name="椭圆 27"/>
              <p:cNvSpPr/>
              <p:nvPr/>
            </p:nvSpPr>
            <p:spPr>
              <a:xfrm>
                <a:off x="1695226" y="3321784"/>
                <a:ext cx="1250759" cy="1250759"/>
              </a:xfrm>
              <a:prstGeom prst="ellipse">
                <a:avLst/>
              </a:prstGeom>
              <a:gradFill flip="none" rotWithShape="1">
                <a:gsLst>
                  <a:gs pos="100000">
                    <a:srgbClr val="FCFCFC"/>
                  </a:gs>
                  <a:gs pos="0">
                    <a:schemeClr val="bg1">
                      <a:lumMod val="85000"/>
                    </a:schemeClr>
                  </a:gs>
                </a:gsLst>
                <a:lin ang="7200000" scaled="0"/>
                <a:tileRect/>
              </a:gradFill>
              <a:ln w="12700">
                <a:gradFill>
                  <a:gsLst>
                    <a:gs pos="89000">
                      <a:schemeClr val="bg1">
                        <a:lumMod val="85000"/>
                      </a:schemeClr>
                    </a:gs>
                    <a:gs pos="0">
                      <a:schemeClr val="bg1"/>
                    </a:gs>
                  </a:gsLst>
                  <a:lin ang="7200000" scaled="0"/>
                </a:gradFill>
              </a:ln>
              <a:effectLst>
                <a:outerShdw blurRad="127000" dist="381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4BC1DC"/>
                  </a:solidFill>
                  <a:effectLst/>
                  <a:uLnTx/>
                  <a:uFillTx/>
                  <a:latin typeface="微软雅黑"/>
                  <a:ea typeface="微软雅黑"/>
                  <a:cs typeface="+mn-cs"/>
                </a:endParaRPr>
              </a:p>
            </p:txBody>
          </p:sp>
          <p:sp>
            <p:nvSpPr>
              <p:cNvPr id="29" name="椭圆 28"/>
              <p:cNvSpPr/>
              <p:nvPr/>
            </p:nvSpPr>
            <p:spPr>
              <a:xfrm>
                <a:off x="1826937" y="3453495"/>
                <a:ext cx="987336" cy="987336"/>
              </a:xfrm>
              <a:prstGeom prst="ellipse">
                <a:avLst/>
              </a:prstGeom>
              <a:solidFill>
                <a:schemeClr val="accent1"/>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27" name="TextBox 59"/>
            <p:cNvSpPr txBox="1"/>
            <p:nvPr/>
          </p:nvSpPr>
          <p:spPr>
            <a:xfrm>
              <a:off x="2249076" y="3910326"/>
              <a:ext cx="500458" cy="707886"/>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4000" b="1" i="0" u="none" strike="noStrike" kern="1200" cap="none" spc="0" normalizeH="0" baseline="0" noProof="0" dirty="0" smtClean="0">
                  <a:ln>
                    <a:noFill/>
                  </a:ln>
                  <a:solidFill>
                    <a:srgbClr val="FFFFFF"/>
                  </a:solidFill>
                  <a:effectLst/>
                  <a:uLnTx/>
                  <a:uFillTx/>
                  <a:latin typeface="微软雅黑"/>
                  <a:ea typeface="微软雅黑"/>
                  <a:cs typeface="+mn-cs"/>
                </a:rPr>
                <a:t>1</a:t>
              </a:r>
              <a:endParaRPr kumimoji="0" lang="zh-CN" altLang="en-US" sz="4000" b="1" i="0" u="none" strike="noStrike" kern="1200" cap="none" spc="0" normalizeH="0" baseline="0" noProof="0" dirty="0">
                <a:ln>
                  <a:noFill/>
                </a:ln>
                <a:solidFill>
                  <a:srgbClr val="FFFFFF"/>
                </a:solidFill>
                <a:effectLst/>
                <a:uLnTx/>
                <a:uFillTx/>
                <a:latin typeface="微软雅黑"/>
                <a:ea typeface="微软雅黑"/>
                <a:cs typeface="+mn-cs"/>
              </a:endParaRPr>
            </a:p>
          </p:txBody>
        </p:sp>
      </p:grpSp>
      <p:sp>
        <p:nvSpPr>
          <p:cNvPr id="30" name="TextBox 6"/>
          <p:cNvSpPr txBox="1">
            <a:spLocks noChangeArrowheads="1"/>
          </p:cNvSpPr>
          <p:nvPr/>
        </p:nvSpPr>
        <p:spPr bwMode="auto">
          <a:xfrm>
            <a:off x="476362" y="1903967"/>
            <a:ext cx="1791382" cy="4001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a:lvl2pPr/>
            <a:lvl3pPr/>
            <a:lvl4pPr/>
            <a:lvl5pPr/>
            <a:lvl6pPr/>
            <a:lvl7pPr/>
            <a:lvl8pPr/>
            <a:lvl9pPr/>
          </a:lstStyle>
          <a:p>
            <a:pPr marL="0" marR="0" lvl="1" indent="0" algn="ctr" defTabSz="914400" rtl="0" eaLnBrk="1" fontAlgn="base" latinLnBrk="0" hangingPunct="1">
              <a:lnSpc>
                <a:spcPct val="100000"/>
              </a:lnSpc>
              <a:spcBef>
                <a:spcPct val="0"/>
              </a:spcBef>
              <a:spcAft>
                <a:spcPct val="0"/>
              </a:spcAft>
              <a:buClrTx/>
              <a:buSzTx/>
              <a:buFontTx/>
              <a:buNone/>
              <a:tabLst/>
              <a:defRPr/>
            </a:pPr>
            <a:r>
              <a:rPr kumimoji="0" lang="zh-CN" altLang="en-US" sz="2000" b="1" i="0" u="none" strike="noStrike" kern="1200" cap="none" spc="0" normalizeH="0" baseline="0" noProof="0" dirty="0" smtClean="0">
                <a:ln>
                  <a:noFill/>
                </a:ln>
                <a:solidFill>
                  <a:prstClr val="black"/>
                </a:solidFill>
                <a:effectLst/>
                <a:uLnTx/>
                <a:uFillTx/>
                <a:latin typeface="微软雅黑"/>
                <a:ea typeface="微软雅黑"/>
                <a:cs typeface="+mn-cs"/>
              </a:rPr>
              <a:t>标题内容</a:t>
            </a:r>
            <a:endParaRPr kumimoji="0" lang="zh-CN" altLang="en-US" sz="2000" b="1"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31" name="TextBox 6"/>
          <p:cNvSpPr txBox="1">
            <a:spLocks noChangeArrowheads="1"/>
          </p:cNvSpPr>
          <p:nvPr/>
        </p:nvSpPr>
        <p:spPr bwMode="auto">
          <a:xfrm>
            <a:off x="2060538" y="2904191"/>
            <a:ext cx="1791382" cy="4001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a:lvl2pPr/>
            <a:lvl3pPr/>
            <a:lvl4pPr/>
            <a:lvl5pPr/>
            <a:lvl6pPr/>
            <a:lvl7pPr/>
            <a:lvl8pPr/>
            <a:lvl9pPr/>
          </a:lstStyle>
          <a:p>
            <a:pPr marL="0" marR="0" lvl="1" indent="0" algn="ctr" defTabSz="914400" rtl="0" eaLnBrk="1" fontAlgn="base" latinLnBrk="0" hangingPunct="1">
              <a:lnSpc>
                <a:spcPct val="100000"/>
              </a:lnSpc>
              <a:spcBef>
                <a:spcPct val="0"/>
              </a:spcBef>
              <a:spcAft>
                <a:spcPct val="0"/>
              </a:spcAft>
              <a:buClrTx/>
              <a:buSzTx/>
              <a:buFontTx/>
              <a:buNone/>
              <a:tabLst/>
              <a:defRPr/>
            </a:pPr>
            <a:r>
              <a:rPr kumimoji="0" lang="zh-CN" altLang="en-US" sz="2000" b="1" i="0" u="none" strike="noStrike" kern="1200" cap="none" spc="0" normalizeH="0" baseline="0" noProof="0" dirty="0">
                <a:ln>
                  <a:noFill/>
                </a:ln>
                <a:solidFill>
                  <a:prstClr val="black"/>
                </a:solidFill>
                <a:effectLst/>
                <a:uLnTx/>
                <a:uFillTx/>
                <a:latin typeface="微软雅黑"/>
                <a:ea typeface="微软雅黑"/>
                <a:cs typeface="+mn-cs"/>
              </a:rPr>
              <a:t>标题内容</a:t>
            </a:r>
          </a:p>
        </p:txBody>
      </p:sp>
      <p:sp>
        <p:nvSpPr>
          <p:cNvPr id="32" name="TextBox 6"/>
          <p:cNvSpPr txBox="1">
            <a:spLocks noChangeArrowheads="1"/>
          </p:cNvSpPr>
          <p:nvPr/>
        </p:nvSpPr>
        <p:spPr bwMode="auto">
          <a:xfrm>
            <a:off x="3658326" y="1901113"/>
            <a:ext cx="1791382" cy="4001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a:lvl2pPr/>
            <a:lvl3pPr/>
            <a:lvl4pPr/>
            <a:lvl5pPr/>
            <a:lvl6pPr/>
            <a:lvl7pPr/>
            <a:lvl8pPr/>
            <a:lvl9pPr/>
          </a:lstStyle>
          <a:p>
            <a:pPr marL="0" marR="0" lvl="1" indent="0" algn="ctr" defTabSz="914400" rtl="0" eaLnBrk="1" fontAlgn="base" latinLnBrk="0" hangingPunct="1">
              <a:lnSpc>
                <a:spcPct val="100000"/>
              </a:lnSpc>
              <a:spcBef>
                <a:spcPct val="0"/>
              </a:spcBef>
              <a:spcAft>
                <a:spcPct val="0"/>
              </a:spcAft>
              <a:buClrTx/>
              <a:buSzTx/>
              <a:buFontTx/>
              <a:buNone/>
              <a:tabLst/>
              <a:defRPr/>
            </a:pPr>
            <a:r>
              <a:rPr kumimoji="0" lang="zh-CN" altLang="en-US" sz="2000" b="1" i="0" u="none" strike="noStrike" kern="1200" cap="none" spc="0" normalizeH="0" baseline="0" noProof="0" dirty="0">
                <a:ln>
                  <a:noFill/>
                </a:ln>
                <a:solidFill>
                  <a:prstClr val="black"/>
                </a:solidFill>
                <a:effectLst/>
                <a:uLnTx/>
                <a:uFillTx/>
                <a:latin typeface="微软雅黑"/>
                <a:ea typeface="微软雅黑"/>
                <a:cs typeface="+mn-cs"/>
              </a:rPr>
              <a:t>标题内容</a:t>
            </a:r>
          </a:p>
        </p:txBody>
      </p:sp>
      <p:sp>
        <p:nvSpPr>
          <p:cNvPr id="33" name="TextBox 6"/>
          <p:cNvSpPr txBox="1">
            <a:spLocks noChangeArrowheads="1"/>
          </p:cNvSpPr>
          <p:nvPr/>
        </p:nvSpPr>
        <p:spPr bwMode="auto">
          <a:xfrm>
            <a:off x="5220072" y="2918132"/>
            <a:ext cx="1791382" cy="4001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a:lvl2pPr/>
            <a:lvl3pPr/>
            <a:lvl4pPr/>
            <a:lvl5pPr/>
            <a:lvl6pPr/>
            <a:lvl7pPr/>
            <a:lvl8pPr/>
            <a:lvl9pPr/>
          </a:lstStyle>
          <a:p>
            <a:pPr marL="0" marR="0" lvl="1" indent="0" algn="ctr" defTabSz="914400" rtl="0" eaLnBrk="1" fontAlgn="base" latinLnBrk="0" hangingPunct="1">
              <a:lnSpc>
                <a:spcPct val="100000"/>
              </a:lnSpc>
              <a:spcBef>
                <a:spcPct val="0"/>
              </a:spcBef>
              <a:spcAft>
                <a:spcPct val="0"/>
              </a:spcAft>
              <a:buClrTx/>
              <a:buSzTx/>
              <a:buFontTx/>
              <a:buNone/>
              <a:tabLst/>
              <a:defRPr/>
            </a:pPr>
            <a:r>
              <a:rPr kumimoji="0" lang="zh-CN" altLang="en-US" sz="2000" b="1" i="0" u="none" strike="noStrike" kern="1200" cap="none" spc="0" normalizeH="0" baseline="0" noProof="0" dirty="0">
                <a:ln>
                  <a:noFill/>
                </a:ln>
                <a:solidFill>
                  <a:prstClr val="black"/>
                </a:solidFill>
                <a:effectLst/>
                <a:uLnTx/>
                <a:uFillTx/>
                <a:latin typeface="微软雅黑"/>
                <a:ea typeface="微软雅黑"/>
                <a:cs typeface="+mn-cs"/>
              </a:rPr>
              <a:t>标题内容</a:t>
            </a:r>
          </a:p>
        </p:txBody>
      </p:sp>
      <p:sp>
        <p:nvSpPr>
          <p:cNvPr id="34" name="TextBox 40"/>
          <p:cNvSpPr txBox="1">
            <a:spLocks noChangeArrowheads="1"/>
          </p:cNvSpPr>
          <p:nvPr/>
        </p:nvSpPr>
        <p:spPr bwMode="auto">
          <a:xfrm>
            <a:off x="6732240" y="1883608"/>
            <a:ext cx="1791382" cy="4001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a:lvl2pPr/>
            <a:lvl3pPr/>
            <a:lvl4pPr/>
            <a:lvl5pPr/>
            <a:lvl6pPr/>
            <a:lvl7pPr/>
            <a:lvl8pPr/>
            <a:lvl9pPr/>
          </a:lstStyle>
          <a:p>
            <a:pPr marL="0" marR="0" lvl="1" indent="0" algn="ctr" defTabSz="914400" rtl="0" eaLnBrk="1" fontAlgn="base" latinLnBrk="0" hangingPunct="1">
              <a:lnSpc>
                <a:spcPct val="100000"/>
              </a:lnSpc>
              <a:spcBef>
                <a:spcPct val="0"/>
              </a:spcBef>
              <a:spcAft>
                <a:spcPct val="0"/>
              </a:spcAft>
              <a:buClrTx/>
              <a:buSzTx/>
              <a:buFontTx/>
              <a:buNone/>
              <a:tabLst/>
              <a:defRPr/>
            </a:pPr>
            <a:r>
              <a:rPr kumimoji="0" lang="zh-CN" altLang="en-US" sz="2000" b="1" i="0" u="none" strike="noStrike" kern="1200" cap="none" spc="0" normalizeH="0" baseline="0" noProof="0" dirty="0">
                <a:ln>
                  <a:noFill/>
                </a:ln>
                <a:solidFill>
                  <a:prstClr val="black"/>
                </a:solidFill>
                <a:effectLst/>
                <a:uLnTx/>
                <a:uFillTx/>
                <a:latin typeface="微软雅黑"/>
                <a:ea typeface="微软雅黑"/>
                <a:cs typeface="+mn-cs"/>
              </a:rPr>
              <a:t>标题内容</a:t>
            </a:r>
          </a:p>
        </p:txBody>
      </p:sp>
    </p:spTree>
    <p:extLst>
      <p:ext uri="{BB962C8B-B14F-4D97-AF65-F5344CB8AC3E}">
        <p14:creationId xmlns:p14="http://schemas.microsoft.com/office/powerpoint/2010/main" val="267489225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25"/>
                                        </p:tgtEl>
                                        <p:attrNameLst>
                                          <p:attrName>style.visibility</p:attrName>
                                        </p:attrNameLst>
                                      </p:cBhvr>
                                      <p:to>
                                        <p:strVal val="visible"/>
                                      </p:to>
                                    </p:set>
                                    <p:anim calcmode="lin" valueType="num">
                                      <p:cBhvr>
                                        <p:cTn id="7" dur="500" fill="hold"/>
                                        <p:tgtEl>
                                          <p:spTgt spid="25"/>
                                        </p:tgtEl>
                                        <p:attrNameLst>
                                          <p:attrName>ppt_w</p:attrName>
                                        </p:attrNameLst>
                                      </p:cBhvr>
                                      <p:tavLst>
                                        <p:tav tm="0">
                                          <p:val>
                                            <p:fltVal val="0"/>
                                          </p:val>
                                        </p:tav>
                                        <p:tav tm="100000">
                                          <p:val>
                                            <p:strVal val="#ppt_w"/>
                                          </p:val>
                                        </p:tav>
                                      </p:tavLst>
                                    </p:anim>
                                    <p:anim calcmode="lin" valueType="num">
                                      <p:cBhvr>
                                        <p:cTn id="8" dur="500" fill="hold"/>
                                        <p:tgtEl>
                                          <p:spTgt spid="25"/>
                                        </p:tgtEl>
                                        <p:attrNameLst>
                                          <p:attrName>ppt_h</p:attrName>
                                        </p:attrNameLst>
                                      </p:cBhvr>
                                      <p:tavLst>
                                        <p:tav tm="0">
                                          <p:val>
                                            <p:fltVal val="0"/>
                                          </p:val>
                                        </p:tav>
                                        <p:tav tm="100000">
                                          <p:val>
                                            <p:strVal val="#ppt_h"/>
                                          </p:val>
                                        </p:tav>
                                      </p:tavLst>
                                    </p:anim>
                                    <p:animEffect transition="in" filter="fade">
                                      <p:cBhvr>
                                        <p:cTn id="9" dur="500"/>
                                        <p:tgtEl>
                                          <p:spTgt spid="25"/>
                                        </p:tgtEl>
                                      </p:cBhvr>
                                    </p:animEffect>
                                  </p:childTnLst>
                                </p:cTn>
                              </p:par>
                            </p:childTnLst>
                          </p:cTn>
                        </p:par>
                        <p:par>
                          <p:cTn id="10" fill="hold">
                            <p:stCondLst>
                              <p:cond delay="500"/>
                            </p:stCondLst>
                            <p:childTnLst>
                              <p:par>
                                <p:cTn id="11" presetID="22" presetClass="entr" presetSubtype="8" fill="hold" grpId="0" nodeType="afterEffect">
                                  <p:stCondLst>
                                    <p:cond delay="0"/>
                                  </p:stCondLst>
                                  <p:childTnLst>
                                    <p:set>
                                      <p:cBhvr>
                                        <p:cTn id="12" dur="1" fill="hold">
                                          <p:stCondLst>
                                            <p:cond delay="0"/>
                                          </p:stCondLst>
                                        </p:cTn>
                                        <p:tgtEl>
                                          <p:spTgt spid="4"/>
                                        </p:tgtEl>
                                        <p:attrNameLst>
                                          <p:attrName>style.visibility</p:attrName>
                                        </p:attrNameLst>
                                      </p:cBhvr>
                                      <p:to>
                                        <p:strVal val="visible"/>
                                      </p:to>
                                    </p:set>
                                    <p:animEffect transition="in" filter="wipe(left)">
                                      <p:cBhvr>
                                        <p:cTn id="13" dur="2000"/>
                                        <p:tgtEl>
                                          <p:spTgt spid="4"/>
                                        </p:tgtEl>
                                      </p:cBhvr>
                                    </p:animEffect>
                                  </p:childTnLst>
                                </p:cTn>
                              </p:par>
                              <p:par>
                                <p:cTn id="14" presetID="53" presetClass="entr" presetSubtype="16" fill="hold" nodeType="withEffect">
                                  <p:stCondLst>
                                    <p:cond delay="0"/>
                                  </p:stCondLst>
                                  <p:childTnLst>
                                    <p:set>
                                      <p:cBhvr>
                                        <p:cTn id="15" dur="1" fill="hold">
                                          <p:stCondLst>
                                            <p:cond delay="0"/>
                                          </p:stCondLst>
                                        </p:cTn>
                                        <p:tgtEl>
                                          <p:spTgt spid="20"/>
                                        </p:tgtEl>
                                        <p:attrNameLst>
                                          <p:attrName>style.visibility</p:attrName>
                                        </p:attrNameLst>
                                      </p:cBhvr>
                                      <p:to>
                                        <p:strVal val="visible"/>
                                      </p:to>
                                    </p:set>
                                    <p:anim calcmode="lin" valueType="num">
                                      <p:cBhvr>
                                        <p:cTn id="16" dur="500" fill="hold"/>
                                        <p:tgtEl>
                                          <p:spTgt spid="20"/>
                                        </p:tgtEl>
                                        <p:attrNameLst>
                                          <p:attrName>ppt_w</p:attrName>
                                        </p:attrNameLst>
                                      </p:cBhvr>
                                      <p:tavLst>
                                        <p:tav tm="0">
                                          <p:val>
                                            <p:fltVal val="0"/>
                                          </p:val>
                                        </p:tav>
                                        <p:tav tm="100000">
                                          <p:val>
                                            <p:strVal val="#ppt_w"/>
                                          </p:val>
                                        </p:tav>
                                      </p:tavLst>
                                    </p:anim>
                                    <p:anim calcmode="lin" valueType="num">
                                      <p:cBhvr>
                                        <p:cTn id="17" dur="500" fill="hold"/>
                                        <p:tgtEl>
                                          <p:spTgt spid="20"/>
                                        </p:tgtEl>
                                        <p:attrNameLst>
                                          <p:attrName>ppt_h</p:attrName>
                                        </p:attrNameLst>
                                      </p:cBhvr>
                                      <p:tavLst>
                                        <p:tav tm="0">
                                          <p:val>
                                            <p:fltVal val="0"/>
                                          </p:val>
                                        </p:tav>
                                        <p:tav tm="100000">
                                          <p:val>
                                            <p:strVal val="#ppt_h"/>
                                          </p:val>
                                        </p:tav>
                                      </p:tavLst>
                                    </p:anim>
                                    <p:animEffect transition="in" filter="fade">
                                      <p:cBhvr>
                                        <p:cTn id="18" dur="500"/>
                                        <p:tgtEl>
                                          <p:spTgt spid="20"/>
                                        </p:tgtEl>
                                      </p:cBhvr>
                                    </p:animEffect>
                                  </p:childTnLst>
                                </p:cTn>
                              </p:par>
                              <p:par>
                                <p:cTn id="19" presetID="53" presetClass="entr" presetSubtype="16" fill="hold" nodeType="withEffect">
                                  <p:stCondLst>
                                    <p:cond delay="0"/>
                                  </p:stCondLst>
                                  <p:childTnLst>
                                    <p:set>
                                      <p:cBhvr>
                                        <p:cTn id="20" dur="1" fill="hold">
                                          <p:stCondLst>
                                            <p:cond delay="0"/>
                                          </p:stCondLst>
                                        </p:cTn>
                                        <p:tgtEl>
                                          <p:spTgt spid="15"/>
                                        </p:tgtEl>
                                        <p:attrNameLst>
                                          <p:attrName>style.visibility</p:attrName>
                                        </p:attrNameLst>
                                      </p:cBhvr>
                                      <p:to>
                                        <p:strVal val="visible"/>
                                      </p:to>
                                    </p:set>
                                    <p:anim calcmode="lin" valueType="num">
                                      <p:cBhvr>
                                        <p:cTn id="21" dur="500" fill="hold"/>
                                        <p:tgtEl>
                                          <p:spTgt spid="15"/>
                                        </p:tgtEl>
                                        <p:attrNameLst>
                                          <p:attrName>ppt_w</p:attrName>
                                        </p:attrNameLst>
                                      </p:cBhvr>
                                      <p:tavLst>
                                        <p:tav tm="0">
                                          <p:val>
                                            <p:fltVal val="0"/>
                                          </p:val>
                                        </p:tav>
                                        <p:tav tm="100000">
                                          <p:val>
                                            <p:strVal val="#ppt_w"/>
                                          </p:val>
                                        </p:tav>
                                      </p:tavLst>
                                    </p:anim>
                                    <p:anim calcmode="lin" valueType="num">
                                      <p:cBhvr>
                                        <p:cTn id="22" dur="500" fill="hold"/>
                                        <p:tgtEl>
                                          <p:spTgt spid="15"/>
                                        </p:tgtEl>
                                        <p:attrNameLst>
                                          <p:attrName>ppt_h</p:attrName>
                                        </p:attrNameLst>
                                      </p:cBhvr>
                                      <p:tavLst>
                                        <p:tav tm="0">
                                          <p:val>
                                            <p:fltVal val="0"/>
                                          </p:val>
                                        </p:tav>
                                        <p:tav tm="100000">
                                          <p:val>
                                            <p:strVal val="#ppt_h"/>
                                          </p:val>
                                        </p:tav>
                                      </p:tavLst>
                                    </p:anim>
                                    <p:animEffect transition="in" filter="fade">
                                      <p:cBhvr>
                                        <p:cTn id="23" dur="500"/>
                                        <p:tgtEl>
                                          <p:spTgt spid="15"/>
                                        </p:tgtEl>
                                      </p:cBhvr>
                                    </p:animEffect>
                                  </p:childTnLst>
                                </p:cTn>
                              </p:par>
                              <p:par>
                                <p:cTn id="24" presetID="53" presetClass="entr" presetSubtype="16" fill="hold" nodeType="withEffect">
                                  <p:stCondLst>
                                    <p:cond delay="0"/>
                                  </p:stCondLst>
                                  <p:childTnLst>
                                    <p:set>
                                      <p:cBhvr>
                                        <p:cTn id="25" dur="1" fill="hold">
                                          <p:stCondLst>
                                            <p:cond delay="0"/>
                                          </p:stCondLst>
                                        </p:cTn>
                                        <p:tgtEl>
                                          <p:spTgt spid="10"/>
                                        </p:tgtEl>
                                        <p:attrNameLst>
                                          <p:attrName>style.visibility</p:attrName>
                                        </p:attrNameLst>
                                      </p:cBhvr>
                                      <p:to>
                                        <p:strVal val="visible"/>
                                      </p:to>
                                    </p:set>
                                    <p:anim calcmode="lin" valueType="num">
                                      <p:cBhvr>
                                        <p:cTn id="26" dur="500" fill="hold"/>
                                        <p:tgtEl>
                                          <p:spTgt spid="10"/>
                                        </p:tgtEl>
                                        <p:attrNameLst>
                                          <p:attrName>ppt_w</p:attrName>
                                        </p:attrNameLst>
                                      </p:cBhvr>
                                      <p:tavLst>
                                        <p:tav tm="0">
                                          <p:val>
                                            <p:fltVal val="0"/>
                                          </p:val>
                                        </p:tav>
                                        <p:tav tm="100000">
                                          <p:val>
                                            <p:strVal val="#ppt_w"/>
                                          </p:val>
                                        </p:tav>
                                      </p:tavLst>
                                    </p:anim>
                                    <p:anim calcmode="lin" valueType="num">
                                      <p:cBhvr>
                                        <p:cTn id="27" dur="500" fill="hold"/>
                                        <p:tgtEl>
                                          <p:spTgt spid="10"/>
                                        </p:tgtEl>
                                        <p:attrNameLst>
                                          <p:attrName>ppt_h</p:attrName>
                                        </p:attrNameLst>
                                      </p:cBhvr>
                                      <p:tavLst>
                                        <p:tav tm="0">
                                          <p:val>
                                            <p:fltVal val="0"/>
                                          </p:val>
                                        </p:tav>
                                        <p:tav tm="100000">
                                          <p:val>
                                            <p:strVal val="#ppt_h"/>
                                          </p:val>
                                        </p:tav>
                                      </p:tavLst>
                                    </p:anim>
                                    <p:animEffect transition="in" filter="fade">
                                      <p:cBhvr>
                                        <p:cTn id="28" dur="500"/>
                                        <p:tgtEl>
                                          <p:spTgt spid="10"/>
                                        </p:tgtEl>
                                      </p:cBhvr>
                                    </p:animEffect>
                                  </p:childTnLst>
                                </p:cTn>
                              </p:par>
                              <p:par>
                                <p:cTn id="29" presetID="42" presetClass="entr" presetSubtype="0" fill="hold" grpId="0" nodeType="withEffect">
                                  <p:stCondLst>
                                    <p:cond delay="0"/>
                                  </p:stCondLst>
                                  <p:childTnLst>
                                    <p:set>
                                      <p:cBhvr>
                                        <p:cTn id="30" dur="1" fill="hold">
                                          <p:stCondLst>
                                            <p:cond delay="0"/>
                                          </p:stCondLst>
                                        </p:cTn>
                                        <p:tgtEl>
                                          <p:spTgt spid="30"/>
                                        </p:tgtEl>
                                        <p:attrNameLst>
                                          <p:attrName>style.visibility</p:attrName>
                                        </p:attrNameLst>
                                      </p:cBhvr>
                                      <p:to>
                                        <p:strVal val="visible"/>
                                      </p:to>
                                    </p:set>
                                    <p:animEffect transition="in" filter="fade">
                                      <p:cBhvr>
                                        <p:cTn id="31" dur="1000"/>
                                        <p:tgtEl>
                                          <p:spTgt spid="30"/>
                                        </p:tgtEl>
                                      </p:cBhvr>
                                    </p:animEffect>
                                    <p:anim calcmode="lin" valueType="num">
                                      <p:cBhvr>
                                        <p:cTn id="32" dur="1000" fill="hold"/>
                                        <p:tgtEl>
                                          <p:spTgt spid="30"/>
                                        </p:tgtEl>
                                        <p:attrNameLst>
                                          <p:attrName>ppt_x</p:attrName>
                                        </p:attrNameLst>
                                      </p:cBhvr>
                                      <p:tavLst>
                                        <p:tav tm="0">
                                          <p:val>
                                            <p:strVal val="#ppt_x"/>
                                          </p:val>
                                        </p:tav>
                                        <p:tav tm="100000">
                                          <p:val>
                                            <p:strVal val="#ppt_x"/>
                                          </p:val>
                                        </p:tav>
                                      </p:tavLst>
                                    </p:anim>
                                    <p:anim calcmode="lin" valueType="num">
                                      <p:cBhvr>
                                        <p:cTn id="33" dur="1000" fill="hold"/>
                                        <p:tgtEl>
                                          <p:spTgt spid="30"/>
                                        </p:tgtEl>
                                        <p:attrNameLst>
                                          <p:attrName>ppt_y</p:attrName>
                                        </p:attrNameLst>
                                      </p:cBhvr>
                                      <p:tavLst>
                                        <p:tav tm="0">
                                          <p:val>
                                            <p:strVal val="#ppt_y+.1"/>
                                          </p:val>
                                        </p:tav>
                                        <p:tav tm="100000">
                                          <p:val>
                                            <p:strVal val="#ppt_y"/>
                                          </p:val>
                                        </p:tav>
                                      </p:tavLst>
                                    </p:anim>
                                  </p:childTnLst>
                                </p:cTn>
                              </p:par>
                              <p:par>
                                <p:cTn id="34" presetID="47" presetClass="entr" presetSubtype="0" fill="hold" grpId="0" nodeType="withEffect">
                                  <p:stCondLst>
                                    <p:cond delay="800"/>
                                  </p:stCondLst>
                                  <p:childTnLst>
                                    <p:set>
                                      <p:cBhvr>
                                        <p:cTn id="35" dur="1" fill="hold">
                                          <p:stCondLst>
                                            <p:cond delay="0"/>
                                          </p:stCondLst>
                                        </p:cTn>
                                        <p:tgtEl>
                                          <p:spTgt spid="31"/>
                                        </p:tgtEl>
                                        <p:attrNameLst>
                                          <p:attrName>style.visibility</p:attrName>
                                        </p:attrNameLst>
                                      </p:cBhvr>
                                      <p:to>
                                        <p:strVal val="visible"/>
                                      </p:to>
                                    </p:set>
                                    <p:animEffect transition="in" filter="fade">
                                      <p:cBhvr>
                                        <p:cTn id="36" dur="1000"/>
                                        <p:tgtEl>
                                          <p:spTgt spid="31"/>
                                        </p:tgtEl>
                                      </p:cBhvr>
                                    </p:animEffect>
                                    <p:anim calcmode="lin" valueType="num">
                                      <p:cBhvr>
                                        <p:cTn id="37" dur="1000" fill="hold"/>
                                        <p:tgtEl>
                                          <p:spTgt spid="31"/>
                                        </p:tgtEl>
                                        <p:attrNameLst>
                                          <p:attrName>ppt_x</p:attrName>
                                        </p:attrNameLst>
                                      </p:cBhvr>
                                      <p:tavLst>
                                        <p:tav tm="0">
                                          <p:val>
                                            <p:strVal val="#ppt_x"/>
                                          </p:val>
                                        </p:tav>
                                        <p:tav tm="100000">
                                          <p:val>
                                            <p:strVal val="#ppt_x"/>
                                          </p:val>
                                        </p:tav>
                                      </p:tavLst>
                                    </p:anim>
                                    <p:anim calcmode="lin" valueType="num">
                                      <p:cBhvr>
                                        <p:cTn id="38" dur="1000" fill="hold"/>
                                        <p:tgtEl>
                                          <p:spTgt spid="31"/>
                                        </p:tgtEl>
                                        <p:attrNameLst>
                                          <p:attrName>ppt_y</p:attrName>
                                        </p:attrNameLst>
                                      </p:cBhvr>
                                      <p:tavLst>
                                        <p:tav tm="0">
                                          <p:val>
                                            <p:strVal val="#ppt_y-.1"/>
                                          </p:val>
                                        </p:tav>
                                        <p:tav tm="100000">
                                          <p:val>
                                            <p:strVal val="#ppt_y"/>
                                          </p:val>
                                        </p:tav>
                                      </p:tavLst>
                                    </p:anim>
                                  </p:childTnLst>
                                </p:cTn>
                              </p:par>
                              <p:par>
                                <p:cTn id="39" presetID="42" presetClass="entr" presetSubtype="0" fill="hold" grpId="0" nodeType="withEffect">
                                  <p:stCondLst>
                                    <p:cond delay="1400"/>
                                  </p:stCondLst>
                                  <p:childTnLst>
                                    <p:set>
                                      <p:cBhvr>
                                        <p:cTn id="40" dur="1" fill="hold">
                                          <p:stCondLst>
                                            <p:cond delay="0"/>
                                          </p:stCondLst>
                                        </p:cTn>
                                        <p:tgtEl>
                                          <p:spTgt spid="32"/>
                                        </p:tgtEl>
                                        <p:attrNameLst>
                                          <p:attrName>style.visibility</p:attrName>
                                        </p:attrNameLst>
                                      </p:cBhvr>
                                      <p:to>
                                        <p:strVal val="visible"/>
                                      </p:to>
                                    </p:set>
                                    <p:animEffect transition="in" filter="fade">
                                      <p:cBhvr>
                                        <p:cTn id="41" dur="1000"/>
                                        <p:tgtEl>
                                          <p:spTgt spid="32"/>
                                        </p:tgtEl>
                                      </p:cBhvr>
                                    </p:animEffect>
                                    <p:anim calcmode="lin" valueType="num">
                                      <p:cBhvr>
                                        <p:cTn id="42" dur="1000" fill="hold"/>
                                        <p:tgtEl>
                                          <p:spTgt spid="32"/>
                                        </p:tgtEl>
                                        <p:attrNameLst>
                                          <p:attrName>ppt_x</p:attrName>
                                        </p:attrNameLst>
                                      </p:cBhvr>
                                      <p:tavLst>
                                        <p:tav tm="0">
                                          <p:val>
                                            <p:strVal val="#ppt_x"/>
                                          </p:val>
                                        </p:tav>
                                        <p:tav tm="100000">
                                          <p:val>
                                            <p:strVal val="#ppt_x"/>
                                          </p:val>
                                        </p:tav>
                                      </p:tavLst>
                                    </p:anim>
                                    <p:anim calcmode="lin" valueType="num">
                                      <p:cBhvr>
                                        <p:cTn id="43" dur="1000" fill="hold"/>
                                        <p:tgtEl>
                                          <p:spTgt spid="32"/>
                                        </p:tgtEl>
                                        <p:attrNameLst>
                                          <p:attrName>ppt_y</p:attrName>
                                        </p:attrNameLst>
                                      </p:cBhvr>
                                      <p:tavLst>
                                        <p:tav tm="0">
                                          <p:val>
                                            <p:strVal val="#ppt_y+.1"/>
                                          </p:val>
                                        </p:tav>
                                        <p:tav tm="100000">
                                          <p:val>
                                            <p:strVal val="#ppt_y"/>
                                          </p:val>
                                        </p:tav>
                                      </p:tavLst>
                                    </p:anim>
                                  </p:childTnLst>
                                </p:cTn>
                              </p:par>
                              <p:par>
                                <p:cTn id="44" presetID="47" presetClass="entr" presetSubtype="0" fill="hold" grpId="0" nodeType="withEffect">
                                  <p:stCondLst>
                                    <p:cond delay="1900"/>
                                  </p:stCondLst>
                                  <p:childTnLst>
                                    <p:set>
                                      <p:cBhvr>
                                        <p:cTn id="45" dur="1" fill="hold">
                                          <p:stCondLst>
                                            <p:cond delay="0"/>
                                          </p:stCondLst>
                                        </p:cTn>
                                        <p:tgtEl>
                                          <p:spTgt spid="33"/>
                                        </p:tgtEl>
                                        <p:attrNameLst>
                                          <p:attrName>style.visibility</p:attrName>
                                        </p:attrNameLst>
                                      </p:cBhvr>
                                      <p:to>
                                        <p:strVal val="visible"/>
                                      </p:to>
                                    </p:set>
                                    <p:animEffect transition="in" filter="fade">
                                      <p:cBhvr>
                                        <p:cTn id="46" dur="1000"/>
                                        <p:tgtEl>
                                          <p:spTgt spid="33"/>
                                        </p:tgtEl>
                                      </p:cBhvr>
                                    </p:animEffect>
                                    <p:anim calcmode="lin" valueType="num">
                                      <p:cBhvr>
                                        <p:cTn id="47" dur="1000" fill="hold"/>
                                        <p:tgtEl>
                                          <p:spTgt spid="33"/>
                                        </p:tgtEl>
                                        <p:attrNameLst>
                                          <p:attrName>ppt_x</p:attrName>
                                        </p:attrNameLst>
                                      </p:cBhvr>
                                      <p:tavLst>
                                        <p:tav tm="0">
                                          <p:val>
                                            <p:strVal val="#ppt_x"/>
                                          </p:val>
                                        </p:tav>
                                        <p:tav tm="100000">
                                          <p:val>
                                            <p:strVal val="#ppt_x"/>
                                          </p:val>
                                        </p:tav>
                                      </p:tavLst>
                                    </p:anim>
                                    <p:anim calcmode="lin" valueType="num">
                                      <p:cBhvr>
                                        <p:cTn id="48" dur="1000" fill="hold"/>
                                        <p:tgtEl>
                                          <p:spTgt spid="33"/>
                                        </p:tgtEl>
                                        <p:attrNameLst>
                                          <p:attrName>ppt_y</p:attrName>
                                        </p:attrNameLst>
                                      </p:cBhvr>
                                      <p:tavLst>
                                        <p:tav tm="0">
                                          <p:val>
                                            <p:strVal val="#ppt_y-.1"/>
                                          </p:val>
                                        </p:tav>
                                        <p:tav tm="100000">
                                          <p:val>
                                            <p:strVal val="#ppt_y"/>
                                          </p:val>
                                        </p:tav>
                                      </p:tavLst>
                                    </p:anim>
                                  </p:childTnLst>
                                </p:cTn>
                              </p:par>
                              <p:par>
                                <p:cTn id="49" presetID="47" presetClass="entr" presetSubtype="0" fill="hold" grpId="0" nodeType="withEffect">
                                  <p:stCondLst>
                                    <p:cond delay="1900"/>
                                  </p:stCondLst>
                                  <p:childTnLst>
                                    <p:set>
                                      <p:cBhvr>
                                        <p:cTn id="50" dur="1" fill="hold">
                                          <p:stCondLst>
                                            <p:cond delay="0"/>
                                          </p:stCondLst>
                                        </p:cTn>
                                        <p:tgtEl>
                                          <p:spTgt spid="34"/>
                                        </p:tgtEl>
                                        <p:attrNameLst>
                                          <p:attrName>style.visibility</p:attrName>
                                        </p:attrNameLst>
                                      </p:cBhvr>
                                      <p:to>
                                        <p:strVal val="visible"/>
                                      </p:to>
                                    </p:set>
                                    <p:animEffect transition="in" filter="fade">
                                      <p:cBhvr>
                                        <p:cTn id="51" dur="1000"/>
                                        <p:tgtEl>
                                          <p:spTgt spid="34"/>
                                        </p:tgtEl>
                                      </p:cBhvr>
                                    </p:animEffect>
                                    <p:anim calcmode="lin" valueType="num">
                                      <p:cBhvr>
                                        <p:cTn id="52" dur="1000" fill="hold"/>
                                        <p:tgtEl>
                                          <p:spTgt spid="34"/>
                                        </p:tgtEl>
                                        <p:attrNameLst>
                                          <p:attrName>ppt_x</p:attrName>
                                        </p:attrNameLst>
                                      </p:cBhvr>
                                      <p:tavLst>
                                        <p:tav tm="0">
                                          <p:val>
                                            <p:strVal val="#ppt_x"/>
                                          </p:val>
                                        </p:tav>
                                        <p:tav tm="100000">
                                          <p:val>
                                            <p:strVal val="#ppt_x"/>
                                          </p:val>
                                        </p:tav>
                                      </p:tavLst>
                                    </p:anim>
                                    <p:anim calcmode="lin" valueType="num">
                                      <p:cBhvr>
                                        <p:cTn id="53" dur="1000" fill="hold"/>
                                        <p:tgtEl>
                                          <p:spTgt spid="34"/>
                                        </p:tgtEl>
                                        <p:attrNameLst>
                                          <p:attrName>ppt_y</p:attrName>
                                        </p:attrNameLst>
                                      </p:cBhvr>
                                      <p:tavLst>
                                        <p:tav tm="0">
                                          <p:val>
                                            <p:strVal val="#ppt_y-.1"/>
                                          </p:val>
                                        </p:tav>
                                        <p:tav tm="100000">
                                          <p:val>
                                            <p:strVal val="#ppt_y"/>
                                          </p:val>
                                        </p:tav>
                                      </p:tavLst>
                                    </p:anim>
                                  </p:childTnLst>
                                </p:cTn>
                              </p:par>
                              <p:par>
                                <p:cTn id="54" presetID="53" presetClass="entr" presetSubtype="16" fill="hold" nodeType="withEffect">
                                  <p:stCondLst>
                                    <p:cond delay="1900"/>
                                  </p:stCondLst>
                                  <p:childTnLst>
                                    <p:set>
                                      <p:cBhvr>
                                        <p:cTn id="55" dur="1" fill="hold">
                                          <p:stCondLst>
                                            <p:cond delay="0"/>
                                          </p:stCondLst>
                                        </p:cTn>
                                        <p:tgtEl>
                                          <p:spTgt spid="5"/>
                                        </p:tgtEl>
                                        <p:attrNameLst>
                                          <p:attrName>style.visibility</p:attrName>
                                        </p:attrNameLst>
                                      </p:cBhvr>
                                      <p:to>
                                        <p:strVal val="visible"/>
                                      </p:to>
                                    </p:set>
                                    <p:anim calcmode="lin" valueType="num">
                                      <p:cBhvr>
                                        <p:cTn id="56" dur="500" fill="hold"/>
                                        <p:tgtEl>
                                          <p:spTgt spid="5"/>
                                        </p:tgtEl>
                                        <p:attrNameLst>
                                          <p:attrName>ppt_w</p:attrName>
                                        </p:attrNameLst>
                                      </p:cBhvr>
                                      <p:tavLst>
                                        <p:tav tm="0">
                                          <p:val>
                                            <p:fltVal val="0"/>
                                          </p:val>
                                        </p:tav>
                                        <p:tav tm="100000">
                                          <p:val>
                                            <p:strVal val="#ppt_w"/>
                                          </p:val>
                                        </p:tav>
                                      </p:tavLst>
                                    </p:anim>
                                    <p:anim calcmode="lin" valueType="num">
                                      <p:cBhvr>
                                        <p:cTn id="57" dur="500" fill="hold"/>
                                        <p:tgtEl>
                                          <p:spTgt spid="5"/>
                                        </p:tgtEl>
                                        <p:attrNameLst>
                                          <p:attrName>ppt_h</p:attrName>
                                        </p:attrNameLst>
                                      </p:cBhvr>
                                      <p:tavLst>
                                        <p:tav tm="0">
                                          <p:val>
                                            <p:fltVal val="0"/>
                                          </p:val>
                                        </p:tav>
                                        <p:tav tm="100000">
                                          <p:val>
                                            <p:strVal val="#ppt_h"/>
                                          </p:val>
                                        </p:tav>
                                      </p:tavLst>
                                    </p:anim>
                                    <p:animEffect transition="in" filter="fade">
                                      <p:cBhvr>
                                        <p:cTn id="58" dur="50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30" grpId="0"/>
      <p:bldP spid="31" grpId="0"/>
      <p:bldP spid="32" grpId="0"/>
      <p:bldP spid="33" grpId="0"/>
      <p:bldP spid="34"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椭圆 3"/>
          <p:cNvSpPr/>
          <p:nvPr/>
        </p:nvSpPr>
        <p:spPr>
          <a:xfrm>
            <a:off x="971600" y="1877967"/>
            <a:ext cx="1423450" cy="1423450"/>
          </a:xfrm>
          <a:prstGeom prst="ellipse">
            <a:avLst/>
          </a:prstGeom>
          <a:solidFill>
            <a:schemeClr val="accent1"/>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grpSp>
        <p:nvGrpSpPr>
          <p:cNvPr id="5" name="组合 4"/>
          <p:cNvGrpSpPr/>
          <p:nvPr/>
        </p:nvGrpSpPr>
        <p:grpSpPr>
          <a:xfrm>
            <a:off x="3004805" y="1208856"/>
            <a:ext cx="2846358" cy="2846358"/>
            <a:chOff x="304800" y="673100"/>
            <a:chExt cx="4000500" cy="4000500"/>
          </a:xfrm>
          <a:effectLst>
            <a:outerShdw blurRad="444500" dist="254000" dir="8100000" algn="tr" rotWithShape="0">
              <a:prstClr val="black">
                <a:alpha val="50000"/>
              </a:prstClr>
            </a:outerShdw>
          </a:effectLst>
        </p:grpSpPr>
        <p:sp>
          <p:nvSpPr>
            <p:cNvPr id="6" name="同心圆 5"/>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7" name="椭圆 6"/>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8" name="组合 7"/>
          <p:cNvGrpSpPr/>
          <p:nvPr/>
        </p:nvGrpSpPr>
        <p:grpSpPr>
          <a:xfrm>
            <a:off x="4932040" y="1237850"/>
            <a:ext cx="623903" cy="623903"/>
            <a:chOff x="304800" y="673100"/>
            <a:chExt cx="4000500" cy="4000500"/>
          </a:xfrm>
          <a:effectLst>
            <a:outerShdw blurRad="317500" dist="190500" dir="8100000" algn="tr" rotWithShape="0">
              <a:prstClr val="black">
                <a:alpha val="50000"/>
              </a:prstClr>
            </a:outerShdw>
          </a:effectLst>
        </p:grpSpPr>
        <p:sp>
          <p:nvSpPr>
            <p:cNvPr id="9" name="同心圆 8"/>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2500" b="1" i="0" u="none" strike="noStrike" kern="1200" cap="none" spc="0" normalizeH="0" baseline="0" noProof="0">
                <a:ln>
                  <a:noFill/>
                </a:ln>
                <a:solidFill>
                  <a:srgbClr val="C00002"/>
                </a:solidFill>
                <a:effectLst/>
                <a:uLnTx/>
                <a:uFillTx/>
                <a:latin typeface="微软雅黑"/>
                <a:ea typeface="微软雅黑"/>
                <a:cs typeface="+mn-cs"/>
              </a:endParaRPr>
            </a:p>
          </p:txBody>
        </p:sp>
        <p:sp>
          <p:nvSpPr>
            <p:cNvPr id="10" name="椭圆 9"/>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2500" b="1" i="0" u="none" strike="noStrike" kern="1200" cap="none" spc="0" normalizeH="0" baseline="0" noProof="0" dirty="0" smtClean="0">
                  <a:ln>
                    <a:noFill/>
                  </a:ln>
                  <a:solidFill>
                    <a:srgbClr val="C00002"/>
                  </a:solidFill>
                  <a:effectLst/>
                  <a:uLnTx/>
                  <a:uFillTx/>
                  <a:latin typeface="微软雅黑"/>
                  <a:ea typeface="微软雅黑"/>
                  <a:cs typeface="+mn-cs"/>
                </a:rPr>
                <a:t>1</a:t>
              </a:r>
              <a:endParaRPr kumimoji="0" lang="zh-CN" altLang="en-US" sz="2500" b="1" i="0" u="none" strike="noStrike" kern="1200" cap="none" spc="0" normalizeH="0" baseline="0" noProof="0" dirty="0">
                <a:ln>
                  <a:noFill/>
                </a:ln>
                <a:solidFill>
                  <a:srgbClr val="C00002"/>
                </a:solidFill>
                <a:effectLst/>
                <a:uLnTx/>
                <a:uFillTx/>
                <a:latin typeface="微软雅黑"/>
                <a:ea typeface="微软雅黑"/>
                <a:cs typeface="+mn-cs"/>
              </a:endParaRPr>
            </a:p>
          </p:txBody>
        </p:sp>
      </p:grpSp>
      <p:grpSp>
        <p:nvGrpSpPr>
          <p:cNvPr id="11" name="组合 10"/>
          <p:cNvGrpSpPr/>
          <p:nvPr/>
        </p:nvGrpSpPr>
        <p:grpSpPr>
          <a:xfrm>
            <a:off x="5477088" y="2277740"/>
            <a:ext cx="623903" cy="623903"/>
            <a:chOff x="304800" y="673100"/>
            <a:chExt cx="4000500" cy="4000500"/>
          </a:xfrm>
          <a:effectLst>
            <a:outerShdw blurRad="317500" dist="190500" dir="8100000" algn="tr" rotWithShape="0">
              <a:prstClr val="black">
                <a:alpha val="50000"/>
              </a:prstClr>
            </a:outerShdw>
          </a:effectLst>
        </p:grpSpPr>
        <p:sp>
          <p:nvSpPr>
            <p:cNvPr id="12" name="同心圆 11"/>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2500" b="1" i="0" u="none" strike="noStrike" kern="1200" cap="none" spc="0" normalizeH="0" baseline="0" noProof="0">
                <a:ln>
                  <a:noFill/>
                </a:ln>
                <a:solidFill>
                  <a:srgbClr val="C00002"/>
                </a:solidFill>
                <a:effectLst/>
                <a:uLnTx/>
                <a:uFillTx/>
                <a:latin typeface="微软雅黑"/>
                <a:ea typeface="微软雅黑"/>
                <a:cs typeface="+mn-cs"/>
              </a:endParaRPr>
            </a:p>
          </p:txBody>
        </p:sp>
        <p:sp>
          <p:nvSpPr>
            <p:cNvPr id="13" name="椭圆 12"/>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2500" b="1" i="0" u="none" strike="noStrike" kern="1200" cap="none" spc="0" normalizeH="0" baseline="0" noProof="0" dirty="0" smtClean="0">
                  <a:ln>
                    <a:noFill/>
                  </a:ln>
                  <a:solidFill>
                    <a:srgbClr val="C00002"/>
                  </a:solidFill>
                  <a:effectLst/>
                  <a:uLnTx/>
                  <a:uFillTx/>
                  <a:latin typeface="微软雅黑"/>
                  <a:ea typeface="微软雅黑"/>
                  <a:cs typeface="+mn-cs"/>
                </a:rPr>
                <a:t>2</a:t>
              </a:r>
              <a:endParaRPr kumimoji="0" lang="zh-CN" altLang="en-US" sz="2500" b="1" i="0" u="none" strike="noStrike" kern="1200" cap="none" spc="0" normalizeH="0" baseline="0" noProof="0" dirty="0">
                <a:ln>
                  <a:noFill/>
                </a:ln>
                <a:solidFill>
                  <a:srgbClr val="C00002"/>
                </a:solidFill>
                <a:effectLst/>
                <a:uLnTx/>
                <a:uFillTx/>
                <a:latin typeface="微软雅黑"/>
                <a:ea typeface="微软雅黑"/>
                <a:cs typeface="+mn-cs"/>
              </a:endParaRPr>
            </a:p>
          </p:txBody>
        </p:sp>
      </p:grpSp>
      <p:grpSp>
        <p:nvGrpSpPr>
          <p:cNvPr id="14" name="组合 13"/>
          <p:cNvGrpSpPr/>
          <p:nvPr/>
        </p:nvGrpSpPr>
        <p:grpSpPr>
          <a:xfrm>
            <a:off x="4932040" y="3369188"/>
            <a:ext cx="623903" cy="623903"/>
            <a:chOff x="304800" y="673100"/>
            <a:chExt cx="4000500" cy="4000500"/>
          </a:xfrm>
          <a:effectLst>
            <a:outerShdw blurRad="317500" dist="190500" dir="8100000" algn="tr" rotWithShape="0">
              <a:prstClr val="black">
                <a:alpha val="50000"/>
              </a:prstClr>
            </a:outerShdw>
          </a:effectLst>
        </p:grpSpPr>
        <p:sp>
          <p:nvSpPr>
            <p:cNvPr id="15" name="同心圆 14"/>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2500" b="1" i="0" u="none" strike="noStrike" kern="1200" cap="none" spc="0" normalizeH="0" baseline="0" noProof="0">
                <a:ln>
                  <a:noFill/>
                </a:ln>
                <a:solidFill>
                  <a:srgbClr val="C00002"/>
                </a:solidFill>
                <a:effectLst/>
                <a:uLnTx/>
                <a:uFillTx/>
                <a:latin typeface="微软雅黑"/>
                <a:ea typeface="微软雅黑"/>
                <a:cs typeface="+mn-cs"/>
              </a:endParaRPr>
            </a:p>
          </p:txBody>
        </p:sp>
        <p:sp>
          <p:nvSpPr>
            <p:cNvPr id="16" name="椭圆 15"/>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2500" b="1" i="0" u="none" strike="noStrike" kern="1200" cap="none" spc="0" normalizeH="0" baseline="0" noProof="0" dirty="0" smtClean="0">
                  <a:ln>
                    <a:noFill/>
                  </a:ln>
                  <a:solidFill>
                    <a:srgbClr val="C00002"/>
                  </a:solidFill>
                  <a:effectLst/>
                  <a:uLnTx/>
                  <a:uFillTx/>
                  <a:latin typeface="微软雅黑"/>
                  <a:ea typeface="微软雅黑"/>
                  <a:cs typeface="+mn-cs"/>
                </a:rPr>
                <a:t>3</a:t>
              </a:r>
              <a:endParaRPr kumimoji="0" lang="zh-CN" altLang="en-US" sz="2500" b="1" i="0" u="none" strike="noStrike" kern="1200" cap="none" spc="0" normalizeH="0" baseline="0" noProof="0" dirty="0">
                <a:ln>
                  <a:noFill/>
                </a:ln>
                <a:solidFill>
                  <a:srgbClr val="C00002"/>
                </a:solidFill>
                <a:effectLst/>
                <a:uLnTx/>
                <a:uFillTx/>
                <a:latin typeface="微软雅黑"/>
                <a:ea typeface="微软雅黑"/>
                <a:cs typeface="+mn-cs"/>
              </a:endParaRPr>
            </a:p>
          </p:txBody>
        </p:sp>
      </p:grpSp>
      <p:sp>
        <p:nvSpPr>
          <p:cNvPr id="17" name="TextBox 15"/>
          <p:cNvSpPr txBox="1"/>
          <p:nvPr/>
        </p:nvSpPr>
        <p:spPr>
          <a:xfrm>
            <a:off x="1426843" y="2287533"/>
            <a:ext cx="512961" cy="615553"/>
          </a:xfrm>
          <a:prstGeom prst="rect">
            <a:avLst/>
          </a:prstGeom>
          <a:noFill/>
        </p:spPr>
        <p:txBody>
          <a:bodyPr wrap="non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2000" b="1" i="0" u="none" strike="noStrike" kern="1200" cap="none" spc="0" normalizeH="0" baseline="0" noProof="0" dirty="0" smtClean="0">
                <a:ln>
                  <a:noFill/>
                </a:ln>
                <a:solidFill>
                  <a:prstClr val="white"/>
                </a:solidFill>
                <a:effectLst/>
                <a:uLnTx/>
                <a:uFillTx/>
                <a:latin typeface="微软雅黑"/>
                <a:ea typeface="微软雅黑"/>
                <a:cs typeface="+mn-cs"/>
              </a:rPr>
              <a:t>标题</a:t>
            </a:r>
            <a:endParaRPr kumimoji="0" lang="en-US" altLang="zh-CN" sz="2000" b="1" i="0" u="none" strike="noStrike" kern="1200" cap="none" spc="0" normalizeH="0" baseline="0" noProof="0" dirty="0" smtClean="0">
              <a:ln>
                <a:noFill/>
              </a:ln>
              <a:solidFill>
                <a:prstClr val="white"/>
              </a:solidFill>
              <a:effectLst/>
              <a:uLnTx/>
              <a:uFillTx/>
              <a:latin typeface="微软雅黑"/>
              <a:ea typeface="微软雅黑"/>
              <a:cs typeface="+mn-cs"/>
            </a:endParaRPr>
          </a:p>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2000" b="1" i="0" u="none" strike="noStrike" kern="1200" cap="none" spc="0" normalizeH="0" baseline="0" noProof="0" dirty="0" smtClean="0">
                <a:ln>
                  <a:noFill/>
                </a:ln>
                <a:solidFill>
                  <a:prstClr val="white"/>
                </a:solidFill>
                <a:effectLst/>
                <a:uLnTx/>
                <a:uFillTx/>
                <a:latin typeface="微软雅黑"/>
                <a:ea typeface="微软雅黑"/>
                <a:cs typeface="+mn-cs"/>
              </a:rPr>
              <a:t>内容</a:t>
            </a:r>
          </a:p>
        </p:txBody>
      </p:sp>
      <p:sp>
        <p:nvSpPr>
          <p:cNvPr id="18" name="TextBox 16"/>
          <p:cNvSpPr txBox="1"/>
          <p:nvPr/>
        </p:nvSpPr>
        <p:spPr>
          <a:xfrm>
            <a:off x="5827796" y="1266097"/>
            <a:ext cx="2200588" cy="384721"/>
          </a:xfrm>
          <a:prstGeom prst="rect">
            <a:avLst/>
          </a:prstGeom>
          <a:noFill/>
        </p:spPr>
        <p:txBody>
          <a:bodyPr wrap="square" lIns="0" tIns="0" rIns="0" bIns="0" rtlCol="0">
            <a:spAutoFit/>
          </a:bodyPr>
          <a:lstStyle/>
          <a:p>
            <a:pPr marL="0" marR="0" lvl="0" indent="0" algn="just" defTabSz="914400" rtl="0" eaLnBrk="1" fontAlgn="base" latinLnBrk="0" hangingPunct="1">
              <a:lnSpc>
                <a:spcPts val="1500"/>
              </a:lnSpc>
              <a:spcBef>
                <a:spcPct val="0"/>
              </a:spcBef>
              <a:spcAft>
                <a:spcPct val="0"/>
              </a:spcAft>
              <a:buClrTx/>
              <a:buSzTx/>
              <a:buFontTx/>
              <a:buNone/>
              <a:tabLst/>
              <a:defRPr/>
            </a:pP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您的内容打在这里，或者通过复制您的文本后，在此框中选择粘贴</a:t>
            </a:r>
            <a:r>
              <a:rPr kumimoji="0" lang="en-US" altLang="zh-CN" sz="1000" b="0" i="0" u="none" strike="noStrike" kern="1200" cap="none" spc="0" normalizeH="0" baseline="0" noProof="0" dirty="0" smtClean="0">
                <a:ln>
                  <a:noFill/>
                </a:ln>
                <a:solidFill>
                  <a:prstClr val="black"/>
                </a:solidFill>
                <a:effectLst/>
                <a:uLnTx/>
                <a:uFillTx/>
                <a:latin typeface="微软雅黑"/>
                <a:ea typeface="微软雅黑"/>
                <a:cs typeface="+mn-cs"/>
              </a:rPr>
              <a:t>……</a:t>
            </a: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a:t>
            </a:r>
            <a:endParaRPr kumimoji="0" lang="en-US" altLang="zh-CN" sz="1000" b="0" i="0" u="none" strike="noStrike" kern="1200" cap="none" spc="0" normalizeH="0" baseline="0" noProof="0" dirty="0" smtClean="0">
              <a:ln>
                <a:noFill/>
              </a:ln>
              <a:solidFill>
                <a:prstClr val="black"/>
              </a:solidFill>
              <a:effectLst/>
              <a:uLnTx/>
              <a:uFillTx/>
              <a:latin typeface="微软雅黑"/>
              <a:ea typeface="微软雅黑"/>
              <a:cs typeface="+mn-cs"/>
            </a:endParaRPr>
          </a:p>
        </p:txBody>
      </p:sp>
      <p:sp>
        <p:nvSpPr>
          <p:cNvPr id="19" name="TextBox 17"/>
          <p:cNvSpPr txBox="1"/>
          <p:nvPr/>
        </p:nvSpPr>
        <p:spPr>
          <a:xfrm>
            <a:off x="6259844" y="2306165"/>
            <a:ext cx="2200588" cy="384721"/>
          </a:xfrm>
          <a:prstGeom prst="rect">
            <a:avLst/>
          </a:prstGeom>
          <a:noFill/>
        </p:spPr>
        <p:txBody>
          <a:bodyPr wrap="square" lIns="0" tIns="0" rIns="0" bIns="0" rtlCol="0">
            <a:spAutoFit/>
          </a:bodyPr>
          <a:lstStyle/>
          <a:p>
            <a:pPr marL="0" marR="0" lvl="0" indent="0" algn="just" defTabSz="914400" rtl="0" eaLnBrk="1" fontAlgn="base" latinLnBrk="0" hangingPunct="1">
              <a:lnSpc>
                <a:spcPts val="1500"/>
              </a:lnSpc>
              <a:spcBef>
                <a:spcPct val="0"/>
              </a:spcBef>
              <a:spcAft>
                <a:spcPct val="0"/>
              </a:spcAft>
              <a:buClrTx/>
              <a:buSzTx/>
              <a:buFontTx/>
              <a:buNone/>
              <a:tabLst/>
              <a:defRPr/>
            </a:pP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您的内容打在这里，或者通过复制您的文本后，在此框中选择粘贴</a:t>
            </a:r>
            <a:r>
              <a:rPr kumimoji="0" lang="en-US" altLang="zh-CN" sz="1000" b="0" i="0" u="none" strike="noStrike" kern="1200" cap="none" spc="0" normalizeH="0" baseline="0" noProof="0" dirty="0" smtClean="0">
                <a:ln>
                  <a:noFill/>
                </a:ln>
                <a:solidFill>
                  <a:prstClr val="black"/>
                </a:solidFill>
                <a:effectLst/>
                <a:uLnTx/>
                <a:uFillTx/>
                <a:latin typeface="微软雅黑"/>
                <a:ea typeface="微软雅黑"/>
                <a:cs typeface="+mn-cs"/>
              </a:rPr>
              <a:t>……</a:t>
            </a: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a:t>
            </a:r>
            <a:endParaRPr kumimoji="0" lang="en-US" altLang="zh-CN" sz="1000" b="0" i="0" u="none" strike="noStrike" kern="1200" cap="none" spc="0" normalizeH="0" baseline="0" noProof="0" dirty="0" smtClean="0">
              <a:ln>
                <a:noFill/>
              </a:ln>
              <a:solidFill>
                <a:prstClr val="black"/>
              </a:solidFill>
              <a:effectLst/>
              <a:uLnTx/>
              <a:uFillTx/>
              <a:latin typeface="微软雅黑"/>
              <a:ea typeface="微软雅黑"/>
              <a:cs typeface="+mn-cs"/>
            </a:endParaRPr>
          </a:p>
        </p:txBody>
      </p:sp>
      <p:sp>
        <p:nvSpPr>
          <p:cNvPr id="20" name="TextBox 18"/>
          <p:cNvSpPr txBox="1"/>
          <p:nvPr/>
        </p:nvSpPr>
        <p:spPr>
          <a:xfrm>
            <a:off x="5774440" y="3420479"/>
            <a:ext cx="2200588" cy="384721"/>
          </a:xfrm>
          <a:prstGeom prst="rect">
            <a:avLst/>
          </a:prstGeom>
          <a:noFill/>
        </p:spPr>
        <p:txBody>
          <a:bodyPr wrap="square" lIns="0" tIns="0" rIns="0" bIns="0" rtlCol="0">
            <a:spAutoFit/>
          </a:bodyPr>
          <a:lstStyle/>
          <a:p>
            <a:pPr marL="0" marR="0" lvl="0" indent="0" algn="just" defTabSz="914400" rtl="0" eaLnBrk="1" fontAlgn="base" latinLnBrk="0" hangingPunct="1">
              <a:lnSpc>
                <a:spcPts val="1500"/>
              </a:lnSpc>
              <a:spcBef>
                <a:spcPct val="0"/>
              </a:spcBef>
              <a:spcAft>
                <a:spcPct val="0"/>
              </a:spcAft>
              <a:buClrTx/>
              <a:buSzTx/>
              <a:buFontTx/>
              <a:buNone/>
              <a:tabLst/>
              <a:defRPr/>
            </a:pP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您的内容打在这里，或者通过复制您的文本后，在此框中选择粘贴</a:t>
            </a:r>
            <a:r>
              <a:rPr kumimoji="0" lang="en-US" altLang="zh-CN" sz="1000" b="0" i="0" u="none" strike="noStrike" kern="1200" cap="none" spc="0" normalizeH="0" baseline="0" noProof="0" dirty="0" smtClean="0">
                <a:ln>
                  <a:noFill/>
                </a:ln>
                <a:solidFill>
                  <a:prstClr val="black"/>
                </a:solidFill>
                <a:effectLst/>
                <a:uLnTx/>
                <a:uFillTx/>
                <a:latin typeface="微软雅黑"/>
                <a:ea typeface="微软雅黑"/>
                <a:cs typeface="+mn-cs"/>
              </a:rPr>
              <a:t>……</a:t>
            </a: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a:t>
            </a:r>
            <a:endParaRPr kumimoji="0" lang="en-US" altLang="zh-CN" sz="1000" b="0" i="0" u="none" strike="noStrike" kern="1200" cap="none" spc="0" normalizeH="0" baseline="0" noProof="0" dirty="0" smtClean="0">
              <a:ln>
                <a:noFill/>
              </a:ln>
              <a:solidFill>
                <a:prstClr val="black"/>
              </a:solidFill>
              <a:effectLst/>
              <a:uLnTx/>
              <a:uFillTx/>
              <a:latin typeface="微软雅黑"/>
              <a:ea typeface="微软雅黑"/>
              <a:cs typeface="+mn-cs"/>
            </a:endParaRPr>
          </a:p>
        </p:txBody>
      </p:sp>
      <p:sp>
        <p:nvSpPr>
          <p:cNvPr id="21" name="TextBox 19"/>
          <p:cNvSpPr txBox="1"/>
          <p:nvPr/>
        </p:nvSpPr>
        <p:spPr>
          <a:xfrm>
            <a:off x="3491879" y="1896705"/>
            <a:ext cx="1752111" cy="1120307"/>
          </a:xfrm>
          <a:prstGeom prst="rect">
            <a:avLst/>
          </a:prstGeom>
          <a:noFill/>
        </p:spPr>
        <p:txBody>
          <a:bodyPr wrap="square" lIns="0" tIns="0" rIns="0" bIns="0" rtlCol="0">
            <a:spAutoFit/>
          </a:bodyPr>
          <a:lstStyle/>
          <a:p>
            <a:pPr marL="0" marR="0" lvl="0" indent="0" algn="just" defTabSz="914400" rtl="0" eaLnBrk="1" fontAlgn="base" latinLnBrk="0" hangingPunct="1">
              <a:lnSpc>
                <a:spcPct val="130000"/>
              </a:lnSpc>
              <a:spcBef>
                <a:spcPct val="0"/>
              </a:spcBef>
              <a:spcAft>
                <a:spcPct val="0"/>
              </a:spcAft>
              <a:buClrTx/>
              <a:buSzTx/>
              <a:buFontTx/>
              <a:buNone/>
              <a:tabLst/>
              <a:defRPr/>
            </a:pPr>
            <a:r>
              <a:rPr kumimoji="0" lang="zh-CN" altLang="en-US" sz="1400" b="0" i="0" u="none" strike="noStrike" kern="1200" cap="none" spc="0" normalizeH="0" baseline="0" noProof="0" dirty="0" smtClean="0">
                <a:ln>
                  <a:noFill/>
                </a:ln>
                <a:solidFill>
                  <a:prstClr val="black"/>
                </a:solidFill>
                <a:effectLst/>
                <a:uLnTx/>
                <a:uFillTx/>
                <a:latin typeface="微软雅黑"/>
                <a:ea typeface="微软雅黑"/>
                <a:cs typeface="+mn-cs"/>
              </a:rPr>
              <a:t>您的内容打在这里，或者通过复制您的文本后，在此框中选择粘贴</a:t>
            </a:r>
            <a:r>
              <a:rPr kumimoji="0" lang="en-US" altLang="zh-CN" sz="1400" b="0" i="0" u="none" strike="noStrike" kern="1200" cap="none" spc="0" normalizeH="0" baseline="0" noProof="0" dirty="0" smtClean="0">
                <a:ln>
                  <a:noFill/>
                </a:ln>
                <a:solidFill>
                  <a:prstClr val="black"/>
                </a:solidFill>
                <a:effectLst/>
                <a:uLnTx/>
                <a:uFillTx/>
                <a:latin typeface="微软雅黑"/>
                <a:ea typeface="微软雅黑"/>
                <a:cs typeface="+mn-cs"/>
              </a:rPr>
              <a:t>……</a:t>
            </a:r>
            <a:endParaRPr kumimoji="0" lang="en-US" altLang="zh-CN" sz="14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22" name="Half Frame 12"/>
          <p:cNvSpPr/>
          <p:nvPr/>
        </p:nvSpPr>
        <p:spPr>
          <a:xfrm rot="8097294">
            <a:off x="2428709" y="2396807"/>
            <a:ext cx="360168" cy="395798"/>
          </a:xfrm>
          <a:prstGeom prst="halfFrame">
            <a:avLst/>
          </a:prstGeom>
          <a:solidFill>
            <a:schemeClr val="accent1"/>
          </a:solidFill>
          <a:effectLst/>
        </p:spPr>
        <p:style>
          <a:lnRef idx="0">
            <a:schemeClr val="lt1">
              <a:hueOff val="0"/>
              <a:satOff val="0"/>
              <a:lumOff val="0"/>
              <a:alphaOff val="0"/>
            </a:schemeClr>
          </a:lnRef>
          <a:fillRef idx="3">
            <a:scrgbClr r="0" g="0" b="0"/>
          </a:fillRef>
          <a:effectRef idx="2">
            <a:schemeClr val="accent1">
              <a:hueOff val="0"/>
              <a:satOff val="0"/>
              <a:lumOff val="0"/>
              <a:alphaOff val="0"/>
            </a:schemeClr>
          </a:effectRef>
          <a:fontRef idx="minor">
            <a:schemeClr val="lt1"/>
          </a:fontRef>
        </p:style>
      </p:sp>
    </p:spTree>
    <p:extLst>
      <p:ext uri="{BB962C8B-B14F-4D97-AF65-F5344CB8AC3E}">
        <p14:creationId xmlns:p14="http://schemas.microsoft.com/office/powerpoint/2010/main" val="161503790"/>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accel="42000" fill="hold" grpId="0" nodeType="afterEffect" p14:presetBounceEnd="44000">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14:bounceEnd="44000">
                                          <p:cBhvr additive="base">
                                            <p:cTn id="7" dur="1000" fill="hold"/>
                                            <p:tgtEl>
                                              <p:spTgt spid="4"/>
                                            </p:tgtEl>
                                            <p:attrNameLst>
                                              <p:attrName>ppt_x</p:attrName>
                                            </p:attrNameLst>
                                          </p:cBhvr>
                                          <p:tavLst>
                                            <p:tav tm="0">
                                              <p:val>
                                                <p:strVal val="0-#ppt_w/2"/>
                                              </p:val>
                                            </p:tav>
                                            <p:tav tm="100000">
                                              <p:val>
                                                <p:strVal val="#ppt_x"/>
                                              </p:val>
                                            </p:tav>
                                          </p:tavLst>
                                        </p:anim>
                                        <p:anim calcmode="lin" valueType="num" p14:bounceEnd="44000">
                                          <p:cBhvr additive="base">
                                            <p:cTn id="8" dur="1000" fill="hold"/>
                                            <p:tgtEl>
                                              <p:spTgt spid="4"/>
                                            </p:tgtEl>
                                            <p:attrNameLst>
                                              <p:attrName>ppt_y</p:attrName>
                                            </p:attrNameLst>
                                          </p:cBhvr>
                                          <p:tavLst>
                                            <p:tav tm="0">
                                              <p:val>
                                                <p:strVal val="#ppt_y"/>
                                              </p:val>
                                            </p:tav>
                                            <p:tav tm="100000">
                                              <p:val>
                                                <p:strVal val="#ppt_y"/>
                                              </p:val>
                                            </p:tav>
                                          </p:tavLst>
                                        </p:anim>
                                      </p:childTnLst>
                                    </p:cTn>
                                  </p:par>
                                </p:childTnLst>
                              </p:cTn>
                            </p:par>
                            <p:par>
                              <p:cTn id="9" fill="hold">
                                <p:stCondLst>
                                  <p:cond delay="1000"/>
                                </p:stCondLst>
                                <p:childTnLst>
                                  <p:par>
                                    <p:cTn id="10" presetID="22" presetClass="entr" presetSubtype="8" fill="hold" nodeType="afterEffect">
                                      <p:stCondLst>
                                        <p:cond delay="0"/>
                                      </p:stCondLst>
                                      <p:childTnLst>
                                        <p:set>
                                          <p:cBhvr>
                                            <p:cTn id="11" dur="1" fill="hold">
                                              <p:stCondLst>
                                                <p:cond delay="0"/>
                                              </p:stCondLst>
                                            </p:cTn>
                                            <p:tgtEl>
                                              <p:spTgt spid="22"/>
                                            </p:tgtEl>
                                            <p:attrNameLst>
                                              <p:attrName>style.visibility</p:attrName>
                                            </p:attrNameLst>
                                          </p:cBhvr>
                                          <p:to>
                                            <p:strVal val="visible"/>
                                          </p:to>
                                        </p:set>
                                        <p:animEffect transition="in" filter="wipe(left)">
                                          <p:cBhvr>
                                            <p:cTn id="12" dur="500"/>
                                            <p:tgtEl>
                                              <p:spTgt spid="22"/>
                                            </p:tgtEl>
                                          </p:cBhvr>
                                        </p:animEffect>
                                      </p:childTnLst>
                                    </p:cTn>
                                  </p:par>
                                </p:childTnLst>
                              </p:cTn>
                            </p:par>
                            <p:par>
                              <p:cTn id="13" fill="hold">
                                <p:stCondLst>
                                  <p:cond delay="1500"/>
                                </p:stCondLst>
                                <p:childTnLst>
                                  <p:par>
                                    <p:cTn id="14" presetID="53" presetClass="entr" presetSubtype="16" fill="hold" grpId="0" nodeType="afterEffect">
                                      <p:stCondLst>
                                        <p:cond delay="0"/>
                                      </p:stCondLst>
                                      <p:childTnLst>
                                        <p:set>
                                          <p:cBhvr>
                                            <p:cTn id="15" dur="1" fill="hold">
                                              <p:stCondLst>
                                                <p:cond delay="0"/>
                                              </p:stCondLst>
                                            </p:cTn>
                                            <p:tgtEl>
                                              <p:spTgt spid="17"/>
                                            </p:tgtEl>
                                            <p:attrNameLst>
                                              <p:attrName>style.visibility</p:attrName>
                                            </p:attrNameLst>
                                          </p:cBhvr>
                                          <p:to>
                                            <p:strVal val="visible"/>
                                          </p:to>
                                        </p:set>
                                        <p:anim calcmode="lin" valueType="num">
                                          <p:cBhvr>
                                            <p:cTn id="16" dur="500" fill="hold"/>
                                            <p:tgtEl>
                                              <p:spTgt spid="17"/>
                                            </p:tgtEl>
                                            <p:attrNameLst>
                                              <p:attrName>ppt_w</p:attrName>
                                            </p:attrNameLst>
                                          </p:cBhvr>
                                          <p:tavLst>
                                            <p:tav tm="0">
                                              <p:val>
                                                <p:fltVal val="0"/>
                                              </p:val>
                                            </p:tav>
                                            <p:tav tm="100000">
                                              <p:val>
                                                <p:strVal val="#ppt_w"/>
                                              </p:val>
                                            </p:tav>
                                          </p:tavLst>
                                        </p:anim>
                                        <p:anim calcmode="lin" valueType="num">
                                          <p:cBhvr>
                                            <p:cTn id="17" dur="500" fill="hold"/>
                                            <p:tgtEl>
                                              <p:spTgt spid="17"/>
                                            </p:tgtEl>
                                            <p:attrNameLst>
                                              <p:attrName>ppt_h</p:attrName>
                                            </p:attrNameLst>
                                          </p:cBhvr>
                                          <p:tavLst>
                                            <p:tav tm="0">
                                              <p:val>
                                                <p:fltVal val="0"/>
                                              </p:val>
                                            </p:tav>
                                            <p:tav tm="100000">
                                              <p:val>
                                                <p:strVal val="#ppt_h"/>
                                              </p:val>
                                            </p:tav>
                                          </p:tavLst>
                                        </p:anim>
                                        <p:animEffect transition="in" filter="fade">
                                          <p:cBhvr>
                                            <p:cTn id="18" dur="500"/>
                                            <p:tgtEl>
                                              <p:spTgt spid="17"/>
                                            </p:tgtEl>
                                          </p:cBhvr>
                                        </p:animEffect>
                                      </p:childTnLst>
                                    </p:cTn>
                                  </p:par>
                                </p:childTnLst>
                              </p:cTn>
                            </p:par>
                            <p:par>
                              <p:cTn id="19" fill="hold">
                                <p:stCondLst>
                                  <p:cond delay="2000"/>
                                </p:stCondLst>
                                <p:childTnLst>
                                  <p:par>
                                    <p:cTn id="20" presetID="2" presetClass="entr" presetSubtype="4" accel="42000" fill="hold" nodeType="afterEffect" p14:presetBounceEnd="44000">
                                      <p:stCondLst>
                                        <p:cond delay="0"/>
                                      </p:stCondLst>
                                      <p:childTnLst>
                                        <p:set>
                                          <p:cBhvr>
                                            <p:cTn id="21" dur="1" fill="hold">
                                              <p:stCondLst>
                                                <p:cond delay="0"/>
                                              </p:stCondLst>
                                            </p:cTn>
                                            <p:tgtEl>
                                              <p:spTgt spid="5"/>
                                            </p:tgtEl>
                                            <p:attrNameLst>
                                              <p:attrName>style.visibility</p:attrName>
                                            </p:attrNameLst>
                                          </p:cBhvr>
                                          <p:to>
                                            <p:strVal val="visible"/>
                                          </p:to>
                                        </p:set>
                                        <p:anim calcmode="lin" valueType="num" p14:bounceEnd="44000">
                                          <p:cBhvr additive="base">
                                            <p:cTn id="22" dur="1000" fill="hold"/>
                                            <p:tgtEl>
                                              <p:spTgt spid="5"/>
                                            </p:tgtEl>
                                            <p:attrNameLst>
                                              <p:attrName>ppt_x</p:attrName>
                                            </p:attrNameLst>
                                          </p:cBhvr>
                                          <p:tavLst>
                                            <p:tav tm="0">
                                              <p:val>
                                                <p:strVal val="#ppt_x"/>
                                              </p:val>
                                            </p:tav>
                                            <p:tav tm="100000">
                                              <p:val>
                                                <p:strVal val="#ppt_x"/>
                                              </p:val>
                                            </p:tav>
                                          </p:tavLst>
                                        </p:anim>
                                        <p:anim calcmode="lin" valueType="num" p14:bounceEnd="44000">
                                          <p:cBhvr additive="base">
                                            <p:cTn id="23" dur="1000" fill="hold"/>
                                            <p:tgtEl>
                                              <p:spTgt spid="5"/>
                                            </p:tgtEl>
                                            <p:attrNameLst>
                                              <p:attrName>ppt_y</p:attrName>
                                            </p:attrNameLst>
                                          </p:cBhvr>
                                          <p:tavLst>
                                            <p:tav tm="0">
                                              <p:val>
                                                <p:strVal val="1+#ppt_h/2"/>
                                              </p:val>
                                            </p:tav>
                                            <p:tav tm="100000">
                                              <p:val>
                                                <p:strVal val="#ppt_y"/>
                                              </p:val>
                                            </p:tav>
                                          </p:tavLst>
                                        </p:anim>
                                      </p:childTnLst>
                                    </p:cTn>
                                  </p:par>
                                </p:childTnLst>
                              </p:cTn>
                            </p:par>
                            <p:par>
                              <p:cTn id="24" fill="hold">
                                <p:stCondLst>
                                  <p:cond delay="3000"/>
                                </p:stCondLst>
                                <p:childTnLst>
                                  <p:par>
                                    <p:cTn id="25" presetID="22" presetClass="entr" presetSubtype="1" fill="hold" grpId="0" nodeType="afterEffect">
                                      <p:stCondLst>
                                        <p:cond delay="0"/>
                                      </p:stCondLst>
                                      <p:childTnLst>
                                        <p:set>
                                          <p:cBhvr>
                                            <p:cTn id="26" dur="1" fill="hold">
                                              <p:stCondLst>
                                                <p:cond delay="0"/>
                                              </p:stCondLst>
                                            </p:cTn>
                                            <p:tgtEl>
                                              <p:spTgt spid="21"/>
                                            </p:tgtEl>
                                            <p:attrNameLst>
                                              <p:attrName>style.visibility</p:attrName>
                                            </p:attrNameLst>
                                          </p:cBhvr>
                                          <p:to>
                                            <p:strVal val="visible"/>
                                          </p:to>
                                        </p:set>
                                        <p:animEffect transition="in" filter="wipe(up)">
                                          <p:cBhvr>
                                            <p:cTn id="27" dur="500"/>
                                            <p:tgtEl>
                                              <p:spTgt spid="21"/>
                                            </p:tgtEl>
                                          </p:cBhvr>
                                        </p:animEffect>
                                      </p:childTnLst>
                                    </p:cTn>
                                  </p:par>
                                </p:childTnLst>
                              </p:cTn>
                            </p:par>
                            <p:par>
                              <p:cTn id="28" fill="hold">
                                <p:stCondLst>
                                  <p:cond delay="3500"/>
                                </p:stCondLst>
                                <p:childTnLst>
                                  <p:par>
                                    <p:cTn id="29" presetID="2" presetClass="entr" presetSubtype="3" accel="52000" fill="hold" nodeType="afterEffect" p14:presetBounceEnd="55000">
                                      <p:stCondLst>
                                        <p:cond delay="0"/>
                                      </p:stCondLst>
                                      <p:childTnLst>
                                        <p:set>
                                          <p:cBhvr>
                                            <p:cTn id="30" dur="1" fill="hold">
                                              <p:stCondLst>
                                                <p:cond delay="0"/>
                                              </p:stCondLst>
                                            </p:cTn>
                                            <p:tgtEl>
                                              <p:spTgt spid="8"/>
                                            </p:tgtEl>
                                            <p:attrNameLst>
                                              <p:attrName>style.visibility</p:attrName>
                                            </p:attrNameLst>
                                          </p:cBhvr>
                                          <p:to>
                                            <p:strVal val="visible"/>
                                          </p:to>
                                        </p:set>
                                        <p:anim calcmode="lin" valueType="num" p14:bounceEnd="55000">
                                          <p:cBhvr additive="base">
                                            <p:cTn id="31" dur="1600" fill="hold"/>
                                            <p:tgtEl>
                                              <p:spTgt spid="8"/>
                                            </p:tgtEl>
                                            <p:attrNameLst>
                                              <p:attrName>ppt_x</p:attrName>
                                            </p:attrNameLst>
                                          </p:cBhvr>
                                          <p:tavLst>
                                            <p:tav tm="0">
                                              <p:val>
                                                <p:strVal val="1+#ppt_w/2"/>
                                              </p:val>
                                            </p:tav>
                                            <p:tav tm="100000">
                                              <p:val>
                                                <p:strVal val="#ppt_x"/>
                                              </p:val>
                                            </p:tav>
                                          </p:tavLst>
                                        </p:anim>
                                        <p:anim calcmode="lin" valueType="num" p14:bounceEnd="55000">
                                          <p:cBhvr additive="base">
                                            <p:cTn id="32" dur="1600" fill="hold"/>
                                            <p:tgtEl>
                                              <p:spTgt spid="8"/>
                                            </p:tgtEl>
                                            <p:attrNameLst>
                                              <p:attrName>ppt_y</p:attrName>
                                            </p:attrNameLst>
                                          </p:cBhvr>
                                          <p:tavLst>
                                            <p:tav tm="0">
                                              <p:val>
                                                <p:strVal val="0-#ppt_h/2"/>
                                              </p:val>
                                            </p:tav>
                                            <p:tav tm="100000">
                                              <p:val>
                                                <p:strVal val="#ppt_y"/>
                                              </p:val>
                                            </p:tav>
                                          </p:tavLst>
                                        </p:anim>
                                      </p:childTnLst>
                                    </p:cTn>
                                  </p:par>
                                  <p:par>
                                    <p:cTn id="33" presetID="2" presetClass="entr" presetSubtype="2" accel="52000" fill="hold" nodeType="withEffect" p14:presetBounceEnd="55000">
                                      <p:stCondLst>
                                        <p:cond delay="0"/>
                                      </p:stCondLst>
                                      <p:childTnLst>
                                        <p:set>
                                          <p:cBhvr>
                                            <p:cTn id="34" dur="1" fill="hold">
                                              <p:stCondLst>
                                                <p:cond delay="0"/>
                                              </p:stCondLst>
                                            </p:cTn>
                                            <p:tgtEl>
                                              <p:spTgt spid="11"/>
                                            </p:tgtEl>
                                            <p:attrNameLst>
                                              <p:attrName>style.visibility</p:attrName>
                                            </p:attrNameLst>
                                          </p:cBhvr>
                                          <p:to>
                                            <p:strVal val="visible"/>
                                          </p:to>
                                        </p:set>
                                        <p:anim calcmode="lin" valueType="num" p14:bounceEnd="55000">
                                          <p:cBhvr additive="base">
                                            <p:cTn id="35" dur="1600" fill="hold"/>
                                            <p:tgtEl>
                                              <p:spTgt spid="11"/>
                                            </p:tgtEl>
                                            <p:attrNameLst>
                                              <p:attrName>ppt_x</p:attrName>
                                            </p:attrNameLst>
                                          </p:cBhvr>
                                          <p:tavLst>
                                            <p:tav tm="0">
                                              <p:val>
                                                <p:strVal val="1+#ppt_w/2"/>
                                              </p:val>
                                            </p:tav>
                                            <p:tav tm="100000">
                                              <p:val>
                                                <p:strVal val="#ppt_x"/>
                                              </p:val>
                                            </p:tav>
                                          </p:tavLst>
                                        </p:anim>
                                        <p:anim calcmode="lin" valueType="num" p14:bounceEnd="55000">
                                          <p:cBhvr additive="base">
                                            <p:cTn id="36" dur="1600" fill="hold"/>
                                            <p:tgtEl>
                                              <p:spTgt spid="11"/>
                                            </p:tgtEl>
                                            <p:attrNameLst>
                                              <p:attrName>ppt_y</p:attrName>
                                            </p:attrNameLst>
                                          </p:cBhvr>
                                          <p:tavLst>
                                            <p:tav tm="0">
                                              <p:val>
                                                <p:strVal val="#ppt_y"/>
                                              </p:val>
                                            </p:tav>
                                            <p:tav tm="100000">
                                              <p:val>
                                                <p:strVal val="#ppt_y"/>
                                              </p:val>
                                            </p:tav>
                                          </p:tavLst>
                                        </p:anim>
                                      </p:childTnLst>
                                    </p:cTn>
                                  </p:par>
                                  <p:par>
                                    <p:cTn id="37" presetID="2" presetClass="entr" presetSubtype="6" accel="52000" fill="hold" nodeType="withEffect" p14:presetBounceEnd="55000">
                                      <p:stCondLst>
                                        <p:cond delay="0"/>
                                      </p:stCondLst>
                                      <p:childTnLst>
                                        <p:set>
                                          <p:cBhvr>
                                            <p:cTn id="38" dur="1" fill="hold">
                                              <p:stCondLst>
                                                <p:cond delay="0"/>
                                              </p:stCondLst>
                                            </p:cTn>
                                            <p:tgtEl>
                                              <p:spTgt spid="14"/>
                                            </p:tgtEl>
                                            <p:attrNameLst>
                                              <p:attrName>style.visibility</p:attrName>
                                            </p:attrNameLst>
                                          </p:cBhvr>
                                          <p:to>
                                            <p:strVal val="visible"/>
                                          </p:to>
                                        </p:set>
                                        <p:anim calcmode="lin" valueType="num" p14:bounceEnd="55000">
                                          <p:cBhvr additive="base">
                                            <p:cTn id="39" dur="1600" fill="hold"/>
                                            <p:tgtEl>
                                              <p:spTgt spid="14"/>
                                            </p:tgtEl>
                                            <p:attrNameLst>
                                              <p:attrName>ppt_x</p:attrName>
                                            </p:attrNameLst>
                                          </p:cBhvr>
                                          <p:tavLst>
                                            <p:tav tm="0">
                                              <p:val>
                                                <p:strVal val="1+#ppt_w/2"/>
                                              </p:val>
                                            </p:tav>
                                            <p:tav tm="100000">
                                              <p:val>
                                                <p:strVal val="#ppt_x"/>
                                              </p:val>
                                            </p:tav>
                                          </p:tavLst>
                                        </p:anim>
                                        <p:anim calcmode="lin" valueType="num" p14:bounceEnd="55000">
                                          <p:cBhvr additive="base">
                                            <p:cTn id="40" dur="1600" fill="hold"/>
                                            <p:tgtEl>
                                              <p:spTgt spid="14"/>
                                            </p:tgtEl>
                                            <p:attrNameLst>
                                              <p:attrName>ppt_y</p:attrName>
                                            </p:attrNameLst>
                                          </p:cBhvr>
                                          <p:tavLst>
                                            <p:tav tm="0">
                                              <p:val>
                                                <p:strVal val="1+#ppt_h/2"/>
                                              </p:val>
                                            </p:tav>
                                            <p:tav tm="100000">
                                              <p:val>
                                                <p:strVal val="#ppt_y"/>
                                              </p:val>
                                            </p:tav>
                                          </p:tavLst>
                                        </p:anim>
                                      </p:childTnLst>
                                    </p:cTn>
                                  </p:par>
                                </p:childTnLst>
                              </p:cTn>
                            </p:par>
                            <p:par>
                              <p:cTn id="41" fill="hold">
                                <p:stCondLst>
                                  <p:cond delay="5100"/>
                                </p:stCondLst>
                                <p:childTnLst>
                                  <p:par>
                                    <p:cTn id="42" presetID="22" presetClass="entr" presetSubtype="8" fill="hold" grpId="0" nodeType="afterEffect">
                                      <p:stCondLst>
                                        <p:cond delay="0"/>
                                      </p:stCondLst>
                                      <p:childTnLst>
                                        <p:set>
                                          <p:cBhvr>
                                            <p:cTn id="43" dur="1" fill="hold">
                                              <p:stCondLst>
                                                <p:cond delay="0"/>
                                              </p:stCondLst>
                                            </p:cTn>
                                            <p:tgtEl>
                                              <p:spTgt spid="18"/>
                                            </p:tgtEl>
                                            <p:attrNameLst>
                                              <p:attrName>style.visibility</p:attrName>
                                            </p:attrNameLst>
                                          </p:cBhvr>
                                          <p:to>
                                            <p:strVal val="visible"/>
                                          </p:to>
                                        </p:set>
                                        <p:animEffect transition="in" filter="wipe(left)">
                                          <p:cBhvr>
                                            <p:cTn id="44" dur="500"/>
                                            <p:tgtEl>
                                              <p:spTgt spid="18"/>
                                            </p:tgtEl>
                                          </p:cBhvr>
                                        </p:animEffect>
                                      </p:childTnLst>
                                    </p:cTn>
                                  </p:par>
                                  <p:par>
                                    <p:cTn id="45" presetID="22" presetClass="entr" presetSubtype="8" fill="hold" grpId="0" nodeType="withEffect">
                                      <p:stCondLst>
                                        <p:cond delay="200"/>
                                      </p:stCondLst>
                                      <p:childTnLst>
                                        <p:set>
                                          <p:cBhvr>
                                            <p:cTn id="46" dur="1" fill="hold">
                                              <p:stCondLst>
                                                <p:cond delay="0"/>
                                              </p:stCondLst>
                                            </p:cTn>
                                            <p:tgtEl>
                                              <p:spTgt spid="19"/>
                                            </p:tgtEl>
                                            <p:attrNameLst>
                                              <p:attrName>style.visibility</p:attrName>
                                            </p:attrNameLst>
                                          </p:cBhvr>
                                          <p:to>
                                            <p:strVal val="visible"/>
                                          </p:to>
                                        </p:set>
                                        <p:animEffect transition="in" filter="wipe(left)">
                                          <p:cBhvr>
                                            <p:cTn id="47" dur="500"/>
                                            <p:tgtEl>
                                              <p:spTgt spid="19"/>
                                            </p:tgtEl>
                                          </p:cBhvr>
                                        </p:animEffect>
                                      </p:childTnLst>
                                    </p:cTn>
                                  </p:par>
                                  <p:par>
                                    <p:cTn id="48" presetID="22" presetClass="entr" presetSubtype="8" fill="hold" grpId="0" nodeType="withEffect">
                                      <p:stCondLst>
                                        <p:cond delay="400"/>
                                      </p:stCondLst>
                                      <p:childTnLst>
                                        <p:set>
                                          <p:cBhvr>
                                            <p:cTn id="49" dur="1" fill="hold">
                                              <p:stCondLst>
                                                <p:cond delay="0"/>
                                              </p:stCondLst>
                                            </p:cTn>
                                            <p:tgtEl>
                                              <p:spTgt spid="20"/>
                                            </p:tgtEl>
                                            <p:attrNameLst>
                                              <p:attrName>style.visibility</p:attrName>
                                            </p:attrNameLst>
                                          </p:cBhvr>
                                          <p:to>
                                            <p:strVal val="visible"/>
                                          </p:to>
                                        </p:set>
                                        <p:animEffect transition="in" filter="wipe(left)">
                                          <p:cBhvr>
                                            <p:cTn id="50" dur="500"/>
                                            <p:tgtEl>
                                              <p:spTgt spid="2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17" grpId="0"/>
          <p:bldP spid="18" grpId="0"/>
          <p:bldP spid="19" grpId="0"/>
          <p:bldP spid="20" grpId="0"/>
          <p:bldP spid="21" grpId="0"/>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accel="42000"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additive="base">
                                            <p:cTn id="7" dur="1000" fill="hold"/>
                                            <p:tgtEl>
                                              <p:spTgt spid="4"/>
                                            </p:tgtEl>
                                            <p:attrNameLst>
                                              <p:attrName>ppt_x</p:attrName>
                                            </p:attrNameLst>
                                          </p:cBhvr>
                                          <p:tavLst>
                                            <p:tav tm="0">
                                              <p:val>
                                                <p:strVal val="0-#ppt_w/2"/>
                                              </p:val>
                                            </p:tav>
                                            <p:tav tm="100000">
                                              <p:val>
                                                <p:strVal val="#ppt_x"/>
                                              </p:val>
                                            </p:tav>
                                          </p:tavLst>
                                        </p:anim>
                                        <p:anim calcmode="lin" valueType="num">
                                          <p:cBhvr additive="base">
                                            <p:cTn id="8" dur="1000" fill="hold"/>
                                            <p:tgtEl>
                                              <p:spTgt spid="4"/>
                                            </p:tgtEl>
                                            <p:attrNameLst>
                                              <p:attrName>ppt_y</p:attrName>
                                            </p:attrNameLst>
                                          </p:cBhvr>
                                          <p:tavLst>
                                            <p:tav tm="0">
                                              <p:val>
                                                <p:strVal val="#ppt_y"/>
                                              </p:val>
                                            </p:tav>
                                            <p:tav tm="100000">
                                              <p:val>
                                                <p:strVal val="#ppt_y"/>
                                              </p:val>
                                            </p:tav>
                                          </p:tavLst>
                                        </p:anim>
                                      </p:childTnLst>
                                    </p:cTn>
                                  </p:par>
                                </p:childTnLst>
                              </p:cTn>
                            </p:par>
                            <p:par>
                              <p:cTn id="9" fill="hold">
                                <p:stCondLst>
                                  <p:cond delay="1000"/>
                                </p:stCondLst>
                                <p:childTnLst>
                                  <p:par>
                                    <p:cTn id="10" presetID="22" presetClass="entr" presetSubtype="8" fill="hold" nodeType="afterEffect">
                                      <p:stCondLst>
                                        <p:cond delay="0"/>
                                      </p:stCondLst>
                                      <p:childTnLst>
                                        <p:set>
                                          <p:cBhvr>
                                            <p:cTn id="11" dur="1" fill="hold">
                                              <p:stCondLst>
                                                <p:cond delay="0"/>
                                              </p:stCondLst>
                                            </p:cTn>
                                            <p:tgtEl>
                                              <p:spTgt spid="22"/>
                                            </p:tgtEl>
                                            <p:attrNameLst>
                                              <p:attrName>style.visibility</p:attrName>
                                            </p:attrNameLst>
                                          </p:cBhvr>
                                          <p:to>
                                            <p:strVal val="visible"/>
                                          </p:to>
                                        </p:set>
                                        <p:animEffect transition="in" filter="wipe(left)">
                                          <p:cBhvr>
                                            <p:cTn id="12" dur="500"/>
                                            <p:tgtEl>
                                              <p:spTgt spid="22"/>
                                            </p:tgtEl>
                                          </p:cBhvr>
                                        </p:animEffect>
                                      </p:childTnLst>
                                    </p:cTn>
                                  </p:par>
                                </p:childTnLst>
                              </p:cTn>
                            </p:par>
                            <p:par>
                              <p:cTn id="13" fill="hold">
                                <p:stCondLst>
                                  <p:cond delay="1500"/>
                                </p:stCondLst>
                                <p:childTnLst>
                                  <p:par>
                                    <p:cTn id="14" presetID="53" presetClass="entr" presetSubtype="16" fill="hold" grpId="0" nodeType="afterEffect">
                                      <p:stCondLst>
                                        <p:cond delay="0"/>
                                      </p:stCondLst>
                                      <p:childTnLst>
                                        <p:set>
                                          <p:cBhvr>
                                            <p:cTn id="15" dur="1" fill="hold">
                                              <p:stCondLst>
                                                <p:cond delay="0"/>
                                              </p:stCondLst>
                                            </p:cTn>
                                            <p:tgtEl>
                                              <p:spTgt spid="17"/>
                                            </p:tgtEl>
                                            <p:attrNameLst>
                                              <p:attrName>style.visibility</p:attrName>
                                            </p:attrNameLst>
                                          </p:cBhvr>
                                          <p:to>
                                            <p:strVal val="visible"/>
                                          </p:to>
                                        </p:set>
                                        <p:anim calcmode="lin" valueType="num">
                                          <p:cBhvr>
                                            <p:cTn id="16" dur="500" fill="hold"/>
                                            <p:tgtEl>
                                              <p:spTgt spid="17"/>
                                            </p:tgtEl>
                                            <p:attrNameLst>
                                              <p:attrName>ppt_w</p:attrName>
                                            </p:attrNameLst>
                                          </p:cBhvr>
                                          <p:tavLst>
                                            <p:tav tm="0">
                                              <p:val>
                                                <p:fltVal val="0"/>
                                              </p:val>
                                            </p:tav>
                                            <p:tav tm="100000">
                                              <p:val>
                                                <p:strVal val="#ppt_w"/>
                                              </p:val>
                                            </p:tav>
                                          </p:tavLst>
                                        </p:anim>
                                        <p:anim calcmode="lin" valueType="num">
                                          <p:cBhvr>
                                            <p:cTn id="17" dur="500" fill="hold"/>
                                            <p:tgtEl>
                                              <p:spTgt spid="17"/>
                                            </p:tgtEl>
                                            <p:attrNameLst>
                                              <p:attrName>ppt_h</p:attrName>
                                            </p:attrNameLst>
                                          </p:cBhvr>
                                          <p:tavLst>
                                            <p:tav tm="0">
                                              <p:val>
                                                <p:fltVal val="0"/>
                                              </p:val>
                                            </p:tav>
                                            <p:tav tm="100000">
                                              <p:val>
                                                <p:strVal val="#ppt_h"/>
                                              </p:val>
                                            </p:tav>
                                          </p:tavLst>
                                        </p:anim>
                                        <p:animEffect transition="in" filter="fade">
                                          <p:cBhvr>
                                            <p:cTn id="18" dur="500"/>
                                            <p:tgtEl>
                                              <p:spTgt spid="17"/>
                                            </p:tgtEl>
                                          </p:cBhvr>
                                        </p:animEffect>
                                      </p:childTnLst>
                                    </p:cTn>
                                  </p:par>
                                </p:childTnLst>
                              </p:cTn>
                            </p:par>
                            <p:par>
                              <p:cTn id="19" fill="hold">
                                <p:stCondLst>
                                  <p:cond delay="2000"/>
                                </p:stCondLst>
                                <p:childTnLst>
                                  <p:par>
                                    <p:cTn id="20" presetID="2" presetClass="entr" presetSubtype="4" accel="42000" fill="hold" nodeType="afterEffect">
                                      <p:stCondLst>
                                        <p:cond delay="0"/>
                                      </p:stCondLst>
                                      <p:childTnLst>
                                        <p:set>
                                          <p:cBhvr>
                                            <p:cTn id="21" dur="1" fill="hold">
                                              <p:stCondLst>
                                                <p:cond delay="0"/>
                                              </p:stCondLst>
                                            </p:cTn>
                                            <p:tgtEl>
                                              <p:spTgt spid="5"/>
                                            </p:tgtEl>
                                            <p:attrNameLst>
                                              <p:attrName>style.visibility</p:attrName>
                                            </p:attrNameLst>
                                          </p:cBhvr>
                                          <p:to>
                                            <p:strVal val="visible"/>
                                          </p:to>
                                        </p:set>
                                        <p:anim calcmode="lin" valueType="num">
                                          <p:cBhvr additive="base">
                                            <p:cTn id="22" dur="1000" fill="hold"/>
                                            <p:tgtEl>
                                              <p:spTgt spid="5"/>
                                            </p:tgtEl>
                                            <p:attrNameLst>
                                              <p:attrName>ppt_x</p:attrName>
                                            </p:attrNameLst>
                                          </p:cBhvr>
                                          <p:tavLst>
                                            <p:tav tm="0">
                                              <p:val>
                                                <p:strVal val="#ppt_x"/>
                                              </p:val>
                                            </p:tav>
                                            <p:tav tm="100000">
                                              <p:val>
                                                <p:strVal val="#ppt_x"/>
                                              </p:val>
                                            </p:tav>
                                          </p:tavLst>
                                        </p:anim>
                                        <p:anim calcmode="lin" valueType="num">
                                          <p:cBhvr additive="base">
                                            <p:cTn id="23" dur="1000" fill="hold"/>
                                            <p:tgtEl>
                                              <p:spTgt spid="5"/>
                                            </p:tgtEl>
                                            <p:attrNameLst>
                                              <p:attrName>ppt_y</p:attrName>
                                            </p:attrNameLst>
                                          </p:cBhvr>
                                          <p:tavLst>
                                            <p:tav tm="0">
                                              <p:val>
                                                <p:strVal val="1+#ppt_h/2"/>
                                              </p:val>
                                            </p:tav>
                                            <p:tav tm="100000">
                                              <p:val>
                                                <p:strVal val="#ppt_y"/>
                                              </p:val>
                                            </p:tav>
                                          </p:tavLst>
                                        </p:anim>
                                      </p:childTnLst>
                                    </p:cTn>
                                  </p:par>
                                </p:childTnLst>
                              </p:cTn>
                            </p:par>
                            <p:par>
                              <p:cTn id="24" fill="hold">
                                <p:stCondLst>
                                  <p:cond delay="3000"/>
                                </p:stCondLst>
                                <p:childTnLst>
                                  <p:par>
                                    <p:cTn id="25" presetID="22" presetClass="entr" presetSubtype="1" fill="hold" grpId="0" nodeType="afterEffect">
                                      <p:stCondLst>
                                        <p:cond delay="0"/>
                                      </p:stCondLst>
                                      <p:childTnLst>
                                        <p:set>
                                          <p:cBhvr>
                                            <p:cTn id="26" dur="1" fill="hold">
                                              <p:stCondLst>
                                                <p:cond delay="0"/>
                                              </p:stCondLst>
                                            </p:cTn>
                                            <p:tgtEl>
                                              <p:spTgt spid="21"/>
                                            </p:tgtEl>
                                            <p:attrNameLst>
                                              <p:attrName>style.visibility</p:attrName>
                                            </p:attrNameLst>
                                          </p:cBhvr>
                                          <p:to>
                                            <p:strVal val="visible"/>
                                          </p:to>
                                        </p:set>
                                        <p:animEffect transition="in" filter="wipe(up)">
                                          <p:cBhvr>
                                            <p:cTn id="27" dur="500"/>
                                            <p:tgtEl>
                                              <p:spTgt spid="21"/>
                                            </p:tgtEl>
                                          </p:cBhvr>
                                        </p:animEffect>
                                      </p:childTnLst>
                                    </p:cTn>
                                  </p:par>
                                </p:childTnLst>
                              </p:cTn>
                            </p:par>
                            <p:par>
                              <p:cTn id="28" fill="hold">
                                <p:stCondLst>
                                  <p:cond delay="3500"/>
                                </p:stCondLst>
                                <p:childTnLst>
                                  <p:par>
                                    <p:cTn id="29" presetID="2" presetClass="entr" presetSubtype="3" accel="52000" fill="hold" nodeType="afterEffect">
                                      <p:stCondLst>
                                        <p:cond delay="0"/>
                                      </p:stCondLst>
                                      <p:childTnLst>
                                        <p:set>
                                          <p:cBhvr>
                                            <p:cTn id="30" dur="1" fill="hold">
                                              <p:stCondLst>
                                                <p:cond delay="0"/>
                                              </p:stCondLst>
                                            </p:cTn>
                                            <p:tgtEl>
                                              <p:spTgt spid="8"/>
                                            </p:tgtEl>
                                            <p:attrNameLst>
                                              <p:attrName>style.visibility</p:attrName>
                                            </p:attrNameLst>
                                          </p:cBhvr>
                                          <p:to>
                                            <p:strVal val="visible"/>
                                          </p:to>
                                        </p:set>
                                        <p:anim calcmode="lin" valueType="num">
                                          <p:cBhvr additive="base">
                                            <p:cTn id="31" dur="1600" fill="hold"/>
                                            <p:tgtEl>
                                              <p:spTgt spid="8"/>
                                            </p:tgtEl>
                                            <p:attrNameLst>
                                              <p:attrName>ppt_x</p:attrName>
                                            </p:attrNameLst>
                                          </p:cBhvr>
                                          <p:tavLst>
                                            <p:tav tm="0">
                                              <p:val>
                                                <p:strVal val="1+#ppt_w/2"/>
                                              </p:val>
                                            </p:tav>
                                            <p:tav tm="100000">
                                              <p:val>
                                                <p:strVal val="#ppt_x"/>
                                              </p:val>
                                            </p:tav>
                                          </p:tavLst>
                                        </p:anim>
                                        <p:anim calcmode="lin" valueType="num">
                                          <p:cBhvr additive="base">
                                            <p:cTn id="32" dur="1600" fill="hold"/>
                                            <p:tgtEl>
                                              <p:spTgt spid="8"/>
                                            </p:tgtEl>
                                            <p:attrNameLst>
                                              <p:attrName>ppt_y</p:attrName>
                                            </p:attrNameLst>
                                          </p:cBhvr>
                                          <p:tavLst>
                                            <p:tav tm="0">
                                              <p:val>
                                                <p:strVal val="0-#ppt_h/2"/>
                                              </p:val>
                                            </p:tav>
                                            <p:tav tm="100000">
                                              <p:val>
                                                <p:strVal val="#ppt_y"/>
                                              </p:val>
                                            </p:tav>
                                          </p:tavLst>
                                        </p:anim>
                                      </p:childTnLst>
                                    </p:cTn>
                                  </p:par>
                                  <p:par>
                                    <p:cTn id="33" presetID="2" presetClass="entr" presetSubtype="2" accel="52000" fill="hold" nodeType="withEffect">
                                      <p:stCondLst>
                                        <p:cond delay="0"/>
                                      </p:stCondLst>
                                      <p:childTnLst>
                                        <p:set>
                                          <p:cBhvr>
                                            <p:cTn id="34" dur="1" fill="hold">
                                              <p:stCondLst>
                                                <p:cond delay="0"/>
                                              </p:stCondLst>
                                            </p:cTn>
                                            <p:tgtEl>
                                              <p:spTgt spid="11"/>
                                            </p:tgtEl>
                                            <p:attrNameLst>
                                              <p:attrName>style.visibility</p:attrName>
                                            </p:attrNameLst>
                                          </p:cBhvr>
                                          <p:to>
                                            <p:strVal val="visible"/>
                                          </p:to>
                                        </p:set>
                                        <p:anim calcmode="lin" valueType="num">
                                          <p:cBhvr additive="base">
                                            <p:cTn id="35" dur="1600" fill="hold"/>
                                            <p:tgtEl>
                                              <p:spTgt spid="11"/>
                                            </p:tgtEl>
                                            <p:attrNameLst>
                                              <p:attrName>ppt_x</p:attrName>
                                            </p:attrNameLst>
                                          </p:cBhvr>
                                          <p:tavLst>
                                            <p:tav tm="0">
                                              <p:val>
                                                <p:strVal val="1+#ppt_w/2"/>
                                              </p:val>
                                            </p:tav>
                                            <p:tav tm="100000">
                                              <p:val>
                                                <p:strVal val="#ppt_x"/>
                                              </p:val>
                                            </p:tav>
                                          </p:tavLst>
                                        </p:anim>
                                        <p:anim calcmode="lin" valueType="num">
                                          <p:cBhvr additive="base">
                                            <p:cTn id="36" dur="1600" fill="hold"/>
                                            <p:tgtEl>
                                              <p:spTgt spid="11"/>
                                            </p:tgtEl>
                                            <p:attrNameLst>
                                              <p:attrName>ppt_y</p:attrName>
                                            </p:attrNameLst>
                                          </p:cBhvr>
                                          <p:tavLst>
                                            <p:tav tm="0">
                                              <p:val>
                                                <p:strVal val="#ppt_y"/>
                                              </p:val>
                                            </p:tav>
                                            <p:tav tm="100000">
                                              <p:val>
                                                <p:strVal val="#ppt_y"/>
                                              </p:val>
                                            </p:tav>
                                          </p:tavLst>
                                        </p:anim>
                                      </p:childTnLst>
                                    </p:cTn>
                                  </p:par>
                                  <p:par>
                                    <p:cTn id="37" presetID="2" presetClass="entr" presetSubtype="6" accel="52000" fill="hold" nodeType="withEffect">
                                      <p:stCondLst>
                                        <p:cond delay="0"/>
                                      </p:stCondLst>
                                      <p:childTnLst>
                                        <p:set>
                                          <p:cBhvr>
                                            <p:cTn id="38" dur="1" fill="hold">
                                              <p:stCondLst>
                                                <p:cond delay="0"/>
                                              </p:stCondLst>
                                            </p:cTn>
                                            <p:tgtEl>
                                              <p:spTgt spid="14"/>
                                            </p:tgtEl>
                                            <p:attrNameLst>
                                              <p:attrName>style.visibility</p:attrName>
                                            </p:attrNameLst>
                                          </p:cBhvr>
                                          <p:to>
                                            <p:strVal val="visible"/>
                                          </p:to>
                                        </p:set>
                                        <p:anim calcmode="lin" valueType="num">
                                          <p:cBhvr additive="base">
                                            <p:cTn id="39" dur="1600" fill="hold"/>
                                            <p:tgtEl>
                                              <p:spTgt spid="14"/>
                                            </p:tgtEl>
                                            <p:attrNameLst>
                                              <p:attrName>ppt_x</p:attrName>
                                            </p:attrNameLst>
                                          </p:cBhvr>
                                          <p:tavLst>
                                            <p:tav tm="0">
                                              <p:val>
                                                <p:strVal val="1+#ppt_w/2"/>
                                              </p:val>
                                            </p:tav>
                                            <p:tav tm="100000">
                                              <p:val>
                                                <p:strVal val="#ppt_x"/>
                                              </p:val>
                                            </p:tav>
                                          </p:tavLst>
                                        </p:anim>
                                        <p:anim calcmode="lin" valueType="num">
                                          <p:cBhvr additive="base">
                                            <p:cTn id="40" dur="1600" fill="hold"/>
                                            <p:tgtEl>
                                              <p:spTgt spid="14"/>
                                            </p:tgtEl>
                                            <p:attrNameLst>
                                              <p:attrName>ppt_y</p:attrName>
                                            </p:attrNameLst>
                                          </p:cBhvr>
                                          <p:tavLst>
                                            <p:tav tm="0">
                                              <p:val>
                                                <p:strVal val="1+#ppt_h/2"/>
                                              </p:val>
                                            </p:tav>
                                            <p:tav tm="100000">
                                              <p:val>
                                                <p:strVal val="#ppt_y"/>
                                              </p:val>
                                            </p:tav>
                                          </p:tavLst>
                                        </p:anim>
                                      </p:childTnLst>
                                    </p:cTn>
                                  </p:par>
                                </p:childTnLst>
                              </p:cTn>
                            </p:par>
                            <p:par>
                              <p:cTn id="41" fill="hold">
                                <p:stCondLst>
                                  <p:cond delay="5100"/>
                                </p:stCondLst>
                                <p:childTnLst>
                                  <p:par>
                                    <p:cTn id="42" presetID="22" presetClass="entr" presetSubtype="8" fill="hold" grpId="0" nodeType="afterEffect">
                                      <p:stCondLst>
                                        <p:cond delay="0"/>
                                      </p:stCondLst>
                                      <p:childTnLst>
                                        <p:set>
                                          <p:cBhvr>
                                            <p:cTn id="43" dur="1" fill="hold">
                                              <p:stCondLst>
                                                <p:cond delay="0"/>
                                              </p:stCondLst>
                                            </p:cTn>
                                            <p:tgtEl>
                                              <p:spTgt spid="18"/>
                                            </p:tgtEl>
                                            <p:attrNameLst>
                                              <p:attrName>style.visibility</p:attrName>
                                            </p:attrNameLst>
                                          </p:cBhvr>
                                          <p:to>
                                            <p:strVal val="visible"/>
                                          </p:to>
                                        </p:set>
                                        <p:animEffect transition="in" filter="wipe(left)">
                                          <p:cBhvr>
                                            <p:cTn id="44" dur="500"/>
                                            <p:tgtEl>
                                              <p:spTgt spid="18"/>
                                            </p:tgtEl>
                                          </p:cBhvr>
                                        </p:animEffect>
                                      </p:childTnLst>
                                    </p:cTn>
                                  </p:par>
                                  <p:par>
                                    <p:cTn id="45" presetID="22" presetClass="entr" presetSubtype="8" fill="hold" grpId="0" nodeType="withEffect">
                                      <p:stCondLst>
                                        <p:cond delay="200"/>
                                      </p:stCondLst>
                                      <p:childTnLst>
                                        <p:set>
                                          <p:cBhvr>
                                            <p:cTn id="46" dur="1" fill="hold">
                                              <p:stCondLst>
                                                <p:cond delay="0"/>
                                              </p:stCondLst>
                                            </p:cTn>
                                            <p:tgtEl>
                                              <p:spTgt spid="19"/>
                                            </p:tgtEl>
                                            <p:attrNameLst>
                                              <p:attrName>style.visibility</p:attrName>
                                            </p:attrNameLst>
                                          </p:cBhvr>
                                          <p:to>
                                            <p:strVal val="visible"/>
                                          </p:to>
                                        </p:set>
                                        <p:animEffect transition="in" filter="wipe(left)">
                                          <p:cBhvr>
                                            <p:cTn id="47" dur="500"/>
                                            <p:tgtEl>
                                              <p:spTgt spid="19"/>
                                            </p:tgtEl>
                                          </p:cBhvr>
                                        </p:animEffect>
                                      </p:childTnLst>
                                    </p:cTn>
                                  </p:par>
                                  <p:par>
                                    <p:cTn id="48" presetID="22" presetClass="entr" presetSubtype="8" fill="hold" grpId="0" nodeType="withEffect">
                                      <p:stCondLst>
                                        <p:cond delay="400"/>
                                      </p:stCondLst>
                                      <p:childTnLst>
                                        <p:set>
                                          <p:cBhvr>
                                            <p:cTn id="49" dur="1" fill="hold">
                                              <p:stCondLst>
                                                <p:cond delay="0"/>
                                              </p:stCondLst>
                                            </p:cTn>
                                            <p:tgtEl>
                                              <p:spTgt spid="20"/>
                                            </p:tgtEl>
                                            <p:attrNameLst>
                                              <p:attrName>style.visibility</p:attrName>
                                            </p:attrNameLst>
                                          </p:cBhvr>
                                          <p:to>
                                            <p:strVal val="visible"/>
                                          </p:to>
                                        </p:set>
                                        <p:animEffect transition="in" filter="wipe(left)">
                                          <p:cBhvr>
                                            <p:cTn id="50" dur="500"/>
                                            <p:tgtEl>
                                              <p:spTgt spid="2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17" grpId="0"/>
          <p:bldP spid="18" grpId="0"/>
          <p:bldP spid="19" grpId="0"/>
          <p:bldP spid="20" grpId="0"/>
          <p:bldP spid="21" grpId="0"/>
        </p:bldLst>
      </p:timing>
    </mc:Fallback>
  </mc:AlternateContent>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4" name="直接连接符 72"/>
          <p:cNvCxnSpPr>
            <a:cxnSpLocks noChangeShapeType="1"/>
          </p:cNvCxnSpPr>
          <p:nvPr/>
        </p:nvCxnSpPr>
        <p:spPr bwMode="auto">
          <a:xfrm>
            <a:off x="6908676" y="1945942"/>
            <a:ext cx="559718" cy="184693"/>
          </a:xfrm>
          <a:prstGeom prst="line">
            <a:avLst/>
          </a:prstGeom>
          <a:noFill/>
          <a:ln w="28575">
            <a:solidFill>
              <a:srgbClr val="5F5F5F"/>
            </a:solidFill>
            <a:miter lim="800000"/>
            <a:headEnd/>
            <a:tailEnd/>
          </a:ln>
          <a:extLst>
            <a:ext uri="{909E8E84-426E-40DD-AFC4-6F175D3DCCD1}">
              <a14:hiddenFill xmlns:a14="http://schemas.microsoft.com/office/drawing/2010/main">
                <a:noFill/>
              </a14:hiddenFill>
            </a:ext>
          </a:extLst>
        </p:spPr>
      </p:cxnSp>
      <p:cxnSp>
        <p:nvCxnSpPr>
          <p:cNvPr id="5" name="直接连接符 20"/>
          <p:cNvCxnSpPr>
            <a:cxnSpLocks noChangeShapeType="1"/>
          </p:cNvCxnSpPr>
          <p:nvPr/>
        </p:nvCxnSpPr>
        <p:spPr bwMode="auto">
          <a:xfrm flipV="1">
            <a:off x="4915214" y="2283260"/>
            <a:ext cx="683924" cy="622217"/>
          </a:xfrm>
          <a:prstGeom prst="line">
            <a:avLst/>
          </a:prstGeom>
          <a:noFill/>
          <a:ln w="28575">
            <a:solidFill>
              <a:srgbClr val="5F5F5F"/>
            </a:solidFill>
            <a:miter lim="800000"/>
            <a:headEnd/>
            <a:tailEnd/>
          </a:ln>
          <a:extLst>
            <a:ext uri="{909E8E84-426E-40DD-AFC4-6F175D3DCCD1}">
              <a14:hiddenFill xmlns:a14="http://schemas.microsoft.com/office/drawing/2010/main">
                <a:noFill/>
              </a14:hiddenFill>
            </a:ext>
          </a:extLst>
        </p:spPr>
      </p:cxnSp>
      <p:grpSp>
        <p:nvGrpSpPr>
          <p:cNvPr id="6" name="组合 5"/>
          <p:cNvGrpSpPr/>
          <p:nvPr/>
        </p:nvGrpSpPr>
        <p:grpSpPr>
          <a:xfrm>
            <a:off x="5364309" y="867739"/>
            <a:ext cx="1656509" cy="1656509"/>
            <a:chOff x="5252030" y="2008764"/>
            <a:chExt cx="809336" cy="809336"/>
          </a:xfrm>
          <a:solidFill>
            <a:schemeClr val="accent1"/>
          </a:solidFill>
        </p:grpSpPr>
        <p:sp>
          <p:nvSpPr>
            <p:cNvPr id="7" name="椭圆 6"/>
            <p:cNvSpPr/>
            <p:nvPr/>
          </p:nvSpPr>
          <p:spPr>
            <a:xfrm>
              <a:off x="5252030" y="2008764"/>
              <a:ext cx="809336" cy="809336"/>
            </a:xfrm>
            <a:prstGeom prst="ellipse">
              <a:avLst/>
            </a:prstGeom>
            <a:grpFill/>
            <a:ln w="25400" cap="flat" cmpd="sng" algn="ctr">
              <a:noFill/>
              <a:prstDash val="solid"/>
            </a:ln>
            <a:effectLst>
              <a:outerShdw blurRad="444500" dist="254000" dir="8100000" algn="tr" rotWithShape="0">
                <a:prstClr val="black">
                  <a:alpha val="50000"/>
                </a:prstClr>
              </a:outerShdw>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sp>
          <p:nvSpPr>
            <p:cNvPr id="8" name="椭圆 7"/>
            <p:cNvSpPr/>
            <p:nvPr/>
          </p:nvSpPr>
          <p:spPr>
            <a:xfrm>
              <a:off x="5269270" y="2029388"/>
              <a:ext cx="769580" cy="769580"/>
            </a:xfrm>
            <a:prstGeom prst="ellipse">
              <a:avLst/>
            </a:prstGeom>
            <a:grp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9" name="组合 8"/>
          <p:cNvGrpSpPr/>
          <p:nvPr/>
        </p:nvGrpSpPr>
        <p:grpSpPr>
          <a:xfrm>
            <a:off x="3366390" y="3924072"/>
            <a:ext cx="515519" cy="515519"/>
            <a:chOff x="5252030" y="2008764"/>
            <a:chExt cx="809336" cy="809336"/>
          </a:xfrm>
          <a:solidFill>
            <a:schemeClr val="accent1"/>
          </a:solidFill>
        </p:grpSpPr>
        <p:sp>
          <p:nvSpPr>
            <p:cNvPr id="10" name="椭圆 9"/>
            <p:cNvSpPr/>
            <p:nvPr/>
          </p:nvSpPr>
          <p:spPr>
            <a:xfrm>
              <a:off x="5252030" y="2008764"/>
              <a:ext cx="809336" cy="809336"/>
            </a:xfrm>
            <a:prstGeom prst="ellipse">
              <a:avLst/>
            </a:prstGeom>
            <a:grpFill/>
            <a:ln w="25400" cap="flat" cmpd="sng" algn="ctr">
              <a:noFill/>
              <a:prstDash val="solid"/>
            </a:ln>
            <a:effectLst>
              <a:outerShdw blurRad="444500" dist="254000" dir="8100000" algn="tr" rotWithShape="0">
                <a:prstClr val="black">
                  <a:alpha val="50000"/>
                </a:prstClr>
              </a:outerShdw>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sp>
          <p:nvSpPr>
            <p:cNvPr id="11" name="椭圆 10"/>
            <p:cNvSpPr/>
            <p:nvPr/>
          </p:nvSpPr>
          <p:spPr>
            <a:xfrm>
              <a:off x="5269270" y="2029388"/>
              <a:ext cx="769580" cy="769580"/>
            </a:xfrm>
            <a:prstGeom prst="ellipse">
              <a:avLst/>
            </a:prstGeom>
            <a:grp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12" name="组合 11"/>
          <p:cNvGrpSpPr/>
          <p:nvPr/>
        </p:nvGrpSpPr>
        <p:grpSpPr>
          <a:xfrm>
            <a:off x="2252257" y="1467966"/>
            <a:ext cx="1244798" cy="1244798"/>
            <a:chOff x="5252030" y="2008764"/>
            <a:chExt cx="809336" cy="809336"/>
          </a:xfrm>
          <a:solidFill>
            <a:schemeClr val="accent1"/>
          </a:solidFill>
        </p:grpSpPr>
        <p:sp>
          <p:nvSpPr>
            <p:cNvPr id="13" name="椭圆 12"/>
            <p:cNvSpPr/>
            <p:nvPr/>
          </p:nvSpPr>
          <p:spPr>
            <a:xfrm>
              <a:off x="5252030" y="2008764"/>
              <a:ext cx="809336" cy="809336"/>
            </a:xfrm>
            <a:prstGeom prst="ellipse">
              <a:avLst/>
            </a:prstGeom>
            <a:grpFill/>
            <a:ln w="25400" cap="flat" cmpd="sng" algn="ctr">
              <a:noFill/>
              <a:prstDash val="solid"/>
            </a:ln>
            <a:effectLst>
              <a:outerShdw blurRad="444500" dist="254000" dir="8100000" algn="tr" rotWithShape="0">
                <a:prstClr val="black">
                  <a:alpha val="50000"/>
                </a:prstClr>
              </a:outerShdw>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sp>
          <p:nvSpPr>
            <p:cNvPr id="14" name="椭圆 13"/>
            <p:cNvSpPr/>
            <p:nvPr/>
          </p:nvSpPr>
          <p:spPr>
            <a:xfrm>
              <a:off x="5269270" y="2029388"/>
              <a:ext cx="769580" cy="769580"/>
            </a:xfrm>
            <a:prstGeom prst="ellipse">
              <a:avLst/>
            </a:prstGeom>
            <a:grp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cxnSp>
        <p:nvCxnSpPr>
          <p:cNvPr id="15" name="直接连接符 14"/>
          <p:cNvCxnSpPr>
            <a:cxnSpLocks noChangeShapeType="1"/>
          </p:cNvCxnSpPr>
          <p:nvPr/>
        </p:nvCxnSpPr>
        <p:spPr bwMode="auto">
          <a:xfrm flipV="1">
            <a:off x="2017615" y="2550772"/>
            <a:ext cx="413953" cy="322088"/>
          </a:xfrm>
          <a:prstGeom prst="line">
            <a:avLst/>
          </a:prstGeom>
          <a:noFill/>
          <a:ln w="28575">
            <a:solidFill>
              <a:srgbClr val="5F5F5F"/>
            </a:solidFill>
            <a:miter lim="800000"/>
            <a:headEnd/>
            <a:tailEnd/>
          </a:ln>
          <a:extLst>
            <a:ext uri="{909E8E84-426E-40DD-AFC4-6F175D3DCCD1}">
              <a14:hiddenFill xmlns:a14="http://schemas.microsoft.com/office/drawing/2010/main">
                <a:noFill/>
              </a14:hiddenFill>
            </a:ext>
          </a:extLst>
        </p:spPr>
      </p:cxnSp>
      <p:cxnSp>
        <p:nvCxnSpPr>
          <p:cNvPr id="16" name="直接连接符 17"/>
          <p:cNvCxnSpPr>
            <a:cxnSpLocks noChangeShapeType="1"/>
          </p:cNvCxnSpPr>
          <p:nvPr/>
        </p:nvCxnSpPr>
        <p:spPr bwMode="auto">
          <a:xfrm>
            <a:off x="3407040" y="2413506"/>
            <a:ext cx="681323" cy="491172"/>
          </a:xfrm>
          <a:prstGeom prst="line">
            <a:avLst/>
          </a:prstGeom>
          <a:noFill/>
          <a:ln w="28575">
            <a:solidFill>
              <a:srgbClr val="5F5F5F"/>
            </a:solidFill>
            <a:miter lim="800000"/>
            <a:headEnd/>
            <a:tailEnd/>
          </a:ln>
          <a:extLst>
            <a:ext uri="{909E8E84-426E-40DD-AFC4-6F175D3DCCD1}">
              <a14:hiddenFill xmlns:a14="http://schemas.microsoft.com/office/drawing/2010/main">
                <a:noFill/>
              </a14:hiddenFill>
            </a:ext>
          </a:extLst>
        </p:spPr>
      </p:cxnSp>
      <p:cxnSp>
        <p:nvCxnSpPr>
          <p:cNvPr id="17" name="直接连接符 23"/>
          <p:cNvCxnSpPr>
            <a:cxnSpLocks noChangeShapeType="1"/>
            <a:endCxn id="27" idx="1"/>
          </p:cNvCxnSpPr>
          <p:nvPr/>
        </p:nvCxnSpPr>
        <p:spPr bwMode="auto">
          <a:xfrm>
            <a:off x="1044841" y="2659079"/>
            <a:ext cx="363984" cy="242094"/>
          </a:xfrm>
          <a:prstGeom prst="line">
            <a:avLst/>
          </a:prstGeom>
          <a:noFill/>
          <a:ln w="28575">
            <a:solidFill>
              <a:srgbClr val="5F5F5F"/>
            </a:solidFill>
            <a:miter lim="800000"/>
            <a:headEnd/>
            <a:tailEnd/>
          </a:ln>
          <a:extLst>
            <a:ext uri="{909E8E84-426E-40DD-AFC4-6F175D3DCCD1}">
              <a14:hiddenFill xmlns:a14="http://schemas.microsoft.com/office/drawing/2010/main">
                <a:noFill/>
              </a14:hiddenFill>
            </a:ext>
          </a:extLst>
        </p:spPr>
      </p:cxnSp>
      <p:cxnSp>
        <p:nvCxnSpPr>
          <p:cNvPr id="18" name="直接连接符 43"/>
          <p:cNvCxnSpPr>
            <a:cxnSpLocks noChangeShapeType="1"/>
          </p:cNvCxnSpPr>
          <p:nvPr/>
        </p:nvCxnSpPr>
        <p:spPr bwMode="auto">
          <a:xfrm flipV="1">
            <a:off x="3786841" y="3733236"/>
            <a:ext cx="301521" cy="278300"/>
          </a:xfrm>
          <a:prstGeom prst="line">
            <a:avLst/>
          </a:prstGeom>
          <a:noFill/>
          <a:ln w="28575">
            <a:solidFill>
              <a:srgbClr val="5F5F5F"/>
            </a:solidFill>
            <a:miter lim="800000"/>
            <a:headEnd/>
            <a:tailEnd/>
          </a:ln>
          <a:extLst>
            <a:ext uri="{909E8E84-426E-40DD-AFC4-6F175D3DCCD1}">
              <a14:hiddenFill xmlns:a14="http://schemas.microsoft.com/office/drawing/2010/main">
                <a:noFill/>
              </a14:hiddenFill>
            </a:ext>
          </a:extLst>
        </p:spPr>
      </p:cxnSp>
      <p:grpSp>
        <p:nvGrpSpPr>
          <p:cNvPr id="19" name="组合 18"/>
          <p:cNvGrpSpPr/>
          <p:nvPr/>
        </p:nvGrpSpPr>
        <p:grpSpPr>
          <a:xfrm>
            <a:off x="7327456" y="1912164"/>
            <a:ext cx="630230" cy="630230"/>
            <a:chOff x="304800" y="673100"/>
            <a:chExt cx="4000500" cy="4000500"/>
          </a:xfrm>
          <a:effectLst>
            <a:outerShdw blurRad="444500" dist="254000" dir="8100000" algn="tr" rotWithShape="0">
              <a:prstClr val="black">
                <a:alpha val="50000"/>
              </a:prstClr>
            </a:outerShdw>
          </a:effectLst>
        </p:grpSpPr>
        <p:sp>
          <p:nvSpPr>
            <p:cNvPr id="20" name="同心圆 19"/>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21" name="椭圆 20"/>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black"/>
                </a:solidFill>
                <a:effectLst/>
                <a:uLnTx/>
                <a:uFillTx/>
                <a:latin typeface="微软雅黑"/>
                <a:ea typeface="微软雅黑"/>
                <a:cs typeface="+mn-cs"/>
              </a:endParaRPr>
            </a:p>
          </p:txBody>
        </p:sp>
      </p:grpSp>
      <p:grpSp>
        <p:nvGrpSpPr>
          <p:cNvPr id="22" name="组合 21"/>
          <p:cNvGrpSpPr/>
          <p:nvPr/>
        </p:nvGrpSpPr>
        <p:grpSpPr>
          <a:xfrm>
            <a:off x="3888910" y="2693370"/>
            <a:ext cx="1226559" cy="1226559"/>
            <a:chOff x="304800" y="673100"/>
            <a:chExt cx="4000500" cy="4000500"/>
          </a:xfrm>
          <a:effectLst>
            <a:outerShdw blurRad="444500" dist="254000" dir="8100000" algn="tr" rotWithShape="0">
              <a:prstClr val="black">
                <a:alpha val="50000"/>
              </a:prstClr>
            </a:outerShdw>
          </a:effectLst>
        </p:grpSpPr>
        <p:sp>
          <p:nvSpPr>
            <p:cNvPr id="23" name="同心圆 22"/>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24" name="椭圆 23"/>
            <p:cNvSpPr/>
            <p:nvPr/>
          </p:nvSpPr>
          <p:spPr>
            <a:xfrm>
              <a:off x="392112" y="760412"/>
              <a:ext cx="3825873" cy="3825873"/>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25" name="组合 24"/>
          <p:cNvGrpSpPr/>
          <p:nvPr/>
        </p:nvGrpSpPr>
        <p:grpSpPr>
          <a:xfrm>
            <a:off x="1268453" y="2760801"/>
            <a:ext cx="867139" cy="867139"/>
            <a:chOff x="304800" y="673100"/>
            <a:chExt cx="4000500" cy="4000500"/>
          </a:xfrm>
          <a:effectLst>
            <a:outerShdw blurRad="444500" dist="254000" dir="8100000" algn="tr" rotWithShape="0">
              <a:prstClr val="black">
                <a:alpha val="50000"/>
              </a:prstClr>
            </a:outerShdw>
          </a:effectLst>
        </p:grpSpPr>
        <p:sp>
          <p:nvSpPr>
            <p:cNvPr id="26" name="同心圆 25"/>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27" name="椭圆 26"/>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28" name="文本框 37"/>
          <p:cNvSpPr>
            <a:spLocks noChangeArrowheads="1"/>
          </p:cNvSpPr>
          <p:nvPr/>
        </p:nvSpPr>
        <p:spPr bwMode="auto">
          <a:xfrm>
            <a:off x="5843544" y="1308125"/>
            <a:ext cx="748923" cy="76944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marL="0" marR="0" lvl="0" indent="0" algn="ctr" defTabSz="914400" rtl="0" eaLnBrk="1" fontAlgn="base" latinLnBrk="0" hangingPunct="1">
              <a:lnSpc>
                <a:spcPct val="100000"/>
              </a:lnSpc>
              <a:spcBef>
                <a:spcPct val="0"/>
              </a:spcBef>
              <a:spcAft>
                <a:spcPct val="0"/>
              </a:spcAft>
              <a:buClrTx/>
              <a:buSzTx/>
              <a:buFont typeface="Arial" charset="0"/>
              <a:buNone/>
              <a:tabLst/>
              <a:defRPr/>
            </a:pPr>
            <a:r>
              <a:rPr kumimoji="0" lang="zh-CN" altLang="en-US" sz="2200" b="0" i="0" u="none" strike="noStrike" kern="1200" cap="none" spc="0" normalizeH="0" baseline="0" noProof="0" dirty="0" smtClean="0">
                <a:ln>
                  <a:noFill/>
                </a:ln>
                <a:solidFill>
                  <a:prstClr val="white">
                    <a:lumMod val="95000"/>
                  </a:prstClr>
                </a:solidFill>
                <a:effectLst/>
                <a:uLnTx/>
                <a:uFillTx/>
                <a:latin typeface="微软雅黑"/>
                <a:ea typeface="微软雅黑"/>
                <a:cs typeface="+mn-cs"/>
                <a:sym typeface="微软雅黑" pitchFamily="34" charset="-122"/>
              </a:rPr>
              <a:t>标题</a:t>
            </a:r>
            <a:endParaRPr kumimoji="0" lang="en-US" altLang="zh-CN" sz="2200" b="0" i="0" u="none" strike="noStrike" kern="1200" cap="none" spc="0" normalizeH="0" baseline="0" noProof="0" dirty="0" smtClean="0">
              <a:ln>
                <a:noFill/>
              </a:ln>
              <a:solidFill>
                <a:prstClr val="white">
                  <a:lumMod val="95000"/>
                </a:prstClr>
              </a:solidFill>
              <a:effectLst/>
              <a:uLnTx/>
              <a:uFillTx/>
              <a:latin typeface="微软雅黑"/>
              <a:ea typeface="微软雅黑"/>
              <a:cs typeface="+mn-cs"/>
              <a:sym typeface="微软雅黑" pitchFamily="34" charset="-122"/>
            </a:endParaRPr>
          </a:p>
          <a:p>
            <a:pPr marL="0" marR="0" lvl="0" indent="0" algn="ctr" defTabSz="914400" rtl="0" eaLnBrk="1" fontAlgn="base" latinLnBrk="0" hangingPunct="1">
              <a:lnSpc>
                <a:spcPct val="100000"/>
              </a:lnSpc>
              <a:spcBef>
                <a:spcPct val="0"/>
              </a:spcBef>
              <a:spcAft>
                <a:spcPct val="0"/>
              </a:spcAft>
              <a:buClrTx/>
              <a:buSzTx/>
              <a:buFont typeface="Arial" charset="0"/>
              <a:buNone/>
              <a:tabLst/>
              <a:defRPr/>
            </a:pPr>
            <a:r>
              <a:rPr kumimoji="0" lang="zh-CN" altLang="en-US" sz="2200" b="0" i="0" u="none" strike="noStrike" kern="1200" cap="none" spc="0" normalizeH="0" baseline="0" noProof="0" dirty="0" smtClean="0">
                <a:ln>
                  <a:noFill/>
                </a:ln>
                <a:solidFill>
                  <a:prstClr val="white">
                    <a:lumMod val="95000"/>
                  </a:prstClr>
                </a:solidFill>
                <a:effectLst/>
                <a:uLnTx/>
                <a:uFillTx/>
                <a:latin typeface="微软雅黑"/>
                <a:ea typeface="微软雅黑"/>
                <a:cs typeface="+mn-cs"/>
                <a:sym typeface="微软雅黑" pitchFamily="34" charset="-122"/>
              </a:rPr>
              <a:t>内容</a:t>
            </a:r>
            <a:endParaRPr kumimoji="0" lang="zh-CN" altLang="en-US" sz="2200" b="0" i="0" u="none" strike="noStrike" kern="1200" cap="none" spc="0" normalizeH="0" baseline="0" noProof="0" dirty="0">
              <a:ln>
                <a:noFill/>
              </a:ln>
              <a:solidFill>
                <a:prstClr val="white">
                  <a:lumMod val="95000"/>
                </a:prstClr>
              </a:solidFill>
              <a:effectLst/>
              <a:uLnTx/>
              <a:uFillTx/>
              <a:latin typeface="微软雅黑"/>
              <a:ea typeface="微软雅黑"/>
              <a:cs typeface="+mn-cs"/>
              <a:sym typeface="微软雅黑" pitchFamily="34" charset="-122"/>
            </a:endParaRPr>
          </a:p>
        </p:txBody>
      </p:sp>
      <p:sp>
        <p:nvSpPr>
          <p:cNvPr id="29" name="文本框 37"/>
          <p:cNvSpPr>
            <a:spLocks noChangeArrowheads="1"/>
          </p:cNvSpPr>
          <p:nvPr/>
        </p:nvSpPr>
        <p:spPr bwMode="auto">
          <a:xfrm>
            <a:off x="4166200" y="3000658"/>
            <a:ext cx="671979" cy="6771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marL="0" marR="0" lvl="0" indent="0" algn="ctr" defTabSz="914400" rtl="0" eaLnBrk="1" fontAlgn="base" latinLnBrk="0" hangingPunct="1">
              <a:lnSpc>
                <a:spcPct val="100000"/>
              </a:lnSpc>
              <a:spcBef>
                <a:spcPct val="0"/>
              </a:spcBef>
              <a:spcAft>
                <a:spcPct val="0"/>
              </a:spcAft>
              <a:buClrTx/>
              <a:buSzTx/>
              <a:buFont typeface="Arial" charset="0"/>
              <a:buNone/>
              <a:tabLst/>
              <a:defRPr/>
            </a:pPr>
            <a:r>
              <a:rPr kumimoji="0" lang="zh-CN" altLang="en-US" sz="1900" b="0" i="0" u="none" strike="noStrike" kern="1200" cap="none" spc="0" normalizeH="0" baseline="0" noProof="0" dirty="0" smtClean="0">
                <a:ln>
                  <a:noFill/>
                </a:ln>
                <a:solidFill>
                  <a:srgbClr val="080808"/>
                </a:solidFill>
                <a:effectLst/>
                <a:uLnTx/>
                <a:uFillTx/>
                <a:latin typeface="微软雅黑"/>
                <a:ea typeface="微软雅黑"/>
                <a:cs typeface="+mn-cs"/>
                <a:sym typeface="微软雅黑" pitchFamily="34" charset="-122"/>
              </a:rPr>
              <a:t>标题</a:t>
            </a:r>
            <a:endParaRPr kumimoji="0" lang="en-US" altLang="zh-CN" sz="1900" b="0" i="0" u="none" strike="noStrike" kern="1200" cap="none" spc="0" normalizeH="0" baseline="0" noProof="0" dirty="0" smtClean="0">
              <a:ln>
                <a:noFill/>
              </a:ln>
              <a:solidFill>
                <a:srgbClr val="080808"/>
              </a:solidFill>
              <a:effectLst/>
              <a:uLnTx/>
              <a:uFillTx/>
              <a:latin typeface="微软雅黑"/>
              <a:ea typeface="微软雅黑"/>
              <a:cs typeface="+mn-cs"/>
              <a:sym typeface="微软雅黑" pitchFamily="34" charset="-122"/>
            </a:endParaRPr>
          </a:p>
          <a:p>
            <a:pPr marL="0" marR="0" lvl="0" indent="0" algn="ctr" defTabSz="914400" rtl="0" eaLnBrk="1" fontAlgn="base" latinLnBrk="0" hangingPunct="1">
              <a:lnSpc>
                <a:spcPct val="100000"/>
              </a:lnSpc>
              <a:spcBef>
                <a:spcPct val="0"/>
              </a:spcBef>
              <a:spcAft>
                <a:spcPct val="0"/>
              </a:spcAft>
              <a:buClrTx/>
              <a:buSzTx/>
              <a:buFont typeface="Arial" charset="0"/>
              <a:buNone/>
              <a:tabLst/>
              <a:defRPr/>
            </a:pPr>
            <a:r>
              <a:rPr kumimoji="0" lang="zh-CN" altLang="en-US" sz="1900" b="0" i="0" u="none" strike="noStrike" kern="1200" cap="none" spc="0" normalizeH="0" baseline="0" noProof="0" dirty="0" smtClean="0">
                <a:ln>
                  <a:noFill/>
                </a:ln>
                <a:solidFill>
                  <a:srgbClr val="080808"/>
                </a:solidFill>
                <a:effectLst/>
                <a:uLnTx/>
                <a:uFillTx/>
                <a:latin typeface="微软雅黑"/>
                <a:ea typeface="微软雅黑"/>
                <a:cs typeface="+mn-cs"/>
                <a:sym typeface="微软雅黑" pitchFamily="34" charset="-122"/>
              </a:rPr>
              <a:t>内容</a:t>
            </a:r>
            <a:endParaRPr kumimoji="0" lang="zh-CN" altLang="en-US" sz="1900" b="0" i="0" u="none" strike="noStrike" kern="1200" cap="none" spc="0" normalizeH="0" baseline="0" noProof="0" dirty="0">
              <a:ln>
                <a:noFill/>
              </a:ln>
              <a:solidFill>
                <a:srgbClr val="080808"/>
              </a:solidFill>
              <a:effectLst/>
              <a:uLnTx/>
              <a:uFillTx/>
              <a:latin typeface="微软雅黑"/>
              <a:ea typeface="微软雅黑"/>
              <a:cs typeface="+mn-cs"/>
              <a:sym typeface="微软雅黑" pitchFamily="34" charset="-122"/>
            </a:endParaRPr>
          </a:p>
        </p:txBody>
      </p:sp>
      <p:sp>
        <p:nvSpPr>
          <p:cNvPr id="30" name="文本框 37"/>
          <p:cNvSpPr>
            <a:spLocks noChangeArrowheads="1"/>
          </p:cNvSpPr>
          <p:nvPr/>
        </p:nvSpPr>
        <p:spPr bwMode="auto">
          <a:xfrm>
            <a:off x="2535704" y="1792081"/>
            <a:ext cx="671979" cy="6771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marL="0" marR="0" lvl="0" indent="0" algn="ctr" defTabSz="914400" rtl="0" eaLnBrk="1" fontAlgn="base" latinLnBrk="0" hangingPunct="1">
              <a:lnSpc>
                <a:spcPct val="100000"/>
              </a:lnSpc>
              <a:spcBef>
                <a:spcPct val="0"/>
              </a:spcBef>
              <a:spcAft>
                <a:spcPct val="0"/>
              </a:spcAft>
              <a:buClrTx/>
              <a:buSzTx/>
              <a:buFont typeface="Arial" charset="0"/>
              <a:buNone/>
              <a:tabLst/>
              <a:defRPr/>
            </a:pPr>
            <a:r>
              <a:rPr kumimoji="0" lang="zh-CN" altLang="en-US" sz="1900" b="0" i="0" u="none" strike="noStrike" kern="1200" cap="none" spc="0" normalizeH="0" baseline="0" noProof="0" dirty="0" smtClean="0">
                <a:ln>
                  <a:noFill/>
                </a:ln>
                <a:solidFill>
                  <a:prstClr val="white">
                    <a:lumMod val="95000"/>
                  </a:prstClr>
                </a:solidFill>
                <a:effectLst/>
                <a:uLnTx/>
                <a:uFillTx/>
                <a:latin typeface="微软雅黑"/>
                <a:ea typeface="微软雅黑"/>
                <a:cs typeface="+mn-cs"/>
                <a:sym typeface="微软雅黑" pitchFamily="34" charset="-122"/>
              </a:rPr>
              <a:t>标题</a:t>
            </a:r>
            <a:endParaRPr kumimoji="0" lang="en-US" altLang="zh-CN" sz="1900" b="0" i="0" u="none" strike="noStrike" kern="1200" cap="none" spc="0" normalizeH="0" baseline="0" noProof="0" dirty="0" smtClean="0">
              <a:ln>
                <a:noFill/>
              </a:ln>
              <a:solidFill>
                <a:prstClr val="white">
                  <a:lumMod val="95000"/>
                </a:prstClr>
              </a:solidFill>
              <a:effectLst/>
              <a:uLnTx/>
              <a:uFillTx/>
              <a:latin typeface="微软雅黑"/>
              <a:ea typeface="微软雅黑"/>
              <a:cs typeface="+mn-cs"/>
              <a:sym typeface="微软雅黑" pitchFamily="34" charset="-122"/>
            </a:endParaRPr>
          </a:p>
          <a:p>
            <a:pPr marL="0" marR="0" lvl="0" indent="0" algn="ctr" defTabSz="914400" rtl="0" eaLnBrk="1" fontAlgn="base" latinLnBrk="0" hangingPunct="1">
              <a:lnSpc>
                <a:spcPct val="100000"/>
              </a:lnSpc>
              <a:spcBef>
                <a:spcPct val="0"/>
              </a:spcBef>
              <a:spcAft>
                <a:spcPct val="0"/>
              </a:spcAft>
              <a:buClrTx/>
              <a:buSzTx/>
              <a:buFont typeface="Arial" charset="0"/>
              <a:buNone/>
              <a:tabLst/>
              <a:defRPr/>
            </a:pPr>
            <a:r>
              <a:rPr kumimoji="0" lang="zh-CN" altLang="en-US" sz="1900" b="0" i="0" u="none" strike="noStrike" kern="1200" cap="none" spc="0" normalizeH="0" baseline="0" noProof="0" dirty="0" smtClean="0">
                <a:ln>
                  <a:noFill/>
                </a:ln>
                <a:solidFill>
                  <a:prstClr val="white">
                    <a:lumMod val="95000"/>
                  </a:prstClr>
                </a:solidFill>
                <a:effectLst/>
                <a:uLnTx/>
                <a:uFillTx/>
                <a:latin typeface="微软雅黑"/>
                <a:ea typeface="微软雅黑"/>
                <a:cs typeface="+mn-cs"/>
                <a:sym typeface="微软雅黑" pitchFamily="34" charset="-122"/>
              </a:rPr>
              <a:t>内容</a:t>
            </a:r>
            <a:endParaRPr kumimoji="0" lang="zh-CN" altLang="en-US" sz="1900" b="0" i="0" u="none" strike="noStrike" kern="1200" cap="none" spc="0" normalizeH="0" baseline="0" noProof="0" dirty="0">
              <a:ln>
                <a:noFill/>
              </a:ln>
              <a:solidFill>
                <a:prstClr val="white">
                  <a:lumMod val="95000"/>
                </a:prstClr>
              </a:solidFill>
              <a:effectLst/>
              <a:uLnTx/>
              <a:uFillTx/>
              <a:latin typeface="微软雅黑"/>
              <a:ea typeface="微软雅黑"/>
              <a:cs typeface="+mn-cs"/>
              <a:sym typeface="微软雅黑" pitchFamily="34" charset="-122"/>
            </a:endParaRPr>
          </a:p>
        </p:txBody>
      </p:sp>
      <p:sp>
        <p:nvSpPr>
          <p:cNvPr id="31" name="文本框 37"/>
          <p:cNvSpPr>
            <a:spLocks noChangeArrowheads="1"/>
          </p:cNvSpPr>
          <p:nvPr/>
        </p:nvSpPr>
        <p:spPr bwMode="auto">
          <a:xfrm>
            <a:off x="1455801" y="2987501"/>
            <a:ext cx="492443" cy="46166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marL="0" marR="0" lvl="0" indent="0" algn="ctr" defTabSz="914400" rtl="0" eaLnBrk="1" fontAlgn="base" latinLnBrk="0" hangingPunct="1">
              <a:lnSpc>
                <a:spcPct val="100000"/>
              </a:lnSpc>
              <a:spcBef>
                <a:spcPct val="0"/>
              </a:spcBef>
              <a:spcAft>
                <a:spcPct val="0"/>
              </a:spcAft>
              <a:buClrTx/>
              <a:buSzTx/>
              <a:buFont typeface="Arial" charset="0"/>
              <a:buNone/>
              <a:tabLst/>
              <a:defRPr/>
            </a:pPr>
            <a:r>
              <a:rPr kumimoji="0" lang="zh-CN" altLang="en-US" sz="1200" b="0" i="0" u="none" strike="noStrike" kern="1200" cap="none" spc="0" normalizeH="0" baseline="0" noProof="0" dirty="0" smtClean="0">
                <a:ln>
                  <a:noFill/>
                </a:ln>
                <a:solidFill>
                  <a:srgbClr val="080808"/>
                </a:solidFill>
                <a:effectLst/>
                <a:uLnTx/>
                <a:uFillTx/>
                <a:latin typeface="微软雅黑"/>
                <a:ea typeface="微软雅黑"/>
                <a:cs typeface="+mn-cs"/>
                <a:sym typeface="微软雅黑" pitchFamily="34" charset="-122"/>
              </a:rPr>
              <a:t>标题</a:t>
            </a:r>
            <a:endParaRPr kumimoji="0" lang="en-US" altLang="zh-CN" sz="1200" b="0" i="0" u="none" strike="noStrike" kern="1200" cap="none" spc="0" normalizeH="0" baseline="0" noProof="0" dirty="0" smtClean="0">
              <a:ln>
                <a:noFill/>
              </a:ln>
              <a:solidFill>
                <a:srgbClr val="080808"/>
              </a:solidFill>
              <a:effectLst/>
              <a:uLnTx/>
              <a:uFillTx/>
              <a:latin typeface="微软雅黑"/>
              <a:ea typeface="微软雅黑"/>
              <a:cs typeface="+mn-cs"/>
              <a:sym typeface="微软雅黑" pitchFamily="34" charset="-122"/>
            </a:endParaRPr>
          </a:p>
          <a:p>
            <a:pPr marL="0" marR="0" lvl="0" indent="0" algn="ctr" defTabSz="914400" rtl="0" eaLnBrk="1" fontAlgn="base" latinLnBrk="0" hangingPunct="1">
              <a:lnSpc>
                <a:spcPct val="100000"/>
              </a:lnSpc>
              <a:spcBef>
                <a:spcPct val="0"/>
              </a:spcBef>
              <a:spcAft>
                <a:spcPct val="0"/>
              </a:spcAft>
              <a:buClrTx/>
              <a:buSzTx/>
              <a:buFont typeface="Arial" charset="0"/>
              <a:buNone/>
              <a:tabLst/>
              <a:defRPr/>
            </a:pPr>
            <a:r>
              <a:rPr kumimoji="0" lang="zh-CN" altLang="en-US" sz="1200" b="0" i="0" u="none" strike="noStrike" kern="1200" cap="none" spc="0" normalizeH="0" baseline="0" noProof="0" dirty="0" smtClean="0">
                <a:ln>
                  <a:noFill/>
                </a:ln>
                <a:solidFill>
                  <a:srgbClr val="080808"/>
                </a:solidFill>
                <a:effectLst/>
                <a:uLnTx/>
                <a:uFillTx/>
                <a:latin typeface="微软雅黑"/>
                <a:ea typeface="微软雅黑"/>
                <a:cs typeface="+mn-cs"/>
                <a:sym typeface="微软雅黑" pitchFamily="34" charset="-122"/>
              </a:rPr>
              <a:t>内容</a:t>
            </a:r>
            <a:endParaRPr kumimoji="0" lang="zh-CN" altLang="en-US" sz="1200" b="0" i="0" u="none" strike="noStrike" kern="1200" cap="none" spc="0" normalizeH="0" baseline="0" noProof="0" dirty="0">
              <a:ln>
                <a:noFill/>
              </a:ln>
              <a:solidFill>
                <a:srgbClr val="080808"/>
              </a:solidFill>
              <a:effectLst/>
              <a:uLnTx/>
              <a:uFillTx/>
              <a:latin typeface="微软雅黑"/>
              <a:ea typeface="微软雅黑"/>
              <a:cs typeface="+mn-cs"/>
              <a:sym typeface="微软雅黑" pitchFamily="34" charset="-122"/>
            </a:endParaRPr>
          </a:p>
        </p:txBody>
      </p:sp>
      <p:sp>
        <p:nvSpPr>
          <p:cNvPr id="32" name="矩形 76"/>
          <p:cNvSpPr>
            <a:spLocks noChangeArrowheads="1"/>
          </p:cNvSpPr>
          <p:nvPr/>
        </p:nvSpPr>
        <p:spPr bwMode="auto">
          <a:xfrm>
            <a:off x="959142" y="3715984"/>
            <a:ext cx="1366485" cy="25770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77409" tIns="38705" rIns="77409" bIns="38705">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marL="0" marR="0" lvl="0" indent="0" algn="ctr" defTabSz="914400" rtl="0" eaLnBrk="1" fontAlgn="base" latinLnBrk="0" hangingPunct="1">
              <a:lnSpc>
                <a:spcPts val="1354"/>
              </a:lnSpc>
              <a:spcBef>
                <a:spcPct val="0"/>
              </a:spcBef>
              <a:spcAft>
                <a:spcPct val="0"/>
              </a:spcAft>
              <a:buClrTx/>
              <a:buSzTx/>
              <a:buFont typeface="Arial" charset="0"/>
              <a:buNone/>
              <a:tabLst/>
              <a:defRPr/>
            </a:pPr>
            <a:r>
              <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点击添加描述总结</a:t>
            </a:r>
            <a:r>
              <a:rPr kumimoji="0" lang="en-US" altLang="zh-CN"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 </a:t>
            </a:r>
            <a:endPar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endParaRPr>
          </a:p>
        </p:txBody>
      </p:sp>
      <p:sp>
        <p:nvSpPr>
          <p:cNvPr id="33" name="矩形 80"/>
          <p:cNvSpPr>
            <a:spLocks noChangeArrowheads="1"/>
          </p:cNvSpPr>
          <p:nvPr/>
        </p:nvSpPr>
        <p:spPr bwMode="auto">
          <a:xfrm>
            <a:off x="2145016" y="2817540"/>
            <a:ext cx="1366485" cy="25770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77409" tIns="38705" rIns="77409" bIns="38705">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marL="0" marR="0" lvl="0" indent="0" algn="ctr" defTabSz="914400" rtl="0" eaLnBrk="1" fontAlgn="base" latinLnBrk="0" hangingPunct="1">
              <a:lnSpc>
                <a:spcPts val="1354"/>
              </a:lnSpc>
              <a:spcBef>
                <a:spcPct val="0"/>
              </a:spcBef>
              <a:spcAft>
                <a:spcPct val="0"/>
              </a:spcAft>
              <a:buClrTx/>
              <a:buSzTx/>
              <a:buFont typeface="Arial" charset="0"/>
              <a:buNone/>
              <a:tabLst/>
              <a:defRPr/>
            </a:pPr>
            <a:r>
              <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点击添加描述总结</a:t>
            </a:r>
            <a:r>
              <a:rPr kumimoji="0" lang="en-US" altLang="zh-CN"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 </a:t>
            </a:r>
            <a:endPar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endParaRPr>
          </a:p>
        </p:txBody>
      </p:sp>
      <p:sp>
        <p:nvSpPr>
          <p:cNvPr id="34" name="矩形 81"/>
          <p:cNvSpPr>
            <a:spLocks noChangeArrowheads="1"/>
          </p:cNvSpPr>
          <p:nvPr/>
        </p:nvSpPr>
        <p:spPr bwMode="auto">
          <a:xfrm>
            <a:off x="3848923" y="3959867"/>
            <a:ext cx="1366485" cy="25770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77409" tIns="38705" rIns="77409" bIns="38705">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marL="0" marR="0" lvl="0" indent="0" algn="ctr" defTabSz="914400" rtl="0" eaLnBrk="1" fontAlgn="base" latinLnBrk="0" hangingPunct="1">
              <a:lnSpc>
                <a:spcPts val="1354"/>
              </a:lnSpc>
              <a:spcBef>
                <a:spcPct val="0"/>
              </a:spcBef>
              <a:spcAft>
                <a:spcPct val="0"/>
              </a:spcAft>
              <a:buClrTx/>
              <a:buSzTx/>
              <a:buFont typeface="Arial" charset="0"/>
              <a:buNone/>
              <a:tabLst/>
              <a:defRPr/>
            </a:pPr>
            <a:r>
              <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点击添加描述总结</a:t>
            </a:r>
            <a:r>
              <a:rPr kumimoji="0" lang="en-US" altLang="zh-CN"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 </a:t>
            </a:r>
            <a:endPar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endParaRPr>
          </a:p>
        </p:txBody>
      </p:sp>
      <p:sp>
        <p:nvSpPr>
          <p:cNvPr id="35" name="矩形 82"/>
          <p:cNvSpPr>
            <a:spLocks noChangeArrowheads="1"/>
          </p:cNvSpPr>
          <p:nvPr/>
        </p:nvSpPr>
        <p:spPr bwMode="auto">
          <a:xfrm>
            <a:off x="5482823" y="2650746"/>
            <a:ext cx="1366485" cy="25770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77409" tIns="38705" rIns="77409" bIns="38705">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marL="0" marR="0" lvl="0" indent="0" algn="ctr" defTabSz="914400" rtl="0" eaLnBrk="1" fontAlgn="base" latinLnBrk="0" hangingPunct="1">
              <a:lnSpc>
                <a:spcPts val="1354"/>
              </a:lnSpc>
              <a:spcBef>
                <a:spcPct val="0"/>
              </a:spcBef>
              <a:spcAft>
                <a:spcPct val="0"/>
              </a:spcAft>
              <a:buClrTx/>
              <a:buSzTx/>
              <a:buFont typeface="Arial" charset="0"/>
              <a:buNone/>
              <a:tabLst/>
              <a:defRPr/>
            </a:pPr>
            <a:r>
              <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点击添加描述总结</a:t>
            </a:r>
          </a:p>
        </p:txBody>
      </p:sp>
      <p:sp>
        <p:nvSpPr>
          <p:cNvPr id="36" name="矩形 35"/>
          <p:cNvSpPr>
            <a:spLocks noChangeArrowheads="1"/>
          </p:cNvSpPr>
          <p:nvPr/>
        </p:nvSpPr>
        <p:spPr bwMode="auto">
          <a:xfrm>
            <a:off x="6252011" y="3354338"/>
            <a:ext cx="2323291" cy="32996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82938" tIns="41468" rIns="82938" bIns="41468">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marL="0" marR="0" lvl="0" indent="0" algn="r" defTabSz="914400" rtl="0" eaLnBrk="1" fontAlgn="base" latinLnBrk="0" hangingPunct="1">
              <a:lnSpc>
                <a:spcPct val="100000"/>
              </a:lnSpc>
              <a:spcBef>
                <a:spcPct val="0"/>
              </a:spcBef>
              <a:spcAft>
                <a:spcPct val="0"/>
              </a:spcAft>
              <a:buClrTx/>
              <a:buSzTx/>
              <a:buFont typeface="Arial" charset="0"/>
              <a:buNone/>
              <a:tabLst/>
              <a:defRPr/>
            </a:pPr>
            <a:r>
              <a:rPr kumimoji="0" lang="zh-CN" altLang="en-US" sz="1600" b="1" i="0" u="none" strike="noStrike" kern="1200" cap="none" spc="0" normalizeH="0" baseline="0" noProof="0" dirty="0">
                <a:ln>
                  <a:noFill/>
                </a:ln>
                <a:solidFill>
                  <a:srgbClr val="C00002"/>
                </a:solidFill>
                <a:effectLst/>
                <a:uLnTx/>
                <a:uFillTx/>
                <a:latin typeface="微软雅黑"/>
                <a:ea typeface="微软雅黑"/>
                <a:cs typeface="+mn-cs"/>
                <a:sym typeface="微软雅黑" pitchFamily="34" charset="-122"/>
              </a:rPr>
              <a:t>添加</a:t>
            </a:r>
            <a:r>
              <a:rPr kumimoji="0" lang="zh-CN" altLang="en-US" sz="1600" b="1" i="0" u="none" strike="noStrike" kern="1200" cap="none" spc="0" normalizeH="0" baseline="0" noProof="0" dirty="0" smtClean="0">
                <a:ln>
                  <a:noFill/>
                </a:ln>
                <a:solidFill>
                  <a:srgbClr val="C00002"/>
                </a:solidFill>
                <a:effectLst/>
                <a:uLnTx/>
                <a:uFillTx/>
                <a:latin typeface="微软雅黑"/>
                <a:ea typeface="微软雅黑"/>
                <a:cs typeface="+mn-cs"/>
                <a:sym typeface="微软雅黑" pitchFamily="34" charset="-122"/>
              </a:rPr>
              <a:t>主要标题内容</a:t>
            </a:r>
            <a:endParaRPr kumimoji="0" lang="zh-CN" altLang="en-US" sz="1600" b="0" i="0" u="none" strike="noStrike" kern="1200" cap="none" spc="0" normalizeH="0" baseline="0" noProof="0" dirty="0">
              <a:ln>
                <a:noFill/>
              </a:ln>
              <a:solidFill>
                <a:srgbClr val="C00002"/>
              </a:solidFill>
              <a:effectLst/>
              <a:uLnTx/>
              <a:uFillTx/>
              <a:latin typeface="微软雅黑"/>
              <a:ea typeface="微软雅黑"/>
              <a:cs typeface="+mn-cs"/>
              <a:sym typeface="Calibri" pitchFamily="34" charset="0"/>
            </a:endParaRPr>
          </a:p>
        </p:txBody>
      </p:sp>
      <p:sp>
        <p:nvSpPr>
          <p:cNvPr id="37" name="文本框 13"/>
          <p:cNvSpPr txBox="1"/>
          <p:nvPr/>
        </p:nvSpPr>
        <p:spPr>
          <a:xfrm>
            <a:off x="5870768" y="3710837"/>
            <a:ext cx="2740626" cy="805129"/>
          </a:xfrm>
          <a:prstGeom prst="rect">
            <a:avLst/>
          </a:prstGeom>
          <a:noFill/>
        </p:spPr>
        <p:txBody>
          <a:bodyPr wrap="square" lIns="65824" tIns="32911" rIns="65824" bIns="32911" rtlCol="0">
            <a:spAutoFit/>
          </a:bodyPr>
          <a:lstStyle/>
          <a:p>
            <a:pPr marL="0" marR="0" lvl="0" indent="0" algn="l" defTabSz="914400" rtl="0" eaLnBrk="1" fontAlgn="base" latinLnBrk="0" hangingPunct="1">
              <a:lnSpc>
                <a:spcPct val="120000"/>
              </a:lnSpc>
              <a:spcBef>
                <a:spcPct val="0"/>
              </a:spcBef>
              <a:spcAft>
                <a:spcPct val="0"/>
              </a:spcAft>
              <a:buClrTx/>
              <a:buSzTx/>
              <a:buFontTx/>
              <a:buNone/>
              <a:tabLst/>
              <a:defRPr/>
            </a:pPr>
            <a:r>
              <a:rPr kumimoji="0" lang="zh-CN" altLang="en-US" sz="10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在此录入上述图表的综合描述说明，在此录入上述图表的综合描述说明，在此录入上述图表的综合描述说明，在此录入上述图表的综合描述说明，在此录入上述图表的综合描述说明。</a:t>
            </a:r>
          </a:p>
        </p:txBody>
      </p:sp>
      <p:grpSp>
        <p:nvGrpSpPr>
          <p:cNvPr id="38" name="组合 37"/>
          <p:cNvGrpSpPr/>
          <p:nvPr/>
        </p:nvGrpSpPr>
        <p:grpSpPr>
          <a:xfrm>
            <a:off x="665688" y="2327926"/>
            <a:ext cx="420958" cy="420958"/>
            <a:chOff x="5252030" y="2008764"/>
            <a:chExt cx="809336" cy="809336"/>
          </a:xfrm>
          <a:solidFill>
            <a:schemeClr val="accent1"/>
          </a:solidFill>
        </p:grpSpPr>
        <p:sp>
          <p:nvSpPr>
            <p:cNvPr id="39" name="椭圆 38"/>
            <p:cNvSpPr/>
            <p:nvPr/>
          </p:nvSpPr>
          <p:spPr>
            <a:xfrm>
              <a:off x="5252030" y="2008764"/>
              <a:ext cx="809336" cy="809336"/>
            </a:xfrm>
            <a:prstGeom prst="ellipse">
              <a:avLst/>
            </a:prstGeom>
            <a:grpFill/>
            <a:ln w="25400" cap="flat" cmpd="sng" algn="ctr">
              <a:noFill/>
              <a:prstDash val="solid"/>
            </a:ln>
            <a:effectLst>
              <a:outerShdw blurRad="444500" dist="254000" dir="8100000" algn="tr" rotWithShape="0">
                <a:prstClr val="black">
                  <a:alpha val="50000"/>
                </a:prstClr>
              </a:outerShdw>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sp>
          <p:nvSpPr>
            <p:cNvPr id="40" name="椭圆 39"/>
            <p:cNvSpPr/>
            <p:nvPr/>
          </p:nvSpPr>
          <p:spPr>
            <a:xfrm>
              <a:off x="5269270" y="2029388"/>
              <a:ext cx="769580" cy="769580"/>
            </a:xfrm>
            <a:prstGeom prst="ellipse">
              <a:avLst/>
            </a:prstGeom>
            <a:grp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Tree>
    <p:extLst>
      <p:ext uri="{BB962C8B-B14F-4D97-AF65-F5344CB8AC3E}">
        <p14:creationId xmlns:p14="http://schemas.microsoft.com/office/powerpoint/2010/main" val="151780616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12" accel="52000" fill="hold" nodeType="clickEffect" p14:presetBounceEnd="38000">
                                      <p:stCondLst>
                                        <p:cond delay="0"/>
                                      </p:stCondLst>
                                      <p:childTnLst>
                                        <p:set>
                                          <p:cBhvr>
                                            <p:cTn id="6" dur="1" fill="hold">
                                              <p:stCondLst>
                                                <p:cond delay="0"/>
                                              </p:stCondLst>
                                            </p:cTn>
                                            <p:tgtEl>
                                              <p:spTgt spid="38"/>
                                            </p:tgtEl>
                                            <p:attrNameLst>
                                              <p:attrName>style.visibility</p:attrName>
                                            </p:attrNameLst>
                                          </p:cBhvr>
                                          <p:to>
                                            <p:strVal val="visible"/>
                                          </p:to>
                                        </p:set>
                                        <p:anim calcmode="lin" valueType="num" p14:bounceEnd="38000">
                                          <p:cBhvr additive="base">
                                            <p:cTn id="7" dur="500" fill="hold"/>
                                            <p:tgtEl>
                                              <p:spTgt spid="38"/>
                                            </p:tgtEl>
                                            <p:attrNameLst>
                                              <p:attrName>ppt_x</p:attrName>
                                            </p:attrNameLst>
                                          </p:cBhvr>
                                          <p:tavLst>
                                            <p:tav tm="0">
                                              <p:val>
                                                <p:strVal val="0-#ppt_w/2"/>
                                              </p:val>
                                            </p:tav>
                                            <p:tav tm="100000">
                                              <p:val>
                                                <p:strVal val="#ppt_x"/>
                                              </p:val>
                                            </p:tav>
                                          </p:tavLst>
                                        </p:anim>
                                        <p:anim calcmode="lin" valueType="num" p14:bounceEnd="38000">
                                          <p:cBhvr additive="base">
                                            <p:cTn id="8" dur="500" fill="hold"/>
                                            <p:tgtEl>
                                              <p:spTgt spid="38"/>
                                            </p:tgtEl>
                                            <p:attrNameLst>
                                              <p:attrName>ppt_y</p:attrName>
                                            </p:attrNameLst>
                                          </p:cBhvr>
                                          <p:tavLst>
                                            <p:tav tm="0">
                                              <p:val>
                                                <p:strVal val="1+#ppt_h/2"/>
                                              </p:val>
                                            </p:tav>
                                            <p:tav tm="100000">
                                              <p:val>
                                                <p:strVal val="#ppt_y"/>
                                              </p:val>
                                            </p:tav>
                                          </p:tavLst>
                                        </p:anim>
                                      </p:childTnLst>
                                    </p:cTn>
                                  </p:par>
                                </p:childTnLst>
                              </p:cTn>
                            </p:par>
                            <p:par>
                              <p:cTn id="9" fill="hold">
                                <p:stCondLst>
                                  <p:cond delay="500"/>
                                </p:stCondLst>
                                <p:childTnLst>
                                  <p:par>
                                    <p:cTn id="10" presetID="22" presetClass="entr" presetSubtype="8" fill="hold" nodeType="afterEffect">
                                      <p:stCondLst>
                                        <p:cond delay="0"/>
                                      </p:stCondLst>
                                      <p:childTnLst>
                                        <p:set>
                                          <p:cBhvr>
                                            <p:cTn id="11" dur="1" fill="hold">
                                              <p:stCondLst>
                                                <p:cond delay="0"/>
                                              </p:stCondLst>
                                            </p:cTn>
                                            <p:tgtEl>
                                              <p:spTgt spid="17"/>
                                            </p:tgtEl>
                                            <p:attrNameLst>
                                              <p:attrName>style.visibility</p:attrName>
                                            </p:attrNameLst>
                                          </p:cBhvr>
                                          <p:to>
                                            <p:strVal val="visible"/>
                                          </p:to>
                                        </p:set>
                                        <p:animEffect transition="in" filter="wipe(left)">
                                          <p:cBhvr>
                                            <p:cTn id="12" dur="500"/>
                                            <p:tgtEl>
                                              <p:spTgt spid="17"/>
                                            </p:tgtEl>
                                          </p:cBhvr>
                                        </p:animEffect>
                                      </p:childTnLst>
                                    </p:cTn>
                                  </p:par>
                                  <p:par>
                                    <p:cTn id="13" presetID="2" presetClass="entr" presetSubtype="3" accel="52000" fill="hold" nodeType="withEffect" p14:presetBounceEnd="38000">
                                      <p:stCondLst>
                                        <p:cond delay="0"/>
                                      </p:stCondLst>
                                      <p:childTnLst>
                                        <p:set>
                                          <p:cBhvr>
                                            <p:cTn id="14" dur="1" fill="hold">
                                              <p:stCondLst>
                                                <p:cond delay="0"/>
                                              </p:stCondLst>
                                            </p:cTn>
                                            <p:tgtEl>
                                              <p:spTgt spid="25"/>
                                            </p:tgtEl>
                                            <p:attrNameLst>
                                              <p:attrName>style.visibility</p:attrName>
                                            </p:attrNameLst>
                                          </p:cBhvr>
                                          <p:to>
                                            <p:strVal val="visible"/>
                                          </p:to>
                                        </p:set>
                                        <p:anim calcmode="lin" valueType="num" p14:bounceEnd="38000">
                                          <p:cBhvr additive="base">
                                            <p:cTn id="15" dur="500" fill="hold"/>
                                            <p:tgtEl>
                                              <p:spTgt spid="25"/>
                                            </p:tgtEl>
                                            <p:attrNameLst>
                                              <p:attrName>ppt_x</p:attrName>
                                            </p:attrNameLst>
                                          </p:cBhvr>
                                          <p:tavLst>
                                            <p:tav tm="0">
                                              <p:val>
                                                <p:strVal val="1+#ppt_w/2"/>
                                              </p:val>
                                            </p:tav>
                                            <p:tav tm="100000">
                                              <p:val>
                                                <p:strVal val="#ppt_x"/>
                                              </p:val>
                                            </p:tav>
                                          </p:tavLst>
                                        </p:anim>
                                        <p:anim calcmode="lin" valueType="num" p14:bounceEnd="38000">
                                          <p:cBhvr additive="base">
                                            <p:cTn id="16" dur="500" fill="hold"/>
                                            <p:tgtEl>
                                              <p:spTgt spid="25"/>
                                            </p:tgtEl>
                                            <p:attrNameLst>
                                              <p:attrName>ppt_y</p:attrName>
                                            </p:attrNameLst>
                                          </p:cBhvr>
                                          <p:tavLst>
                                            <p:tav tm="0">
                                              <p:val>
                                                <p:strVal val="0-#ppt_h/2"/>
                                              </p:val>
                                            </p:tav>
                                            <p:tav tm="100000">
                                              <p:val>
                                                <p:strVal val="#ppt_y"/>
                                              </p:val>
                                            </p:tav>
                                          </p:tavLst>
                                        </p:anim>
                                      </p:childTnLst>
                                    </p:cTn>
                                  </p:par>
                                </p:childTnLst>
                              </p:cTn>
                            </p:par>
                            <p:par>
                              <p:cTn id="17" fill="hold">
                                <p:stCondLst>
                                  <p:cond delay="1000"/>
                                </p:stCondLst>
                                <p:childTnLst>
                                  <p:par>
                                    <p:cTn id="18" presetID="53" presetClass="entr" presetSubtype="16" fill="hold" grpId="0" nodeType="afterEffect">
                                      <p:stCondLst>
                                        <p:cond delay="0"/>
                                      </p:stCondLst>
                                      <p:childTnLst>
                                        <p:set>
                                          <p:cBhvr>
                                            <p:cTn id="19" dur="1" fill="hold">
                                              <p:stCondLst>
                                                <p:cond delay="0"/>
                                              </p:stCondLst>
                                            </p:cTn>
                                            <p:tgtEl>
                                              <p:spTgt spid="31"/>
                                            </p:tgtEl>
                                            <p:attrNameLst>
                                              <p:attrName>style.visibility</p:attrName>
                                            </p:attrNameLst>
                                          </p:cBhvr>
                                          <p:to>
                                            <p:strVal val="visible"/>
                                          </p:to>
                                        </p:set>
                                        <p:anim calcmode="lin" valueType="num">
                                          <p:cBhvr>
                                            <p:cTn id="20" dur="500" fill="hold"/>
                                            <p:tgtEl>
                                              <p:spTgt spid="31"/>
                                            </p:tgtEl>
                                            <p:attrNameLst>
                                              <p:attrName>ppt_w</p:attrName>
                                            </p:attrNameLst>
                                          </p:cBhvr>
                                          <p:tavLst>
                                            <p:tav tm="0">
                                              <p:val>
                                                <p:fltVal val="0"/>
                                              </p:val>
                                            </p:tav>
                                            <p:tav tm="100000">
                                              <p:val>
                                                <p:strVal val="#ppt_w"/>
                                              </p:val>
                                            </p:tav>
                                          </p:tavLst>
                                        </p:anim>
                                        <p:anim calcmode="lin" valueType="num">
                                          <p:cBhvr>
                                            <p:cTn id="21" dur="500" fill="hold"/>
                                            <p:tgtEl>
                                              <p:spTgt spid="31"/>
                                            </p:tgtEl>
                                            <p:attrNameLst>
                                              <p:attrName>ppt_h</p:attrName>
                                            </p:attrNameLst>
                                          </p:cBhvr>
                                          <p:tavLst>
                                            <p:tav tm="0">
                                              <p:val>
                                                <p:fltVal val="0"/>
                                              </p:val>
                                            </p:tav>
                                            <p:tav tm="100000">
                                              <p:val>
                                                <p:strVal val="#ppt_h"/>
                                              </p:val>
                                            </p:tav>
                                          </p:tavLst>
                                        </p:anim>
                                        <p:animEffect transition="in" filter="fade">
                                          <p:cBhvr>
                                            <p:cTn id="22" dur="500"/>
                                            <p:tgtEl>
                                              <p:spTgt spid="31"/>
                                            </p:tgtEl>
                                          </p:cBhvr>
                                        </p:animEffect>
                                      </p:childTnLst>
                                    </p:cTn>
                                  </p:par>
                                </p:childTnLst>
                              </p:cTn>
                            </p:par>
                            <p:par>
                              <p:cTn id="23" fill="hold">
                                <p:stCondLst>
                                  <p:cond delay="1500"/>
                                </p:stCondLst>
                                <p:childTnLst>
                                  <p:par>
                                    <p:cTn id="24" presetID="22" presetClass="entr" presetSubtype="8" fill="hold" nodeType="afterEffect">
                                      <p:stCondLst>
                                        <p:cond delay="0"/>
                                      </p:stCondLst>
                                      <p:childTnLst>
                                        <p:set>
                                          <p:cBhvr>
                                            <p:cTn id="25" dur="1" fill="hold">
                                              <p:stCondLst>
                                                <p:cond delay="0"/>
                                              </p:stCondLst>
                                            </p:cTn>
                                            <p:tgtEl>
                                              <p:spTgt spid="15"/>
                                            </p:tgtEl>
                                            <p:attrNameLst>
                                              <p:attrName>style.visibility</p:attrName>
                                            </p:attrNameLst>
                                          </p:cBhvr>
                                          <p:to>
                                            <p:strVal val="visible"/>
                                          </p:to>
                                        </p:set>
                                        <p:animEffect transition="in" filter="wipe(left)">
                                          <p:cBhvr>
                                            <p:cTn id="26" dur="500"/>
                                            <p:tgtEl>
                                              <p:spTgt spid="15"/>
                                            </p:tgtEl>
                                          </p:cBhvr>
                                        </p:animEffect>
                                      </p:childTnLst>
                                    </p:cTn>
                                  </p:par>
                                  <p:par>
                                    <p:cTn id="27" presetID="2" presetClass="entr" presetSubtype="12" accel="52000" fill="hold" nodeType="withEffect" p14:presetBounceEnd="38000">
                                      <p:stCondLst>
                                        <p:cond delay="0"/>
                                      </p:stCondLst>
                                      <p:childTnLst>
                                        <p:set>
                                          <p:cBhvr>
                                            <p:cTn id="28" dur="1" fill="hold">
                                              <p:stCondLst>
                                                <p:cond delay="0"/>
                                              </p:stCondLst>
                                            </p:cTn>
                                            <p:tgtEl>
                                              <p:spTgt spid="12"/>
                                            </p:tgtEl>
                                            <p:attrNameLst>
                                              <p:attrName>style.visibility</p:attrName>
                                            </p:attrNameLst>
                                          </p:cBhvr>
                                          <p:to>
                                            <p:strVal val="visible"/>
                                          </p:to>
                                        </p:set>
                                        <p:anim calcmode="lin" valueType="num" p14:bounceEnd="38000">
                                          <p:cBhvr additive="base">
                                            <p:cTn id="29" dur="500" fill="hold"/>
                                            <p:tgtEl>
                                              <p:spTgt spid="12"/>
                                            </p:tgtEl>
                                            <p:attrNameLst>
                                              <p:attrName>ppt_x</p:attrName>
                                            </p:attrNameLst>
                                          </p:cBhvr>
                                          <p:tavLst>
                                            <p:tav tm="0">
                                              <p:val>
                                                <p:strVal val="0-#ppt_w/2"/>
                                              </p:val>
                                            </p:tav>
                                            <p:tav tm="100000">
                                              <p:val>
                                                <p:strVal val="#ppt_x"/>
                                              </p:val>
                                            </p:tav>
                                          </p:tavLst>
                                        </p:anim>
                                        <p:anim calcmode="lin" valueType="num" p14:bounceEnd="38000">
                                          <p:cBhvr additive="base">
                                            <p:cTn id="30" dur="500" fill="hold"/>
                                            <p:tgtEl>
                                              <p:spTgt spid="12"/>
                                            </p:tgtEl>
                                            <p:attrNameLst>
                                              <p:attrName>ppt_y</p:attrName>
                                            </p:attrNameLst>
                                          </p:cBhvr>
                                          <p:tavLst>
                                            <p:tav tm="0">
                                              <p:val>
                                                <p:strVal val="1+#ppt_h/2"/>
                                              </p:val>
                                            </p:tav>
                                            <p:tav tm="100000">
                                              <p:val>
                                                <p:strVal val="#ppt_y"/>
                                              </p:val>
                                            </p:tav>
                                          </p:tavLst>
                                        </p:anim>
                                      </p:childTnLst>
                                    </p:cTn>
                                  </p:par>
                                </p:childTnLst>
                              </p:cTn>
                            </p:par>
                            <p:par>
                              <p:cTn id="31" fill="hold">
                                <p:stCondLst>
                                  <p:cond delay="2000"/>
                                </p:stCondLst>
                                <p:childTnLst>
                                  <p:par>
                                    <p:cTn id="32" presetID="53" presetClass="entr" presetSubtype="16" fill="hold" grpId="0" nodeType="afterEffect">
                                      <p:stCondLst>
                                        <p:cond delay="0"/>
                                      </p:stCondLst>
                                      <p:childTnLst>
                                        <p:set>
                                          <p:cBhvr>
                                            <p:cTn id="33" dur="1" fill="hold">
                                              <p:stCondLst>
                                                <p:cond delay="0"/>
                                              </p:stCondLst>
                                            </p:cTn>
                                            <p:tgtEl>
                                              <p:spTgt spid="30"/>
                                            </p:tgtEl>
                                            <p:attrNameLst>
                                              <p:attrName>style.visibility</p:attrName>
                                            </p:attrNameLst>
                                          </p:cBhvr>
                                          <p:to>
                                            <p:strVal val="visible"/>
                                          </p:to>
                                        </p:set>
                                        <p:anim calcmode="lin" valueType="num">
                                          <p:cBhvr>
                                            <p:cTn id="34" dur="500" fill="hold"/>
                                            <p:tgtEl>
                                              <p:spTgt spid="30"/>
                                            </p:tgtEl>
                                            <p:attrNameLst>
                                              <p:attrName>ppt_w</p:attrName>
                                            </p:attrNameLst>
                                          </p:cBhvr>
                                          <p:tavLst>
                                            <p:tav tm="0">
                                              <p:val>
                                                <p:fltVal val="0"/>
                                              </p:val>
                                            </p:tav>
                                            <p:tav tm="100000">
                                              <p:val>
                                                <p:strVal val="#ppt_w"/>
                                              </p:val>
                                            </p:tav>
                                          </p:tavLst>
                                        </p:anim>
                                        <p:anim calcmode="lin" valueType="num">
                                          <p:cBhvr>
                                            <p:cTn id="35" dur="500" fill="hold"/>
                                            <p:tgtEl>
                                              <p:spTgt spid="30"/>
                                            </p:tgtEl>
                                            <p:attrNameLst>
                                              <p:attrName>ppt_h</p:attrName>
                                            </p:attrNameLst>
                                          </p:cBhvr>
                                          <p:tavLst>
                                            <p:tav tm="0">
                                              <p:val>
                                                <p:fltVal val="0"/>
                                              </p:val>
                                            </p:tav>
                                            <p:tav tm="100000">
                                              <p:val>
                                                <p:strVal val="#ppt_h"/>
                                              </p:val>
                                            </p:tav>
                                          </p:tavLst>
                                        </p:anim>
                                        <p:animEffect transition="in" filter="fade">
                                          <p:cBhvr>
                                            <p:cTn id="36" dur="500"/>
                                            <p:tgtEl>
                                              <p:spTgt spid="30"/>
                                            </p:tgtEl>
                                          </p:cBhvr>
                                        </p:animEffect>
                                      </p:childTnLst>
                                    </p:cTn>
                                  </p:par>
                                </p:childTnLst>
                              </p:cTn>
                            </p:par>
                            <p:par>
                              <p:cTn id="37" fill="hold">
                                <p:stCondLst>
                                  <p:cond delay="2500"/>
                                </p:stCondLst>
                                <p:childTnLst>
                                  <p:par>
                                    <p:cTn id="38" presetID="22" presetClass="entr" presetSubtype="8" fill="hold" nodeType="afterEffect">
                                      <p:stCondLst>
                                        <p:cond delay="0"/>
                                      </p:stCondLst>
                                      <p:childTnLst>
                                        <p:set>
                                          <p:cBhvr>
                                            <p:cTn id="39" dur="1" fill="hold">
                                              <p:stCondLst>
                                                <p:cond delay="0"/>
                                              </p:stCondLst>
                                            </p:cTn>
                                            <p:tgtEl>
                                              <p:spTgt spid="16"/>
                                            </p:tgtEl>
                                            <p:attrNameLst>
                                              <p:attrName>style.visibility</p:attrName>
                                            </p:attrNameLst>
                                          </p:cBhvr>
                                          <p:to>
                                            <p:strVal val="visible"/>
                                          </p:to>
                                        </p:set>
                                        <p:animEffect transition="in" filter="wipe(left)">
                                          <p:cBhvr>
                                            <p:cTn id="40" dur="500"/>
                                            <p:tgtEl>
                                              <p:spTgt spid="16"/>
                                            </p:tgtEl>
                                          </p:cBhvr>
                                        </p:animEffect>
                                      </p:childTnLst>
                                    </p:cTn>
                                  </p:par>
                                  <p:par>
                                    <p:cTn id="41" presetID="2" presetClass="entr" presetSubtype="3" accel="52000" fill="hold" nodeType="withEffect" p14:presetBounceEnd="38000">
                                      <p:stCondLst>
                                        <p:cond delay="0"/>
                                      </p:stCondLst>
                                      <p:childTnLst>
                                        <p:set>
                                          <p:cBhvr>
                                            <p:cTn id="42" dur="1" fill="hold">
                                              <p:stCondLst>
                                                <p:cond delay="0"/>
                                              </p:stCondLst>
                                            </p:cTn>
                                            <p:tgtEl>
                                              <p:spTgt spid="22"/>
                                            </p:tgtEl>
                                            <p:attrNameLst>
                                              <p:attrName>style.visibility</p:attrName>
                                            </p:attrNameLst>
                                          </p:cBhvr>
                                          <p:to>
                                            <p:strVal val="visible"/>
                                          </p:to>
                                        </p:set>
                                        <p:anim calcmode="lin" valueType="num" p14:bounceEnd="38000">
                                          <p:cBhvr additive="base">
                                            <p:cTn id="43" dur="500" fill="hold"/>
                                            <p:tgtEl>
                                              <p:spTgt spid="22"/>
                                            </p:tgtEl>
                                            <p:attrNameLst>
                                              <p:attrName>ppt_x</p:attrName>
                                            </p:attrNameLst>
                                          </p:cBhvr>
                                          <p:tavLst>
                                            <p:tav tm="0">
                                              <p:val>
                                                <p:strVal val="1+#ppt_w/2"/>
                                              </p:val>
                                            </p:tav>
                                            <p:tav tm="100000">
                                              <p:val>
                                                <p:strVal val="#ppt_x"/>
                                              </p:val>
                                            </p:tav>
                                          </p:tavLst>
                                        </p:anim>
                                        <p:anim calcmode="lin" valueType="num" p14:bounceEnd="38000">
                                          <p:cBhvr additive="base">
                                            <p:cTn id="44" dur="500" fill="hold"/>
                                            <p:tgtEl>
                                              <p:spTgt spid="22"/>
                                            </p:tgtEl>
                                            <p:attrNameLst>
                                              <p:attrName>ppt_y</p:attrName>
                                            </p:attrNameLst>
                                          </p:cBhvr>
                                          <p:tavLst>
                                            <p:tav tm="0">
                                              <p:val>
                                                <p:strVal val="0-#ppt_h/2"/>
                                              </p:val>
                                            </p:tav>
                                            <p:tav tm="100000">
                                              <p:val>
                                                <p:strVal val="#ppt_y"/>
                                              </p:val>
                                            </p:tav>
                                          </p:tavLst>
                                        </p:anim>
                                      </p:childTnLst>
                                    </p:cTn>
                                  </p:par>
                                </p:childTnLst>
                              </p:cTn>
                            </p:par>
                            <p:par>
                              <p:cTn id="45" fill="hold">
                                <p:stCondLst>
                                  <p:cond delay="3000"/>
                                </p:stCondLst>
                                <p:childTnLst>
                                  <p:par>
                                    <p:cTn id="46" presetID="53" presetClass="entr" presetSubtype="16" fill="hold" grpId="0" nodeType="afterEffect">
                                      <p:stCondLst>
                                        <p:cond delay="0"/>
                                      </p:stCondLst>
                                      <p:childTnLst>
                                        <p:set>
                                          <p:cBhvr>
                                            <p:cTn id="47" dur="1" fill="hold">
                                              <p:stCondLst>
                                                <p:cond delay="0"/>
                                              </p:stCondLst>
                                            </p:cTn>
                                            <p:tgtEl>
                                              <p:spTgt spid="29"/>
                                            </p:tgtEl>
                                            <p:attrNameLst>
                                              <p:attrName>style.visibility</p:attrName>
                                            </p:attrNameLst>
                                          </p:cBhvr>
                                          <p:to>
                                            <p:strVal val="visible"/>
                                          </p:to>
                                        </p:set>
                                        <p:anim calcmode="lin" valueType="num">
                                          <p:cBhvr>
                                            <p:cTn id="48" dur="500" fill="hold"/>
                                            <p:tgtEl>
                                              <p:spTgt spid="29"/>
                                            </p:tgtEl>
                                            <p:attrNameLst>
                                              <p:attrName>ppt_w</p:attrName>
                                            </p:attrNameLst>
                                          </p:cBhvr>
                                          <p:tavLst>
                                            <p:tav tm="0">
                                              <p:val>
                                                <p:fltVal val="0"/>
                                              </p:val>
                                            </p:tav>
                                            <p:tav tm="100000">
                                              <p:val>
                                                <p:strVal val="#ppt_w"/>
                                              </p:val>
                                            </p:tav>
                                          </p:tavLst>
                                        </p:anim>
                                        <p:anim calcmode="lin" valueType="num">
                                          <p:cBhvr>
                                            <p:cTn id="49" dur="500" fill="hold"/>
                                            <p:tgtEl>
                                              <p:spTgt spid="29"/>
                                            </p:tgtEl>
                                            <p:attrNameLst>
                                              <p:attrName>ppt_h</p:attrName>
                                            </p:attrNameLst>
                                          </p:cBhvr>
                                          <p:tavLst>
                                            <p:tav tm="0">
                                              <p:val>
                                                <p:fltVal val="0"/>
                                              </p:val>
                                            </p:tav>
                                            <p:tav tm="100000">
                                              <p:val>
                                                <p:strVal val="#ppt_h"/>
                                              </p:val>
                                            </p:tav>
                                          </p:tavLst>
                                        </p:anim>
                                        <p:animEffect transition="in" filter="fade">
                                          <p:cBhvr>
                                            <p:cTn id="50" dur="500"/>
                                            <p:tgtEl>
                                              <p:spTgt spid="29"/>
                                            </p:tgtEl>
                                          </p:cBhvr>
                                        </p:animEffect>
                                      </p:childTnLst>
                                    </p:cTn>
                                  </p:par>
                                </p:childTnLst>
                              </p:cTn>
                            </p:par>
                            <p:par>
                              <p:cTn id="51" fill="hold">
                                <p:stCondLst>
                                  <p:cond delay="3500"/>
                                </p:stCondLst>
                                <p:childTnLst>
                                  <p:par>
                                    <p:cTn id="52" presetID="22" presetClass="entr" presetSubtype="2" fill="hold" nodeType="afterEffect">
                                      <p:stCondLst>
                                        <p:cond delay="0"/>
                                      </p:stCondLst>
                                      <p:childTnLst>
                                        <p:set>
                                          <p:cBhvr>
                                            <p:cTn id="53" dur="1" fill="hold">
                                              <p:stCondLst>
                                                <p:cond delay="0"/>
                                              </p:stCondLst>
                                            </p:cTn>
                                            <p:tgtEl>
                                              <p:spTgt spid="18"/>
                                            </p:tgtEl>
                                            <p:attrNameLst>
                                              <p:attrName>style.visibility</p:attrName>
                                            </p:attrNameLst>
                                          </p:cBhvr>
                                          <p:to>
                                            <p:strVal val="visible"/>
                                          </p:to>
                                        </p:set>
                                        <p:animEffect transition="in" filter="wipe(right)">
                                          <p:cBhvr>
                                            <p:cTn id="54" dur="500"/>
                                            <p:tgtEl>
                                              <p:spTgt spid="18"/>
                                            </p:tgtEl>
                                          </p:cBhvr>
                                        </p:animEffect>
                                      </p:childTnLst>
                                    </p:cTn>
                                  </p:par>
                                  <p:par>
                                    <p:cTn id="55" presetID="22" presetClass="entr" presetSubtype="8" fill="hold" nodeType="withEffect">
                                      <p:stCondLst>
                                        <p:cond delay="0"/>
                                      </p:stCondLst>
                                      <p:childTnLst>
                                        <p:set>
                                          <p:cBhvr>
                                            <p:cTn id="56" dur="1" fill="hold">
                                              <p:stCondLst>
                                                <p:cond delay="0"/>
                                              </p:stCondLst>
                                            </p:cTn>
                                            <p:tgtEl>
                                              <p:spTgt spid="5"/>
                                            </p:tgtEl>
                                            <p:attrNameLst>
                                              <p:attrName>style.visibility</p:attrName>
                                            </p:attrNameLst>
                                          </p:cBhvr>
                                          <p:to>
                                            <p:strVal val="visible"/>
                                          </p:to>
                                        </p:set>
                                        <p:animEffect transition="in" filter="wipe(left)">
                                          <p:cBhvr>
                                            <p:cTn id="57" dur="500"/>
                                            <p:tgtEl>
                                              <p:spTgt spid="5"/>
                                            </p:tgtEl>
                                          </p:cBhvr>
                                        </p:animEffect>
                                      </p:childTnLst>
                                    </p:cTn>
                                  </p:par>
                                  <p:par>
                                    <p:cTn id="58" presetID="2" presetClass="entr" presetSubtype="12" accel="52000" fill="hold" nodeType="withEffect" p14:presetBounceEnd="38000">
                                      <p:stCondLst>
                                        <p:cond delay="0"/>
                                      </p:stCondLst>
                                      <p:childTnLst>
                                        <p:set>
                                          <p:cBhvr>
                                            <p:cTn id="59" dur="1" fill="hold">
                                              <p:stCondLst>
                                                <p:cond delay="0"/>
                                              </p:stCondLst>
                                            </p:cTn>
                                            <p:tgtEl>
                                              <p:spTgt spid="9"/>
                                            </p:tgtEl>
                                            <p:attrNameLst>
                                              <p:attrName>style.visibility</p:attrName>
                                            </p:attrNameLst>
                                          </p:cBhvr>
                                          <p:to>
                                            <p:strVal val="visible"/>
                                          </p:to>
                                        </p:set>
                                        <p:anim calcmode="lin" valueType="num" p14:bounceEnd="38000">
                                          <p:cBhvr additive="base">
                                            <p:cTn id="60" dur="500" fill="hold"/>
                                            <p:tgtEl>
                                              <p:spTgt spid="9"/>
                                            </p:tgtEl>
                                            <p:attrNameLst>
                                              <p:attrName>ppt_x</p:attrName>
                                            </p:attrNameLst>
                                          </p:cBhvr>
                                          <p:tavLst>
                                            <p:tav tm="0">
                                              <p:val>
                                                <p:strVal val="0-#ppt_w/2"/>
                                              </p:val>
                                            </p:tav>
                                            <p:tav tm="100000">
                                              <p:val>
                                                <p:strVal val="#ppt_x"/>
                                              </p:val>
                                            </p:tav>
                                          </p:tavLst>
                                        </p:anim>
                                        <p:anim calcmode="lin" valueType="num" p14:bounceEnd="38000">
                                          <p:cBhvr additive="base">
                                            <p:cTn id="61" dur="500" fill="hold"/>
                                            <p:tgtEl>
                                              <p:spTgt spid="9"/>
                                            </p:tgtEl>
                                            <p:attrNameLst>
                                              <p:attrName>ppt_y</p:attrName>
                                            </p:attrNameLst>
                                          </p:cBhvr>
                                          <p:tavLst>
                                            <p:tav tm="0">
                                              <p:val>
                                                <p:strVal val="1+#ppt_h/2"/>
                                              </p:val>
                                            </p:tav>
                                            <p:tav tm="100000">
                                              <p:val>
                                                <p:strVal val="#ppt_y"/>
                                              </p:val>
                                            </p:tav>
                                          </p:tavLst>
                                        </p:anim>
                                      </p:childTnLst>
                                    </p:cTn>
                                  </p:par>
                                  <p:par>
                                    <p:cTn id="62" presetID="2" presetClass="entr" presetSubtype="3" accel="52000" fill="hold" nodeType="withEffect" p14:presetBounceEnd="38000">
                                      <p:stCondLst>
                                        <p:cond delay="0"/>
                                      </p:stCondLst>
                                      <p:childTnLst>
                                        <p:set>
                                          <p:cBhvr>
                                            <p:cTn id="63" dur="1" fill="hold">
                                              <p:stCondLst>
                                                <p:cond delay="0"/>
                                              </p:stCondLst>
                                            </p:cTn>
                                            <p:tgtEl>
                                              <p:spTgt spid="6"/>
                                            </p:tgtEl>
                                            <p:attrNameLst>
                                              <p:attrName>style.visibility</p:attrName>
                                            </p:attrNameLst>
                                          </p:cBhvr>
                                          <p:to>
                                            <p:strVal val="visible"/>
                                          </p:to>
                                        </p:set>
                                        <p:anim calcmode="lin" valueType="num" p14:bounceEnd="38000">
                                          <p:cBhvr additive="base">
                                            <p:cTn id="64" dur="500" fill="hold"/>
                                            <p:tgtEl>
                                              <p:spTgt spid="6"/>
                                            </p:tgtEl>
                                            <p:attrNameLst>
                                              <p:attrName>ppt_x</p:attrName>
                                            </p:attrNameLst>
                                          </p:cBhvr>
                                          <p:tavLst>
                                            <p:tav tm="0">
                                              <p:val>
                                                <p:strVal val="1+#ppt_w/2"/>
                                              </p:val>
                                            </p:tav>
                                            <p:tav tm="100000">
                                              <p:val>
                                                <p:strVal val="#ppt_x"/>
                                              </p:val>
                                            </p:tav>
                                          </p:tavLst>
                                        </p:anim>
                                        <p:anim calcmode="lin" valueType="num" p14:bounceEnd="38000">
                                          <p:cBhvr additive="base">
                                            <p:cTn id="65" dur="500" fill="hold"/>
                                            <p:tgtEl>
                                              <p:spTgt spid="6"/>
                                            </p:tgtEl>
                                            <p:attrNameLst>
                                              <p:attrName>ppt_y</p:attrName>
                                            </p:attrNameLst>
                                          </p:cBhvr>
                                          <p:tavLst>
                                            <p:tav tm="0">
                                              <p:val>
                                                <p:strVal val="0-#ppt_h/2"/>
                                              </p:val>
                                            </p:tav>
                                            <p:tav tm="100000">
                                              <p:val>
                                                <p:strVal val="#ppt_y"/>
                                              </p:val>
                                            </p:tav>
                                          </p:tavLst>
                                        </p:anim>
                                      </p:childTnLst>
                                    </p:cTn>
                                  </p:par>
                                </p:childTnLst>
                              </p:cTn>
                            </p:par>
                            <p:par>
                              <p:cTn id="66" fill="hold">
                                <p:stCondLst>
                                  <p:cond delay="4000"/>
                                </p:stCondLst>
                                <p:childTnLst>
                                  <p:par>
                                    <p:cTn id="67" presetID="53" presetClass="entr" presetSubtype="16" fill="hold" grpId="0" nodeType="afterEffect">
                                      <p:stCondLst>
                                        <p:cond delay="0"/>
                                      </p:stCondLst>
                                      <p:childTnLst>
                                        <p:set>
                                          <p:cBhvr>
                                            <p:cTn id="68" dur="1" fill="hold">
                                              <p:stCondLst>
                                                <p:cond delay="0"/>
                                              </p:stCondLst>
                                            </p:cTn>
                                            <p:tgtEl>
                                              <p:spTgt spid="28"/>
                                            </p:tgtEl>
                                            <p:attrNameLst>
                                              <p:attrName>style.visibility</p:attrName>
                                            </p:attrNameLst>
                                          </p:cBhvr>
                                          <p:to>
                                            <p:strVal val="visible"/>
                                          </p:to>
                                        </p:set>
                                        <p:anim calcmode="lin" valueType="num">
                                          <p:cBhvr>
                                            <p:cTn id="69" dur="500" fill="hold"/>
                                            <p:tgtEl>
                                              <p:spTgt spid="28"/>
                                            </p:tgtEl>
                                            <p:attrNameLst>
                                              <p:attrName>ppt_w</p:attrName>
                                            </p:attrNameLst>
                                          </p:cBhvr>
                                          <p:tavLst>
                                            <p:tav tm="0">
                                              <p:val>
                                                <p:fltVal val="0"/>
                                              </p:val>
                                            </p:tav>
                                            <p:tav tm="100000">
                                              <p:val>
                                                <p:strVal val="#ppt_w"/>
                                              </p:val>
                                            </p:tav>
                                          </p:tavLst>
                                        </p:anim>
                                        <p:anim calcmode="lin" valueType="num">
                                          <p:cBhvr>
                                            <p:cTn id="70" dur="500" fill="hold"/>
                                            <p:tgtEl>
                                              <p:spTgt spid="28"/>
                                            </p:tgtEl>
                                            <p:attrNameLst>
                                              <p:attrName>ppt_h</p:attrName>
                                            </p:attrNameLst>
                                          </p:cBhvr>
                                          <p:tavLst>
                                            <p:tav tm="0">
                                              <p:val>
                                                <p:fltVal val="0"/>
                                              </p:val>
                                            </p:tav>
                                            <p:tav tm="100000">
                                              <p:val>
                                                <p:strVal val="#ppt_h"/>
                                              </p:val>
                                            </p:tav>
                                          </p:tavLst>
                                        </p:anim>
                                        <p:animEffect transition="in" filter="fade">
                                          <p:cBhvr>
                                            <p:cTn id="71" dur="500"/>
                                            <p:tgtEl>
                                              <p:spTgt spid="28"/>
                                            </p:tgtEl>
                                          </p:cBhvr>
                                        </p:animEffect>
                                      </p:childTnLst>
                                    </p:cTn>
                                  </p:par>
                                </p:childTnLst>
                              </p:cTn>
                            </p:par>
                            <p:par>
                              <p:cTn id="72" fill="hold">
                                <p:stCondLst>
                                  <p:cond delay="4500"/>
                                </p:stCondLst>
                                <p:childTnLst>
                                  <p:par>
                                    <p:cTn id="73" presetID="22" presetClass="entr" presetSubtype="8" fill="hold" nodeType="afterEffect">
                                      <p:stCondLst>
                                        <p:cond delay="0"/>
                                      </p:stCondLst>
                                      <p:childTnLst>
                                        <p:set>
                                          <p:cBhvr>
                                            <p:cTn id="74" dur="1" fill="hold">
                                              <p:stCondLst>
                                                <p:cond delay="0"/>
                                              </p:stCondLst>
                                            </p:cTn>
                                            <p:tgtEl>
                                              <p:spTgt spid="4"/>
                                            </p:tgtEl>
                                            <p:attrNameLst>
                                              <p:attrName>style.visibility</p:attrName>
                                            </p:attrNameLst>
                                          </p:cBhvr>
                                          <p:to>
                                            <p:strVal val="visible"/>
                                          </p:to>
                                        </p:set>
                                        <p:animEffect transition="in" filter="wipe(left)">
                                          <p:cBhvr>
                                            <p:cTn id="75" dur="500"/>
                                            <p:tgtEl>
                                              <p:spTgt spid="4"/>
                                            </p:tgtEl>
                                          </p:cBhvr>
                                        </p:animEffect>
                                      </p:childTnLst>
                                    </p:cTn>
                                  </p:par>
                                  <p:par>
                                    <p:cTn id="76" presetID="2" presetClass="entr" presetSubtype="2" accel="52000" fill="hold" nodeType="withEffect" p14:presetBounceEnd="38000">
                                      <p:stCondLst>
                                        <p:cond delay="0"/>
                                      </p:stCondLst>
                                      <p:childTnLst>
                                        <p:set>
                                          <p:cBhvr>
                                            <p:cTn id="77" dur="1" fill="hold">
                                              <p:stCondLst>
                                                <p:cond delay="0"/>
                                              </p:stCondLst>
                                            </p:cTn>
                                            <p:tgtEl>
                                              <p:spTgt spid="19"/>
                                            </p:tgtEl>
                                            <p:attrNameLst>
                                              <p:attrName>style.visibility</p:attrName>
                                            </p:attrNameLst>
                                          </p:cBhvr>
                                          <p:to>
                                            <p:strVal val="visible"/>
                                          </p:to>
                                        </p:set>
                                        <p:anim calcmode="lin" valueType="num" p14:bounceEnd="38000">
                                          <p:cBhvr additive="base">
                                            <p:cTn id="78" dur="500" fill="hold"/>
                                            <p:tgtEl>
                                              <p:spTgt spid="19"/>
                                            </p:tgtEl>
                                            <p:attrNameLst>
                                              <p:attrName>ppt_x</p:attrName>
                                            </p:attrNameLst>
                                          </p:cBhvr>
                                          <p:tavLst>
                                            <p:tav tm="0">
                                              <p:val>
                                                <p:strVal val="1+#ppt_w/2"/>
                                              </p:val>
                                            </p:tav>
                                            <p:tav tm="100000">
                                              <p:val>
                                                <p:strVal val="#ppt_x"/>
                                              </p:val>
                                            </p:tav>
                                          </p:tavLst>
                                        </p:anim>
                                        <p:anim calcmode="lin" valueType="num" p14:bounceEnd="38000">
                                          <p:cBhvr additive="base">
                                            <p:cTn id="79" dur="500" fill="hold"/>
                                            <p:tgtEl>
                                              <p:spTgt spid="19"/>
                                            </p:tgtEl>
                                            <p:attrNameLst>
                                              <p:attrName>ppt_y</p:attrName>
                                            </p:attrNameLst>
                                          </p:cBhvr>
                                          <p:tavLst>
                                            <p:tav tm="0">
                                              <p:val>
                                                <p:strVal val="#ppt_y"/>
                                              </p:val>
                                            </p:tav>
                                            <p:tav tm="100000">
                                              <p:val>
                                                <p:strVal val="#ppt_y"/>
                                              </p:val>
                                            </p:tav>
                                          </p:tavLst>
                                        </p:anim>
                                      </p:childTnLst>
                                    </p:cTn>
                                  </p:par>
                                  <p:par>
                                    <p:cTn id="80" presetID="10" presetClass="entr" presetSubtype="0" fill="hold" grpId="0" nodeType="withEffect">
                                      <p:stCondLst>
                                        <p:cond delay="250"/>
                                      </p:stCondLst>
                                      <p:childTnLst>
                                        <p:set>
                                          <p:cBhvr>
                                            <p:cTn id="81" dur="1" fill="hold">
                                              <p:stCondLst>
                                                <p:cond delay="0"/>
                                              </p:stCondLst>
                                            </p:cTn>
                                            <p:tgtEl>
                                              <p:spTgt spid="32"/>
                                            </p:tgtEl>
                                            <p:attrNameLst>
                                              <p:attrName>style.visibility</p:attrName>
                                            </p:attrNameLst>
                                          </p:cBhvr>
                                          <p:to>
                                            <p:strVal val="visible"/>
                                          </p:to>
                                        </p:set>
                                        <p:animEffect transition="in" filter="fade">
                                          <p:cBhvr>
                                            <p:cTn id="82" dur="400"/>
                                            <p:tgtEl>
                                              <p:spTgt spid="32"/>
                                            </p:tgtEl>
                                          </p:cBhvr>
                                        </p:animEffect>
                                      </p:childTnLst>
                                    </p:cTn>
                                  </p:par>
                                  <p:par>
                                    <p:cTn id="83" presetID="10" presetClass="entr" presetSubtype="0" fill="hold" grpId="0" nodeType="withEffect">
                                      <p:stCondLst>
                                        <p:cond delay="250"/>
                                      </p:stCondLst>
                                      <p:childTnLst>
                                        <p:set>
                                          <p:cBhvr>
                                            <p:cTn id="84" dur="1" fill="hold">
                                              <p:stCondLst>
                                                <p:cond delay="0"/>
                                              </p:stCondLst>
                                            </p:cTn>
                                            <p:tgtEl>
                                              <p:spTgt spid="33"/>
                                            </p:tgtEl>
                                            <p:attrNameLst>
                                              <p:attrName>style.visibility</p:attrName>
                                            </p:attrNameLst>
                                          </p:cBhvr>
                                          <p:to>
                                            <p:strVal val="visible"/>
                                          </p:to>
                                        </p:set>
                                        <p:animEffect transition="in" filter="fade">
                                          <p:cBhvr>
                                            <p:cTn id="85" dur="500"/>
                                            <p:tgtEl>
                                              <p:spTgt spid="33"/>
                                            </p:tgtEl>
                                          </p:cBhvr>
                                        </p:animEffect>
                                      </p:childTnLst>
                                    </p:cTn>
                                  </p:par>
                                  <p:par>
                                    <p:cTn id="86" presetID="10" presetClass="entr" presetSubtype="0" fill="hold" grpId="0" nodeType="withEffect">
                                      <p:stCondLst>
                                        <p:cond delay="250"/>
                                      </p:stCondLst>
                                      <p:childTnLst>
                                        <p:set>
                                          <p:cBhvr>
                                            <p:cTn id="87" dur="1" fill="hold">
                                              <p:stCondLst>
                                                <p:cond delay="0"/>
                                              </p:stCondLst>
                                            </p:cTn>
                                            <p:tgtEl>
                                              <p:spTgt spid="34"/>
                                            </p:tgtEl>
                                            <p:attrNameLst>
                                              <p:attrName>style.visibility</p:attrName>
                                            </p:attrNameLst>
                                          </p:cBhvr>
                                          <p:to>
                                            <p:strVal val="visible"/>
                                          </p:to>
                                        </p:set>
                                        <p:animEffect transition="in" filter="fade">
                                          <p:cBhvr>
                                            <p:cTn id="88" dur="400"/>
                                            <p:tgtEl>
                                              <p:spTgt spid="34"/>
                                            </p:tgtEl>
                                          </p:cBhvr>
                                        </p:animEffect>
                                      </p:childTnLst>
                                    </p:cTn>
                                  </p:par>
                                  <p:par>
                                    <p:cTn id="89" presetID="10" presetClass="entr" presetSubtype="0" fill="hold" grpId="0" nodeType="withEffect">
                                      <p:stCondLst>
                                        <p:cond delay="250"/>
                                      </p:stCondLst>
                                      <p:childTnLst>
                                        <p:set>
                                          <p:cBhvr>
                                            <p:cTn id="90" dur="1" fill="hold">
                                              <p:stCondLst>
                                                <p:cond delay="0"/>
                                              </p:stCondLst>
                                            </p:cTn>
                                            <p:tgtEl>
                                              <p:spTgt spid="35"/>
                                            </p:tgtEl>
                                            <p:attrNameLst>
                                              <p:attrName>style.visibility</p:attrName>
                                            </p:attrNameLst>
                                          </p:cBhvr>
                                          <p:to>
                                            <p:strVal val="visible"/>
                                          </p:to>
                                        </p:set>
                                        <p:animEffect transition="in" filter="fade">
                                          <p:cBhvr>
                                            <p:cTn id="91" dur="500"/>
                                            <p:tgtEl>
                                              <p:spTgt spid="35"/>
                                            </p:tgtEl>
                                          </p:cBhvr>
                                        </p:animEffect>
                                      </p:childTnLst>
                                    </p:cTn>
                                  </p:par>
                                </p:childTnLst>
                              </p:cTn>
                            </p:par>
                            <p:par>
                              <p:cTn id="92" fill="hold">
                                <p:stCondLst>
                                  <p:cond delay="5250"/>
                                </p:stCondLst>
                                <p:childTnLst>
                                  <p:par>
                                    <p:cTn id="93" presetID="22" presetClass="entr" presetSubtype="2" fill="hold" grpId="0" nodeType="afterEffect">
                                      <p:stCondLst>
                                        <p:cond delay="0"/>
                                      </p:stCondLst>
                                      <p:childTnLst>
                                        <p:set>
                                          <p:cBhvr>
                                            <p:cTn id="94" dur="1" fill="hold">
                                              <p:stCondLst>
                                                <p:cond delay="0"/>
                                              </p:stCondLst>
                                            </p:cTn>
                                            <p:tgtEl>
                                              <p:spTgt spid="36"/>
                                            </p:tgtEl>
                                            <p:attrNameLst>
                                              <p:attrName>style.visibility</p:attrName>
                                            </p:attrNameLst>
                                          </p:cBhvr>
                                          <p:to>
                                            <p:strVal val="visible"/>
                                          </p:to>
                                        </p:set>
                                        <p:animEffect transition="in" filter="wipe(right)">
                                          <p:cBhvr>
                                            <p:cTn id="95" dur="500"/>
                                            <p:tgtEl>
                                              <p:spTgt spid="36"/>
                                            </p:tgtEl>
                                          </p:cBhvr>
                                        </p:animEffect>
                                      </p:childTnLst>
                                    </p:cTn>
                                  </p:par>
                                  <p:par>
                                    <p:cTn id="96" presetID="22" presetClass="entr" presetSubtype="2" fill="hold" grpId="0" nodeType="withEffect">
                                      <p:stCondLst>
                                        <p:cond delay="0"/>
                                      </p:stCondLst>
                                      <p:childTnLst>
                                        <p:set>
                                          <p:cBhvr>
                                            <p:cTn id="97" dur="1" fill="hold">
                                              <p:stCondLst>
                                                <p:cond delay="0"/>
                                              </p:stCondLst>
                                            </p:cTn>
                                            <p:tgtEl>
                                              <p:spTgt spid="37"/>
                                            </p:tgtEl>
                                            <p:attrNameLst>
                                              <p:attrName>style.visibility</p:attrName>
                                            </p:attrNameLst>
                                          </p:cBhvr>
                                          <p:to>
                                            <p:strVal val="visible"/>
                                          </p:to>
                                        </p:set>
                                        <p:animEffect transition="in" filter="wipe(right)">
                                          <p:cBhvr>
                                            <p:cTn id="98" dur="750"/>
                                            <p:tgtEl>
                                              <p:spTgt spid="3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8" grpId="0"/>
          <p:bldP spid="29" grpId="0"/>
          <p:bldP spid="30" grpId="0"/>
          <p:bldP spid="31" grpId="0"/>
          <p:bldP spid="32" grpId="0"/>
          <p:bldP spid="33" grpId="0"/>
          <p:bldP spid="34" grpId="0"/>
          <p:bldP spid="35" grpId="0"/>
          <p:bldP spid="36" grpId="0"/>
          <p:bldP spid="37" grpId="0"/>
        </p:bldLst>
      </p:timing>
    </mc:Choice>
    <mc:Fallback xmlns="">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12" accel="52000" fill="hold" nodeType="clickEffect">
                                      <p:stCondLst>
                                        <p:cond delay="0"/>
                                      </p:stCondLst>
                                      <p:childTnLst>
                                        <p:set>
                                          <p:cBhvr>
                                            <p:cTn id="6" dur="1" fill="hold">
                                              <p:stCondLst>
                                                <p:cond delay="0"/>
                                              </p:stCondLst>
                                            </p:cTn>
                                            <p:tgtEl>
                                              <p:spTgt spid="38"/>
                                            </p:tgtEl>
                                            <p:attrNameLst>
                                              <p:attrName>style.visibility</p:attrName>
                                            </p:attrNameLst>
                                          </p:cBhvr>
                                          <p:to>
                                            <p:strVal val="visible"/>
                                          </p:to>
                                        </p:set>
                                        <p:anim calcmode="lin" valueType="num">
                                          <p:cBhvr additive="base">
                                            <p:cTn id="7" dur="500" fill="hold"/>
                                            <p:tgtEl>
                                              <p:spTgt spid="38"/>
                                            </p:tgtEl>
                                            <p:attrNameLst>
                                              <p:attrName>ppt_x</p:attrName>
                                            </p:attrNameLst>
                                          </p:cBhvr>
                                          <p:tavLst>
                                            <p:tav tm="0">
                                              <p:val>
                                                <p:strVal val="0-#ppt_w/2"/>
                                              </p:val>
                                            </p:tav>
                                            <p:tav tm="100000">
                                              <p:val>
                                                <p:strVal val="#ppt_x"/>
                                              </p:val>
                                            </p:tav>
                                          </p:tavLst>
                                        </p:anim>
                                        <p:anim calcmode="lin" valueType="num">
                                          <p:cBhvr additive="base">
                                            <p:cTn id="8" dur="500" fill="hold"/>
                                            <p:tgtEl>
                                              <p:spTgt spid="38"/>
                                            </p:tgtEl>
                                            <p:attrNameLst>
                                              <p:attrName>ppt_y</p:attrName>
                                            </p:attrNameLst>
                                          </p:cBhvr>
                                          <p:tavLst>
                                            <p:tav tm="0">
                                              <p:val>
                                                <p:strVal val="1+#ppt_h/2"/>
                                              </p:val>
                                            </p:tav>
                                            <p:tav tm="100000">
                                              <p:val>
                                                <p:strVal val="#ppt_y"/>
                                              </p:val>
                                            </p:tav>
                                          </p:tavLst>
                                        </p:anim>
                                      </p:childTnLst>
                                    </p:cTn>
                                  </p:par>
                                </p:childTnLst>
                              </p:cTn>
                            </p:par>
                            <p:par>
                              <p:cTn id="9" fill="hold">
                                <p:stCondLst>
                                  <p:cond delay="500"/>
                                </p:stCondLst>
                                <p:childTnLst>
                                  <p:par>
                                    <p:cTn id="10" presetID="22" presetClass="entr" presetSubtype="8" fill="hold" nodeType="afterEffect">
                                      <p:stCondLst>
                                        <p:cond delay="0"/>
                                      </p:stCondLst>
                                      <p:childTnLst>
                                        <p:set>
                                          <p:cBhvr>
                                            <p:cTn id="11" dur="1" fill="hold">
                                              <p:stCondLst>
                                                <p:cond delay="0"/>
                                              </p:stCondLst>
                                            </p:cTn>
                                            <p:tgtEl>
                                              <p:spTgt spid="17"/>
                                            </p:tgtEl>
                                            <p:attrNameLst>
                                              <p:attrName>style.visibility</p:attrName>
                                            </p:attrNameLst>
                                          </p:cBhvr>
                                          <p:to>
                                            <p:strVal val="visible"/>
                                          </p:to>
                                        </p:set>
                                        <p:animEffect transition="in" filter="wipe(left)">
                                          <p:cBhvr>
                                            <p:cTn id="12" dur="500"/>
                                            <p:tgtEl>
                                              <p:spTgt spid="17"/>
                                            </p:tgtEl>
                                          </p:cBhvr>
                                        </p:animEffect>
                                      </p:childTnLst>
                                    </p:cTn>
                                  </p:par>
                                  <p:par>
                                    <p:cTn id="13" presetID="2" presetClass="entr" presetSubtype="3" accel="52000" fill="hold" nodeType="withEffect">
                                      <p:stCondLst>
                                        <p:cond delay="0"/>
                                      </p:stCondLst>
                                      <p:childTnLst>
                                        <p:set>
                                          <p:cBhvr>
                                            <p:cTn id="14" dur="1" fill="hold">
                                              <p:stCondLst>
                                                <p:cond delay="0"/>
                                              </p:stCondLst>
                                            </p:cTn>
                                            <p:tgtEl>
                                              <p:spTgt spid="25"/>
                                            </p:tgtEl>
                                            <p:attrNameLst>
                                              <p:attrName>style.visibility</p:attrName>
                                            </p:attrNameLst>
                                          </p:cBhvr>
                                          <p:to>
                                            <p:strVal val="visible"/>
                                          </p:to>
                                        </p:set>
                                        <p:anim calcmode="lin" valueType="num">
                                          <p:cBhvr additive="base">
                                            <p:cTn id="15" dur="500" fill="hold"/>
                                            <p:tgtEl>
                                              <p:spTgt spid="25"/>
                                            </p:tgtEl>
                                            <p:attrNameLst>
                                              <p:attrName>ppt_x</p:attrName>
                                            </p:attrNameLst>
                                          </p:cBhvr>
                                          <p:tavLst>
                                            <p:tav tm="0">
                                              <p:val>
                                                <p:strVal val="1+#ppt_w/2"/>
                                              </p:val>
                                            </p:tav>
                                            <p:tav tm="100000">
                                              <p:val>
                                                <p:strVal val="#ppt_x"/>
                                              </p:val>
                                            </p:tav>
                                          </p:tavLst>
                                        </p:anim>
                                        <p:anim calcmode="lin" valueType="num">
                                          <p:cBhvr additive="base">
                                            <p:cTn id="16" dur="500" fill="hold"/>
                                            <p:tgtEl>
                                              <p:spTgt spid="25"/>
                                            </p:tgtEl>
                                            <p:attrNameLst>
                                              <p:attrName>ppt_y</p:attrName>
                                            </p:attrNameLst>
                                          </p:cBhvr>
                                          <p:tavLst>
                                            <p:tav tm="0">
                                              <p:val>
                                                <p:strVal val="0-#ppt_h/2"/>
                                              </p:val>
                                            </p:tav>
                                            <p:tav tm="100000">
                                              <p:val>
                                                <p:strVal val="#ppt_y"/>
                                              </p:val>
                                            </p:tav>
                                          </p:tavLst>
                                        </p:anim>
                                      </p:childTnLst>
                                    </p:cTn>
                                  </p:par>
                                </p:childTnLst>
                              </p:cTn>
                            </p:par>
                            <p:par>
                              <p:cTn id="17" fill="hold">
                                <p:stCondLst>
                                  <p:cond delay="1000"/>
                                </p:stCondLst>
                                <p:childTnLst>
                                  <p:par>
                                    <p:cTn id="18" presetID="53" presetClass="entr" presetSubtype="16" fill="hold" grpId="0" nodeType="afterEffect">
                                      <p:stCondLst>
                                        <p:cond delay="0"/>
                                      </p:stCondLst>
                                      <p:childTnLst>
                                        <p:set>
                                          <p:cBhvr>
                                            <p:cTn id="19" dur="1" fill="hold">
                                              <p:stCondLst>
                                                <p:cond delay="0"/>
                                              </p:stCondLst>
                                            </p:cTn>
                                            <p:tgtEl>
                                              <p:spTgt spid="31"/>
                                            </p:tgtEl>
                                            <p:attrNameLst>
                                              <p:attrName>style.visibility</p:attrName>
                                            </p:attrNameLst>
                                          </p:cBhvr>
                                          <p:to>
                                            <p:strVal val="visible"/>
                                          </p:to>
                                        </p:set>
                                        <p:anim calcmode="lin" valueType="num">
                                          <p:cBhvr>
                                            <p:cTn id="20" dur="500" fill="hold"/>
                                            <p:tgtEl>
                                              <p:spTgt spid="31"/>
                                            </p:tgtEl>
                                            <p:attrNameLst>
                                              <p:attrName>ppt_w</p:attrName>
                                            </p:attrNameLst>
                                          </p:cBhvr>
                                          <p:tavLst>
                                            <p:tav tm="0">
                                              <p:val>
                                                <p:fltVal val="0"/>
                                              </p:val>
                                            </p:tav>
                                            <p:tav tm="100000">
                                              <p:val>
                                                <p:strVal val="#ppt_w"/>
                                              </p:val>
                                            </p:tav>
                                          </p:tavLst>
                                        </p:anim>
                                        <p:anim calcmode="lin" valueType="num">
                                          <p:cBhvr>
                                            <p:cTn id="21" dur="500" fill="hold"/>
                                            <p:tgtEl>
                                              <p:spTgt spid="31"/>
                                            </p:tgtEl>
                                            <p:attrNameLst>
                                              <p:attrName>ppt_h</p:attrName>
                                            </p:attrNameLst>
                                          </p:cBhvr>
                                          <p:tavLst>
                                            <p:tav tm="0">
                                              <p:val>
                                                <p:fltVal val="0"/>
                                              </p:val>
                                            </p:tav>
                                            <p:tav tm="100000">
                                              <p:val>
                                                <p:strVal val="#ppt_h"/>
                                              </p:val>
                                            </p:tav>
                                          </p:tavLst>
                                        </p:anim>
                                        <p:animEffect transition="in" filter="fade">
                                          <p:cBhvr>
                                            <p:cTn id="22" dur="500"/>
                                            <p:tgtEl>
                                              <p:spTgt spid="31"/>
                                            </p:tgtEl>
                                          </p:cBhvr>
                                        </p:animEffect>
                                      </p:childTnLst>
                                    </p:cTn>
                                  </p:par>
                                </p:childTnLst>
                              </p:cTn>
                            </p:par>
                            <p:par>
                              <p:cTn id="23" fill="hold">
                                <p:stCondLst>
                                  <p:cond delay="1500"/>
                                </p:stCondLst>
                                <p:childTnLst>
                                  <p:par>
                                    <p:cTn id="24" presetID="22" presetClass="entr" presetSubtype="8" fill="hold" nodeType="afterEffect">
                                      <p:stCondLst>
                                        <p:cond delay="0"/>
                                      </p:stCondLst>
                                      <p:childTnLst>
                                        <p:set>
                                          <p:cBhvr>
                                            <p:cTn id="25" dur="1" fill="hold">
                                              <p:stCondLst>
                                                <p:cond delay="0"/>
                                              </p:stCondLst>
                                            </p:cTn>
                                            <p:tgtEl>
                                              <p:spTgt spid="15"/>
                                            </p:tgtEl>
                                            <p:attrNameLst>
                                              <p:attrName>style.visibility</p:attrName>
                                            </p:attrNameLst>
                                          </p:cBhvr>
                                          <p:to>
                                            <p:strVal val="visible"/>
                                          </p:to>
                                        </p:set>
                                        <p:animEffect transition="in" filter="wipe(left)">
                                          <p:cBhvr>
                                            <p:cTn id="26" dur="500"/>
                                            <p:tgtEl>
                                              <p:spTgt spid="15"/>
                                            </p:tgtEl>
                                          </p:cBhvr>
                                        </p:animEffect>
                                      </p:childTnLst>
                                    </p:cTn>
                                  </p:par>
                                  <p:par>
                                    <p:cTn id="27" presetID="2" presetClass="entr" presetSubtype="12" accel="52000" fill="hold" nodeType="withEffect">
                                      <p:stCondLst>
                                        <p:cond delay="0"/>
                                      </p:stCondLst>
                                      <p:childTnLst>
                                        <p:set>
                                          <p:cBhvr>
                                            <p:cTn id="28" dur="1" fill="hold">
                                              <p:stCondLst>
                                                <p:cond delay="0"/>
                                              </p:stCondLst>
                                            </p:cTn>
                                            <p:tgtEl>
                                              <p:spTgt spid="12"/>
                                            </p:tgtEl>
                                            <p:attrNameLst>
                                              <p:attrName>style.visibility</p:attrName>
                                            </p:attrNameLst>
                                          </p:cBhvr>
                                          <p:to>
                                            <p:strVal val="visible"/>
                                          </p:to>
                                        </p:set>
                                        <p:anim calcmode="lin" valueType="num">
                                          <p:cBhvr additive="base">
                                            <p:cTn id="29" dur="500" fill="hold"/>
                                            <p:tgtEl>
                                              <p:spTgt spid="12"/>
                                            </p:tgtEl>
                                            <p:attrNameLst>
                                              <p:attrName>ppt_x</p:attrName>
                                            </p:attrNameLst>
                                          </p:cBhvr>
                                          <p:tavLst>
                                            <p:tav tm="0">
                                              <p:val>
                                                <p:strVal val="0-#ppt_w/2"/>
                                              </p:val>
                                            </p:tav>
                                            <p:tav tm="100000">
                                              <p:val>
                                                <p:strVal val="#ppt_x"/>
                                              </p:val>
                                            </p:tav>
                                          </p:tavLst>
                                        </p:anim>
                                        <p:anim calcmode="lin" valueType="num">
                                          <p:cBhvr additive="base">
                                            <p:cTn id="30" dur="500" fill="hold"/>
                                            <p:tgtEl>
                                              <p:spTgt spid="12"/>
                                            </p:tgtEl>
                                            <p:attrNameLst>
                                              <p:attrName>ppt_y</p:attrName>
                                            </p:attrNameLst>
                                          </p:cBhvr>
                                          <p:tavLst>
                                            <p:tav tm="0">
                                              <p:val>
                                                <p:strVal val="1+#ppt_h/2"/>
                                              </p:val>
                                            </p:tav>
                                            <p:tav tm="100000">
                                              <p:val>
                                                <p:strVal val="#ppt_y"/>
                                              </p:val>
                                            </p:tav>
                                          </p:tavLst>
                                        </p:anim>
                                      </p:childTnLst>
                                    </p:cTn>
                                  </p:par>
                                </p:childTnLst>
                              </p:cTn>
                            </p:par>
                            <p:par>
                              <p:cTn id="31" fill="hold">
                                <p:stCondLst>
                                  <p:cond delay="2000"/>
                                </p:stCondLst>
                                <p:childTnLst>
                                  <p:par>
                                    <p:cTn id="32" presetID="53" presetClass="entr" presetSubtype="16" fill="hold" grpId="0" nodeType="afterEffect">
                                      <p:stCondLst>
                                        <p:cond delay="0"/>
                                      </p:stCondLst>
                                      <p:childTnLst>
                                        <p:set>
                                          <p:cBhvr>
                                            <p:cTn id="33" dur="1" fill="hold">
                                              <p:stCondLst>
                                                <p:cond delay="0"/>
                                              </p:stCondLst>
                                            </p:cTn>
                                            <p:tgtEl>
                                              <p:spTgt spid="30"/>
                                            </p:tgtEl>
                                            <p:attrNameLst>
                                              <p:attrName>style.visibility</p:attrName>
                                            </p:attrNameLst>
                                          </p:cBhvr>
                                          <p:to>
                                            <p:strVal val="visible"/>
                                          </p:to>
                                        </p:set>
                                        <p:anim calcmode="lin" valueType="num">
                                          <p:cBhvr>
                                            <p:cTn id="34" dur="500" fill="hold"/>
                                            <p:tgtEl>
                                              <p:spTgt spid="30"/>
                                            </p:tgtEl>
                                            <p:attrNameLst>
                                              <p:attrName>ppt_w</p:attrName>
                                            </p:attrNameLst>
                                          </p:cBhvr>
                                          <p:tavLst>
                                            <p:tav tm="0">
                                              <p:val>
                                                <p:fltVal val="0"/>
                                              </p:val>
                                            </p:tav>
                                            <p:tav tm="100000">
                                              <p:val>
                                                <p:strVal val="#ppt_w"/>
                                              </p:val>
                                            </p:tav>
                                          </p:tavLst>
                                        </p:anim>
                                        <p:anim calcmode="lin" valueType="num">
                                          <p:cBhvr>
                                            <p:cTn id="35" dur="500" fill="hold"/>
                                            <p:tgtEl>
                                              <p:spTgt spid="30"/>
                                            </p:tgtEl>
                                            <p:attrNameLst>
                                              <p:attrName>ppt_h</p:attrName>
                                            </p:attrNameLst>
                                          </p:cBhvr>
                                          <p:tavLst>
                                            <p:tav tm="0">
                                              <p:val>
                                                <p:fltVal val="0"/>
                                              </p:val>
                                            </p:tav>
                                            <p:tav tm="100000">
                                              <p:val>
                                                <p:strVal val="#ppt_h"/>
                                              </p:val>
                                            </p:tav>
                                          </p:tavLst>
                                        </p:anim>
                                        <p:animEffect transition="in" filter="fade">
                                          <p:cBhvr>
                                            <p:cTn id="36" dur="500"/>
                                            <p:tgtEl>
                                              <p:spTgt spid="30"/>
                                            </p:tgtEl>
                                          </p:cBhvr>
                                        </p:animEffect>
                                      </p:childTnLst>
                                    </p:cTn>
                                  </p:par>
                                </p:childTnLst>
                              </p:cTn>
                            </p:par>
                            <p:par>
                              <p:cTn id="37" fill="hold">
                                <p:stCondLst>
                                  <p:cond delay="2500"/>
                                </p:stCondLst>
                                <p:childTnLst>
                                  <p:par>
                                    <p:cTn id="38" presetID="22" presetClass="entr" presetSubtype="8" fill="hold" nodeType="afterEffect">
                                      <p:stCondLst>
                                        <p:cond delay="0"/>
                                      </p:stCondLst>
                                      <p:childTnLst>
                                        <p:set>
                                          <p:cBhvr>
                                            <p:cTn id="39" dur="1" fill="hold">
                                              <p:stCondLst>
                                                <p:cond delay="0"/>
                                              </p:stCondLst>
                                            </p:cTn>
                                            <p:tgtEl>
                                              <p:spTgt spid="16"/>
                                            </p:tgtEl>
                                            <p:attrNameLst>
                                              <p:attrName>style.visibility</p:attrName>
                                            </p:attrNameLst>
                                          </p:cBhvr>
                                          <p:to>
                                            <p:strVal val="visible"/>
                                          </p:to>
                                        </p:set>
                                        <p:animEffect transition="in" filter="wipe(left)">
                                          <p:cBhvr>
                                            <p:cTn id="40" dur="500"/>
                                            <p:tgtEl>
                                              <p:spTgt spid="16"/>
                                            </p:tgtEl>
                                          </p:cBhvr>
                                        </p:animEffect>
                                      </p:childTnLst>
                                    </p:cTn>
                                  </p:par>
                                  <p:par>
                                    <p:cTn id="41" presetID="2" presetClass="entr" presetSubtype="3" accel="52000" fill="hold" nodeType="withEffect">
                                      <p:stCondLst>
                                        <p:cond delay="0"/>
                                      </p:stCondLst>
                                      <p:childTnLst>
                                        <p:set>
                                          <p:cBhvr>
                                            <p:cTn id="42" dur="1" fill="hold">
                                              <p:stCondLst>
                                                <p:cond delay="0"/>
                                              </p:stCondLst>
                                            </p:cTn>
                                            <p:tgtEl>
                                              <p:spTgt spid="22"/>
                                            </p:tgtEl>
                                            <p:attrNameLst>
                                              <p:attrName>style.visibility</p:attrName>
                                            </p:attrNameLst>
                                          </p:cBhvr>
                                          <p:to>
                                            <p:strVal val="visible"/>
                                          </p:to>
                                        </p:set>
                                        <p:anim calcmode="lin" valueType="num">
                                          <p:cBhvr additive="base">
                                            <p:cTn id="43" dur="500" fill="hold"/>
                                            <p:tgtEl>
                                              <p:spTgt spid="22"/>
                                            </p:tgtEl>
                                            <p:attrNameLst>
                                              <p:attrName>ppt_x</p:attrName>
                                            </p:attrNameLst>
                                          </p:cBhvr>
                                          <p:tavLst>
                                            <p:tav tm="0">
                                              <p:val>
                                                <p:strVal val="1+#ppt_w/2"/>
                                              </p:val>
                                            </p:tav>
                                            <p:tav tm="100000">
                                              <p:val>
                                                <p:strVal val="#ppt_x"/>
                                              </p:val>
                                            </p:tav>
                                          </p:tavLst>
                                        </p:anim>
                                        <p:anim calcmode="lin" valueType="num">
                                          <p:cBhvr additive="base">
                                            <p:cTn id="44" dur="500" fill="hold"/>
                                            <p:tgtEl>
                                              <p:spTgt spid="22"/>
                                            </p:tgtEl>
                                            <p:attrNameLst>
                                              <p:attrName>ppt_y</p:attrName>
                                            </p:attrNameLst>
                                          </p:cBhvr>
                                          <p:tavLst>
                                            <p:tav tm="0">
                                              <p:val>
                                                <p:strVal val="0-#ppt_h/2"/>
                                              </p:val>
                                            </p:tav>
                                            <p:tav tm="100000">
                                              <p:val>
                                                <p:strVal val="#ppt_y"/>
                                              </p:val>
                                            </p:tav>
                                          </p:tavLst>
                                        </p:anim>
                                      </p:childTnLst>
                                    </p:cTn>
                                  </p:par>
                                </p:childTnLst>
                              </p:cTn>
                            </p:par>
                            <p:par>
                              <p:cTn id="45" fill="hold">
                                <p:stCondLst>
                                  <p:cond delay="3000"/>
                                </p:stCondLst>
                                <p:childTnLst>
                                  <p:par>
                                    <p:cTn id="46" presetID="53" presetClass="entr" presetSubtype="16" fill="hold" grpId="0" nodeType="afterEffect">
                                      <p:stCondLst>
                                        <p:cond delay="0"/>
                                      </p:stCondLst>
                                      <p:childTnLst>
                                        <p:set>
                                          <p:cBhvr>
                                            <p:cTn id="47" dur="1" fill="hold">
                                              <p:stCondLst>
                                                <p:cond delay="0"/>
                                              </p:stCondLst>
                                            </p:cTn>
                                            <p:tgtEl>
                                              <p:spTgt spid="29"/>
                                            </p:tgtEl>
                                            <p:attrNameLst>
                                              <p:attrName>style.visibility</p:attrName>
                                            </p:attrNameLst>
                                          </p:cBhvr>
                                          <p:to>
                                            <p:strVal val="visible"/>
                                          </p:to>
                                        </p:set>
                                        <p:anim calcmode="lin" valueType="num">
                                          <p:cBhvr>
                                            <p:cTn id="48" dur="500" fill="hold"/>
                                            <p:tgtEl>
                                              <p:spTgt spid="29"/>
                                            </p:tgtEl>
                                            <p:attrNameLst>
                                              <p:attrName>ppt_w</p:attrName>
                                            </p:attrNameLst>
                                          </p:cBhvr>
                                          <p:tavLst>
                                            <p:tav tm="0">
                                              <p:val>
                                                <p:fltVal val="0"/>
                                              </p:val>
                                            </p:tav>
                                            <p:tav tm="100000">
                                              <p:val>
                                                <p:strVal val="#ppt_w"/>
                                              </p:val>
                                            </p:tav>
                                          </p:tavLst>
                                        </p:anim>
                                        <p:anim calcmode="lin" valueType="num">
                                          <p:cBhvr>
                                            <p:cTn id="49" dur="500" fill="hold"/>
                                            <p:tgtEl>
                                              <p:spTgt spid="29"/>
                                            </p:tgtEl>
                                            <p:attrNameLst>
                                              <p:attrName>ppt_h</p:attrName>
                                            </p:attrNameLst>
                                          </p:cBhvr>
                                          <p:tavLst>
                                            <p:tav tm="0">
                                              <p:val>
                                                <p:fltVal val="0"/>
                                              </p:val>
                                            </p:tav>
                                            <p:tav tm="100000">
                                              <p:val>
                                                <p:strVal val="#ppt_h"/>
                                              </p:val>
                                            </p:tav>
                                          </p:tavLst>
                                        </p:anim>
                                        <p:animEffect transition="in" filter="fade">
                                          <p:cBhvr>
                                            <p:cTn id="50" dur="500"/>
                                            <p:tgtEl>
                                              <p:spTgt spid="29"/>
                                            </p:tgtEl>
                                          </p:cBhvr>
                                        </p:animEffect>
                                      </p:childTnLst>
                                    </p:cTn>
                                  </p:par>
                                </p:childTnLst>
                              </p:cTn>
                            </p:par>
                            <p:par>
                              <p:cTn id="51" fill="hold">
                                <p:stCondLst>
                                  <p:cond delay="3500"/>
                                </p:stCondLst>
                                <p:childTnLst>
                                  <p:par>
                                    <p:cTn id="52" presetID="22" presetClass="entr" presetSubtype="2" fill="hold" nodeType="afterEffect">
                                      <p:stCondLst>
                                        <p:cond delay="0"/>
                                      </p:stCondLst>
                                      <p:childTnLst>
                                        <p:set>
                                          <p:cBhvr>
                                            <p:cTn id="53" dur="1" fill="hold">
                                              <p:stCondLst>
                                                <p:cond delay="0"/>
                                              </p:stCondLst>
                                            </p:cTn>
                                            <p:tgtEl>
                                              <p:spTgt spid="18"/>
                                            </p:tgtEl>
                                            <p:attrNameLst>
                                              <p:attrName>style.visibility</p:attrName>
                                            </p:attrNameLst>
                                          </p:cBhvr>
                                          <p:to>
                                            <p:strVal val="visible"/>
                                          </p:to>
                                        </p:set>
                                        <p:animEffect transition="in" filter="wipe(right)">
                                          <p:cBhvr>
                                            <p:cTn id="54" dur="500"/>
                                            <p:tgtEl>
                                              <p:spTgt spid="18"/>
                                            </p:tgtEl>
                                          </p:cBhvr>
                                        </p:animEffect>
                                      </p:childTnLst>
                                    </p:cTn>
                                  </p:par>
                                  <p:par>
                                    <p:cTn id="55" presetID="22" presetClass="entr" presetSubtype="8" fill="hold" nodeType="withEffect">
                                      <p:stCondLst>
                                        <p:cond delay="0"/>
                                      </p:stCondLst>
                                      <p:childTnLst>
                                        <p:set>
                                          <p:cBhvr>
                                            <p:cTn id="56" dur="1" fill="hold">
                                              <p:stCondLst>
                                                <p:cond delay="0"/>
                                              </p:stCondLst>
                                            </p:cTn>
                                            <p:tgtEl>
                                              <p:spTgt spid="5"/>
                                            </p:tgtEl>
                                            <p:attrNameLst>
                                              <p:attrName>style.visibility</p:attrName>
                                            </p:attrNameLst>
                                          </p:cBhvr>
                                          <p:to>
                                            <p:strVal val="visible"/>
                                          </p:to>
                                        </p:set>
                                        <p:animEffect transition="in" filter="wipe(left)">
                                          <p:cBhvr>
                                            <p:cTn id="57" dur="500"/>
                                            <p:tgtEl>
                                              <p:spTgt spid="5"/>
                                            </p:tgtEl>
                                          </p:cBhvr>
                                        </p:animEffect>
                                      </p:childTnLst>
                                    </p:cTn>
                                  </p:par>
                                  <p:par>
                                    <p:cTn id="58" presetID="2" presetClass="entr" presetSubtype="12" accel="52000" fill="hold" nodeType="withEffect">
                                      <p:stCondLst>
                                        <p:cond delay="0"/>
                                      </p:stCondLst>
                                      <p:childTnLst>
                                        <p:set>
                                          <p:cBhvr>
                                            <p:cTn id="59" dur="1" fill="hold">
                                              <p:stCondLst>
                                                <p:cond delay="0"/>
                                              </p:stCondLst>
                                            </p:cTn>
                                            <p:tgtEl>
                                              <p:spTgt spid="9"/>
                                            </p:tgtEl>
                                            <p:attrNameLst>
                                              <p:attrName>style.visibility</p:attrName>
                                            </p:attrNameLst>
                                          </p:cBhvr>
                                          <p:to>
                                            <p:strVal val="visible"/>
                                          </p:to>
                                        </p:set>
                                        <p:anim calcmode="lin" valueType="num">
                                          <p:cBhvr additive="base">
                                            <p:cTn id="60" dur="500" fill="hold"/>
                                            <p:tgtEl>
                                              <p:spTgt spid="9"/>
                                            </p:tgtEl>
                                            <p:attrNameLst>
                                              <p:attrName>ppt_x</p:attrName>
                                            </p:attrNameLst>
                                          </p:cBhvr>
                                          <p:tavLst>
                                            <p:tav tm="0">
                                              <p:val>
                                                <p:strVal val="0-#ppt_w/2"/>
                                              </p:val>
                                            </p:tav>
                                            <p:tav tm="100000">
                                              <p:val>
                                                <p:strVal val="#ppt_x"/>
                                              </p:val>
                                            </p:tav>
                                          </p:tavLst>
                                        </p:anim>
                                        <p:anim calcmode="lin" valueType="num">
                                          <p:cBhvr additive="base">
                                            <p:cTn id="61" dur="500" fill="hold"/>
                                            <p:tgtEl>
                                              <p:spTgt spid="9"/>
                                            </p:tgtEl>
                                            <p:attrNameLst>
                                              <p:attrName>ppt_y</p:attrName>
                                            </p:attrNameLst>
                                          </p:cBhvr>
                                          <p:tavLst>
                                            <p:tav tm="0">
                                              <p:val>
                                                <p:strVal val="1+#ppt_h/2"/>
                                              </p:val>
                                            </p:tav>
                                            <p:tav tm="100000">
                                              <p:val>
                                                <p:strVal val="#ppt_y"/>
                                              </p:val>
                                            </p:tav>
                                          </p:tavLst>
                                        </p:anim>
                                      </p:childTnLst>
                                    </p:cTn>
                                  </p:par>
                                  <p:par>
                                    <p:cTn id="62" presetID="2" presetClass="entr" presetSubtype="3" accel="52000" fill="hold" nodeType="withEffect">
                                      <p:stCondLst>
                                        <p:cond delay="0"/>
                                      </p:stCondLst>
                                      <p:childTnLst>
                                        <p:set>
                                          <p:cBhvr>
                                            <p:cTn id="63" dur="1" fill="hold">
                                              <p:stCondLst>
                                                <p:cond delay="0"/>
                                              </p:stCondLst>
                                            </p:cTn>
                                            <p:tgtEl>
                                              <p:spTgt spid="6"/>
                                            </p:tgtEl>
                                            <p:attrNameLst>
                                              <p:attrName>style.visibility</p:attrName>
                                            </p:attrNameLst>
                                          </p:cBhvr>
                                          <p:to>
                                            <p:strVal val="visible"/>
                                          </p:to>
                                        </p:set>
                                        <p:anim calcmode="lin" valueType="num">
                                          <p:cBhvr additive="base">
                                            <p:cTn id="64" dur="500" fill="hold"/>
                                            <p:tgtEl>
                                              <p:spTgt spid="6"/>
                                            </p:tgtEl>
                                            <p:attrNameLst>
                                              <p:attrName>ppt_x</p:attrName>
                                            </p:attrNameLst>
                                          </p:cBhvr>
                                          <p:tavLst>
                                            <p:tav tm="0">
                                              <p:val>
                                                <p:strVal val="1+#ppt_w/2"/>
                                              </p:val>
                                            </p:tav>
                                            <p:tav tm="100000">
                                              <p:val>
                                                <p:strVal val="#ppt_x"/>
                                              </p:val>
                                            </p:tav>
                                          </p:tavLst>
                                        </p:anim>
                                        <p:anim calcmode="lin" valueType="num">
                                          <p:cBhvr additive="base">
                                            <p:cTn id="65" dur="500" fill="hold"/>
                                            <p:tgtEl>
                                              <p:spTgt spid="6"/>
                                            </p:tgtEl>
                                            <p:attrNameLst>
                                              <p:attrName>ppt_y</p:attrName>
                                            </p:attrNameLst>
                                          </p:cBhvr>
                                          <p:tavLst>
                                            <p:tav tm="0">
                                              <p:val>
                                                <p:strVal val="0-#ppt_h/2"/>
                                              </p:val>
                                            </p:tav>
                                            <p:tav tm="100000">
                                              <p:val>
                                                <p:strVal val="#ppt_y"/>
                                              </p:val>
                                            </p:tav>
                                          </p:tavLst>
                                        </p:anim>
                                      </p:childTnLst>
                                    </p:cTn>
                                  </p:par>
                                </p:childTnLst>
                              </p:cTn>
                            </p:par>
                            <p:par>
                              <p:cTn id="66" fill="hold">
                                <p:stCondLst>
                                  <p:cond delay="4000"/>
                                </p:stCondLst>
                                <p:childTnLst>
                                  <p:par>
                                    <p:cTn id="67" presetID="53" presetClass="entr" presetSubtype="16" fill="hold" grpId="0" nodeType="afterEffect">
                                      <p:stCondLst>
                                        <p:cond delay="0"/>
                                      </p:stCondLst>
                                      <p:childTnLst>
                                        <p:set>
                                          <p:cBhvr>
                                            <p:cTn id="68" dur="1" fill="hold">
                                              <p:stCondLst>
                                                <p:cond delay="0"/>
                                              </p:stCondLst>
                                            </p:cTn>
                                            <p:tgtEl>
                                              <p:spTgt spid="28"/>
                                            </p:tgtEl>
                                            <p:attrNameLst>
                                              <p:attrName>style.visibility</p:attrName>
                                            </p:attrNameLst>
                                          </p:cBhvr>
                                          <p:to>
                                            <p:strVal val="visible"/>
                                          </p:to>
                                        </p:set>
                                        <p:anim calcmode="lin" valueType="num">
                                          <p:cBhvr>
                                            <p:cTn id="69" dur="500" fill="hold"/>
                                            <p:tgtEl>
                                              <p:spTgt spid="28"/>
                                            </p:tgtEl>
                                            <p:attrNameLst>
                                              <p:attrName>ppt_w</p:attrName>
                                            </p:attrNameLst>
                                          </p:cBhvr>
                                          <p:tavLst>
                                            <p:tav tm="0">
                                              <p:val>
                                                <p:fltVal val="0"/>
                                              </p:val>
                                            </p:tav>
                                            <p:tav tm="100000">
                                              <p:val>
                                                <p:strVal val="#ppt_w"/>
                                              </p:val>
                                            </p:tav>
                                          </p:tavLst>
                                        </p:anim>
                                        <p:anim calcmode="lin" valueType="num">
                                          <p:cBhvr>
                                            <p:cTn id="70" dur="500" fill="hold"/>
                                            <p:tgtEl>
                                              <p:spTgt spid="28"/>
                                            </p:tgtEl>
                                            <p:attrNameLst>
                                              <p:attrName>ppt_h</p:attrName>
                                            </p:attrNameLst>
                                          </p:cBhvr>
                                          <p:tavLst>
                                            <p:tav tm="0">
                                              <p:val>
                                                <p:fltVal val="0"/>
                                              </p:val>
                                            </p:tav>
                                            <p:tav tm="100000">
                                              <p:val>
                                                <p:strVal val="#ppt_h"/>
                                              </p:val>
                                            </p:tav>
                                          </p:tavLst>
                                        </p:anim>
                                        <p:animEffect transition="in" filter="fade">
                                          <p:cBhvr>
                                            <p:cTn id="71" dur="500"/>
                                            <p:tgtEl>
                                              <p:spTgt spid="28"/>
                                            </p:tgtEl>
                                          </p:cBhvr>
                                        </p:animEffect>
                                      </p:childTnLst>
                                    </p:cTn>
                                  </p:par>
                                </p:childTnLst>
                              </p:cTn>
                            </p:par>
                            <p:par>
                              <p:cTn id="72" fill="hold">
                                <p:stCondLst>
                                  <p:cond delay="4500"/>
                                </p:stCondLst>
                                <p:childTnLst>
                                  <p:par>
                                    <p:cTn id="73" presetID="22" presetClass="entr" presetSubtype="8" fill="hold" nodeType="afterEffect">
                                      <p:stCondLst>
                                        <p:cond delay="0"/>
                                      </p:stCondLst>
                                      <p:childTnLst>
                                        <p:set>
                                          <p:cBhvr>
                                            <p:cTn id="74" dur="1" fill="hold">
                                              <p:stCondLst>
                                                <p:cond delay="0"/>
                                              </p:stCondLst>
                                            </p:cTn>
                                            <p:tgtEl>
                                              <p:spTgt spid="4"/>
                                            </p:tgtEl>
                                            <p:attrNameLst>
                                              <p:attrName>style.visibility</p:attrName>
                                            </p:attrNameLst>
                                          </p:cBhvr>
                                          <p:to>
                                            <p:strVal val="visible"/>
                                          </p:to>
                                        </p:set>
                                        <p:animEffect transition="in" filter="wipe(left)">
                                          <p:cBhvr>
                                            <p:cTn id="75" dur="500"/>
                                            <p:tgtEl>
                                              <p:spTgt spid="4"/>
                                            </p:tgtEl>
                                          </p:cBhvr>
                                        </p:animEffect>
                                      </p:childTnLst>
                                    </p:cTn>
                                  </p:par>
                                  <p:par>
                                    <p:cTn id="76" presetID="2" presetClass="entr" presetSubtype="2" accel="52000" fill="hold" nodeType="withEffect">
                                      <p:stCondLst>
                                        <p:cond delay="0"/>
                                      </p:stCondLst>
                                      <p:childTnLst>
                                        <p:set>
                                          <p:cBhvr>
                                            <p:cTn id="77" dur="1" fill="hold">
                                              <p:stCondLst>
                                                <p:cond delay="0"/>
                                              </p:stCondLst>
                                            </p:cTn>
                                            <p:tgtEl>
                                              <p:spTgt spid="19"/>
                                            </p:tgtEl>
                                            <p:attrNameLst>
                                              <p:attrName>style.visibility</p:attrName>
                                            </p:attrNameLst>
                                          </p:cBhvr>
                                          <p:to>
                                            <p:strVal val="visible"/>
                                          </p:to>
                                        </p:set>
                                        <p:anim calcmode="lin" valueType="num">
                                          <p:cBhvr additive="base">
                                            <p:cTn id="78" dur="500" fill="hold"/>
                                            <p:tgtEl>
                                              <p:spTgt spid="19"/>
                                            </p:tgtEl>
                                            <p:attrNameLst>
                                              <p:attrName>ppt_x</p:attrName>
                                            </p:attrNameLst>
                                          </p:cBhvr>
                                          <p:tavLst>
                                            <p:tav tm="0">
                                              <p:val>
                                                <p:strVal val="1+#ppt_w/2"/>
                                              </p:val>
                                            </p:tav>
                                            <p:tav tm="100000">
                                              <p:val>
                                                <p:strVal val="#ppt_x"/>
                                              </p:val>
                                            </p:tav>
                                          </p:tavLst>
                                        </p:anim>
                                        <p:anim calcmode="lin" valueType="num">
                                          <p:cBhvr additive="base">
                                            <p:cTn id="79" dur="500" fill="hold"/>
                                            <p:tgtEl>
                                              <p:spTgt spid="19"/>
                                            </p:tgtEl>
                                            <p:attrNameLst>
                                              <p:attrName>ppt_y</p:attrName>
                                            </p:attrNameLst>
                                          </p:cBhvr>
                                          <p:tavLst>
                                            <p:tav tm="0">
                                              <p:val>
                                                <p:strVal val="#ppt_y"/>
                                              </p:val>
                                            </p:tav>
                                            <p:tav tm="100000">
                                              <p:val>
                                                <p:strVal val="#ppt_y"/>
                                              </p:val>
                                            </p:tav>
                                          </p:tavLst>
                                        </p:anim>
                                      </p:childTnLst>
                                    </p:cTn>
                                  </p:par>
                                  <p:par>
                                    <p:cTn id="80" presetID="10" presetClass="entr" presetSubtype="0" fill="hold" grpId="0" nodeType="withEffect">
                                      <p:stCondLst>
                                        <p:cond delay="250"/>
                                      </p:stCondLst>
                                      <p:childTnLst>
                                        <p:set>
                                          <p:cBhvr>
                                            <p:cTn id="81" dur="1" fill="hold">
                                              <p:stCondLst>
                                                <p:cond delay="0"/>
                                              </p:stCondLst>
                                            </p:cTn>
                                            <p:tgtEl>
                                              <p:spTgt spid="32"/>
                                            </p:tgtEl>
                                            <p:attrNameLst>
                                              <p:attrName>style.visibility</p:attrName>
                                            </p:attrNameLst>
                                          </p:cBhvr>
                                          <p:to>
                                            <p:strVal val="visible"/>
                                          </p:to>
                                        </p:set>
                                        <p:animEffect transition="in" filter="fade">
                                          <p:cBhvr>
                                            <p:cTn id="82" dur="400"/>
                                            <p:tgtEl>
                                              <p:spTgt spid="32"/>
                                            </p:tgtEl>
                                          </p:cBhvr>
                                        </p:animEffect>
                                      </p:childTnLst>
                                    </p:cTn>
                                  </p:par>
                                  <p:par>
                                    <p:cTn id="83" presetID="10" presetClass="entr" presetSubtype="0" fill="hold" grpId="0" nodeType="withEffect">
                                      <p:stCondLst>
                                        <p:cond delay="250"/>
                                      </p:stCondLst>
                                      <p:childTnLst>
                                        <p:set>
                                          <p:cBhvr>
                                            <p:cTn id="84" dur="1" fill="hold">
                                              <p:stCondLst>
                                                <p:cond delay="0"/>
                                              </p:stCondLst>
                                            </p:cTn>
                                            <p:tgtEl>
                                              <p:spTgt spid="33"/>
                                            </p:tgtEl>
                                            <p:attrNameLst>
                                              <p:attrName>style.visibility</p:attrName>
                                            </p:attrNameLst>
                                          </p:cBhvr>
                                          <p:to>
                                            <p:strVal val="visible"/>
                                          </p:to>
                                        </p:set>
                                        <p:animEffect transition="in" filter="fade">
                                          <p:cBhvr>
                                            <p:cTn id="85" dur="500"/>
                                            <p:tgtEl>
                                              <p:spTgt spid="33"/>
                                            </p:tgtEl>
                                          </p:cBhvr>
                                        </p:animEffect>
                                      </p:childTnLst>
                                    </p:cTn>
                                  </p:par>
                                  <p:par>
                                    <p:cTn id="86" presetID="10" presetClass="entr" presetSubtype="0" fill="hold" grpId="0" nodeType="withEffect">
                                      <p:stCondLst>
                                        <p:cond delay="250"/>
                                      </p:stCondLst>
                                      <p:childTnLst>
                                        <p:set>
                                          <p:cBhvr>
                                            <p:cTn id="87" dur="1" fill="hold">
                                              <p:stCondLst>
                                                <p:cond delay="0"/>
                                              </p:stCondLst>
                                            </p:cTn>
                                            <p:tgtEl>
                                              <p:spTgt spid="34"/>
                                            </p:tgtEl>
                                            <p:attrNameLst>
                                              <p:attrName>style.visibility</p:attrName>
                                            </p:attrNameLst>
                                          </p:cBhvr>
                                          <p:to>
                                            <p:strVal val="visible"/>
                                          </p:to>
                                        </p:set>
                                        <p:animEffect transition="in" filter="fade">
                                          <p:cBhvr>
                                            <p:cTn id="88" dur="400"/>
                                            <p:tgtEl>
                                              <p:spTgt spid="34"/>
                                            </p:tgtEl>
                                          </p:cBhvr>
                                        </p:animEffect>
                                      </p:childTnLst>
                                    </p:cTn>
                                  </p:par>
                                  <p:par>
                                    <p:cTn id="89" presetID="10" presetClass="entr" presetSubtype="0" fill="hold" grpId="0" nodeType="withEffect">
                                      <p:stCondLst>
                                        <p:cond delay="250"/>
                                      </p:stCondLst>
                                      <p:childTnLst>
                                        <p:set>
                                          <p:cBhvr>
                                            <p:cTn id="90" dur="1" fill="hold">
                                              <p:stCondLst>
                                                <p:cond delay="0"/>
                                              </p:stCondLst>
                                            </p:cTn>
                                            <p:tgtEl>
                                              <p:spTgt spid="35"/>
                                            </p:tgtEl>
                                            <p:attrNameLst>
                                              <p:attrName>style.visibility</p:attrName>
                                            </p:attrNameLst>
                                          </p:cBhvr>
                                          <p:to>
                                            <p:strVal val="visible"/>
                                          </p:to>
                                        </p:set>
                                        <p:animEffect transition="in" filter="fade">
                                          <p:cBhvr>
                                            <p:cTn id="91" dur="500"/>
                                            <p:tgtEl>
                                              <p:spTgt spid="35"/>
                                            </p:tgtEl>
                                          </p:cBhvr>
                                        </p:animEffect>
                                      </p:childTnLst>
                                    </p:cTn>
                                  </p:par>
                                </p:childTnLst>
                              </p:cTn>
                            </p:par>
                            <p:par>
                              <p:cTn id="92" fill="hold">
                                <p:stCondLst>
                                  <p:cond delay="5250"/>
                                </p:stCondLst>
                                <p:childTnLst>
                                  <p:par>
                                    <p:cTn id="93" presetID="22" presetClass="entr" presetSubtype="2" fill="hold" grpId="0" nodeType="afterEffect">
                                      <p:stCondLst>
                                        <p:cond delay="0"/>
                                      </p:stCondLst>
                                      <p:childTnLst>
                                        <p:set>
                                          <p:cBhvr>
                                            <p:cTn id="94" dur="1" fill="hold">
                                              <p:stCondLst>
                                                <p:cond delay="0"/>
                                              </p:stCondLst>
                                            </p:cTn>
                                            <p:tgtEl>
                                              <p:spTgt spid="36"/>
                                            </p:tgtEl>
                                            <p:attrNameLst>
                                              <p:attrName>style.visibility</p:attrName>
                                            </p:attrNameLst>
                                          </p:cBhvr>
                                          <p:to>
                                            <p:strVal val="visible"/>
                                          </p:to>
                                        </p:set>
                                        <p:animEffect transition="in" filter="wipe(right)">
                                          <p:cBhvr>
                                            <p:cTn id="95" dur="500"/>
                                            <p:tgtEl>
                                              <p:spTgt spid="36"/>
                                            </p:tgtEl>
                                          </p:cBhvr>
                                        </p:animEffect>
                                      </p:childTnLst>
                                    </p:cTn>
                                  </p:par>
                                  <p:par>
                                    <p:cTn id="96" presetID="22" presetClass="entr" presetSubtype="2" fill="hold" grpId="0" nodeType="withEffect">
                                      <p:stCondLst>
                                        <p:cond delay="0"/>
                                      </p:stCondLst>
                                      <p:childTnLst>
                                        <p:set>
                                          <p:cBhvr>
                                            <p:cTn id="97" dur="1" fill="hold">
                                              <p:stCondLst>
                                                <p:cond delay="0"/>
                                              </p:stCondLst>
                                            </p:cTn>
                                            <p:tgtEl>
                                              <p:spTgt spid="37"/>
                                            </p:tgtEl>
                                            <p:attrNameLst>
                                              <p:attrName>style.visibility</p:attrName>
                                            </p:attrNameLst>
                                          </p:cBhvr>
                                          <p:to>
                                            <p:strVal val="visible"/>
                                          </p:to>
                                        </p:set>
                                        <p:animEffect transition="in" filter="wipe(right)">
                                          <p:cBhvr>
                                            <p:cTn id="98" dur="750"/>
                                            <p:tgtEl>
                                              <p:spTgt spid="3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8" grpId="0"/>
          <p:bldP spid="29" grpId="0"/>
          <p:bldP spid="30" grpId="0"/>
          <p:bldP spid="31" grpId="0"/>
          <p:bldP spid="32" grpId="0"/>
          <p:bldP spid="33" grpId="0"/>
          <p:bldP spid="34" grpId="0"/>
          <p:bldP spid="35" grpId="0"/>
          <p:bldP spid="36" grpId="0"/>
          <p:bldP spid="37" grpId="0"/>
        </p:bldLst>
      </p:timing>
    </mc:Fallback>
  </mc:AlternateContent>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组合 3"/>
          <p:cNvGrpSpPr/>
          <p:nvPr/>
        </p:nvGrpSpPr>
        <p:grpSpPr>
          <a:xfrm>
            <a:off x="1367936" y="2021101"/>
            <a:ext cx="963909" cy="923289"/>
            <a:chOff x="1664154" y="1934950"/>
            <a:chExt cx="963741" cy="897257"/>
          </a:xfrm>
        </p:grpSpPr>
        <p:grpSp>
          <p:nvGrpSpPr>
            <p:cNvPr id="5" name="组合 4"/>
            <p:cNvGrpSpPr/>
            <p:nvPr/>
          </p:nvGrpSpPr>
          <p:grpSpPr>
            <a:xfrm rot="18900000">
              <a:off x="1664154" y="1934950"/>
              <a:ext cx="897259" cy="897257"/>
              <a:chOff x="304800" y="673100"/>
              <a:chExt cx="4000500" cy="4000500"/>
            </a:xfrm>
            <a:effectLst>
              <a:outerShdw blurRad="444500" dist="254000" dir="4800000" algn="tr" rotWithShape="0">
                <a:prstClr val="black">
                  <a:alpha val="50000"/>
                </a:prstClr>
              </a:outerShdw>
            </a:effectLst>
          </p:grpSpPr>
          <p:sp>
            <p:nvSpPr>
              <p:cNvPr id="7" name="同心圆 6"/>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8" name="椭圆 7"/>
              <p:cNvSpPr/>
              <p:nvPr/>
            </p:nvSpPr>
            <p:spPr>
              <a:xfrm>
                <a:off x="366203" y="734507"/>
                <a:ext cx="3877701" cy="3877693"/>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6" name="TextBox 44"/>
            <p:cNvSpPr txBox="1"/>
            <p:nvPr/>
          </p:nvSpPr>
          <p:spPr>
            <a:xfrm>
              <a:off x="1807549" y="2188595"/>
              <a:ext cx="820346" cy="403783"/>
            </a:xfrm>
            <a:prstGeom prst="rect">
              <a:avLst/>
            </a:prstGeom>
            <a:noFill/>
          </p:spPr>
          <p:txBody>
            <a:bodyPr wrap="squar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21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rPr>
                <a:t>45%</a:t>
              </a:r>
              <a:endParaRPr kumimoji="0" lang="zh-CN" altLang="en-US" sz="21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endParaRPr>
            </a:p>
          </p:txBody>
        </p:sp>
      </p:grpSp>
      <p:grpSp>
        <p:nvGrpSpPr>
          <p:cNvPr id="9" name="组合 8"/>
          <p:cNvGrpSpPr/>
          <p:nvPr/>
        </p:nvGrpSpPr>
        <p:grpSpPr>
          <a:xfrm>
            <a:off x="3321508" y="2031184"/>
            <a:ext cx="897415" cy="923289"/>
            <a:chOff x="3293884" y="1912625"/>
            <a:chExt cx="897259" cy="897258"/>
          </a:xfrm>
        </p:grpSpPr>
        <p:grpSp>
          <p:nvGrpSpPr>
            <p:cNvPr id="10" name="组合 9"/>
            <p:cNvGrpSpPr/>
            <p:nvPr/>
          </p:nvGrpSpPr>
          <p:grpSpPr>
            <a:xfrm rot="18900000">
              <a:off x="3293884" y="1912625"/>
              <a:ext cx="897259" cy="897258"/>
              <a:chOff x="304800" y="673100"/>
              <a:chExt cx="4000500" cy="4000500"/>
            </a:xfrm>
            <a:effectLst>
              <a:outerShdw blurRad="444500" dist="254000" dir="5280000" algn="tr" rotWithShape="0">
                <a:prstClr val="black">
                  <a:alpha val="50000"/>
                </a:prstClr>
              </a:outerShdw>
            </a:effectLst>
          </p:grpSpPr>
          <p:sp>
            <p:nvSpPr>
              <p:cNvPr id="12" name="同心圆 11"/>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13" name="椭圆 12"/>
              <p:cNvSpPr/>
              <p:nvPr/>
            </p:nvSpPr>
            <p:spPr>
              <a:xfrm>
                <a:off x="366204" y="734505"/>
                <a:ext cx="3877703" cy="3877691"/>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11" name="TextBox 49"/>
            <p:cNvSpPr txBox="1"/>
            <p:nvPr/>
          </p:nvSpPr>
          <p:spPr>
            <a:xfrm>
              <a:off x="3404406" y="2201081"/>
              <a:ext cx="753231" cy="388829"/>
            </a:xfrm>
            <a:prstGeom prst="rect">
              <a:avLst/>
            </a:prstGeom>
            <a:noFill/>
          </p:spPr>
          <p:txBody>
            <a:bodyPr wrap="squar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20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rPr>
                <a:t>68%</a:t>
              </a:r>
              <a:endParaRPr kumimoji="0" lang="zh-CN" altLang="en-US" sz="20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endParaRPr>
            </a:p>
          </p:txBody>
        </p:sp>
      </p:grpSp>
      <p:grpSp>
        <p:nvGrpSpPr>
          <p:cNvPr id="14" name="组合 13"/>
          <p:cNvGrpSpPr/>
          <p:nvPr/>
        </p:nvGrpSpPr>
        <p:grpSpPr>
          <a:xfrm>
            <a:off x="5127290" y="2025670"/>
            <a:ext cx="942085" cy="923289"/>
            <a:chOff x="4849324" y="1995712"/>
            <a:chExt cx="941921" cy="897257"/>
          </a:xfrm>
        </p:grpSpPr>
        <p:grpSp>
          <p:nvGrpSpPr>
            <p:cNvPr id="15" name="组合 14"/>
            <p:cNvGrpSpPr/>
            <p:nvPr/>
          </p:nvGrpSpPr>
          <p:grpSpPr>
            <a:xfrm rot="18900000">
              <a:off x="4849324" y="1995712"/>
              <a:ext cx="897259" cy="897257"/>
              <a:chOff x="304800" y="673100"/>
              <a:chExt cx="4000500" cy="4000500"/>
            </a:xfrm>
            <a:effectLst>
              <a:outerShdw blurRad="444500" dist="254000" dir="5640000" algn="tr" rotWithShape="0">
                <a:prstClr val="black">
                  <a:alpha val="50000"/>
                </a:prstClr>
              </a:outerShdw>
            </a:effectLst>
          </p:grpSpPr>
          <p:sp>
            <p:nvSpPr>
              <p:cNvPr id="17" name="同心圆 16"/>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18" name="椭圆 17"/>
              <p:cNvSpPr/>
              <p:nvPr/>
            </p:nvSpPr>
            <p:spPr>
              <a:xfrm>
                <a:off x="366203" y="734507"/>
                <a:ext cx="3877701" cy="3877693"/>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16" name="TextBox 54"/>
            <p:cNvSpPr txBox="1"/>
            <p:nvPr/>
          </p:nvSpPr>
          <p:spPr>
            <a:xfrm>
              <a:off x="4963049" y="2222298"/>
              <a:ext cx="828196" cy="403783"/>
            </a:xfrm>
            <a:prstGeom prst="rect">
              <a:avLst/>
            </a:prstGeom>
            <a:noFill/>
          </p:spPr>
          <p:txBody>
            <a:bodyPr wrap="squar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21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rPr>
                <a:t>79%</a:t>
              </a:r>
              <a:endParaRPr kumimoji="0" lang="zh-CN" altLang="en-US" sz="21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endParaRPr>
            </a:p>
          </p:txBody>
        </p:sp>
      </p:grpSp>
      <p:grpSp>
        <p:nvGrpSpPr>
          <p:cNvPr id="19" name="组合 18"/>
          <p:cNvGrpSpPr/>
          <p:nvPr/>
        </p:nvGrpSpPr>
        <p:grpSpPr>
          <a:xfrm>
            <a:off x="6976586" y="2019651"/>
            <a:ext cx="951205" cy="923289"/>
            <a:chOff x="6380261" y="2029113"/>
            <a:chExt cx="951040" cy="897257"/>
          </a:xfrm>
        </p:grpSpPr>
        <p:grpSp>
          <p:nvGrpSpPr>
            <p:cNvPr id="20" name="组合 19"/>
            <p:cNvGrpSpPr/>
            <p:nvPr/>
          </p:nvGrpSpPr>
          <p:grpSpPr>
            <a:xfrm rot="18900000">
              <a:off x="6380261" y="2029113"/>
              <a:ext cx="897259" cy="897257"/>
              <a:chOff x="304800" y="673100"/>
              <a:chExt cx="4000500" cy="4000500"/>
            </a:xfrm>
            <a:effectLst>
              <a:outerShdw blurRad="444500" dist="254000" dir="5700000" sx="104000" sy="104000" algn="tr" rotWithShape="0">
                <a:prstClr val="black">
                  <a:alpha val="50000"/>
                </a:prstClr>
              </a:outerShdw>
            </a:effectLst>
          </p:grpSpPr>
          <p:sp>
            <p:nvSpPr>
              <p:cNvPr id="22" name="同心圆 21"/>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23" name="椭圆 22"/>
              <p:cNvSpPr/>
              <p:nvPr/>
            </p:nvSpPr>
            <p:spPr>
              <a:xfrm>
                <a:off x="366203" y="734507"/>
                <a:ext cx="3877701" cy="3877693"/>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21" name="TextBox 59"/>
            <p:cNvSpPr txBox="1"/>
            <p:nvPr/>
          </p:nvSpPr>
          <p:spPr>
            <a:xfrm>
              <a:off x="6501314" y="2303662"/>
              <a:ext cx="829987" cy="403783"/>
            </a:xfrm>
            <a:prstGeom prst="rect">
              <a:avLst/>
            </a:prstGeom>
            <a:noFill/>
          </p:spPr>
          <p:txBody>
            <a:bodyPr wrap="squar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21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rPr>
                <a:t>92%</a:t>
              </a:r>
              <a:endParaRPr kumimoji="0" lang="zh-CN" altLang="en-US" sz="21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endParaRPr>
            </a:p>
          </p:txBody>
        </p:sp>
      </p:grpSp>
      <p:sp>
        <p:nvSpPr>
          <p:cNvPr id="24" name="Freeform 8"/>
          <p:cNvSpPr>
            <a:spLocks/>
          </p:cNvSpPr>
          <p:nvPr/>
        </p:nvSpPr>
        <p:spPr bwMode="auto">
          <a:xfrm rot="18900000">
            <a:off x="1411691" y="2363455"/>
            <a:ext cx="1215555" cy="660729"/>
          </a:xfrm>
          <a:custGeom>
            <a:avLst/>
            <a:gdLst>
              <a:gd name="T0" fmla="*/ 8098 w 8105"/>
              <a:gd name="T1" fmla="*/ 0 h 4285"/>
              <a:gd name="T2" fmla="*/ 8105 w 8105"/>
              <a:gd name="T3" fmla="*/ 233 h 4285"/>
              <a:gd name="T4" fmla="*/ 4053 w 8105"/>
              <a:gd name="T5" fmla="*/ 4285 h 4285"/>
              <a:gd name="T6" fmla="*/ 0 w 8105"/>
              <a:gd name="T7" fmla="*/ 233 h 4285"/>
              <a:gd name="T8" fmla="*/ 7 w 8105"/>
              <a:gd name="T9" fmla="*/ 0 h 4285"/>
              <a:gd name="T10" fmla="*/ 1080 w 8105"/>
              <a:gd name="T11" fmla="*/ 0 h 4285"/>
              <a:gd name="T12" fmla="*/ 1071 w 8105"/>
              <a:gd name="T13" fmla="*/ 233 h 4285"/>
              <a:gd name="T14" fmla="*/ 4053 w 8105"/>
              <a:gd name="T15" fmla="*/ 3214 h 4285"/>
              <a:gd name="T16" fmla="*/ 7034 w 8105"/>
              <a:gd name="T17" fmla="*/ 233 h 4285"/>
              <a:gd name="T18" fmla="*/ 7025 w 8105"/>
              <a:gd name="T19" fmla="*/ 0 h 4285"/>
              <a:gd name="T20" fmla="*/ 8098 w 8105"/>
              <a:gd name="T21" fmla="*/ 0 h 42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8105" h="4285">
                <a:moveTo>
                  <a:pt x="8098" y="0"/>
                </a:moveTo>
                <a:cubicBezTo>
                  <a:pt x="8103" y="77"/>
                  <a:pt x="8105" y="155"/>
                  <a:pt x="8105" y="233"/>
                </a:cubicBezTo>
                <a:cubicBezTo>
                  <a:pt x="8105" y="2471"/>
                  <a:pt x="6291" y="4285"/>
                  <a:pt x="4053" y="4285"/>
                </a:cubicBezTo>
                <a:cubicBezTo>
                  <a:pt x="1814" y="4285"/>
                  <a:pt x="0" y="2471"/>
                  <a:pt x="0" y="233"/>
                </a:cubicBezTo>
                <a:cubicBezTo>
                  <a:pt x="0" y="155"/>
                  <a:pt x="2" y="77"/>
                  <a:pt x="7" y="0"/>
                </a:cubicBezTo>
                <a:lnTo>
                  <a:pt x="1080" y="0"/>
                </a:lnTo>
                <a:cubicBezTo>
                  <a:pt x="1074" y="77"/>
                  <a:pt x="1071" y="154"/>
                  <a:pt x="1071" y="233"/>
                </a:cubicBezTo>
                <a:cubicBezTo>
                  <a:pt x="1071" y="1879"/>
                  <a:pt x="2406" y="3214"/>
                  <a:pt x="4053" y="3214"/>
                </a:cubicBezTo>
                <a:cubicBezTo>
                  <a:pt x="5699" y="3214"/>
                  <a:pt x="7034" y="1879"/>
                  <a:pt x="7034" y="233"/>
                </a:cubicBezTo>
                <a:cubicBezTo>
                  <a:pt x="7034" y="154"/>
                  <a:pt x="7031" y="77"/>
                  <a:pt x="7025" y="0"/>
                </a:cubicBezTo>
                <a:lnTo>
                  <a:pt x="8098" y="0"/>
                </a:lnTo>
                <a:close/>
              </a:path>
            </a:pathLst>
          </a:custGeom>
          <a:solidFill>
            <a:schemeClr val="accent1"/>
          </a:solidFill>
          <a:ln w="3175" cap="flat">
            <a:noFill/>
            <a:prstDash val="solid"/>
            <a:miter lim="800000"/>
            <a:headEnd/>
            <a:tailEnd/>
          </a:ln>
        </p:spPr>
        <p:txBody>
          <a:bodyPr vert="horz" wrap="square" lIns="92354" tIns="46177" rIns="92354" bIns="46177"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25" name="Freeform 7"/>
          <p:cNvSpPr>
            <a:spLocks/>
          </p:cNvSpPr>
          <p:nvPr/>
        </p:nvSpPr>
        <p:spPr bwMode="auto">
          <a:xfrm rot="19087048">
            <a:off x="3320073" y="2260446"/>
            <a:ext cx="1187878" cy="802771"/>
          </a:xfrm>
          <a:custGeom>
            <a:avLst/>
            <a:gdLst>
              <a:gd name="T0" fmla="*/ 7997 w 8105"/>
              <a:gd name="T1" fmla="*/ 0 h 4984"/>
              <a:gd name="T2" fmla="*/ 8105 w 8105"/>
              <a:gd name="T3" fmla="*/ 932 h 4984"/>
              <a:gd name="T4" fmla="*/ 4053 w 8105"/>
              <a:gd name="T5" fmla="*/ 4984 h 4984"/>
              <a:gd name="T6" fmla="*/ 0 w 8105"/>
              <a:gd name="T7" fmla="*/ 932 h 4984"/>
              <a:gd name="T8" fmla="*/ 108 w 8105"/>
              <a:gd name="T9" fmla="*/ 0 h 4984"/>
              <a:gd name="T10" fmla="*/ 1212 w 8105"/>
              <a:gd name="T11" fmla="*/ 0 h 4984"/>
              <a:gd name="T12" fmla="*/ 1218 w 8105"/>
              <a:gd name="T13" fmla="*/ 6 h 4984"/>
              <a:gd name="T14" fmla="*/ 1071 w 8105"/>
              <a:gd name="T15" fmla="*/ 932 h 4984"/>
              <a:gd name="T16" fmla="*/ 4053 w 8105"/>
              <a:gd name="T17" fmla="*/ 3913 h 4984"/>
              <a:gd name="T18" fmla="*/ 7034 w 8105"/>
              <a:gd name="T19" fmla="*/ 932 h 4984"/>
              <a:gd name="T20" fmla="*/ 6887 w 8105"/>
              <a:gd name="T21" fmla="*/ 6 h 4984"/>
              <a:gd name="T22" fmla="*/ 6893 w 8105"/>
              <a:gd name="T23" fmla="*/ 0 h 4984"/>
              <a:gd name="T24" fmla="*/ 7997 w 8105"/>
              <a:gd name="T25" fmla="*/ 0 h 49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8105" h="4984">
                <a:moveTo>
                  <a:pt x="7997" y="0"/>
                </a:moveTo>
                <a:cubicBezTo>
                  <a:pt x="8068" y="299"/>
                  <a:pt x="8105" y="611"/>
                  <a:pt x="8105" y="932"/>
                </a:cubicBezTo>
                <a:cubicBezTo>
                  <a:pt x="8105" y="3170"/>
                  <a:pt x="6291" y="4984"/>
                  <a:pt x="4053" y="4984"/>
                </a:cubicBezTo>
                <a:cubicBezTo>
                  <a:pt x="1814" y="4984"/>
                  <a:pt x="0" y="3170"/>
                  <a:pt x="0" y="932"/>
                </a:cubicBezTo>
                <a:cubicBezTo>
                  <a:pt x="0" y="611"/>
                  <a:pt x="37" y="299"/>
                  <a:pt x="108" y="0"/>
                </a:cubicBezTo>
                <a:lnTo>
                  <a:pt x="1212" y="0"/>
                </a:lnTo>
                <a:lnTo>
                  <a:pt x="1218" y="6"/>
                </a:lnTo>
                <a:cubicBezTo>
                  <a:pt x="1123" y="297"/>
                  <a:pt x="1071" y="609"/>
                  <a:pt x="1071" y="932"/>
                </a:cubicBezTo>
                <a:cubicBezTo>
                  <a:pt x="1071" y="2578"/>
                  <a:pt x="2406" y="3913"/>
                  <a:pt x="4053" y="3913"/>
                </a:cubicBezTo>
                <a:cubicBezTo>
                  <a:pt x="5699" y="3913"/>
                  <a:pt x="7034" y="2578"/>
                  <a:pt x="7034" y="932"/>
                </a:cubicBezTo>
                <a:cubicBezTo>
                  <a:pt x="7034" y="609"/>
                  <a:pt x="6982" y="297"/>
                  <a:pt x="6887" y="6"/>
                </a:cubicBezTo>
                <a:lnTo>
                  <a:pt x="6893" y="0"/>
                </a:lnTo>
                <a:lnTo>
                  <a:pt x="7997" y="0"/>
                </a:lnTo>
                <a:close/>
              </a:path>
            </a:pathLst>
          </a:custGeom>
          <a:solidFill>
            <a:schemeClr val="accent2"/>
          </a:solidFill>
          <a:ln w="3175" cap="flat">
            <a:noFill/>
            <a:prstDash val="solid"/>
            <a:miter lim="800000"/>
            <a:headEnd/>
            <a:tailEnd/>
          </a:ln>
        </p:spPr>
        <p:txBody>
          <a:bodyPr vert="horz" wrap="square" lIns="92354" tIns="46177" rIns="92354" bIns="46177"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26" name="Freeform 6"/>
          <p:cNvSpPr>
            <a:spLocks/>
          </p:cNvSpPr>
          <p:nvPr/>
        </p:nvSpPr>
        <p:spPr bwMode="auto">
          <a:xfrm rot="19290703">
            <a:off x="5060464" y="2119119"/>
            <a:ext cx="1214489" cy="945740"/>
          </a:xfrm>
          <a:custGeom>
            <a:avLst/>
            <a:gdLst>
              <a:gd name="T0" fmla="*/ 7492 w 8105"/>
              <a:gd name="T1" fmla="*/ 0 h 6195"/>
              <a:gd name="T2" fmla="*/ 8105 w 8105"/>
              <a:gd name="T3" fmla="*/ 2143 h 6195"/>
              <a:gd name="T4" fmla="*/ 4052 w 8105"/>
              <a:gd name="T5" fmla="*/ 6195 h 6195"/>
              <a:gd name="T6" fmla="*/ 0 w 8105"/>
              <a:gd name="T7" fmla="*/ 2143 h 6195"/>
              <a:gd name="T8" fmla="*/ 612 w 8105"/>
              <a:gd name="T9" fmla="*/ 0 h 6195"/>
              <a:gd name="T10" fmla="*/ 1957 w 8105"/>
              <a:gd name="T11" fmla="*/ 0 h 6195"/>
              <a:gd name="T12" fmla="*/ 1968 w 8105"/>
              <a:gd name="T13" fmla="*/ 11 h 6195"/>
              <a:gd name="T14" fmla="*/ 1071 w 8105"/>
              <a:gd name="T15" fmla="*/ 2143 h 6195"/>
              <a:gd name="T16" fmla="*/ 4052 w 8105"/>
              <a:gd name="T17" fmla="*/ 5124 h 6195"/>
              <a:gd name="T18" fmla="*/ 7033 w 8105"/>
              <a:gd name="T19" fmla="*/ 2143 h 6195"/>
              <a:gd name="T20" fmla="*/ 6136 w 8105"/>
              <a:gd name="T21" fmla="*/ 11 h 6195"/>
              <a:gd name="T22" fmla="*/ 6147 w 8105"/>
              <a:gd name="T23" fmla="*/ 0 h 6195"/>
              <a:gd name="T24" fmla="*/ 7492 w 8105"/>
              <a:gd name="T25" fmla="*/ 0 h 61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8105" h="6195">
                <a:moveTo>
                  <a:pt x="7492" y="0"/>
                </a:moveTo>
                <a:cubicBezTo>
                  <a:pt x="7880" y="622"/>
                  <a:pt x="8105" y="1356"/>
                  <a:pt x="8105" y="2143"/>
                </a:cubicBezTo>
                <a:cubicBezTo>
                  <a:pt x="8105" y="4381"/>
                  <a:pt x="6290" y="6195"/>
                  <a:pt x="4052" y="6195"/>
                </a:cubicBezTo>
                <a:cubicBezTo>
                  <a:pt x="1814" y="6195"/>
                  <a:pt x="0" y="4381"/>
                  <a:pt x="0" y="2143"/>
                </a:cubicBezTo>
                <a:cubicBezTo>
                  <a:pt x="0" y="1356"/>
                  <a:pt x="224" y="622"/>
                  <a:pt x="612" y="0"/>
                </a:cubicBezTo>
                <a:lnTo>
                  <a:pt x="1957" y="0"/>
                </a:lnTo>
                <a:lnTo>
                  <a:pt x="1968" y="11"/>
                </a:lnTo>
                <a:cubicBezTo>
                  <a:pt x="1415" y="552"/>
                  <a:pt x="1071" y="1307"/>
                  <a:pt x="1071" y="2143"/>
                </a:cubicBezTo>
                <a:cubicBezTo>
                  <a:pt x="1071" y="3789"/>
                  <a:pt x="2406" y="5124"/>
                  <a:pt x="4052" y="5124"/>
                </a:cubicBezTo>
                <a:cubicBezTo>
                  <a:pt x="5699" y="5124"/>
                  <a:pt x="7033" y="3789"/>
                  <a:pt x="7033" y="2143"/>
                </a:cubicBezTo>
                <a:cubicBezTo>
                  <a:pt x="7033" y="1307"/>
                  <a:pt x="6690" y="552"/>
                  <a:pt x="6136" y="11"/>
                </a:cubicBezTo>
                <a:lnTo>
                  <a:pt x="6147" y="0"/>
                </a:lnTo>
                <a:lnTo>
                  <a:pt x="7492" y="0"/>
                </a:lnTo>
                <a:close/>
              </a:path>
            </a:pathLst>
          </a:custGeom>
          <a:solidFill>
            <a:schemeClr val="accent3"/>
          </a:solidFill>
          <a:ln w="3175" cap="flat">
            <a:noFill/>
            <a:prstDash val="solid"/>
            <a:miter lim="800000"/>
            <a:headEnd/>
            <a:tailEnd/>
          </a:ln>
        </p:spPr>
        <p:txBody>
          <a:bodyPr vert="horz" wrap="square" lIns="92354" tIns="46177" rIns="92354" bIns="46177"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27" name="Freeform 5"/>
          <p:cNvSpPr>
            <a:spLocks/>
          </p:cNvSpPr>
          <p:nvPr/>
        </p:nvSpPr>
        <p:spPr bwMode="auto">
          <a:xfrm rot="19810786">
            <a:off x="6859697" y="1922971"/>
            <a:ext cx="1169909" cy="1141444"/>
          </a:xfrm>
          <a:custGeom>
            <a:avLst/>
            <a:gdLst>
              <a:gd name="T0" fmla="*/ 5799 w 8105"/>
              <a:gd name="T1" fmla="*/ 0 h 7710"/>
              <a:gd name="T2" fmla="*/ 8105 w 8105"/>
              <a:gd name="T3" fmla="*/ 3658 h 7710"/>
              <a:gd name="T4" fmla="*/ 4052 w 8105"/>
              <a:gd name="T5" fmla="*/ 7710 h 7710"/>
              <a:gd name="T6" fmla="*/ 0 w 8105"/>
              <a:gd name="T7" fmla="*/ 3658 h 7710"/>
              <a:gd name="T8" fmla="*/ 2306 w 8105"/>
              <a:gd name="T9" fmla="*/ 0 h 7710"/>
              <a:gd name="T10" fmla="*/ 3128 w 8105"/>
              <a:gd name="T11" fmla="*/ 823 h 7710"/>
              <a:gd name="T12" fmla="*/ 1071 w 8105"/>
              <a:gd name="T13" fmla="*/ 3658 h 7710"/>
              <a:gd name="T14" fmla="*/ 4052 w 8105"/>
              <a:gd name="T15" fmla="*/ 6639 h 7710"/>
              <a:gd name="T16" fmla="*/ 7034 w 8105"/>
              <a:gd name="T17" fmla="*/ 3658 h 7710"/>
              <a:gd name="T18" fmla="*/ 4976 w 8105"/>
              <a:gd name="T19" fmla="*/ 823 h 7710"/>
              <a:gd name="T20" fmla="*/ 5799 w 8105"/>
              <a:gd name="T21" fmla="*/ 0 h 77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8105" h="7710">
                <a:moveTo>
                  <a:pt x="5799" y="0"/>
                </a:moveTo>
                <a:cubicBezTo>
                  <a:pt x="7163" y="653"/>
                  <a:pt x="8105" y="2045"/>
                  <a:pt x="8105" y="3658"/>
                </a:cubicBezTo>
                <a:cubicBezTo>
                  <a:pt x="8105" y="5896"/>
                  <a:pt x="6291" y="7710"/>
                  <a:pt x="4052" y="7710"/>
                </a:cubicBezTo>
                <a:cubicBezTo>
                  <a:pt x="1814" y="7710"/>
                  <a:pt x="0" y="5896"/>
                  <a:pt x="0" y="3658"/>
                </a:cubicBezTo>
                <a:cubicBezTo>
                  <a:pt x="0" y="2045"/>
                  <a:pt x="942" y="653"/>
                  <a:pt x="2306" y="0"/>
                </a:cubicBezTo>
                <a:lnTo>
                  <a:pt x="3128" y="823"/>
                </a:lnTo>
                <a:cubicBezTo>
                  <a:pt x="1934" y="1212"/>
                  <a:pt x="1071" y="2334"/>
                  <a:pt x="1071" y="3658"/>
                </a:cubicBezTo>
                <a:cubicBezTo>
                  <a:pt x="1071" y="5304"/>
                  <a:pt x="2406" y="6639"/>
                  <a:pt x="4052" y="6639"/>
                </a:cubicBezTo>
                <a:cubicBezTo>
                  <a:pt x="5699" y="6639"/>
                  <a:pt x="7034" y="5304"/>
                  <a:pt x="7034" y="3658"/>
                </a:cubicBezTo>
                <a:cubicBezTo>
                  <a:pt x="7034" y="2334"/>
                  <a:pt x="6171" y="1212"/>
                  <a:pt x="4976" y="823"/>
                </a:cubicBezTo>
                <a:lnTo>
                  <a:pt x="5799" y="0"/>
                </a:lnTo>
                <a:close/>
              </a:path>
            </a:pathLst>
          </a:custGeom>
          <a:solidFill>
            <a:schemeClr val="accent4"/>
          </a:solidFill>
          <a:ln w="3175" cap="flat">
            <a:noFill/>
            <a:prstDash val="solid"/>
            <a:miter lim="800000"/>
            <a:headEnd/>
            <a:tailEnd/>
          </a:ln>
        </p:spPr>
        <p:txBody>
          <a:bodyPr vert="horz" wrap="square" lIns="92354" tIns="46177" rIns="92354" bIns="46177"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grpSp>
        <p:nvGrpSpPr>
          <p:cNvPr id="28" name="组合 27"/>
          <p:cNvGrpSpPr/>
          <p:nvPr/>
        </p:nvGrpSpPr>
        <p:grpSpPr>
          <a:xfrm>
            <a:off x="1390002" y="1275606"/>
            <a:ext cx="960832" cy="261610"/>
            <a:chOff x="3477359" y="8005745"/>
            <a:chExt cx="2534423" cy="676230"/>
          </a:xfrm>
          <a:effectLst>
            <a:outerShdw blurRad="203200" dist="114300" dir="5400000" sx="102000" sy="102000" algn="t" rotWithShape="0">
              <a:prstClr val="black">
                <a:alpha val="29000"/>
              </a:prstClr>
            </a:outerShdw>
          </a:effectLst>
        </p:grpSpPr>
        <p:sp>
          <p:nvSpPr>
            <p:cNvPr id="29" name="流程图: 可选过程 28"/>
            <p:cNvSpPr/>
            <p:nvPr/>
          </p:nvSpPr>
          <p:spPr>
            <a:xfrm>
              <a:off x="3477359" y="8032286"/>
              <a:ext cx="2534423" cy="584775"/>
            </a:xfrm>
            <a:prstGeom prst="flowChartAlternateProcess">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30" name="TextBox 72"/>
            <p:cNvSpPr txBox="1"/>
            <p:nvPr/>
          </p:nvSpPr>
          <p:spPr>
            <a:xfrm>
              <a:off x="3713376" y="8005745"/>
              <a:ext cx="1975465" cy="676230"/>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prstClr val="white"/>
                  </a:solidFill>
                  <a:effectLst/>
                  <a:uLnTx/>
                  <a:uFillTx/>
                  <a:latin typeface="微软雅黑"/>
                  <a:ea typeface="微软雅黑"/>
                  <a:cs typeface="+mn-cs"/>
                </a:rPr>
                <a:t>添加标题</a:t>
              </a:r>
            </a:p>
          </p:txBody>
        </p:sp>
      </p:grpSp>
      <p:grpSp>
        <p:nvGrpSpPr>
          <p:cNvPr id="31" name="组合 30"/>
          <p:cNvGrpSpPr/>
          <p:nvPr/>
        </p:nvGrpSpPr>
        <p:grpSpPr>
          <a:xfrm>
            <a:off x="3205785" y="1275606"/>
            <a:ext cx="960832" cy="261610"/>
            <a:chOff x="3477359" y="8005745"/>
            <a:chExt cx="2534423" cy="676230"/>
          </a:xfrm>
          <a:effectLst>
            <a:outerShdw blurRad="203200" dist="114300" dir="5400000" sx="102000" sy="102000" algn="t" rotWithShape="0">
              <a:prstClr val="black">
                <a:alpha val="29000"/>
              </a:prstClr>
            </a:outerShdw>
          </a:effectLst>
        </p:grpSpPr>
        <p:sp>
          <p:nvSpPr>
            <p:cNvPr id="32" name="流程图: 可选过程 31"/>
            <p:cNvSpPr/>
            <p:nvPr/>
          </p:nvSpPr>
          <p:spPr>
            <a:xfrm>
              <a:off x="3477359" y="8032286"/>
              <a:ext cx="2534423" cy="584775"/>
            </a:xfrm>
            <a:prstGeom prst="flowChartAlternateProcess">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33" name="TextBox 75"/>
            <p:cNvSpPr txBox="1"/>
            <p:nvPr/>
          </p:nvSpPr>
          <p:spPr>
            <a:xfrm>
              <a:off x="3713376" y="8005745"/>
              <a:ext cx="1975465" cy="676230"/>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prstClr val="white"/>
                  </a:solidFill>
                  <a:effectLst/>
                  <a:uLnTx/>
                  <a:uFillTx/>
                  <a:latin typeface="微软雅黑"/>
                  <a:ea typeface="微软雅黑"/>
                  <a:cs typeface="+mn-cs"/>
                </a:rPr>
                <a:t>添加标题</a:t>
              </a:r>
            </a:p>
          </p:txBody>
        </p:sp>
      </p:grpSp>
      <p:grpSp>
        <p:nvGrpSpPr>
          <p:cNvPr id="34" name="组合 33"/>
          <p:cNvGrpSpPr/>
          <p:nvPr/>
        </p:nvGrpSpPr>
        <p:grpSpPr>
          <a:xfrm>
            <a:off x="4996217" y="1275606"/>
            <a:ext cx="960832" cy="261610"/>
            <a:chOff x="3477359" y="8005745"/>
            <a:chExt cx="2534423" cy="676230"/>
          </a:xfrm>
          <a:effectLst>
            <a:outerShdw blurRad="203200" dist="114300" dir="5400000" sx="102000" sy="102000" algn="t" rotWithShape="0">
              <a:prstClr val="black">
                <a:alpha val="29000"/>
              </a:prstClr>
            </a:outerShdw>
          </a:effectLst>
        </p:grpSpPr>
        <p:sp>
          <p:nvSpPr>
            <p:cNvPr id="35" name="流程图: 可选过程 34"/>
            <p:cNvSpPr/>
            <p:nvPr/>
          </p:nvSpPr>
          <p:spPr>
            <a:xfrm>
              <a:off x="3477359" y="8032286"/>
              <a:ext cx="2534423" cy="584775"/>
            </a:xfrm>
            <a:prstGeom prst="flowChartAlternateProcess">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36" name="TextBox 78"/>
            <p:cNvSpPr txBox="1"/>
            <p:nvPr/>
          </p:nvSpPr>
          <p:spPr>
            <a:xfrm>
              <a:off x="3713376" y="8005745"/>
              <a:ext cx="1975465" cy="676230"/>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prstClr val="white"/>
                  </a:solidFill>
                  <a:effectLst/>
                  <a:uLnTx/>
                  <a:uFillTx/>
                  <a:latin typeface="微软雅黑"/>
                  <a:ea typeface="微软雅黑"/>
                  <a:cs typeface="+mn-cs"/>
                </a:rPr>
                <a:t>添加标题</a:t>
              </a:r>
            </a:p>
          </p:txBody>
        </p:sp>
      </p:grpSp>
      <p:grpSp>
        <p:nvGrpSpPr>
          <p:cNvPr id="37" name="组合 36"/>
          <p:cNvGrpSpPr/>
          <p:nvPr/>
        </p:nvGrpSpPr>
        <p:grpSpPr>
          <a:xfrm>
            <a:off x="6891785" y="1275606"/>
            <a:ext cx="960832" cy="261610"/>
            <a:chOff x="3477359" y="8005745"/>
            <a:chExt cx="2534423" cy="676230"/>
          </a:xfrm>
          <a:effectLst>
            <a:outerShdw blurRad="203200" dist="114300" dir="5400000" sx="102000" sy="102000" algn="t" rotWithShape="0">
              <a:prstClr val="black">
                <a:alpha val="29000"/>
              </a:prstClr>
            </a:outerShdw>
          </a:effectLst>
        </p:grpSpPr>
        <p:sp>
          <p:nvSpPr>
            <p:cNvPr id="38" name="流程图: 可选过程 37"/>
            <p:cNvSpPr/>
            <p:nvPr/>
          </p:nvSpPr>
          <p:spPr>
            <a:xfrm>
              <a:off x="3477359" y="8032286"/>
              <a:ext cx="2534423" cy="584775"/>
            </a:xfrm>
            <a:prstGeom prst="flowChartAlternateProcess">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39" name="TextBox 81"/>
            <p:cNvSpPr txBox="1"/>
            <p:nvPr/>
          </p:nvSpPr>
          <p:spPr>
            <a:xfrm>
              <a:off x="3713376" y="8005745"/>
              <a:ext cx="1975465" cy="676230"/>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prstClr val="white"/>
                  </a:solidFill>
                  <a:effectLst/>
                  <a:uLnTx/>
                  <a:uFillTx/>
                  <a:latin typeface="微软雅黑"/>
                  <a:ea typeface="微软雅黑"/>
                  <a:cs typeface="+mn-cs"/>
                </a:rPr>
                <a:t>添加标题</a:t>
              </a:r>
            </a:p>
          </p:txBody>
        </p:sp>
      </p:grpSp>
      <p:sp>
        <p:nvSpPr>
          <p:cNvPr id="40" name="TextBox 83"/>
          <p:cNvSpPr txBox="1"/>
          <p:nvPr/>
        </p:nvSpPr>
        <p:spPr>
          <a:xfrm>
            <a:off x="1187624" y="3318807"/>
            <a:ext cx="1647706" cy="699440"/>
          </a:xfrm>
          <a:prstGeom prst="rect">
            <a:avLst/>
          </a:prstGeom>
          <a:noFill/>
        </p:spPr>
        <p:txBody>
          <a:bodyPr wrap="square" lIns="68598" tIns="34299" rIns="68598" bIns="34299" rtlCol="0">
            <a:spAutoFit/>
          </a:bodyPr>
          <a:lstStyle/>
          <a:p>
            <a:pPr marL="0" marR="0" lvl="0" indent="0" algn="l" defTabSz="914400" rtl="0" eaLnBrk="1" fontAlgn="auto" latinLnBrk="0" hangingPunct="1">
              <a:lnSpc>
                <a:spcPct val="130000"/>
              </a:lnSpc>
              <a:spcBef>
                <a:spcPts val="0"/>
              </a:spcBef>
              <a:spcAft>
                <a:spcPts val="0"/>
              </a:spcAft>
              <a:buClrTx/>
              <a:buSzTx/>
              <a:buFontTx/>
              <a:buNone/>
              <a:tabLst/>
              <a:defRPr/>
            </a:pPr>
            <a:r>
              <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rPr>
              <a:t>您的内容打在这里，或者通过复制您的文本后，在此框中选择</a:t>
            </a:r>
            <a:r>
              <a:rPr kumimoji="0" lang="zh-CN" altLang="en-US" sz="1050" b="0" i="0" u="none" strike="noStrike" kern="0" cap="none" spc="0" normalizeH="0" baseline="0" noProof="0" dirty="0" smtClean="0">
                <a:ln>
                  <a:noFill/>
                </a:ln>
                <a:solidFill>
                  <a:prstClr val="black">
                    <a:lumMod val="85000"/>
                    <a:lumOff val="15000"/>
                  </a:prstClr>
                </a:solidFill>
                <a:effectLst/>
                <a:uLnTx/>
                <a:uFillTx/>
                <a:latin typeface="微软雅黑"/>
                <a:ea typeface="微软雅黑"/>
                <a:cs typeface="+mn-cs"/>
              </a:rPr>
              <a:t>粘贴</a:t>
            </a:r>
            <a:endPar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endParaRPr>
          </a:p>
        </p:txBody>
      </p:sp>
      <p:sp>
        <p:nvSpPr>
          <p:cNvPr id="41" name="TextBox 84"/>
          <p:cNvSpPr txBox="1"/>
          <p:nvPr/>
        </p:nvSpPr>
        <p:spPr>
          <a:xfrm>
            <a:off x="3027275" y="3318807"/>
            <a:ext cx="1647706" cy="699440"/>
          </a:xfrm>
          <a:prstGeom prst="rect">
            <a:avLst/>
          </a:prstGeom>
          <a:noFill/>
        </p:spPr>
        <p:txBody>
          <a:bodyPr wrap="square" lIns="68598" tIns="34299" rIns="68598" bIns="34299" rtlCol="0">
            <a:spAutoFit/>
          </a:bodyPr>
          <a:lstStyle/>
          <a:p>
            <a:pPr marL="0" marR="0" lvl="0" indent="0" algn="l" defTabSz="914400" rtl="0" eaLnBrk="1" fontAlgn="auto" latinLnBrk="0" hangingPunct="1">
              <a:lnSpc>
                <a:spcPct val="130000"/>
              </a:lnSpc>
              <a:spcBef>
                <a:spcPts val="0"/>
              </a:spcBef>
              <a:spcAft>
                <a:spcPts val="0"/>
              </a:spcAft>
              <a:buClrTx/>
              <a:buSzTx/>
              <a:buFontTx/>
              <a:buNone/>
              <a:tabLst/>
              <a:defRPr/>
            </a:pPr>
            <a:r>
              <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rPr>
              <a:t>您的内容打在这里，或者通过复制您的文本后，在此框中选择</a:t>
            </a:r>
            <a:r>
              <a:rPr kumimoji="0" lang="zh-CN" altLang="en-US" sz="1050" b="0" i="0" u="none" strike="noStrike" kern="0" cap="none" spc="0" normalizeH="0" baseline="0" noProof="0" dirty="0" smtClean="0">
                <a:ln>
                  <a:noFill/>
                </a:ln>
                <a:solidFill>
                  <a:prstClr val="black">
                    <a:lumMod val="85000"/>
                    <a:lumOff val="15000"/>
                  </a:prstClr>
                </a:solidFill>
                <a:effectLst/>
                <a:uLnTx/>
                <a:uFillTx/>
                <a:latin typeface="微软雅黑"/>
                <a:ea typeface="微软雅黑"/>
                <a:cs typeface="+mn-cs"/>
              </a:rPr>
              <a:t>粘贴</a:t>
            </a:r>
            <a:endPar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endParaRPr>
          </a:p>
        </p:txBody>
      </p:sp>
      <p:sp>
        <p:nvSpPr>
          <p:cNvPr id="42" name="TextBox 85"/>
          <p:cNvSpPr txBox="1"/>
          <p:nvPr/>
        </p:nvSpPr>
        <p:spPr>
          <a:xfrm>
            <a:off x="4796502" y="3318807"/>
            <a:ext cx="1647706" cy="699440"/>
          </a:xfrm>
          <a:prstGeom prst="rect">
            <a:avLst/>
          </a:prstGeom>
          <a:noFill/>
        </p:spPr>
        <p:txBody>
          <a:bodyPr wrap="square" lIns="68598" tIns="34299" rIns="68598" bIns="34299" rtlCol="0">
            <a:spAutoFit/>
          </a:bodyPr>
          <a:lstStyle/>
          <a:p>
            <a:pPr marL="0" marR="0" lvl="0" indent="0" algn="l" defTabSz="914400" rtl="0" eaLnBrk="1" fontAlgn="auto" latinLnBrk="0" hangingPunct="1">
              <a:lnSpc>
                <a:spcPct val="130000"/>
              </a:lnSpc>
              <a:spcBef>
                <a:spcPts val="0"/>
              </a:spcBef>
              <a:spcAft>
                <a:spcPts val="0"/>
              </a:spcAft>
              <a:buClrTx/>
              <a:buSzTx/>
              <a:buFontTx/>
              <a:buNone/>
              <a:tabLst/>
              <a:defRPr/>
            </a:pPr>
            <a:r>
              <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rPr>
              <a:t>您的内容打在这里，或者通过复制您的文本后，在此框中选择</a:t>
            </a:r>
            <a:r>
              <a:rPr kumimoji="0" lang="zh-CN" altLang="en-US" sz="1050" b="0" i="0" u="none" strike="noStrike" kern="0" cap="none" spc="0" normalizeH="0" baseline="0" noProof="0" dirty="0" smtClean="0">
                <a:ln>
                  <a:noFill/>
                </a:ln>
                <a:solidFill>
                  <a:prstClr val="black">
                    <a:lumMod val="85000"/>
                    <a:lumOff val="15000"/>
                  </a:prstClr>
                </a:solidFill>
                <a:effectLst/>
                <a:uLnTx/>
                <a:uFillTx/>
                <a:latin typeface="微软雅黑"/>
                <a:ea typeface="微软雅黑"/>
                <a:cs typeface="+mn-cs"/>
              </a:rPr>
              <a:t>粘贴</a:t>
            </a:r>
            <a:endPar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endParaRPr>
          </a:p>
        </p:txBody>
      </p:sp>
      <p:sp>
        <p:nvSpPr>
          <p:cNvPr id="43" name="TextBox 86"/>
          <p:cNvSpPr txBox="1"/>
          <p:nvPr/>
        </p:nvSpPr>
        <p:spPr>
          <a:xfrm>
            <a:off x="6740718" y="3318807"/>
            <a:ext cx="1647706" cy="699440"/>
          </a:xfrm>
          <a:prstGeom prst="rect">
            <a:avLst/>
          </a:prstGeom>
          <a:noFill/>
        </p:spPr>
        <p:txBody>
          <a:bodyPr wrap="square" lIns="68598" tIns="34299" rIns="68598" bIns="34299" rtlCol="0">
            <a:spAutoFit/>
          </a:bodyPr>
          <a:lstStyle/>
          <a:p>
            <a:pPr marL="0" marR="0" lvl="0" indent="0" algn="l" defTabSz="914400" rtl="0" eaLnBrk="1" fontAlgn="auto" latinLnBrk="0" hangingPunct="1">
              <a:lnSpc>
                <a:spcPct val="130000"/>
              </a:lnSpc>
              <a:spcBef>
                <a:spcPts val="0"/>
              </a:spcBef>
              <a:spcAft>
                <a:spcPts val="0"/>
              </a:spcAft>
              <a:buClrTx/>
              <a:buSzTx/>
              <a:buFontTx/>
              <a:buNone/>
              <a:tabLst/>
              <a:defRPr/>
            </a:pPr>
            <a:r>
              <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rPr>
              <a:t>您的内容打在这里，或者通过复制您的文本后，在此框中选择</a:t>
            </a:r>
            <a:r>
              <a:rPr kumimoji="0" lang="zh-CN" altLang="en-US" sz="1050" b="0" i="0" u="none" strike="noStrike" kern="0" cap="none" spc="0" normalizeH="0" baseline="0" noProof="0" dirty="0" smtClean="0">
                <a:ln>
                  <a:noFill/>
                </a:ln>
                <a:solidFill>
                  <a:prstClr val="black">
                    <a:lumMod val="85000"/>
                    <a:lumOff val="15000"/>
                  </a:prstClr>
                </a:solidFill>
                <a:effectLst/>
                <a:uLnTx/>
                <a:uFillTx/>
                <a:latin typeface="微软雅黑"/>
                <a:ea typeface="微软雅黑"/>
                <a:cs typeface="+mn-cs"/>
              </a:rPr>
              <a:t>粘贴</a:t>
            </a:r>
            <a:endPar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endParaRPr>
          </a:p>
        </p:txBody>
      </p:sp>
    </p:spTree>
    <p:extLst>
      <p:ext uri="{BB962C8B-B14F-4D97-AF65-F5344CB8AC3E}">
        <p14:creationId xmlns:p14="http://schemas.microsoft.com/office/powerpoint/2010/main" val="884835623"/>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nodeType="afterEffect">
                                  <p:stCondLst>
                                    <p:cond delay="0"/>
                                  </p:stCondLst>
                                  <p:childTnLst>
                                    <p:set>
                                      <p:cBhvr>
                                        <p:cTn id="6" dur="1" fill="hold">
                                          <p:stCondLst>
                                            <p:cond delay="0"/>
                                          </p:stCondLst>
                                        </p:cTn>
                                        <p:tgtEl>
                                          <p:spTgt spid="28"/>
                                        </p:tgtEl>
                                        <p:attrNameLst>
                                          <p:attrName>style.visibility</p:attrName>
                                        </p:attrNameLst>
                                      </p:cBhvr>
                                      <p:to>
                                        <p:strVal val="visible"/>
                                      </p:to>
                                    </p:set>
                                    <p:animEffect transition="in" filter="fade">
                                      <p:cBhvr>
                                        <p:cTn id="7" dur="500"/>
                                        <p:tgtEl>
                                          <p:spTgt spid="28"/>
                                        </p:tgtEl>
                                      </p:cBhvr>
                                    </p:animEffect>
                                    <p:anim calcmode="lin" valueType="num">
                                      <p:cBhvr>
                                        <p:cTn id="8" dur="500" fill="hold"/>
                                        <p:tgtEl>
                                          <p:spTgt spid="28"/>
                                        </p:tgtEl>
                                        <p:attrNameLst>
                                          <p:attrName>ppt_x</p:attrName>
                                        </p:attrNameLst>
                                      </p:cBhvr>
                                      <p:tavLst>
                                        <p:tav tm="0">
                                          <p:val>
                                            <p:strVal val="#ppt_x"/>
                                          </p:val>
                                        </p:tav>
                                        <p:tav tm="100000">
                                          <p:val>
                                            <p:strVal val="#ppt_x"/>
                                          </p:val>
                                        </p:tav>
                                      </p:tavLst>
                                    </p:anim>
                                    <p:anim calcmode="lin" valueType="num">
                                      <p:cBhvr>
                                        <p:cTn id="9" dur="500" fill="hold"/>
                                        <p:tgtEl>
                                          <p:spTgt spid="28"/>
                                        </p:tgtEl>
                                        <p:attrNameLst>
                                          <p:attrName>ppt_y</p:attrName>
                                        </p:attrNameLst>
                                      </p:cBhvr>
                                      <p:tavLst>
                                        <p:tav tm="0">
                                          <p:val>
                                            <p:strVal val="#ppt_y-.1"/>
                                          </p:val>
                                        </p:tav>
                                        <p:tav tm="100000">
                                          <p:val>
                                            <p:strVal val="#ppt_y"/>
                                          </p:val>
                                        </p:tav>
                                      </p:tavLst>
                                    </p:anim>
                                  </p:childTnLst>
                                </p:cTn>
                              </p:par>
                            </p:childTnLst>
                          </p:cTn>
                        </p:par>
                        <p:par>
                          <p:cTn id="10" fill="hold">
                            <p:stCondLst>
                              <p:cond delay="500"/>
                            </p:stCondLst>
                            <p:childTnLst>
                              <p:par>
                                <p:cTn id="11" presetID="47" presetClass="entr" presetSubtype="0" fill="hold" nodeType="afterEffect">
                                  <p:stCondLst>
                                    <p:cond delay="0"/>
                                  </p:stCondLst>
                                  <p:childTnLst>
                                    <p:set>
                                      <p:cBhvr>
                                        <p:cTn id="12" dur="1" fill="hold">
                                          <p:stCondLst>
                                            <p:cond delay="0"/>
                                          </p:stCondLst>
                                        </p:cTn>
                                        <p:tgtEl>
                                          <p:spTgt spid="31"/>
                                        </p:tgtEl>
                                        <p:attrNameLst>
                                          <p:attrName>style.visibility</p:attrName>
                                        </p:attrNameLst>
                                      </p:cBhvr>
                                      <p:to>
                                        <p:strVal val="visible"/>
                                      </p:to>
                                    </p:set>
                                    <p:animEffect transition="in" filter="fade">
                                      <p:cBhvr>
                                        <p:cTn id="13" dur="500"/>
                                        <p:tgtEl>
                                          <p:spTgt spid="31"/>
                                        </p:tgtEl>
                                      </p:cBhvr>
                                    </p:animEffect>
                                    <p:anim calcmode="lin" valueType="num">
                                      <p:cBhvr>
                                        <p:cTn id="14" dur="500" fill="hold"/>
                                        <p:tgtEl>
                                          <p:spTgt spid="31"/>
                                        </p:tgtEl>
                                        <p:attrNameLst>
                                          <p:attrName>ppt_x</p:attrName>
                                        </p:attrNameLst>
                                      </p:cBhvr>
                                      <p:tavLst>
                                        <p:tav tm="0">
                                          <p:val>
                                            <p:strVal val="#ppt_x"/>
                                          </p:val>
                                        </p:tav>
                                        <p:tav tm="100000">
                                          <p:val>
                                            <p:strVal val="#ppt_x"/>
                                          </p:val>
                                        </p:tav>
                                      </p:tavLst>
                                    </p:anim>
                                    <p:anim calcmode="lin" valueType="num">
                                      <p:cBhvr>
                                        <p:cTn id="15" dur="500" fill="hold"/>
                                        <p:tgtEl>
                                          <p:spTgt spid="31"/>
                                        </p:tgtEl>
                                        <p:attrNameLst>
                                          <p:attrName>ppt_y</p:attrName>
                                        </p:attrNameLst>
                                      </p:cBhvr>
                                      <p:tavLst>
                                        <p:tav tm="0">
                                          <p:val>
                                            <p:strVal val="#ppt_y-.1"/>
                                          </p:val>
                                        </p:tav>
                                        <p:tav tm="100000">
                                          <p:val>
                                            <p:strVal val="#ppt_y"/>
                                          </p:val>
                                        </p:tav>
                                      </p:tavLst>
                                    </p:anim>
                                  </p:childTnLst>
                                </p:cTn>
                              </p:par>
                            </p:childTnLst>
                          </p:cTn>
                        </p:par>
                        <p:par>
                          <p:cTn id="16" fill="hold">
                            <p:stCondLst>
                              <p:cond delay="1000"/>
                            </p:stCondLst>
                            <p:childTnLst>
                              <p:par>
                                <p:cTn id="17" presetID="47" presetClass="entr" presetSubtype="0" fill="hold" nodeType="afterEffect">
                                  <p:stCondLst>
                                    <p:cond delay="0"/>
                                  </p:stCondLst>
                                  <p:childTnLst>
                                    <p:set>
                                      <p:cBhvr>
                                        <p:cTn id="18" dur="1" fill="hold">
                                          <p:stCondLst>
                                            <p:cond delay="0"/>
                                          </p:stCondLst>
                                        </p:cTn>
                                        <p:tgtEl>
                                          <p:spTgt spid="34"/>
                                        </p:tgtEl>
                                        <p:attrNameLst>
                                          <p:attrName>style.visibility</p:attrName>
                                        </p:attrNameLst>
                                      </p:cBhvr>
                                      <p:to>
                                        <p:strVal val="visible"/>
                                      </p:to>
                                    </p:set>
                                    <p:animEffect transition="in" filter="fade">
                                      <p:cBhvr>
                                        <p:cTn id="19" dur="500"/>
                                        <p:tgtEl>
                                          <p:spTgt spid="34"/>
                                        </p:tgtEl>
                                      </p:cBhvr>
                                    </p:animEffect>
                                    <p:anim calcmode="lin" valueType="num">
                                      <p:cBhvr>
                                        <p:cTn id="20" dur="500" fill="hold"/>
                                        <p:tgtEl>
                                          <p:spTgt spid="34"/>
                                        </p:tgtEl>
                                        <p:attrNameLst>
                                          <p:attrName>ppt_x</p:attrName>
                                        </p:attrNameLst>
                                      </p:cBhvr>
                                      <p:tavLst>
                                        <p:tav tm="0">
                                          <p:val>
                                            <p:strVal val="#ppt_x"/>
                                          </p:val>
                                        </p:tav>
                                        <p:tav tm="100000">
                                          <p:val>
                                            <p:strVal val="#ppt_x"/>
                                          </p:val>
                                        </p:tav>
                                      </p:tavLst>
                                    </p:anim>
                                    <p:anim calcmode="lin" valueType="num">
                                      <p:cBhvr>
                                        <p:cTn id="21" dur="500" fill="hold"/>
                                        <p:tgtEl>
                                          <p:spTgt spid="34"/>
                                        </p:tgtEl>
                                        <p:attrNameLst>
                                          <p:attrName>ppt_y</p:attrName>
                                        </p:attrNameLst>
                                      </p:cBhvr>
                                      <p:tavLst>
                                        <p:tav tm="0">
                                          <p:val>
                                            <p:strVal val="#ppt_y-.1"/>
                                          </p:val>
                                        </p:tav>
                                        <p:tav tm="100000">
                                          <p:val>
                                            <p:strVal val="#ppt_y"/>
                                          </p:val>
                                        </p:tav>
                                      </p:tavLst>
                                    </p:anim>
                                  </p:childTnLst>
                                </p:cTn>
                              </p:par>
                            </p:childTnLst>
                          </p:cTn>
                        </p:par>
                        <p:par>
                          <p:cTn id="22" fill="hold">
                            <p:stCondLst>
                              <p:cond delay="1500"/>
                            </p:stCondLst>
                            <p:childTnLst>
                              <p:par>
                                <p:cTn id="23" presetID="47" presetClass="entr" presetSubtype="0" fill="hold" nodeType="afterEffect">
                                  <p:stCondLst>
                                    <p:cond delay="0"/>
                                  </p:stCondLst>
                                  <p:childTnLst>
                                    <p:set>
                                      <p:cBhvr>
                                        <p:cTn id="24" dur="1" fill="hold">
                                          <p:stCondLst>
                                            <p:cond delay="0"/>
                                          </p:stCondLst>
                                        </p:cTn>
                                        <p:tgtEl>
                                          <p:spTgt spid="37"/>
                                        </p:tgtEl>
                                        <p:attrNameLst>
                                          <p:attrName>style.visibility</p:attrName>
                                        </p:attrNameLst>
                                      </p:cBhvr>
                                      <p:to>
                                        <p:strVal val="visible"/>
                                      </p:to>
                                    </p:set>
                                    <p:animEffect transition="in" filter="fade">
                                      <p:cBhvr>
                                        <p:cTn id="25" dur="500"/>
                                        <p:tgtEl>
                                          <p:spTgt spid="37"/>
                                        </p:tgtEl>
                                      </p:cBhvr>
                                    </p:animEffect>
                                    <p:anim calcmode="lin" valueType="num">
                                      <p:cBhvr>
                                        <p:cTn id="26" dur="500" fill="hold"/>
                                        <p:tgtEl>
                                          <p:spTgt spid="37"/>
                                        </p:tgtEl>
                                        <p:attrNameLst>
                                          <p:attrName>ppt_x</p:attrName>
                                        </p:attrNameLst>
                                      </p:cBhvr>
                                      <p:tavLst>
                                        <p:tav tm="0">
                                          <p:val>
                                            <p:strVal val="#ppt_x"/>
                                          </p:val>
                                        </p:tav>
                                        <p:tav tm="100000">
                                          <p:val>
                                            <p:strVal val="#ppt_x"/>
                                          </p:val>
                                        </p:tav>
                                      </p:tavLst>
                                    </p:anim>
                                    <p:anim calcmode="lin" valueType="num">
                                      <p:cBhvr>
                                        <p:cTn id="27" dur="500" fill="hold"/>
                                        <p:tgtEl>
                                          <p:spTgt spid="37"/>
                                        </p:tgtEl>
                                        <p:attrNameLst>
                                          <p:attrName>ppt_y</p:attrName>
                                        </p:attrNameLst>
                                      </p:cBhvr>
                                      <p:tavLst>
                                        <p:tav tm="0">
                                          <p:val>
                                            <p:strVal val="#ppt_y-.1"/>
                                          </p:val>
                                        </p:tav>
                                        <p:tav tm="100000">
                                          <p:val>
                                            <p:strVal val="#ppt_y"/>
                                          </p:val>
                                        </p:tav>
                                      </p:tavLst>
                                    </p:anim>
                                  </p:childTnLst>
                                </p:cTn>
                              </p:par>
                            </p:childTnLst>
                          </p:cTn>
                        </p:par>
                        <p:par>
                          <p:cTn id="28" fill="hold">
                            <p:stCondLst>
                              <p:cond delay="2000"/>
                            </p:stCondLst>
                            <p:childTnLst>
                              <p:par>
                                <p:cTn id="29" presetID="23" presetClass="entr" presetSubtype="272" fill="hold" nodeType="afterEffect">
                                  <p:stCondLst>
                                    <p:cond delay="0"/>
                                  </p:stCondLst>
                                  <p:childTnLst>
                                    <p:set>
                                      <p:cBhvr>
                                        <p:cTn id="30" dur="1" fill="hold">
                                          <p:stCondLst>
                                            <p:cond delay="0"/>
                                          </p:stCondLst>
                                        </p:cTn>
                                        <p:tgtEl>
                                          <p:spTgt spid="4"/>
                                        </p:tgtEl>
                                        <p:attrNameLst>
                                          <p:attrName>style.visibility</p:attrName>
                                        </p:attrNameLst>
                                      </p:cBhvr>
                                      <p:to>
                                        <p:strVal val="visible"/>
                                      </p:to>
                                    </p:set>
                                    <p:anim calcmode="lin" valueType="num">
                                      <p:cBhvr>
                                        <p:cTn id="31" dur="500" fill="hold"/>
                                        <p:tgtEl>
                                          <p:spTgt spid="4"/>
                                        </p:tgtEl>
                                        <p:attrNameLst>
                                          <p:attrName>ppt_w</p:attrName>
                                        </p:attrNameLst>
                                      </p:cBhvr>
                                      <p:tavLst>
                                        <p:tav tm="0">
                                          <p:val>
                                            <p:strVal val="2/3*#ppt_w"/>
                                          </p:val>
                                        </p:tav>
                                        <p:tav tm="100000">
                                          <p:val>
                                            <p:strVal val="#ppt_w"/>
                                          </p:val>
                                        </p:tav>
                                      </p:tavLst>
                                    </p:anim>
                                    <p:anim calcmode="lin" valueType="num">
                                      <p:cBhvr>
                                        <p:cTn id="32" dur="500" fill="hold"/>
                                        <p:tgtEl>
                                          <p:spTgt spid="4"/>
                                        </p:tgtEl>
                                        <p:attrNameLst>
                                          <p:attrName>ppt_h</p:attrName>
                                        </p:attrNameLst>
                                      </p:cBhvr>
                                      <p:tavLst>
                                        <p:tav tm="0">
                                          <p:val>
                                            <p:strVal val="2/3*#ppt_h"/>
                                          </p:val>
                                        </p:tav>
                                        <p:tav tm="100000">
                                          <p:val>
                                            <p:strVal val="#ppt_h"/>
                                          </p:val>
                                        </p:tav>
                                      </p:tavLst>
                                    </p:anim>
                                  </p:childTnLst>
                                </p:cTn>
                              </p:par>
                              <p:par>
                                <p:cTn id="33" presetID="21" presetClass="entr" presetSubtype="1" fill="hold" grpId="0" nodeType="withEffect">
                                  <p:stCondLst>
                                    <p:cond delay="0"/>
                                  </p:stCondLst>
                                  <p:childTnLst>
                                    <p:set>
                                      <p:cBhvr>
                                        <p:cTn id="34" dur="1" fill="hold">
                                          <p:stCondLst>
                                            <p:cond delay="0"/>
                                          </p:stCondLst>
                                        </p:cTn>
                                        <p:tgtEl>
                                          <p:spTgt spid="24"/>
                                        </p:tgtEl>
                                        <p:attrNameLst>
                                          <p:attrName>style.visibility</p:attrName>
                                        </p:attrNameLst>
                                      </p:cBhvr>
                                      <p:to>
                                        <p:strVal val="visible"/>
                                      </p:to>
                                    </p:set>
                                    <p:animEffect transition="in" filter="wheel(1)">
                                      <p:cBhvr>
                                        <p:cTn id="35" dur="1000"/>
                                        <p:tgtEl>
                                          <p:spTgt spid="24"/>
                                        </p:tgtEl>
                                      </p:cBhvr>
                                    </p:animEffect>
                                  </p:childTnLst>
                                </p:cTn>
                              </p:par>
                            </p:childTnLst>
                          </p:cTn>
                        </p:par>
                        <p:par>
                          <p:cTn id="36" fill="hold">
                            <p:stCondLst>
                              <p:cond delay="3000"/>
                            </p:stCondLst>
                            <p:childTnLst>
                              <p:par>
                                <p:cTn id="37" presetID="23" presetClass="entr" presetSubtype="272" fill="hold" nodeType="afterEffect">
                                  <p:stCondLst>
                                    <p:cond delay="0"/>
                                  </p:stCondLst>
                                  <p:childTnLst>
                                    <p:set>
                                      <p:cBhvr>
                                        <p:cTn id="38" dur="1" fill="hold">
                                          <p:stCondLst>
                                            <p:cond delay="0"/>
                                          </p:stCondLst>
                                        </p:cTn>
                                        <p:tgtEl>
                                          <p:spTgt spid="9"/>
                                        </p:tgtEl>
                                        <p:attrNameLst>
                                          <p:attrName>style.visibility</p:attrName>
                                        </p:attrNameLst>
                                      </p:cBhvr>
                                      <p:to>
                                        <p:strVal val="visible"/>
                                      </p:to>
                                    </p:set>
                                    <p:anim calcmode="lin" valueType="num">
                                      <p:cBhvr>
                                        <p:cTn id="39" dur="500" fill="hold"/>
                                        <p:tgtEl>
                                          <p:spTgt spid="9"/>
                                        </p:tgtEl>
                                        <p:attrNameLst>
                                          <p:attrName>ppt_w</p:attrName>
                                        </p:attrNameLst>
                                      </p:cBhvr>
                                      <p:tavLst>
                                        <p:tav tm="0">
                                          <p:val>
                                            <p:strVal val="2/3*#ppt_w"/>
                                          </p:val>
                                        </p:tav>
                                        <p:tav tm="100000">
                                          <p:val>
                                            <p:strVal val="#ppt_w"/>
                                          </p:val>
                                        </p:tav>
                                      </p:tavLst>
                                    </p:anim>
                                    <p:anim calcmode="lin" valueType="num">
                                      <p:cBhvr>
                                        <p:cTn id="40" dur="500" fill="hold"/>
                                        <p:tgtEl>
                                          <p:spTgt spid="9"/>
                                        </p:tgtEl>
                                        <p:attrNameLst>
                                          <p:attrName>ppt_h</p:attrName>
                                        </p:attrNameLst>
                                      </p:cBhvr>
                                      <p:tavLst>
                                        <p:tav tm="0">
                                          <p:val>
                                            <p:strVal val="2/3*#ppt_h"/>
                                          </p:val>
                                        </p:tav>
                                        <p:tav tm="100000">
                                          <p:val>
                                            <p:strVal val="#ppt_h"/>
                                          </p:val>
                                        </p:tav>
                                      </p:tavLst>
                                    </p:anim>
                                  </p:childTnLst>
                                </p:cTn>
                              </p:par>
                              <p:par>
                                <p:cTn id="41" presetID="21" presetClass="entr" presetSubtype="1" fill="hold" grpId="0" nodeType="withEffect">
                                  <p:stCondLst>
                                    <p:cond delay="0"/>
                                  </p:stCondLst>
                                  <p:childTnLst>
                                    <p:set>
                                      <p:cBhvr>
                                        <p:cTn id="42" dur="1" fill="hold">
                                          <p:stCondLst>
                                            <p:cond delay="0"/>
                                          </p:stCondLst>
                                        </p:cTn>
                                        <p:tgtEl>
                                          <p:spTgt spid="25"/>
                                        </p:tgtEl>
                                        <p:attrNameLst>
                                          <p:attrName>style.visibility</p:attrName>
                                        </p:attrNameLst>
                                      </p:cBhvr>
                                      <p:to>
                                        <p:strVal val="visible"/>
                                      </p:to>
                                    </p:set>
                                    <p:animEffect transition="in" filter="wheel(1)">
                                      <p:cBhvr>
                                        <p:cTn id="43" dur="1000"/>
                                        <p:tgtEl>
                                          <p:spTgt spid="25"/>
                                        </p:tgtEl>
                                      </p:cBhvr>
                                    </p:animEffect>
                                  </p:childTnLst>
                                </p:cTn>
                              </p:par>
                            </p:childTnLst>
                          </p:cTn>
                        </p:par>
                        <p:par>
                          <p:cTn id="44" fill="hold">
                            <p:stCondLst>
                              <p:cond delay="4000"/>
                            </p:stCondLst>
                            <p:childTnLst>
                              <p:par>
                                <p:cTn id="45" presetID="23" presetClass="entr" presetSubtype="272" fill="hold" nodeType="afterEffect">
                                  <p:stCondLst>
                                    <p:cond delay="0"/>
                                  </p:stCondLst>
                                  <p:childTnLst>
                                    <p:set>
                                      <p:cBhvr>
                                        <p:cTn id="46" dur="1" fill="hold">
                                          <p:stCondLst>
                                            <p:cond delay="0"/>
                                          </p:stCondLst>
                                        </p:cTn>
                                        <p:tgtEl>
                                          <p:spTgt spid="14"/>
                                        </p:tgtEl>
                                        <p:attrNameLst>
                                          <p:attrName>style.visibility</p:attrName>
                                        </p:attrNameLst>
                                      </p:cBhvr>
                                      <p:to>
                                        <p:strVal val="visible"/>
                                      </p:to>
                                    </p:set>
                                    <p:anim calcmode="lin" valueType="num">
                                      <p:cBhvr>
                                        <p:cTn id="47" dur="500" fill="hold"/>
                                        <p:tgtEl>
                                          <p:spTgt spid="14"/>
                                        </p:tgtEl>
                                        <p:attrNameLst>
                                          <p:attrName>ppt_w</p:attrName>
                                        </p:attrNameLst>
                                      </p:cBhvr>
                                      <p:tavLst>
                                        <p:tav tm="0">
                                          <p:val>
                                            <p:strVal val="2/3*#ppt_w"/>
                                          </p:val>
                                        </p:tav>
                                        <p:tav tm="100000">
                                          <p:val>
                                            <p:strVal val="#ppt_w"/>
                                          </p:val>
                                        </p:tav>
                                      </p:tavLst>
                                    </p:anim>
                                    <p:anim calcmode="lin" valueType="num">
                                      <p:cBhvr>
                                        <p:cTn id="48" dur="500" fill="hold"/>
                                        <p:tgtEl>
                                          <p:spTgt spid="14"/>
                                        </p:tgtEl>
                                        <p:attrNameLst>
                                          <p:attrName>ppt_h</p:attrName>
                                        </p:attrNameLst>
                                      </p:cBhvr>
                                      <p:tavLst>
                                        <p:tav tm="0">
                                          <p:val>
                                            <p:strVal val="2/3*#ppt_h"/>
                                          </p:val>
                                        </p:tav>
                                        <p:tav tm="100000">
                                          <p:val>
                                            <p:strVal val="#ppt_h"/>
                                          </p:val>
                                        </p:tav>
                                      </p:tavLst>
                                    </p:anim>
                                  </p:childTnLst>
                                </p:cTn>
                              </p:par>
                              <p:par>
                                <p:cTn id="49" presetID="21" presetClass="entr" presetSubtype="1" fill="hold" grpId="0" nodeType="withEffect">
                                  <p:stCondLst>
                                    <p:cond delay="0"/>
                                  </p:stCondLst>
                                  <p:childTnLst>
                                    <p:set>
                                      <p:cBhvr>
                                        <p:cTn id="50" dur="1" fill="hold">
                                          <p:stCondLst>
                                            <p:cond delay="0"/>
                                          </p:stCondLst>
                                        </p:cTn>
                                        <p:tgtEl>
                                          <p:spTgt spid="26"/>
                                        </p:tgtEl>
                                        <p:attrNameLst>
                                          <p:attrName>style.visibility</p:attrName>
                                        </p:attrNameLst>
                                      </p:cBhvr>
                                      <p:to>
                                        <p:strVal val="visible"/>
                                      </p:to>
                                    </p:set>
                                    <p:animEffect transition="in" filter="wheel(1)">
                                      <p:cBhvr>
                                        <p:cTn id="51" dur="1000"/>
                                        <p:tgtEl>
                                          <p:spTgt spid="26"/>
                                        </p:tgtEl>
                                      </p:cBhvr>
                                    </p:animEffect>
                                  </p:childTnLst>
                                </p:cTn>
                              </p:par>
                            </p:childTnLst>
                          </p:cTn>
                        </p:par>
                        <p:par>
                          <p:cTn id="52" fill="hold">
                            <p:stCondLst>
                              <p:cond delay="5000"/>
                            </p:stCondLst>
                            <p:childTnLst>
                              <p:par>
                                <p:cTn id="53" presetID="23" presetClass="entr" presetSubtype="272" fill="hold" nodeType="afterEffect">
                                  <p:stCondLst>
                                    <p:cond delay="0"/>
                                  </p:stCondLst>
                                  <p:childTnLst>
                                    <p:set>
                                      <p:cBhvr>
                                        <p:cTn id="54" dur="1" fill="hold">
                                          <p:stCondLst>
                                            <p:cond delay="0"/>
                                          </p:stCondLst>
                                        </p:cTn>
                                        <p:tgtEl>
                                          <p:spTgt spid="19"/>
                                        </p:tgtEl>
                                        <p:attrNameLst>
                                          <p:attrName>style.visibility</p:attrName>
                                        </p:attrNameLst>
                                      </p:cBhvr>
                                      <p:to>
                                        <p:strVal val="visible"/>
                                      </p:to>
                                    </p:set>
                                    <p:anim calcmode="lin" valueType="num">
                                      <p:cBhvr>
                                        <p:cTn id="55" dur="500" fill="hold"/>
                                        <p:tgtEl>
                                          <p:spTgt spid="19"/>
                                        </p:tgtEl>
                                        <p:attrNameLst>
                                          <p:attrName>ppt_w</p:attrName>
                                        </p:attrNameLst>
                                      </p:cBhvr>
                                      <p:tavLst>
                                        <p:tav tm="0">
                                          <p:val>
                                            <p:strVal val="2/3*#ppt_w"/>
                                          </p:val>
                                        </p:tav>
                                        <p:tav tm="100000">
                                          <p:val>
                                            <p:strVal val="#ppt_w"/>
                                          </p:val>
                                        </p:tav>
                                      </p:tavLst>
                                    </p:anim>
                                    <p:anim calcmode="lin" valueType="num">
                                      <p:cBhvr>
                                        <p:cTn id="56" dur="500" fill="hold"/>
                                        <p:tgtEl>
                                          <p:spTgt spid="19"/>
                                        </p:tgtEl>
                                        <p:attrNameLst>
                                          <p:attrName>ppt_h</p:attrName>
                                        </p:attrNameLst>
                                      </p:cBhvr>
                                      <p:tavLst>
                                        <p:tav tm="0">
                                          <p:val>
                                            <p:strVal val="2/3*#ppt_h"/>
                                          </p:val>
                                        </p:tav>
                                        <p:tav tm="100000">
                                          <p:val>
                                            <p:strVal val="#ppt_h"/>
                                          </p:val>
                                        </p:tav>
                                      </p:tavLst>
                                    </p:anim>
                                  </p:childTnLst>
                                </p:cTn>
                              </p:par>
                              <p:par>
                                <p:cTn id="57" presetID="21" presetClass="entr" presetSubtype="1" fill="hold" grpId="0" nodeType="withEffect">
                                  <p:stCondLst>
                                    <p:cond delay="0"/>
                                  </p:stCondLst>
                                  <p:childTnLst>
                                    <p:set>
                                      <p:cBhvr>
                                        <p:cTn id="58" dur="1" fill="hold">
                                          <p:stCondLst>
                                            <p:cond delay="0"/>
                                          </p:stCondLst>
                                        </p:cTn>
                                        <p:tgtEl>
                                          <p:spTgt spid="27"/>
                                        </p:tgtEl>
                                        <p:attrNameLst>
                                          <p:attrName>style.visibility</p:attrName>
                                        </p:attrNameLst>
                                      </p:cBhvr>
                                      <p:to>
                                        <p:strVal val="visible"/>
                                      </p:to>
                                    </p:set>
                                    <p:animEffect transition="in" filter="wheel(1)">
                                      <p:cBhvr>
                                        <p:cTn id="59" dur="1000"/>
                                        <p:tgtEl>
                                          <p:spTgt spid="27"/>
                                        </p:tgtEl>
                                      </p:cBhvr>
                                    </p:animEffect>
                                  </p:childTnLst>
                                </p:cTn>
                              </p:par>
                            </p:childTnLst>
                          </p:cTn>
                        </p:par>
                        <p:par>
                          <p:cTn id="60" fill="hold">
                            <p:stCondLst>
                              <p:cond delay="6000"/>
                            </p:stCondLst>
                            <p:childTnLst>
                              <p:par>
                                <p:cTn id="61" presetID="14" presetClass="entr" presetSubtype="10" fill="hold" grpId="0" nodeType="afterEffect">
                                  <p:stCondLst>
                                    <p:cond delay="0"/>
                                  </p:stCondLst>
                                  <p:childTnLst>
                                    <p:set>
                                      <p:cBhvr>
                                        <p:cTn id="62" dur="1" fill="hold">
                                          <p:stCondLst>
                                            <p:cond delay="0"/>
                                          </p:stCondLst>
                                        </p:cTn>
                                        <p:tgtEl>
                                          <p:spTgt spid="40"/>
                                        </p:tgtEl>
                                        <p:attrNameLst>
                                          <p:attrName>style.visibility</p:attrName>
                                        </p:attrNameLst>
                                      </p:cBhvr>
                                      <p:to>
                                        <p:strVal val="visible"/>
                                      </p:to>
                                    </p:set>
                                    <p:animEffect transition="in" filter="randombar(horizontal)">
                                      <p:cBhvr>
                                        <p:cTn id="63" dur="500"/>
                                        <p:tgtEl>
                                          <p:spTgt spid="40"/>
                                        </p:tgtEl>
                                      </p:cBhvr>
                                    </p:animEffect>
                                  </p:childTnLst>
                                </p:cTn>
                              </p:par>
                            </p:childTnLst>
                          </p:cTn>
                        </p:par>
                        <p:par>
                          <p:cTn id="64" fill="hold">
                            <p:stCondLst>
                              <p:cond delay="6500"/>
                            </p:stCondLst>
                            <p:childTnLst>
                              <p:par>
                                <p:cTn id="65" presetID="14" presetClass="entr" presetSubtype="10" fill="hold" grpId="0" nodeType="afterEffect">
                                  <p:stCondLst>
                                    <p:cond delay="0"/>
                                  </p:stCondLst>
                                  <p:childTnLst>
                                    <p:set>
                                      <p:cBhvr>
                                        <p:cTn id="66" dur="1" fill="hold">
                                          <p:stCondLst>
                                            <p:cond delay="0"/>
                                          </p:stCondLst>
                                        </p:cTn>
                                        <p:tgtEl>
                                          <p:spTgt spid="41"/>
                                        </p:tgtEl>
                                        <p:attrNameLst>
                                          <p:attrName>style.visibility</p:attrName>
                                        </p:attrNameLst>
                                      </p:cBhvr>
                                      <p:to>
                                        <p:strVal val="visible"/>
                                      </p:to>
                                    </p:set>
                                    <p:animEffect transition="in" filter="randombar(horizontal)">
                                      <p:cBhvr>
                                        <p:cTn id="67" dur="500"/>
                                        <p:tgtEl>
                                          <p:spTgt spid="41"/>
                                        </p:tgtEl>
                                      </p:cBhvr>
                                    </p:animEffect>
                                  </p:childTnLst>
                                </p:cTn>
                              </p:par>
                            </p:childTnLst>
                          </p:cTn>
                        </p:par>
                        <p:par>
                          <p:cTn id="68" fill="hold">
                            <p:stCondLst>
                              <p:cond delay="7000"/>
                            </p:stCondLst>
                            <p:childTnLst>
                              <p:par>
                                <p:cTn id="69" presetID="14" presetClass="entr" presetSubtype="10" fill="hold" grpId="0" nodeType="afterEffect">
                                  <p:stCondLst>
                                    <p:cond delay="0"/>
                                  </p:stCondLst>
                                  <p:childTnLst>
                                    <p:set>
                                      <p:cBhvr>
                                        <p:cTn id="70" dur="1" fill="hold">
                                          <p:stCondLst>
                                            <p:cond delay="0"/>
                                          </p:stCondLst>
                                        </p:cTn>
                                        <p:tgtEl>
                                          <p:spTgt spid="42"/>
                                        </p:tgtEl>
                                        <p:attrNameLst>
                                          <p:attrName>style.visibility</p:attrName>
                                        </p:attrNameLst>
                                      </p:cBhvr>
                                      <p:to>
                                        <p:strVal val="visible"/>
                                      </p:to>
                                    </p:set>
                                    <p:animEffect transition="in" filter="randombar(horizontal)">
                                      <p:cBhvr>
                                        <p:cTn id="71" dur="500"/>
                                        <p:tgtEl>
                                          <p:spTgt spid="42"/>
                                        </p:tgtEl>
                                      </p:cBhvr>
                                    </p:animEffect>
                                  </p:childTnLst>
                                </p:cTn>
                              </p:par>
                            </p:childTnLst>
                          </p:cTn>
                        </p:par>
                        <p:par>
                          <p:cTn id="72" fill="hold">
                            <p:stCondLst>
                              <p:cond delay="7500"/>
                            </p:stCondLst>
                            <p:childTnLst>
                              <p:par>
                                <p:cTn id="73" presetID="14" presetClass="entr" presetSubtype="10" fill="hold" grpId="0" nodeType="afterEffect">
                                  <p:stCondLst>
                                    <p:cond delay="0"/>
                                  </p:stCondLst>
                                  <p:childTnLst>
                                    <p:set>
                                      <p:cBhvr>
                                        <p:cTn id="74" dur="1" fill="hold">
                                          <p:stCondLst>
                                            <p:cond delay="0"/>
                                          </p:stCondLst>
                                        </p:cTn>
                                        <p:tgtEl>
                                          <p:spTgt spid="43"/>
                                        </p:tgtEl>
                                        <p:attrNameLst>
                                          <p:attrName>style.visibility</p:attrName>
                                        </p:attrNameLst>
                                      </p:cBhvr>
                                      <p:to>
                                        <p:strVal val="visible"/>
                                      </p:to>
                                    </p:set>
                                    <p:animEffect transition="in" filter="randombar(horizontal)">
                                      <p:cBhvr>
                                        <p:cTn id="75" dur="500"/>
                                        <p:tgtEl>
                                          <p:spTgt spid="4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4" grpId="0" animBg="1"/>
      <p:bldP spid="25" grpId="0" animBg="1"/>
      <p:bldP spid="26" grpId="0" animBg="1"/>
      <p:bldP spid="27" grpId="0" animBg="1"/>
      <p:bldP spid="40" grpId="0"/>
      <p:bldP spid="41" grpId="0"/>
      <p:bldP spid="42" grpId="0"/>
      <p:bldP spid="43"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Freeform 7"/>
          <p:cNvSpPr>
            <a:spLocks/>
          </p:cNvSpPr>
          <p:nvPr/>
        </p:nvSpPr>
        <p:spPr bwMode="auto">
          <a:xfrm>
            <a:off x="3136775" y="1084065"/>
            <a:ext cx="1005569" cy="3174831"/>
          </a:xfrm>
          <a:custGeom>
            <a:avLst/>
            <a:gdLst>
              <a:gd name="T0" fmla="*/ 1750 w 1750"/>
              <a:gd name="T1" fmla="*/ 272 h 5527"/>
              <a:gd name="T2" fmla="*/ 314 w 1750"/>
              <a:gd name="T3" fmla="*/ 2778 h 5527"/>
              <a:gd name="T4" fmla="*/ 1699 w 1750"/>
              <a:gd name="T5" fmla="*/ 5254 h 5527"/>
              <a:gd name="T6" fmla="*/ 1542 w 1750"/>
              <a:gd name="T7" fmla="*/ 5527 h 5527"/>
              <a:gd name="T8" fmla="*/ 0 w 1750"/>
              <a:gd name="T9" fmla="*/ 2778 h 5527"/>
              <a:gd name="T10" fmla="*/ 1593 w 1750"/>
              <a:gd name="T11" fmla="*/ 0 h 5527"/>
              <a:gd name="T12" fmla="*/ 1750 w 1750"/>
              <a:gd name="T13" fmla="*/ 272 h 5527"/>
            </a:gdLst>
            <a:ahLst/>
            <a:cxnLst>
              <a:cxn ang="0">
                <a:pos x="T0" y="T1"/>
              </a:cxn>
              <a:cxn ang="0">
                <a:pos x="T2" y="T3"/>
              </a:cxn>
              <a:cxn ang="0">
                <a:pos x="T4" y="T5"/>
              </a:cxn>
              <a:cxn ang="0">
                <a:pos x="T6" y="T7"/>
              </a:cxn>
              <a:cxn ang="0">
                <a:pos x="T8" y="T9"/>
              </a:cxn>
              <a:cxn ang="0">
                <a:pos x="T10" y="T11"/>
              </a:cxn>
              <a:cxn ang="0">
                <a:pos x="T12" y="T13"/>
              </a:cxn>
            </a:cxnLst>
            <a:rect l="0" t="0" r="r" b="b"/>
            <a:pathLst>
              <a:path w="1750" h="5527">
                <a:moveTo>
                  <a:pt x="1750" y="272"/>
                </a:moveTo>
                <a:cubicBezTo>
                  <a:pt x="891" y="777"/>
                  <a:pt x="314" y="1710"/>
                  <a:pt x="314" y="2778"/>
                </a:cubicBezTo>
                <a:cubicBezTo>
                  <a:pt x="314" y="3825"/>
                  <a:pt x="868" y="4743"/>
                  <a:pt x="1699" y="5254"/>
                </a:cubicBezTo>
                <a:lnTo>
                  <a:pt x="1542" y="5527"/>
                </a:lnTo>
                <a:cubicBezTo>
                  <a:pt x="617" y="4961"/>
                  <a:pt x="0" y="3942"/>
                  <a:pt x="0" y="2778"/>
                </a:cubicBezTo>
                <a:cubicBezTo>
                  <a:pt x="0" y="1594"/>
                  <a:pt x="640" y="559"/>
                  <a:pt x="1593" y="0"/>
                </a:cubicBezTo>
                <a:lnTo>
                  <a:pt x="1750" y="272"/>
                </a:lnTo>
                <a:close/>
              </a:path>
            </a:pathLst>
          </a:custGeom>
          <a:solidFill>
            <a:schemeClr val="tx1">
              <a:lumMod val="50000"/>
              <a:lumOff val="50000"/>
            </a:schemeClr>
          </a:solidFill>
          <a:ln>
            <a:noFill/>
          </a:ln>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grpSp>
        <p:nvGrpSpPr>
          <p:cNvPr id="5" name="组合 4"/>
          <p:cNvGrpSpPr/>
          <p:nvPr/>
        </p:nvGrpSpPr>
        <p:grpSpPr>
          <a:xfrm>
            <a:off x="3136616" y="845831"/>
            <a:ext cx="1149740" cy="1149740"/>
            <a:chOff x="2342140" y="893355"/>
            <a:chExt cx="1149740" cy="1149740"/>
          </a:xfrm>
        </p:grpSpPr>
        <p:grpSp>
          <p:nvGrpSpPr>
            <p:cNvPr id="6" name="组合 5"/>
            <p:cNvGrpSpPr/>
            <p:nvPr/>
          </p:nvGrpSpPr>
          <p:grpSpPr>
            <a:xfrm>
              <a:off x="2342140" y="893355"/>
              <a:ext cx="1149740" cy="1149740"/>
              <a:chOff x="304800" y="673100"/>
              <a:chExt cx="4000500" cy="4000500"/>
            </a:xfrm>
            <a:effectLst>
              <a:outerShdw blurRad="444500" dist="254000" dir="8100000" algn="tr" rotWithShape="0">
                <a:prstClr val="black">
                  <a:alpha val="50000"/>
                </a:prstClr>
              </a:outerShdw>
            </a:effectLst>
          </p:grpSpPr>
          <p:sp>
            <p:nvSpPr>
              <p:cNvPr id="8" name="同心圆 7"/>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9" name="椭圆 8"/>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7" name="KSO_Shape"/>
            <p:cNvSpPr>
              <a:spLocks/>
            </p:cNvSpPr>
            <p:nvPr/>
          </p:nvSpPr>
          <p:spPr bwMode="auto">
            <a:xfrm>
              <a:off x="2678413" y="1165965"/>
              <a:ext cx="489748" cy="569476"/>
            </a:xfrm>
            <a:custGeom>
              <a:avLst/>
              <a:gdLst>
                <a:gd name="T0" fmla="*/ 2147483646 w 5822"/>
                <a:gd name="T1" fmla="*/ 2147483646 h 6759"/>
                <a:gd name="T2" fmla="*/ 2147483646 w 5822"/>
                <a:gd name="T3" fmla="*/ 2147483646 h 6759"/>
                <a:gd name="T4" fmla="*/ 2147483646 w 5822"/>
                <a:gd name="T5" fmla="*/ 2147483646 h 6759"/>
                <a:gd name="T6" fmla="*/ 2147483646 w 5822"/>
                <a:gd name="T7" fmla="*/ 2147483646 h 6759"/>
                <a:gd name="T8" fmla="*/ 2147483646 w 5822"/>
                <a:gd name="T9" fmla="*/ 2147483646 h 6759"/>
                <a:gd name="T10" fmla="*/ 2147483646 w 5822"/>
                <a:gd name="T11" fmla="*/ 1253760573 h 6759"/>
                <a:gd name="T12" fmla="*/ 2147483646 w 5822"/>
                <a:gd name="T13" fmla="*/ 2147483646 h 6759"/>
                <a:gd name="T14" fmla="*/ 2147483646 w 5822"/>
                <a:gd name="T15" fmla="*/ 2147483646 h 6759"/>
                <a:gd name="T16" fmla="*/ 2147483646 w 5822"/>
                <a:gd name="T17" fmla="*/ 2147483646 h 6759"/>
                <a:gd name="T18" fmla="*/ 2147483646 w 5822"/>
                <a:gd name="T19" fmla="*/ 2147483646 h 6759"/>
                <a:gd name="T20" fmla="*/ 2147483646 w 5822"/>
                <a:gd name="T21" fmla="*/ 2147483646 h 6759"/>
                <a:gd name="T22" fmla="*/ 2147483646 w 5822"/>
                <a:gd name="T23" fmla="*/ 2147483646 h 6759"/>
                <a:gd name="T24" fmla="*/ 2147483646 w 5822"/>
                <a:gd name="T25" fmla="*/ 2147483646 h 6759"/>
                <a:gd name="T26" fmla="*/ 2147483646 w 5822"/>
                <a:gd name="T27" fmla="*/ 2147483646 h 6759"/>
                <a:gd name="T28" fmla="*/ 2147483646 w 5822"/>
                <a:gd name="T29" fmla="*/ 2147483646 h 6759"/>
                <a:gd name="T30" fmla="*/ 2147483646 w 5822"/>
                <a:gd name="T31" fmla="*/ 2147483646 h 6759"/>
                <a:gd name="T32" fmla="*/ 2147483646 w 5822"/>
                <a:gd name="T33" fmla="*/ 2147483646 h 6759"/>
                <a:gd name="T34" fmla="*/ 2147483646 w 5822"/>
                <a:gd name="T35" fmla="*/ 2147483646 h 6759"/>
                <a:gd name="T36" fmla="*/ 2147483646 w 5822"/>
                <a:gd name="T37" fmla="*/ 2147483646 h 6759"/>
                <a:gd name="T38" fmla="*/ 2147483646 w 5822"/>
                <a:gd name="T39" fmla="*/ 2147483646 h 6759"/>
                <a:gd name="T40" fmla="*/ 0 w 5822"/>
                <a:gd name="T41" fmla="*/ 2147483646 h 6759"/>
                <a:gd name="T42" fmla="*/ 2147483646 w 5822"/>
                <a:gd name="T43" fmla="*/ 2147483646 h 6759"/>
                <a:gd name="T44" fmla="*/ 2147483646 w 5822"/>
                <a:gd name="T45" fmla="*/ 2147483646 h 6759"/>
                <a:gd name="T46" fmla="*/ 2147483646 w 5822"/>
                <a:gd name="T47" fmla="*/ 2147483646 h 6759"/>
                <a:gd name="T48" fmla="*/ 2147483646 w 5822"/>
                <a:gd name="T49" fmla="*/ 2147483646 h 6759"/>
                <a:gd name="T50" fmla="*/ 2147483646 w 5822"/>
                <a:gd name="T51" fmla="*/ 2147483646 h 6759"/>
                <a:gd name="T52" fmla="*/ 2147483646 w 5822"/>
                <a:gd name="T53" fmla="*/ 2147483646 h 6759"/>
                <a:gd name="T54" fmla="*/ 2147483646 w 5822"/>
                <a:gd name="T55" fmla="*/ 2147483646 h 6759"/>
                <a:gd name="T56" fmla="*/ 2147483646 w 5822"/>
                <a:gd name="T57" fmla="*/ 2147483646 h 6759"/>
                <a:gd name="T58" fmla="*/ 2147483646 w 5822"/>
                <a:gd name="T59" fmla="*/ 2147483646 h 6759"/>
                <a:gd name="T60" fmla="*/ 2147483646 w 5822"/>
                <a:gd name="T61" fmla="*/ 2147483646 h 6759"/>
                <a:gd name="T62" fmla="*/ 2147483646 w 5822"/>
                <a:gd name="T63" fmla="*/ 2147483646 h 6759"/>
                <a:gd name="T64" fmla="*/ 2147483646 w 5822"/>
                <a:gd name="T65" fmla="*/ 2147483646 h 6759"/>
                <a:gd name="T66" fmla="*/ 2147483646 w 5822"/>
                <a:gd name="T67" fmla="*/ 2147483646 h 6759"/>
                <a:gd name="T68" fmla="*/ 2147483646 w 5822"/>
                <a:gd name="T69" fmla="*/ 2147483646 h 6759"/>
                <a:gd name="T70" fmla="*/ 2147483646 w 5822"/>
                <a:gd name="T71" fmla="*/ 2147483646 h 6759"/>
                <a:gd name="T72" fmla="*/ 2147483646 w 5822"/>
                <a:gd name="T73" fmla="*/ 2147483646 h 6759"/>
                <a:gd name="T74" fmla="*/ 2147483646 w 5822"/>
                <a:gd name="T75" fmla="*/ 2147483646 h 6759"/>
                <a:gd name="T76" fmla="*/ 2147483646 w 5822"/>
                <a:gd name="T77" fmla="*/ 2147483646 h 6759"/>
                <a:gd name="T78" fmla="*/ 2147483646 w 5822"/>
                <a:gd name="T79" fmla="*/ 2147483646 h 6759"/>
                <a:gd name="T80" fmla="*/ 2147483646 w 5822"/>
                <a:gd name="T81" fmla="*/ 2147483646 h 6759"/>
                <a:gd name="T82" fmla="*/ 2147483646 w 5822"/>
                <a:gd name="T83" fmla="*/ 2147483646 h 6759"/>
                <a:gd name="T84" fmla="*/ 2147483646 w 5822"/>
                <a:gd name="T85" fmla="*/ 2147483646 h 6759"/>
                <a:gd name="T86" fmla="*/ 2147483646 w 5822"/>
                <a:gd name="T87" fmla="*/ 2147483646 h 6759"/>
                <a:gd name="T88" fmla="*/ 2147483646 w 5822"/>
                <a:gd name="T89" fmla="*/ 2147483646 h 6759"/>
                <a:gd name="T90" fmla="*/ 2147483646 w 5822"/>
                <a:gd name="T91" fmla="*/ 2147483646 h 6759"/>
                <a:gd name="T92" fmla="*/ 2147483646 w 5822"/>
                <a:gd name="T93" fmla="*/ 2147483646 h 6759"/>
                <a:gd name="T94" fmla="*/ 2147483646 w 5822"/>
                <a:gd name="T95" fmla="*/ 2147483646 h 6759"/>
                <a:gd name="T96" fmla="*/ 2147483646 w 5822"/>
                <a:gd name="T97" fmla="*/ 2147483646 h 6759"/>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Lst>
              <a:ahLst/>
              <a:cxnLst>
                <a:cxn ang="T98">
                  <a:pos x="T0" y="T1"/>
                </a:cxn>
                <a:cxn ang="T99">
                  <a:pos x="T2" y="T3"/>
                </a:cxn>
                <a:cxn ang="T100">
                  <a:pos x="T4" y="T5"/>
                </a:cxn>
                <a:cxn ang="T101">
                  <a:pos x="T6" y="T7"/>
                </a:cxn>
                <a:cxn ang="T102">
                  <a:pos x="T8" y="T9"/>
                </a:cxn>
                <a:cxn ang="T103">
                  <a:pos x="T10" y="T11"/>
                </a:cxn>
                <a:cxn ang="T104">
                  <a:pos x="T12" y="T13"/>
                </a:cxn>
                <a:cxn ang="T105">
                  <a:pos x="T14" y="T15"/>
                </a:cxn>
                <a:cxn ang="T106">
                  <a:pos x="T16" y="T17"/>
                </a:cxn>
                <a:cxn ang="T107">
                  <a:pos x="T18" y="T19"/>
                </a:cxn>
                <a:cxn ang="T108">
                  <a:pos x="T20" y="T21"/>
                </a:cxn>
                <a:cxn ang="T109">
                  <a:pos x="T22" y="T23"/>
                </a:cxn>
                <a:cxn ang="T110">
                  <a:pos x="T24" y="T25"/>
                </a:cxn>
                <a:cxn ang="T111">
                  <a:pos x="T26" y="T27"/>
                </a:cxn>
                <a:cxn ang="T112">
                  <a:pos x="T28" y="T29"/>
                </a:cxn>
                <a:cxn ang="T113">
                  <a:pos x="T30" y="T31"/>
                </a:cxn>
                <a:cxn ang="T114">
                  <a:pos x="T32" y="T33"/>
                </a:cxn>
                <a:cxn ang="T115">
                  <a:pos x="T34" y="T35"/>
                </a:cxn>
                <a:cxn ang="T116">
                  <a:pos x="T36" y="T37"/>
                </a:cxn>
                <a:cxn ang="T117">
                  <a:pos x="T38" y="T39"/>
                </a:cxn>
                <a:cxn ang="T118">
                  <a:pos x="T40" y="T41"/>
                </a:cxn>
                <a:cxn ang="T119">
                  <a:pos x="T42" y="T43"/>
                </a:cxn>
                <a:cxn ang="T120">
                  <a:pos x="T44" y="T45"/>
                </a:cxn>
                <a:cxn ang="T121">
                  <a:pos x="T46" y="T47"/>
                </a:cxn>
                <a:cxn ang="T122">
                  <a:pos x="T48" y="T49"/>
                </a:cxn>
                <a:cxn ang="T123">
                  <a:pos x="T50" y="T51"/>
                </a:cxn>
                <a:cxn ang="T124">
                  <a:pos x="T52" y="T53"/>
                </a:cxn>
                <a:cxn ang="T125">
                  <a:pos x="T54" y="T55"/>
                </a:cxn>
                <a:cxn ang="T126">
                  <a:pos x="T56" y="T57"/>
                </a:cxn>
                <a:cxn ang="T127">
                  <a:pos x="T58" y="T59"/>
                </a:cxn>
                <a:cxn ang="T128">
                  <a:pos x="T60" y="T61"/>
                </a:cxn>
                <a:cxn ang="T129">
                  <a:pos x="T62" y="T63"/>
                </a:cxn>
                <a:cxn ang="T130">
                  <a:pos x="T64" y="T65"/>
                </a:cxn>
                <a:cxn ang="T131">
                  <a:pos x="T66" y="T67"/>
                </a:cxn>
                <a:cxn ang="T132">
                  <a:pos x="T68" y="T69"/>
                </a:cxn>
                <a:cxn ang="T133">
                  <a:pos x="T70" y="T71"/>
                </a:cxn>
                <a:cxn ang="T134">
                  <a:pos x="T72" y="T73"/>
                </a:cxn>
                <a:cxn ang="T135">
                  <a:pos x="T74" y="T75"/>
                </a:cxn>
                <a:cxn ang="T136">
                  <a:pos x="T76" y="T77"/>
                </a:cxn>
                <a:cxn ang="T137">
                  <a:pos x="T78" y="T79"/>
                </a:cxn>
                <a:cxn ang="T138">
                  <a:pos x="T80" y="T81"/>
                </a:cxn>
                <a:cxn ang="T139">
                  <a:pos x="T82" y="T83"/>
                </a:cxn>
                <a:cxn ang="T140">
                  <a:pos x="T84" y="T85"/>
                </a:cxn>
                <a:cxn ang="T141">
                  <a:pos x="T86" y="T87"/>
                </a:cxn>
                <a:cxn ang="T142">
                  <a:pos x="T88" y="T89"/>
                </a:cxn>
                <a:cxn ang="T143">
                  <a:pos x="T90" y="T91"/>
                </a:cxn>
                <a:cxn ang="T144">
                  <a:pos x="T92" y="T93"/>
                </a:cxn>
                <a:cxn ang="T145">
                  <a:pos x="T94" y="T95"/>
                </a:cxn>
                <a:cxn ang="T146">
                  <a:pos x="T96" y="T97"/>
                </a:cxn>
              </a:cxnLst>
              <a:rect l="0" t="0" r="r" b="b"/>
              <a:pathLst>
                <a:path w="5822" h="6759">
                  <a:moveTo>
                    <a:pt x="0" y="6351"/>
                  </a:moveTo>
                  <a:lnTo>
                    <a:pt x="129" y="6351"/>
                  </a:lnTo>
                  <a:lnTo>
                    <a:pt x="129" y="3057"/>
                  </a:lnTo>
                  <a:lnTo>
                    <a:pt x="129" y="2914"/>
                  </a:lnTo>
                  <a:lnTo>
                    <a:pt x="266" y="2865"/>
                  </a:lnTo>
                  <a:lnTo>
                    <a:pt x="1775" y="2337"/>
                  </a:lnTo>
                  <a:lnTo>
                    <a:pt x="1775" y="1515"/>
                  </a:lnTo>
                  <a:lnTo>
                    <a:pt x="1775" y="1386"/>
                  </a:lnTo>
                  <a:lnTo>
                    <a:pt x="1892" y="1331"/>
                  </a:lnTo>
                  <a:lnTo>
                    <a:pt x="4422" y="137"/>
                  </a:lnTo>
                  <a:lnTo>
                    <a:pt x="4714" y="0"/>
                  </a:lnTo>
                  <a:lnTo>
                    <a:pt x="4714" y="56"/>
                  </a:lnTo>
                  <a:lnTo>
                    <a:pt x="5511" y="532"/>
                  </a:lnTo>
                  <a:lnTo>
                    <a:pt x="5511" y="6326"/>
                  </a:lnTo>
                  <a:lnTo>
                    <a:pt x="5822" y="6326"/>
                  </a:lnTo>
                  <a:lnTo>
                    <a:pt x="5822" y="6734"/>
                  </a:lnTo>
                  <a:lnTo>
                    <a:pt x="4510" y="6734"/>
                  </a:lnTo>
                  <a:lnTo>
                    <a:pt x="4305" y="6734"/>
                  </a:lnTo>
                  <a:lnTo>
                    <a:pt x="4305" y="6529"/>
                  </a:lnTo>
                  <a:lnTo>
                    <a:pt x="4305" y="643"/>
                  </a:lnTo>
                  <a:lnTo>
                    <a:pt x="2183" y="1644"/>
                  </a:lnTo>
                  <a:lnTo>
                    <a:pt x="2183" y="2194"/>
                  </a:lnTo>
                  <a:lnTo>
                    <a:pt x="2798" y="1979"/>
                  </a:lnTo>
                  <a:lnTo>
                    <a:pt x="3035" y="1895"/>
                  </a:lnTo>
                  <a:lnTo>
                    <a:pt x="3035" y="1889"/>
                  </a:lnTo>
                  <a:lnTo>
                    <a:pt x="3042" y="1892"/>
                  </a:lnTo>
                  <a:lnTo>
                    <a:pt x="3068" y="1884"/>
                  </a:lnTo>
                  <a:lnTo>
                    <a:pt x="3068" y="1909"/>
                  </a:lnTo>
                  <a:lnTo>
                    <a:pt x="3862" y="2381"/>
                  </a:lnTo>
                  <a:lnTo>
                    <a:pt x="3862" y="6313"/>
                  </a:lnTo>
                  <a:lnTo>
                    <a:pt x="4177" y="6313"/>
                  </a:lnTo>
                  <a:lnTo>
                    <a:pt x="4177" y="6722"/>
                  </a:lnTo>
                  <a:lnTo>
                    <a:pt x="2865" y="6722"/>
                  </a:lnTo>
                  <a:lnTo>
                    <a:pt x="2661" y="6722"/>
                  </a:lnTo>
                  <a:lnTo>
                    <a:pt x="2661" y="6517"/>
                  </a:lnTo>
                  <a:lnTo>
                    <a:pt x="2661" y="2458"/>
                  </a:lnTo>
                  <a:lnTo>
                    <a:pt x="538" y="3202"/>
                  </a:lnTo>
                  <a:lnTo>
                    <a:pt x="538" y="6556"/>
                  </a:lnTo>
                  <a:lnTo>
                    <a:pt x="538" y="6759"/>
                  </a:lnTo>
                  <a:lnTo>
                    <a:pt x="334" y="6759"/>
                  </a:lnTo>
                  <a:lnTo>
                    <a:pt x="0" y="6759"/>
                  </a:lnTo>
                  <a:lnTo>
                    <a:pt x="0" y="6351"/>
                  </a:lnTo>
                  <a:close/>
                  <a:moveTo>
                    <a:pt x="776" y="6707"/>
                  </a:moveTo>
                  <a:lnTo>
                    <a:pt x="776" y="6707"/>
                  </a:lnTo>
                  <a:lnTo>
                    <a:pt x="1501" y="6707"/>
                  </a:lnTo>
                  <a:lnTo>
                    <a:pt x="2348" y="6707"/>
                  </a:lnTo>
                  <a:lnTo>
                    <a:pt x="2348" y="5989"/>
                  </a:lnTo>
                  <a:lnTo>
                    <a:pt x="1501" y="6044"/>
                  </a:lnTo>
                  <a:lnTo>
                    <a:pt x="776" y="6092"/>
                  </a:lnTo>
                  <a:lnTo>
                    <a:pt x="776" y="6707"/>
                  </a:lnTo>
                  <a:close/>
                  <a:moveTo>
                    <a:pt x="776" y="4048"/>
                  </a:moveTo>
                  <a:lnTo>
                    <a:pt x="776" y="4048"/>
                  </a:lnTo>
                  <a:lnTo>
                    <a:pt x="1501" y="3842"/>
                  </a:lnTo>
                  <a:lnTo>
                    <a:pt x="2348" y="3604"/>
                  </a:lnTo>
                  <a:lnTo>
                    <a:pt x="2348" y="2883"/>
                  </a:lnTo>
                  <a:lnTo>
                    <a:pt x="1501" y="3178"/>
                  </a:lnTo>
                  <a:lnTo>
                    <a:pt x="776" y="3431"/>
                  </a:lnTo>
                  <a:lnTo>
                    <a:pt x="776" y="4048"/>
                  </a:lnTo>
                  <a:close/>
                  <a:moveTo>
                    <a:pt x="776" y="4926"/>
                  </a:moveTo>
                  <a:lnTo>
                    <a:pt x="776" y="4926"/>
                  </a:lnTo>
                  <a:lnTo>
                    <a:pt x="1501" y="4788"/>
                  </a:lnTo>
                  <a:lnTo>
                    <a:pt x="2348" y="4628"/>
                  </a:lnTo>
                  <a:lnTo>
                    <a:pt x="2348" y="3909"/>
                  </a:lnTo>
                  <a:lnTo>
                    <a:pt x="1501" y="4124"/>
                  </a:lnTo>
                  <a:lnTo>
                    <a:pt x="776" y="4310"/>
                  </a:lnTo>
                  <a:lnTo>
                    <a:pt x="776" y="4926"/>
                  </a:lnTo>
                  <a:close/>
                  <a:moveTo>
                    <a:pt x="776" y="5811"/>
                  </a:moveTo>
                  <a:lnTo>
                    <a:pt x="776" y="5811"/>
                  </a:lnTo>
                  <a:lnTo>
                    <a:pt x="1501" y="5741"/>
                  </a:lnTo>
                  <a:lnTo>
                    <a:pt x="2348" y="5661"/>
                  </a:lnTo>
                  <a:lnTo>
                    <a:pt x="2348" y="4942"/>
                  </a:lnTo>
                  <a:lnTo>
                    <a:pt x="1501" y="5078"/>
                  </a:lnTo>
                  <a:lnTo>
                    <a:pt x="776" y="5194"/>
                  </a:lnTo>
                  <a:lnTo>
                    <a:pt x="776" y="5811"/>
                  </a:lnTo>
                  <a:close/>
                </a:path>
              </a:pathLst>
            </a:custGeom>
            <a:solidFill>
              <a:schemeClr val="accent1"/>
            </a:solidFill>
            <a:ln>
              <a:noFill/>
            </a:ln>
            <a:extLst/>
          </p:spPr>
          <p:txBody>
            <a:bodyPr anchor="ctr">
              <a:scene3d>
                <a:camera prst="orthographicFront"/>
                <a:lightRig rig="threePt" dir="t"/>
              </a:scene3d>
              <a:sp3d>
                <a:contourClr>
                  <a:srgbClr val="FFFFFF"/>
                </a:contourClr>
              </a:sp3d>
            </a:bodyP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srgbClr val="FFFFFF"/>
                </a:solidFill>
                <a:effectLst/>
                <a:uLnTx/>
                <a:uFillTx/>
                <a:latin typeface="微软雅黑"/>
                <a:ea typeface="微软雅黑"/>
                <a:cs typeface="+mn-cs"/>
              </a:endParaRPr>
            </a:p>
          </p:txBody>
        </p:sp>
      </p:grpSp>
      <p:grpSp>
        <p:nvGrpSpPr>
          <p:cNvPr id="10" name="组合 9"/>
          <p:cNvGrpSpPr/>
          <p:nvPr/>
        </p:nvGrpSpPr>
        <p:grpSpPr>
          <a:xfrm>
            <a:off x="2630172" y="2164184"/>
            <a:ext cx="1149740" cy="1149740"/>
            <a:chOff x="1835696" y="2211710"/>
            <a:chExt cx="1149740" cy="1149740"/>
          </a:xfrm>
        </p:grpSpPr>
        <p:grpSp>
          <p:nvGrpSpPr>
            <p:cNvPr id="11" name="组合 10"/>
            <p:cNvGrpSpPr/>
            <p:nvPr/>
          </p:nvGrpSpPr>
          <p:grpSpPr>
            <a:xfrm>
              <a:off x="1835696" y="2211710"/>
              <a:ext cx="1149740" cy="1149740"/>
              <a:chOff x="304800" y="673100"/>
              <a:chExt cx="4000500" cy="4000500"/>
            </a:xfrm>
            <a:effectLst>
              <a:outerShdw blurRad="444500" dist="254000" dir="8100000" algn="tr" rotWithShape="0">
                <a:prstClr val="black">
                  <a:alpha val="50000"/>
                </a:prstClr>
              </a:outerShdw>
            </a:effectLst>
          </p:grpSpPr>
          <p:sp>
            <p:nvSpPr>
              <p:cNvPr id="13" name="同心圆 12"/>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lumMod val="75000"/>
                      <a:lumOff val="25000"/>
                    </a:prstClr>
                  </a:solidFill>
                  <a:effectLst/>
                  <a:uLnTx/>
                  <a:uFillTx/>
                  <a:latin typeface="微软雅黑"/>
                  <a:ea typeface="微软雅黑"/>
                  <a:cs typeface="+mn-cs"/>
                </a:endParaRPr>
              </a:p>
            </p:txBody>
          </p:sp>
          <p:sp>
            <p:nvSpPr>
              <p:cNvPr id="14" name="椭圆 13"/>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lumMod val="75000"/>
                      <a:lumOff val="25000"/>
                    </a:prstClr>
                  </a:solidFill>
                  <a:effectLst/>
                  <a:uLnTx/>
                  <a:uFillTx/>
                  <a:latin typeface="微软雅黑"/>
                  <a:ea typeface="微软雅黑"/>
                  <a:cs typeface="+mn-cs"/>
                </a:endParaRPr>
              </a:p>
            </p:txBody>
          </p:sp>
        </p:grpSp>
        <p:sp>
          <p:nvSpPr>
            <p:cNvPr id="12" name="KSO_Shape"/>
            <p:cNvSpPr>
              <a:spLocks/>
            </p:cNvSpPr>
            <p:nvPr/>
          </p:nvSpPr>
          <p:spPr bwMode="auto">
            <a:xfrm>
              <a:off x="2089100" y="2562390"/>
              <a:ext cx="649486" cy="486031"/>
            </a:xfrm>
            <a:custGeom>
              <a:avLst/>
              <a:gdLst>
                <a:gd name="T0" fmla="*/ 151004 w 5185"/>
                <a:gd name="T1" fmla="*/ 1065477 h 3880"/>
                <a:gd name="T2" fmla="*/ 1873403 w 5185"/>
                <a:gd name="T3" fmla="*/ 1297678 h 3880"/>
                <a:gd name="T4" fmla="*/ 751713 w 5185"/>
                <a:gd name="T5" fmla="*/ 1241832 h 3880"/>
                <a:gd name="T6" fmla="*/ 1108464 w 5185"/>
                <a:gd name="T7" fmla="*/ 1148144 h 3880"/>
                <a:gd name="T8" fmla="*/ 751713 w 5185"/>
                <a:gd name="T9" fmla="*/ 1241832 h 3880"/>
                <a:gd name="T10" fmla="*/ 1726808 w 5185"/>
                <a:gd name="T11" fmla="*/ 1012203 h 3880"/>
                <a:gd name="T12" fmla="*/ 1726073 w 5185"/>
                <a:gd name="T13" fmla="*/ 1007794 h 3880"/>
                <a:gd name="T14" fmla="*/ 1726808 w 5185"/>
                <a:gd name="T15" fmla="*/ 44089 h 3880"/>
                <a:gd name="T16" fmla="*/ 1726441 w 5185"/>
                <a:gd name="T17" fmla="*/ 39680 h 3880"/>
                <a:gd name="T18" fmla="*/ 1724604 w 5185"/>
                <a:gd name="T19" fmla="*/ 30862 h 3880"/>
                <a:gd name="T20" fmla="*/ 1721297 w 5185"/>
                <a:gd name="T21" fmla="*/ 23147 h 3880"/>
                <a:gd name="T22" fmla="*/ 1716888 w 5185"/>
                <a:gd name="T23" fmla="*/ 15798 h 3880"/>
                <a:gd name="T24" fmla="*/ 1711010 w 5185"/>
                <a:gd name="T25" fmla="*/ 9920 h 3880"/>
                <a:gd name="T26" fmla="*/ 1703662 w 5185"/>
                <a:gd name="T27" fmla="*/ 5144 h 3880"/>
                <a:gd name="T28" fmla="*/ 1695946 w 5185"/>
                <a:gd name="T29" fmla="*/ 1837 h 3880"/>
                <a:gd name="T30" fmla="*/ 1687128 w 5185"/>
                <a:gd name="T31" fmla="*/ 367 h 3880"/>
                <a:gd name="T32" fmla="*/ 222281 w 5185"/>
                <a:gd name="T33" fmla="*/ 0 h 3880"/>
                <a:gd name="T34" fmla="*/ 217872 w 5185"/>
                <a:gd name="T35" fmla="*/ 367 h 3880"/>
                <a:gd name="T36" fmla="*/ 209054 w 5185"/>
                <a:gd name="T37" fmla="*/ 1837 h 3880"/>
                <a:gd name="T38" fmla="*/ 201338 w 5185"/>
                <a:gd name="T39" fmla="*/ 5144 h 3880"/>
                <a:gd name="T40" fmla="*/ 194358 w 5185"/>
                <a:gd name="T41" fmla="*/ 9920 h 3880"/>
                <a:gd name="T42" fmla="*/ 188112 w 5185"/>
                <a:gd name="T43" fmla="*/ 15798 h 3880"/>
                <a:gd name="T44" fmla="*/ 183336 w 5185"/>
                <a:gd name="T45" fmla="*/ 23147 h 3880"/>
                <a:gd name="T46" fmla="*/ 180029 w 5185"/>
                <a:gd name="T47" fmla="*/ 30862 h 3880"/>
                <a:gd name="T48" fmla="*/ 178559 w 5185"/>
                <a:gd name="T49" fmla="*/ 39680 h 3880"/>
                <a:gd name="T50" fmla="*/ 178192 w 5185"/>
                <a:gd name="T51" fmla="*/ 1003386 h 3880"/>
                <a:gd name="T52" fmla="*/ 178559 w 5185"/>
                <a:gd name="T53" fmla="*/ 1007794 h 3880"/>
                <a:gd name="T54" fmla="*/ 178192 w 5185"/>
                <a:gd name="T55" fmla="*/ 1012203 h 3880"/>
                <a:gd name="T56" fmla="*/ 1727176 w 5185"/>
                <a:gd name="T57" fmla="*/ 1012571 h 3880"/>
                <a:gd name="T58" fmla="*/ 1616954 w 5185"/>
                <a:gd name="T59" fmla="*/ 937620 h 3880"/>
                <a:gd name="T60" fmla="*/ 288046 w 5185"/>
                <a:gd name="T61" fmla="*/ 109854 h 3880"/>
                <a:gd name="T62" fmla="*/ 1616954 w 5185"/>
                <a:gd name="T63" fmla="*/ 937620 h 3880"/>
                <a:gd name="T64" fmla="*/ 4409 w 5185"/>
                <a:gd name="T65" fmla="*/ 1350584 h 3880"/>
                <a:gd name="T66" fmla="*/ 0 w 5185"/>
                <a:gd name="T67" fmla="*/ 1359402 h 3880"/>
                <a:gd name="T68" fmla="*/ 735 w 5185"/>
                <a:gd name="T69" fmla="*/ 1369322 h 3880"/>
                <a:gd name="T70" fmla="*/ 3307 w 5185"/>
                <a:gd name="T71" fmla="*/ 1379977 h 3880"/>
                <a:gd name="T72" fmla="*/ 7348 w 5185"/>
                <a:gd name="T73" fmla="*/ 1390999 h 3880"/>
                <a:gd name="T74" fmla="*/ 13227 w 5185"/>
                <a:gd name="T75" fmla="*/ 1401654 h 3880"/>
                <a:gd name="T76" fmla="*/ 19473 w 5185"/>
                <a:gd name="T77" fmla="*/ 1411206 h 3880"/>
                <a:gd name="T78" fmla="*/ 26821 w 5185"/>
                <a:gd name="T79" fmla="*/ 1418554 h 3880"/>
                <a:gd name="T80" fmla="*/ 35271 w 5185"/>
                <a:gd name="T81" fmla="*/ 1423698 h 3880"/>
                <a:gd name="T82" fmla="*/ 41884 w 5185"/>
                <a:gd name="T83" fmla="*/ 1425168 h 3880"/>
                <a:gd name="T84" fmla="*/ 1860911 w 5185"/>
                <a:gd name="T85" fmla="*/ 1425535 h 3880"/>
                <a:gd name="T86" fmla="*/ 1863116 w 5185"/>
                <a:gd name="T87" fmla="*/ 1425168 h 3880"/>
                <a:gd name="T88" fmla="*/ 1869729 w 5185"/>
                <a:gd name="T89" fmla="*/ 1423698 h 3880"/>
                <a:gd name="T90" fmla="*/ 1878179 w 5185"/>
                <a:gd name="T91" fmla="*/ 1418554 h 3880"/>
                <a:gd name="T92" fmla="*/ 1885527 w 5185"/>
                <a:gd name="T93" fmla="*/ 1411206 h 3880"/>
                <a:gd name="T94" fmla="*/ 1892141 w 5185"/>
                <a:gd name="T95" fmla="*/ 1401654 h 3880"/>
                <a:gd name="T96" fmla="*/ 1897652 w 5185"/>
                <a:gd name="T97" fmla="*/ 1390999 h 3880"/>
                <a:gd name="T98" fmla="*/ 1901693 w 5185"/>
                <a:gd name="T99" fmla="*/ 1379977 h 3880"/>
                <a:gd name="T100" fmla="*/ 1903898 w 5185"/>
                <a:gd name="T101" fmla="*/ 1369322 h 3880"/>
                <a:gd name="T102" fmla="*/ 1905000 w 5185"/>
                <a:gd name="T103" fmla="*/ 1359402 h 3880"/>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Lst>
              <a:ahLst/>
              <a:cxnLst>
                <a:cxn ang="T104">
                  <a:pos x="T0" y="T1"/>
                </a:cxn>
                <a:cxn ang="T105">
                  <a:pos x="T2" y="T3"/>
                </a:cxn>
                <a:cxn ang="T106">
                  <a:pos x="T4" y="T5"/>
                </a:cxn>
                <a:cxn ang="T107">
                  <a:pos x="T6" y="T7"/>
                </a:cxn>
                <a:cxn ang="T108">
                  <a:pos x="T8" y="T9"/>
                </a:cxn>
                <a:cxn ang="T109">
                  <a:pos x="T10" y="T11"/>
                </a:cxn>
                <a:cxn ang="T110">
                  <a:pos x="T12" y="T13"/>
                </a:cxn>
                <a:cxn ang="T111">
                  <a:pos x="T14" y="T15"/>
                </a:cxn>
                <a:cxn ang="T112">
                  <a:pos x="T16" y="T17"/>
                </a:cxn>
                <a:cxn ang="T113">
                  <a:pos x="T18" y="T19"/>
                </a:cxn>
                <a:cxn ang="T114">
                  <a:pos x="T20" y="T21"/>
                </a:cxn>
                <a:cxn ang="T115">
                  <a:pos x="T22" y="T23"/>
                </a:cxn>
                <a:cxn ang="T116">
                  <a:pos x="T24" y="T25"/>
                </a:cxn>
                <a:cxn ang="T117">
                  <a:pos x="T26" y="T27"/>
                </a:cxn>
                <a:cxn ang="T118">
                  <a:pos x="T28" y="T29"/>
                </a:cxn>
                <a:cxn ang="T119">
                  <a:pos x="T30" y="T31"/>
                </a:cxn>
                <a:cxn ang="T120">
                  <a:pos x="T32" y="T33"/>
                </a:cxn>
                <a:cxn ang="T121">
                  <a:pos x="T34" y="T35"/>
                </a:cxn>
                <a:cxn ang="T122">
                  <a:pos x="T36" y="T37"/>
                </a:cxn>
                <a:cxn ang="T123">
                  <a:pos x="T38" y="T39"/>
                </a:cxn>
                <a:cxn ang="T124">
                  <a:pos x="T40" y="T41"/>
                </a:cxn>
                <a:cxn ang="T125">
                  <a:pos x="T42" y="T43"/>
                </a:cxn>
                <a:cxn ang="T126">
                  <a:pos x="T44" y="T45"/>
                </a:cxn>
                <a:cxn ang="T127">
                  <a:pos x="T46" y="T47"/>
                </a:cxn>
                <a:cxn ang="T128">
                  <a:pos x="T48" y="T49"/>
                </a:cxn>
                <a:cxn ang="T129">
                  <a:pos x="T50" y="T51"/>
                </a:cxn>
                <a:cxn ang="T130">
                  <a:pos x="T52" y="T53"/>
                </a:cxn>
                <a:cxn ang="T131">
                  <a:pos x="T54" y="T55"/>
                </a:cxn>
                <a:cxn ang="T132">
                  <a:pos x="T56" y="T57"/>
                </a:cxn>
                <a:cxn ang="T133">
                  <a:pos x="T58" y="T59"/>
                </a:cxn>
                <a:cxn ang="T134">
                  <a:pos x="T60" y="T61"/>
                </a:cxn>
                <a:cxn ang="T135">
                  <a:pos x="T62" y="T63"/>
                </a:cxn>
                <a:cxn ang="T136">
                  <a:pos x="T64" y="T65"/>
                </a:cxn>
                <a:cxn ang="T137">
                  <a:pos x="T66" y="T67"/>
                </a:cxn>
                <a:cxn ang="T138">
                  <a:pos x="T68" y="T69"/>
                </a:cxn>
                <a:cxn ang="T139">
                  <a:pos x="T70" y="T71"/>
                </a:cxn>
                <a:cxn ang="T140">
                  <a:pos x="T72" y="T73"/>
                </a:cxn>
                <a:cxn ang="T141">
                  <a:pos x="T74" y="T75"/>
                </a:cxn>
                <a:cxn ang="T142">
                  <a:pos x="T76" y="T77"/>
                </a:cxn>
                <a:cxn ang="T143">
                  <a:pos x="T78" y="T79"/>
                </a:cxn>
                <a:cxn ang="T144">
                  <a:pos x="T80" y="T81"/>
                </a:cxn>
                <a:cxn ang="T145">
                  <a:pos x="T82" y="T83"/>
                </a:cxn>
                <a:cxn ang="T146">
                  <a:pos x="T84" y="T85"/>
                </a:cxn>
                <a:cxn ang="T147">
                  <a:pos x="T86" y="T87"/>
                </a:cxn>
                <a:cxn ang="T148">
                  <a:pos x="T88" y="T89"/>
                </a:cxn>
                <a:cxn ang="T149">
                  <a:pos x="T90" y="T91"/>
                </a:cxn>
                <a:cxn ang="T150">
                  <a:pos x="T92" y="T93"/>
                </a:cxn>
                <a:cxn ang="T151">
                  <a:pos x="T94" y="T95"/>
                </a:cxn>
                <a:cxn ang="T152">
                  <a:pos x="T96" y="T97"/>
                </a:cxn>
                <a:cxn ang="T153">
                  <a:pos x="T98" y="T99"/>
                </a:cxn>
                <a:cxn ang="T154">
                  <a:pos x="T100" y="T101"/>
                </a:cxn>
                <a:cxn ang="T155">
                  <a:pos x="T102" y="T103"/>
                </a:cxn>
              </a:cxnLst>
              <a:rect l="0" t="0" r="r" b="b"/>
              <a:pathLst>
                <a:path w="5185" h="3880">
                  <a:moveTo>
                    <a:pt x="4775" y="2900"/>
                  </a:moveTo>
                  <a:lnTo>
                    <a:pt x="411" y="2900"/>
                  </a:lnTo>
                  <a:lnTo>
                    <a:pt x="87" y="3532"/>
                  </a:lnTo>
                  <a:lnTo>
                    <a:pt x="5099" y="3532"/>
                  </a:lnTo>
                  <a:lnTo>
                    <a:pt x="4775" y="2900"/>
                  </a:lnTo>
                  <a:close/>
                  <a:moveTo>
                    <a:pt x="2046" y="3380"/>
                  </a:moveTo>
                  <a:lnTo>
                    <a:pt x="2181" y="3125"/>
                  </a:lnTo>
                  <a:lnTo>
                    <a:pt x="3017" y="3125"/>
                  </a:lnTo>
                  <a:lnTo>
                    <a:pt x="3139" y="3380"/>
                  </a:lnTo>
                  <a:lnTo>
                    <a:pt x="2046" y="3380"/>
                  </a:lnTo>
                  <a:close/>
                  <a:moveTo>
                    <a:pt x="4700" y="2755"/>
                  </a:moveTo>
                  <a:lnTo>
                    <a:pt x="4700" y="2755"/>
                  </a:lnTo>
                  <a:lnTo>
                    <a:pt x="4698" y="2743"/>
                  </a:lnTo>
                  <a:lnTo>
                    <a:pt x="4700" y="2731"/>
                  </a:lnTo>
                  <a:lnTo>
                    <a:pt x="4700" y="120"/>
                  </a:lnTo>
                  <a:lnTo>
                    <a:pt x="4699" y="108"/>
                  </a:lnTo>
                  <a:lnTo>
                    <a:pt x="4697" y="95"/>
                  </a:lnTo>
                  <a:lnTo>
                    <a:pt x="4694" y="84"/>
                  </a:lnTo>
                  <a:lnTo>
                    <a:pt x="4690" y="73"/>
                  </a:lnTo>
                  <a:lnTo>
                    <a:pt x="4685" y="63"/>
                  </a:lnTo>
                  <a:lnTo>
                    <a:pt x="4680" y="53"/>
                  </a:lnTo>
                  <a:lnTo>
                    <a:pt x="4673" y="43"/>
                  </a:lnTo>
                  <a:lnTo>
                    <a:pt x="4665" y="34"/>
                  </a:lnTo>
                  <a:lnTo>
                    <a:pt x="4657" y="27"/>
                  </a:lnTo>
                  <a:lnTo>
                    <a:pt x="4647" y="20"/>
                  </a:lnTo>
                  <a:lnTo>
                    <a:pt x="4637" y="14"/>
                  </a:lnTo>
                  <a:lnTo>
                    <a:pt x="4627" y="9"/>
                  </a:lnTo>
                  <a:lnTo>
                    <a:pt x="4616" y="5"/>
                  </a:lnTo>
                  <a:lnTo>
                    <a:pt x="4605" y="2"/>
                  </a:lnTo>
                  <a:lnTo>
                    <a:pt x="4592" y="1"/>
                  </a:lnTo>
                  <a:lnTo>
                    <a:pt x="4580" y="0"/>
                  </a:lnTo>
                  <a:lnTo>
                    <a:pt x="605" y="0"/>
                  </a:lnTo>
                  <a:lnTo>
                    <a:pt x="593" y="1"/>
                  </a:lnTo>
                  <a:lnTo>
                    <a:pt x="581" y="2"/>
                  </a:lnTo>
                  <a:lnTo>
                    <a:pt x="569" y="5"/>
                  </a:lnTo>
                  <a:lnTo>
                    <a:pt x="558" y="9"/>
                  </a:lnTo>
                  <a:lnTo>
                    <a:pt x="548" y="14"/>
                  </a:lnTo>
                  <a:lnTo>
                    <a:pt x="538" y="20"/>
                  </a:lnTo>
                  <a:lnTo>
                    <a:pt x="529" y="27"/>
                  </a:lnTo>
                  <a:lnTo>
                    <a:pt x="521" y="34"/>
                  </a:lnTo>
                  <a:lnTo>
                    <a:pt x="512" y="43"/>
                  </a:lnTo>
                  <a:lnTo>
                    <a:pt x="505" y="53"/>
                  </a:lnTo>
                  <a:lnTo>
                    <a:pt x="499" y="63"/>
                  </a:lnTo>
                  <a:lnTo>
                    <a:pt x="494" y="73"/>
                  </a:lnTo>
                  <a:lnTo>
                    <a:pt x="490" y="84"/>
                  </a:lnTo>
                  <a:lnTo>
                    <a:pt x="488" y="95"/>
                  </a:lnTo>
                  <a:lnTo>
                    <a:pt x="486" y="108"/>
                  </a:lnTo>
                  <a:lnTo>
                    <a:pt x="485" y="120"/>
                  </a:lnTo>
                  <a:lnTo>
                    <a:pt x="485" y="2731"/>
                  </a:lnTo>
                  <a:lnTo>
                    <a:pt x="486" y="2743"/>
                  </a:lnTo>
                  <a:lnTo>
                    <a:pt x="485" y="2755"/>
                  </a:lnTo>
                  <a:lnTo>
                    <a:pt x="484" y="2756"/>
                  </a:lnTo>
                  <a:lnTo>
                    <a:pt x="4701" y="2756"/>
                  </a:lnTo>
                  <a:lnTo>
                    <a:pt x="4700" y="2755"/>
                  </a:lnTo>
                  <a:close/>
                  <a:moveTo>
                    <a:pt x="4401" y="2552"/>
                  </a:moveTo>
                  <a:lnTo>
                    <a:pt x="784" y="2552"/>
                  </a:lnTo>
                  <a:lnTo>
                    <a:pt x="784" y="299"/>
                  </a:lnTo>
                  <a:lnTo>
                    <a:pt x="4401" y="299"/>
                  </a:lnTo>
                  <a:lnTo>
                    <a:pt x="4401" y="2552"/>
                  </a:lnTo>
                  <a:close/>
                  <a:moveTo>
                    <a:pt x="5172" y="3676"/>
                  </a:moveTo>
                  <a:lnTo>
                    <a:pt x="12" y="3676"/>
                  </a:lnTo>
                  <a:lnTo>
                    <a:pt x="0" y="3700"/>
                  </a:lnTo>
                  <a:lnTo>
                    <a:pt x="1" y="3713"/>
                  </a:lnTo>
                  <a:lnTo>
                    <a:pt x="2" y="3727"/>
                  </a:lnTo>
                  <a:lnTo>
                    <a:pt x="5" y="3741"/>
                  </a:lnTo>
                  <a:lnTo>
                    <a:pt x="9" y="3756"/>
                  </a:lnTo>
                  <a:lnTo>
                    <a:pt x="14" y="3771"/>
                  </a:lnTo>
                  <a:lnTo>
                    <a:pt x="20" y="3786"/>
                  </a:lnTo>
                  <a:lnTo>
                    <a:pt x="28" y="3801"/>
                  </a:lnTo>
                  <a:lnTo>
                    <a:pt x="36" y="3815"/>
                  </a:lnTo>
                  <a:lnTo>
                    <a:pt x="44" y="3828"/>
                  </a:lnTo>
                  <a:lnTo>
                    <a:pt x="53" y="3841"/>
                  </a:lnTo>
                  <a:lnTo>
                    <a:pt x="63" y="3852"/>
                  </a:lnTo>
                  <a:lnTo>
                    <a:pt x="73" y="3861"/>
                  </a:lnTo>
                  <a:lnTo>
                    <a:pt x="85" y="3869"/>
                  </a:lnTo>
                  <a:lnTo>
                    <a:pt x="96" y="3875"/>
                  </a:lnTo>
                  <a:lnTo>
                    <a:pt x="108" y="3878"/>
                  </a:lnTo>
                  <a:lnTo>
                    <a:pt x="114" y="3879"/>
                  </a:lnTo>
                  <a:lnTo>
                    <a:pt x="120" y="3880"/>
                  </a:lnTo>
                  <a:lnTo>
                    <a:pt x="5065" y="3880"/>
                  </a:lnTo>
                  <a:lnTo>
                    <a:pt x="5071" y="3879"/>
                  </a:lnTo>
                  <a:lnTo>
                    <a:pt x="5077" y="3878"/>
                  </a:lnTo>
                  <a:lnTo>
                    <a:pt x="5089" y="3875"/>
                  </a:lnTo>
                  <a:lnTo>
                    <a:pt x="5101" y="3869"/>
                  </a:lnTo>
                  <a:lnTo>
                    <a:pt x="5112" y="3861"/>
                  </a:lnTo>
                  <a:lnTo>
                    <a:pt x="5122" y="3852"/>
                  </a:lnTo>
                  <a:lnTo>
                    <a:pt x="5132" y="3841"/>
                  </a:lnTo>
                  <a:lnTo>
                    <a:pt x="5141" y="3828"/>
                  </a:lnTo>
                  <a:lnTo>
                    <a:pt x="5150" y="3815"/>
                  </a:lnTo>
                  <a:lnTo>
                    <a:pt x="5158" y="3801"/>
                  </a:lnTo>
                  <a:lnTo>
                    <a:pt x="5165" y="3786"/>
                  </a:lnTo>
                  <a:lnTo>
                    <a:pt x="5171" y="3771"/>
                  </a:lnTo>
                  <a:lnTo>
                    <a:pt x="5176" y="3756"/>
                  </a:lnTo>
                  <a:lnTo>
                    <a:pt x="5180" y="3741"/>
                  </a:lnTo>
                  <a:lnTo>
                    <a:pt x="5182" y="3727"/>
                  </a:lnTo>
                  <a:lnTo>
                    <a:pt x="5184" y="3713"/>
                  </a:lnTo>
                  <a:lnTo>
                    <a:pt x="5185" y="3700"/>
                  </a:lnTo>
                  <a:lnTo>
                    <a:pt x="5172" y="3676"/>
                  </a:lnTo>
                  <a:close/>
                </a:path>
              </a:pathLst>
            </a:custGeom>
            <a:solidFill>
              <a:schemeClr val="accent3"/>
            </a:solidFill>
            <a:ln>
              <a:noFill/>
            </a:ln>
            <a:extLst/>
          </p:spPr>
          <p:txBody>
            <a:bodyPr bIns="360000" anchor="ctr">
              <a:scene3d>
                <a:camera prst="orthographicFront"/>
                <a:lightRig rig="threePt" dir="t"/>
              </a:scene3d>
              <a:sp3d>
                <a:contourClr>
                  <a:srgbClr val="FFFFFF"/>
                </a:contourClr>
              </a:sp3d>
            </a:bodyP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prstClr val="black">
                    <a:lumMod val="75000"/>
                    <a:lumOff val="25000"/>
                  </a:prstClr>
                </a:solidFill>
                <a:effectLst/>
                <a:uLnTx/>
                <a:uFillTx/>
                <a:latin typeface="微软雅黑"/>
                <a:ea typeface="微软雅黑"/>
                <a:cs typeface="+mn-cs"/>
              </a:endParaRPr>
            </a:p>
          </p:txBody>
        </p:sp>
      </p:grpSp>
      <p:grpSp>
        <p:nvGrpSpPr>
          <p:cNvPr id="15" name="组合 14"/>
          <p:cNvGrpSpPr/>
          <p:nvPr/>
        </p:nvGrpSpPr>
        <p:grpSpPr>
          <a:xfrm>
            <a:off x="3278244" y="3388322"/>
            <a:ext cx="1149740" cy="1149740"/>
            <a:chOff x="2483768" y="3435846"/>
            <a:chExt cx="1149740" cy="1149740"/>
          </a:xfrm>
        </p:grpSpPr>
        <p:grpSp>
          <p:nvGrpSpPr>
            <p:cNvPr id="16" name="组合 15"/>
            <p:cNvGrpSpPr/>
            <p:nvPr/>
          </p:nvGrpSpPr>
          <p:grpSpPr>
            <a:xfrm>
              <a:off x="2483768" y="3435846"/>
              <a:ext cx="1149740" cy="1149740"/>
              <a:chOff x="304800" y="673100"/>
              <a:chExt cx="4000500" cy="4000500"/>
            </a:xfrm>
            <a:effectLst>
              <a:outerShdw blurRad="444500" dist="254000" dir="8100000" algn="tr" rotWithShape="0">
                <a:prstClr val="black">
                  <a:alpha val="50000"/>
                </a:prstClr>
              </a:outerShdw>
            </a:effectLst>
          </p:grpSpPr>
          <p:sp>
            <p:nvSpPr>
              <p:cNvPr id="18" name="同心圆 17"/>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19" name="椭圆 18"/>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17" name="KSO_Shape"/>
            <p:cNvSpPr>
              <a:spLocks/>
            </p:cNvSpPr>
            <p:nvPr/>
          </p:nvSpPr>
          <p:spPr bwMode="auto">
            <a:xfrm>
              <a:off x="2802446" y="3812214"/>
              <a:ext cx="521267" cy="439601"/>
            </a:xfrm>
            <a:custGeom>
              <a:avLst/>
              <a:gdLst>
                <a:gd name="T0" fmla="*/ 332222 w 2301876"/>
                <a:gd name="T1" fmla="*/ 1410232 h 1941513"/>
                <a:gd name="T2" fmla="*/ 321717 w 2301876"/>
                <a:gd name="T3" fmla="*/ 1470415 h 1941513"/>
                <a:gd name="T4" fmla="*/ 382384 w 2301876"/>
                <a:gd name="T5" fmla="*/ 1525343 h 1941513"/>
                <a:gd name="T6" fmla="*/ 696485 w 2301876"/>
                <a:gd name="T7" fmla="*/ 1509573 h 1941513"/>
                <a:gd name="T8" fmla="*/ 723010 w 2301876"/>
                <a:gd name="T9" fmla="*/ 1444398 h 1941513"/>
                <a:gd name="T10" fmla="*/ 671273 w 2301876"/>
                <a:gd name="T11" fmla="*/ 1380797 h 1941513"/>
                <a:gd name="T12" fmla="*/ 1348867 w 2301876"/>
                <a:gd name="T13" fmla="*/ 1247408 h 1941513"/>
                <a:gd name="T14" fmla="*/ 1327043 w 2301876"/>
                <a:gd name="T15" fmla="*/ 1320445 h 1941513"/>
                <a:gd name="T16" fmla="*/ 1593934 w 2301876"/>
                <a:gd name="T17" fmla="*/ 1356438 h 1941513"/>
                <a:gd name="T18" fmla="*/ 1647838 w 2301876"/>
                <a:gd name="T19" fmla="*/ 1303105 h 1941513"/>
                <a:gd name="T20" fmla="*/ 1606030 w 2301876"/>
                <a:gd name="T21" fmla="*/ 1239789 h 1941513"/>
                <a:gd name="T22" fmla="*/ 1529191 w 2301876"/>
                <a:gd name="T23" fmla="*/ 516517 h 1941513"/>
                <a:gd name="T24" fmla="*/ 1584982 w 2301876"/>
                <a:gd name="T25" fmla="*/ 576970 h 1941513"/>
                <a:gd name="T26" fmla="*/ 1601035 w 2301876"/>
                <a:gd name="T27" fmla="*/ 667649 h 1941513"/>
                <a:gd name="T28" fmla="*/ 1640510 w 2301876"/>
                <a:gd name="T29" fmla="*/ 716799 h 1941513"/>
                <a:gd name="T30" fmla="*/ 1583140 w 2301876"/>
                <a:gd name="T31" fmla="*/ 840071 h 1941513"/>
                <a:gd name="T32" fmla="*/ 1691827 w 2301876"/>
                <a:gd name="T33" fmla="*/ 916820 h 1941513"/>
                <a:gd name="T34" fmla="*/ 1229710 w 2301876"/>
                <a:gd name="T35" fmla="*/ 1106063 h 1941513"/>
                <a:gd name="T36" fmla="*/ 1284448 w 2301876"/>
                <a:gd name="T37" fmla="*/ 909460 h 1941513"/>
                <a:gd name="T38" fmla="*/ 1396556 w 2301876"/>
                <a:gd name="T39" fmla="*/ 836654 h 1941513"/>
                <a:gd name="T40" fmla="*/ 1335239 w 2301876"/>
                <a:gd name="T41" fmla="*/ 712857 h 1941513"/>
                <a:gd name="T42" fmla="*/ 1370240 w 2301876"/>
                <a:gd name="T43" fmla="*/ 660815 h 1941513"/>
                <a:gd name="T44" fmla="*/ 1388398 w 2301876"/>
                <a:gd name="T45" fmla="*/ 571451 h 1941513"/>
                <a:gd name="T46" fmla="*/ 1446031 w 2301876"/>
                <a:gd name="T47" fmla="*/ 514152 h 1941513"/>
                <a:gd name="T48" fmla="*/ 570227 w 2301876"/>
                <a:gd name="T49" fmla="*/ 477627 h 1941513"/>
                <a:gd name="T50" fmla="*/ 641756 w 2301876"/>
                <a:gd name="T51" fmla="*/ 549062 h 1941513"/>
                <a:gd name="T52" fmla="*/ 661216 w 2301876"/>
                <a:gd name="T53" fmla="*/ 657005 h 1941513"/>
                <a:gd name="T54" fmla="*/ 633078 w 2301876"/>
                <a:gd name="T55" fmla="*/ 739471 h 1941513"/>
                <a:gd name="T56" fmla="*/ 574697 w 2301876"/>
                <a:gd name="T57" fmla="*/ 792786 h 1941513"/>
                <a:gd name="T58" fmla="*/ 708552 w 2301876"/>
                <a:gd name="T59" fmla="*/ 915697 h 1941513"/>
                <a:gd name="T60" fmla="*/ 815320 w 2301876"/>
                <a:gd name="T61" fmla="*/ 1036508 h 1941513"/>
                <a:gd name="T62" fmla="*/ 222836 w 2301876"/>
                <a:gd name="T63" fmla="*/ 1047276 h 1941513"/>
                <a:gd name="T64" fmla="*/ 324870 w 2301876"/>
                <a:gd name="T65" fmla="*/ 922526 h 1941513"/>
                <a:gd name="T66" fmla="*/ 473189 w 2301876"/>
                <a:gd name="T67" fmla="*/ 794886 h 1941513"/>
                <a:gd name="T68" fmla="*/ 413493 w 2301876"/>
                <a:gd name="T69" fmla="*/ 744461 h 1941513"/>
                <a:gd name="T70" fmla="*/ 382462 w 2301876"/>
                <a:gd name="T71" fmla="*/ 663570 h 1941513"/>
                <a:gd name="T72" fmla="*/ 397978 w 2301876"/>
                <a:gd name="T73" fmla="*/ 556154 h 1941513"/>
                <a:gd name="T74" fmla="*/ 466878 w 2301876"/>
                <a:gd name="T75" fmla="*/ 480778 h 1941513"/>
                <a:gd name="T76" fmla="*/ 140242 w 2301876"/>
                <a:gd name="T77" fmla="*/ 134558 h 1941513"/>
                <a:gd name="T78" fmla="*/ 133677 w 2301876"/>
                <a:gd name="T79" fmla="*/ 1210760 h 1941513"/>
                <a:gd name="T80" fmla="*/ 198545 w 2301876"/>
                <a:gd name="T81" fmla="*/ 1290654 h 1941513"/>
                <a:gd name="T82" fmla="*/ 905010 w 2301876"/>
                <a:gd name="T83" fmla="*/ 1223901 h 1941513"/>
                <a:gd name="T84" fmla="*/ 906061 w 2301876"/>
                <a:gd name="T85" fmla="*/ 137186 h 1941513"/>
                <a:gd name="T86" fmla="*/ 1795088 w 2301876"/>
                <a:gd name="T87" fmla="*/ 130835 h 1941513"/>
                <a:gd name="T88" fmla="*/ 1869239 w 2301876"/>
                <a:gd name="T89" fmla="*/ 166040 h 1941513"/>
                <a:gd name="T90" fmla="*/ 1904211 w 2301876"/>
                <a:gd name="T91" fmla="*/ 240391 h 1941513"/>
                <a:gd name="T92" fmla="*/ 1879757 w 2301876"/>
                <a:gd name="T93" fmla="*/ 1330166 h 1941513"/>
                <a:gd name="T94" fmla="*/ 1769057 w 2301876"/>
                <a:gd name="T95" fmla="*/ 1410033 h 1941513"/>
                <a:gd name="T96" fmla="*/ 1237904 w 2301876"/>
                <a:gd name="T97" fmla="*/ 1415550 h 1941513"/>
                <a:gd name="T98" fmla="*/ 1189785 w 2301876"/>
                <a:gd name="T99" fmla="*/ 1139429 h 1941513"/>
                <a:gd name="T100" fmla="*/ 1756435 w 2301876"/>
                <a:gd name="T101" fmla="*/ 1159921 h 1941513"/>
                <a:gd name="T102" fmla="*/ 1799821 w 2301876"/>
                <a:gd name="T103" fmla="*/ 1088198 h 1941513"/>
                <a:gd name="T104" fmla="*/ 898445 w 2301876"/>
                <a:gd name="T105" fmla="*/ 262 h 1941513"/>
                <a:gd name="T106" fmla="*/ 992990 w 2301876"/>
                <a:gd name="T107" fmla="*/ 39421 h 1941513"/>
                <a:gd name="T108" fmla="*/ 1041313 w 2301876"/>
                <a:gd name="T109" fmla="*/ 129302 h 1941513"/>
                <a:gd name="T110" fmla="*/ 1017414 w 2301876"/>
                <a:gd name="T111" fmla="*/ 1483030 h 1941513"/>
                <a:gd name="T112" fmla="*/ 887939 w 2301876"/>
                <a:gd name="T113" fmla="*/ 1588417 h 1941513"/>
                <a:gd name="T114" fmla="*/ 200909 w 2301876"/>
                <a:gd name="T115" fmla="*/ 1599454 h 1941513"/>
                <a:gd name="T116" fmla="*/ 45959 w 2301876"/>
                <a:gd name="T117" fmla="*/ 1513779 h 1941513"/>
                <a:gd name="T118" fmla="*/ 0 w 2301876"/>
                <a:gd name="T119" fmla="*/ 152429 h 1941513"/>
                <a:gd name="T120" fmla="*/ 34667 w 2301876"/>
                <a:gd name="T121" fmla="*/ 55452 h 1941513"/>
                <a:gd name="T122" fmla="*/ 121596 w 2301876"/>
                <a:gd name="T123" fmla="*/ 2891 h 1941513"/>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Lst>
              <a:ahLst/>
              <a:cxnLst>
                <a:cxn ang="T124">
                  <a:pos x="T0" y="T1"/>
                </a:cxn>
                <a:cxn ang="T125">
                  <a:pos x="T2" y="T3"/>
                </a:cxn>
                <a:cxn ang="T126">
                  <a:pos x="T4" y="T5"/>
                </a:cxn>
                <a:cxn ang="T127">
                  <a:pos x="T6" y="T7"/>
                </a:cxn>
                <a:cxn ang="T128">
                  <a:pos x="T8" y="T9"/>
                </a:cxn>
                <a:cxn ang="T129">
                  <a:pos x="T10" y="T11"/>
                </a:cxn>
                <a:cxn ang="T130">
                  <a:pos x="T12" y="T13"/>
                </a:cxn>
                <a:cxn ang="T131">
                  <a:pos x="T14" y="T15"/>
                </a:cxn>
                <a:cxn ang="T132">
                  <a:pos x="T16" y="T17"/>
                </a:cxn>
                <a:cxn ang="T133">
                  <a:pos x="T18" y="T19"/>
                </a:cxn>
                <a:cxn ang="T134">
                  <a:pos x="T20" y="T21"/>
                </a:cxn>
                <a:cxn ang="T135">
                  <a:pos x="T22" y="T23"/>
                </a:cxn>
                <a:cxn ang="T136">
                  <a:pos x="T24" y="T25"/>
                </a:cxn>
                <a:cxn ang="T137">
                  <a:pos x="T26" y="T27"/>
                </a:cxn>
                <a:cxn ang="T138">
                  <a:pos x="T28" y="T29"/>
                </a:cxn>
                <a:cxn ang="T139">
                  <a:pos x="T30" y="T31"/>
                </a:cxn>
                <a:cxn ang="T140">
                  <a:pos x="T32" y="T33"/>
                </a:cxn>
                <a:cxn ang="T141">
                  <a:pos x="T34" y="T35"/>
                </a:cxn>
                <a:cxn ang="T142">
                  <a:pos x="T36" y="T37"/>
                </a:cxn>
                <a:cxn ang="T143">
                  <a:pos x="T38" y="T39"/>
                </a:cxn>
                <a:cxn ang="T144">
                  <a:pos x="T40" y="T41"/>
                </a:cxn>
                <a:cxn ang="T145">
                  <a:pos x="T42" y="T43"/>
                </a:cxn>
                <a:cxn ang="T146">
                  <a:pos x="T44" y="T45"/>
                </a:cxn>
                <a:cxn ang="T147">
                  <a:pos x="T46" y="T47"/>
                </a:cxn>
                <a:cxn ang="T148">
                  <a:pos x="T48" y="T49"/>
                </a:cxn>
                <a:cxn ang="T149">
                  <a:pos x="T50" y="T51"/>
                </a:cxn>
                <a:cxn ang="T150">
                  <a:pos x="T52" y="T53"/>
                </a:cxn>
                <a:cxn ang="T151">
                  <a:pos x="T54" y="T55"/>
                </a:cxn>
                <a:cxn ang="T152">
                  <a:pos x="T56" y="T57"/>
                </a:cxn>
                <a:cxn ang="T153">
                  <a:pos x="T58" y="T59"/>
                </a:cxn>
                <a:cxn ang="T154">
                  <a:pos x="T60" y="T61"/>
                </a:cxn>
                <a:cxn ang="T155">
                  <a:pos x="T62" y="T63"/>
                </a:cxn>
                <a:cxn ang="T156">
                  <a:pos x="T64" y="T65"/>
                </a:cxn>
                <a:cxn ang="T157">
                  <a:pos x="T66" y="T67"/>
                </a:cxn>
                <a:cxn ang="T158">
                  <a:pos x="T68" y="T69"/>
                </a:cxn>
                <a:cxn ang="T159">
                  <a:pos x="T70" y="T71"/>
                </a:cxn>
                <a:cxn ang="T160">
                  <a:pos x="T72" y="T73"/>
                </a:cxn>
                <a:cxn ang="T161">
                  <a:pos x="T74" y="T75"/>
                </a:cxn>
                <a:cxn ang="T162">
                  <a:pos x="T76" y="T77"/>
                </a:cxn>
                <a:cxn ang="T163">
                  <a:pos x="T78" y="T79"/>
                </a:cxn>
                <a:cxn ang="T164">
                  <a:pos x="T80" y="T81"/>
                </a:cxn>
                <a:cxn ang="T165">
                  <a:pos x="T82" y="T83"/>
                </a:cxn>
                <a:cxn ang="T166">
                  <a:pos x="T84" y="T85"/>
                </a:cxn>
                <a:cxn ang="T167">
                  <a:pos x="T86" y="T87"/>
                </a:cxn>
                <a:cxn ang="T168">
                  <a:pos x="T88" y="T89"/>
                </a:cxn>
                <a:cxn ang="T169">
                  <a:pos x="T90" y="T91"/>
                </a:cxn>
                <a:cxn ang="T170">
                  <a:pos x="T92" y="T93"/>
                </a:cxn>
                <a:cxn ang="T171">
                  <a:pos x="T94" y="T95"/>
                </a:cxn>
                <a:cxn ang="T172">
                  <a:pos x="T96" y="T97"/>
                </a:cxn>
                <a:cxn ang="T173">
                  <a:pos x="T98" y="T99"/>
                </a:cxn>
                <a:cxn ang="T174">
                  <a:pos x="T100" y="T101"/>
                </a:cxn>
                <a:cxn ang="T175">
                  <a:pos x="T102" y="T103"/>
                </a:cxn>
                <a:cxn ang="T176">
                  <a:pos x="T104" y="T105"/>
                </a:cxn>
                <a:cxn ang="T177">
                  <a:pos x="T106" y="T107"/>
                </a:cxn>
                <a:cxn ang="T178">
                  <a:pos x="T108" y="T109"/>
                </a:cxn>
                <a:cxn ang="T179">
                  <a:pos x="T110" y="T111"/>
                </a:cxn>
                <a:cxn ang="T180">
                  <a:pos x="T112" y="T113"/>
                </a:cxn>
                <a:cxn ang="T181">
                  <a:pos x="T114" y="T115"/>
                </a:cxn>
                <a:cxn ang="T182">
                  <a:pos x="T116" y="T117"/>
                </a:cxn>
                <a:cxn ang="T183">
                  <a:pos x="T118" y="T119"/>
                </a:cxn>
                <a:cxn ang="T184">
                  <a:pos x="T120" y="T121"/>
                </a:cxn>
                <a:cxn ang="T185">
                  <a:pos x="T122" y="T123"/>
                </a:cxn>
              </a:cxnLst>
              <a:rect l="0" t="0" r="r" b="b"/>
              <a:pathLst>
                <a:path w="2301876" h="1941513">
                  <a:moveTo>
                    <a:pt x="475693" y="1664563"/>
                  </a:moveTo>
                  <a:lnTo>
                    <a:pt x="471250" y="1664880"/>
                  </a:lnTo>
                  <a:lnTo>
                    <a:pt x="466490" y="1665198"/>
                  </a:lnTo>
                  <a:lnTo>
                    <a:pt x="462047" y="1665515"/>
                  </a:lnTo>
                  <a:lnTo>
                    <a:pt x="457605" y="1666468"/>
                  </a:lnTo>
                  <a:lnTo>
                    <a:pt x="453162" y="1667421"/>
                  </a:lnTo>
                  <a:lnTo>
                    <a:pt x="449354" y="1668691"/>
                  </a:lnTo>
                  <a:lnTo>
                    <a:pt x="440786" y="1671550"/>
                  </a:lnTo>
                  <a:lnTo>
                    <a:pt x="433170" y="1675679"/>
                  </a:lnTo>
                  <a:lnTo>
                    <a:pt x="425553" y="1680125"/>
                  </a:lnTo>
                  <a:lnTo>
                    <a:pt x="418572" y="1685207"/>
                  </a:lnTo>
                  <a:lnTo>
                    <a:pt x="412542" y="1691241"/>
                  </a:lnTo>
                  <a:lnTo>
                    <a:pt x="406513" y="1697276"/>
                  </a:lnTo>
                  <a:lnTo>
                    <a:pt x="401435" y="1704263"/>
                  </a:lnTo>
                  <a:lnTo>
                    <a:pt x="396993" y="1711886"/>
                  </a:lnTo>
                  <a:lnTo>
                    <a:pt x="392867" y="1719508"/>
                  </a:lnTo>
                  <a:lnTo>
                    <a:pt x="390011" y="1728083"/>
                  </a:lnTo>
                  <a:lnTo>
                    <a:pt x="388742" y="1732212"/>
                  </a:lnTo>
                  <a:lnTo>
                    <a:pt x="387790" y="1736341"/>
                  </a:lnTo>
                  <a:lnTo>
                    <a:pt x="386838" y="1740787"/>
                  </a:lnTo>
                  <a:lnTo>
                    <a:pt x="386203" y="1745552"/>
                  </a:lnTo>
                  <a:lnTo>
                    <a:pt x="385886" y="1749998"/>
                  </a:lnTo>
                  <a:lnTo>
                    <a:pt x="385886" y="1754444"/>
                  </a:lnTo>
                  <a:lnTo>
                    <a:pt x="385886" y="1759209"/>
                  </a:lnTo>
                  <a:lnTo>
                    <a:pt x="386203" y="1763655"/>
                  </a:lnTo>
                  <a:lnTo>
                    <a:pt x="386838" y="1768419"/>
                  </a:lnTo>
                  <a:lnTo>
                    <a:pt x="387790" y="1772865"/>
                  </a:lnTo>
                  <a:lnTo>
                    <a:pt x="388742" y="1776994"/>
                  </a:lnTo>
                  <a:lnTo>
                    <a:pt x="390011" y="1781441"/>
                  </a:lnTo>
                  <a:lnTo>
                    <a:pt x="392867" y="1789698"/>
                  </a:lnTo>
                  <a:lnTo>
                    <a:pt x="396993" y="1797639"/>
                  </a:lnTo>
                  <a:lnTo>
                    <a:pt x="401435" y="1804943"/>
                  </a:lnTo>
                  <a:lnTo>
                    <a:pt x="406513" y="1812248"/>
                  </a:lnTo>
                  <a:lnTo>
                    <a:pt x="412542" y="1818283"/>
                  </a:lnTo>
                  <a:lnTo>
                    <a:pt x="418572" y="1824317"/>
                  </a:lnTo>
                  <a:lnTo>
                    <a:pt x="425553" y="1829399"/>
                  </a:lnTo>
                  <a:lnTo>
                    <a:pt x="433170" y="1833845"/>
                  </a:lnTo>
                  <a:lnTo>
                    <a:pt x="440786" y="1837657"/>
                  </a:lnTo>
                  <a:lnTo>
                    <a:pt x="449354" y="1840515"/>
                  </a:lnTo>
                  <a:lnTo>
                    <a:pt x="453162" y="1842103"/>
                  </a:lnTo>
                  <a:lnTo>
                    <a:pt x="457605" y="1842738"/>
                  </a:lnTo>
                  <a:lnTo>
                    <a:pt x="462047" y="1843374"/>
                  </a:lnTo>
                  <a:lnTo>
                    <a:pt x="466490" y="1844326"/>
                  </a:lnTo>
                  <a:lnTo>
                    <a:pt x="471250" y="1844644"/>
                  </a:lnTo>
                  <a:lnTo>
                    <a:pt x="475693" y="1844644"/>
                  </a:lnTo>
                  <a:lnTo>
                    <a:pt x="784465" y="1844644"/>
                  </a:lnTo>
                  <a:lnTo>
                    <a:pt x="788908" y="1844644"/>
                  </a:lnTo>
                  <a:lnTo>
                    <a:pt x="793668" y="1844326"/>
                  </a:lnTo>
                  <a:lnTo>
                    <a:pt x="798111" y="1843374"/>
                  </a:lnTo>
                  <a:lnTo>
                    <a:pt x="802553" y="1842738"/>
                  </a:lnTo>
                  <a:lnTo>
                    <a:pt x="806996" y="1842103"/>
                  </a:lnTo>
                  <a:lnTo>
                    <a:pt x="811122" y="1840515"/>
                  </a:lnTo>
                  <a:lnTo>
                    <a:pt x="819690" y="1837657"/>
                  </a:lnTo>
                  <a:lnTo>
                    <a:pt x="827306" y="1833845"/>
                  </a:lnTo>
                  <a:lnTo>
                    <a:pt x="834605" y="1829399"/>
                  </a:lnTo>
                  <a:lnTo>
                    <a:pt x="841586" y="1824317"/>
                  </a:lnTo>
                  <a:lnTo>
                    <a:pt x="847933" y="1818283"/>
                  </a:lnTo>
                  <a:lnTo>
                    <a:pt x="853963" y="1812248"/>
                  </a:lnTo>
                  <a:lnTo>
                    <a:pt x="859040" y="1804943"/>
                  </a:lnTo>
                  <a:lnTo>
                    <a:pt x="863483" y="1797639"/>
                  </a:lnTo>
                  <a:lnTo>
                    <a:pt x="867608" y="1789698"/>
                  </a:lnTo>
                  <a:lnTo>
                    <a:pt x="870464" y="1781441"/>
                  </a:lnTo>
                  <a:lnTo>
                    <a:pt x="871734" y="1776994"/>
                  </a:lnTo>
                  <a:lnTo>
                    <a:pt x="872686" y="1772865"/>
                  </a:lnTo>
                  <a:lnTo>
                    <a:pt x="873320" y="1768419"/>
                  </a:lnTo>
                  <a:lnTo>
                    <a:pt x="873638" y="1763655"/>
                  </a:lnTo>
                  <a:lnTo>
                    <a:pt x="874272" y="1759209"/>
                  </a:lnTo>
                  <a:lnTo>
                    <a:pt x="874590" y="1754444"/>
                  </a:lnTo>
                  <a:lnTo>
                    <a:pt x="874272" y="1749998"/>
                  </a:lnTo>
                  <a:lnTo>
                    <a:pt x="873638" y="1745552"/>
                  </a:lnTo>
                  <a:lnTo>
                    <a:pt x="873320" y="1740787"/>
                  </a:lnTo>
                  <a:lnTo>
                    <a:pt x="872686" y="1736341"/>
                  </a:lnTo>
                  <a:lnTo>
                    <a:pt x="871734" y="1732212"/>
                  </a:lnTo>
                  <a:lnTo>
                    <a:pt x="870464" y="1728083"/>
                  </a:lnTo>
                  <a:lnTo>
                    <a:pt x="867608" y="1719508"/>
                  </a:lnTo>
                  <a:lnTo>
                    <a:pt x="863483" y="1711886"/>
                  </a:lnTo>
                  <a:lnTo>
                    <a:pt x="859040" y="1704263"/>
                  </a:lnTo>
                  <a:lnTo>
                    <a:pt x="853963" y="1697276"/>
                  </a:lnTo>
                  <a:lnTo>
                    <a:pt x="847933" y="1691241"/>
                  </a:lnTo>
                  <a:lnTo>
                    <a:pt x="841586" y="1685207"/>
                  </a:lnTo>
                  <a:lnTo>
                    <a:pt x="834605" y="1680125"/>
                  </a:lnTo>
                  <a:lnTo>
                    <a:pt x="827306" y="1675679"/>
                  </a:lnTo>
                  <a:lnTo>
                    <a:pt x="819690" y="1671550"/>
                  </a:lnTo>
                  <a:lnTo>
                    <a:pt x="811122" y="1668691"/>
                  </a:lnTo>
                  <a:lnTo>
                    <a:pt x="806996" y="1667421"/>
                  </a:lnTo>
                  <a:lnTo>
                    <a:pt x="802553" y="1666468"/>
                  </a:lnTo>
                  <a:lnTo>
                    <a:pt x="798111" y="1665515"/>
                  </a:lnTo>
                  <a:lnTo>
                    <a:pt x="793668" y="1665198"/>
                  </a:lnTo>
                  <a:lnTo>
                    <a:pt x="788908" y="1664880"/>
                  </a:lnTo>
                  <a:lnTo>
                    <a:pt x="784465" y="1664563"/>
                  </a:lnTo>
                  <a:lnTo>
                    <a:pt x="475693" y="1664563"/>
                  </a:lnTo>
                  <a:close/>
                  <a:moveTo>
                    <a:pt x="1670551" y="1495108"/>
                  </a:moveTo>
                  <a:lnTo>
                    <a:pt x="1662926" y="1495425"/>
                  </a:lnTo>
                  <a:lnTo>
                    <a:pt x="1655936" y="1496695"/>
                  </a:lnTo>
                  <a:lnTo>
                    <a:pt x="1648946" y="1498283"/>
                  </a:lnTo>
                  <a:lnTo>
                    <a:pt x="1642274" y="1500823"/>
                  </a:lnTo>
                  <a:lnTo>
                    <a:pt x="1636237" y="1503998"/>
                  </a:lnTo>
                  <a:lnTo>
                    <a:pt x="1629882" y="1507490"/>
                  </a:lnTo>
                  <a:lnTo>
                    <a:pt x="1624481" y="1511618"/>
                  </a:lnTo>
                  <a:lnTo>
                    <a:pt x="1619080" y="1516380"/>
                  </a:lnTo>
                  <a:lnTo>
                    <a:pt x="1614631" y="1521778"/>
                  </a:lnTo>
                  <a:lnTo>
                    <a:pt x="1610183" y="1527175"/>
                  </a:lnTo>
                  <a:lnTo>
                    <a:pt x="1606688" y="1533208"/>
                  </a:lnTo>
                  <a:lnTo>
                    <a:pt x="1603511" y="1539240"/>
                  </a:lnTo>
                  <a:lnTo>
                    <a:pt x="1601605" y="1545908"/>
                  </a:lnTo>
                  <a:lnTo>
                    <a:pt x="1599698" y="1552893"/>
                  </a:lnTo>
                  <a:lnTo>
                    <a:pt x="1598427" y="1559878"/>
                  </a:lnTo>
                  <a:lnTo>
                    <a:pt x="1598110" y="1567498"/>
                  </a:lnTo>
                  <a:lnTo>
                    <a:pt x="1598427" y="1574800"/>
                  </a:lnTo>
                  <a:lnTo>
                    <a:pt x="1599698" y="1582103"/>
                  </a:lnTo>
                  <a:lnTo>
                    <a:pt x="1601605" y="1589088"/>
                  </a:lnTo>
                  <a:lnTo>
                    <a:pt x="1603511" y="1595755"/>
                  </a:lnTo>
                  <a:lnTo>
                    <a:pt x="1606688" y="1602105"/>
                  </a:lnTo>
                  <a:lnTo>
                    <a:pt x="1610183" y="1607820"/>
                  </a:lnTo>
                  <a:lnTo>
                    <a:pt x="1614631" y="1613535"/>
                  </a:lnTo>
                  <a:lnTo>
                    <a:pt x="1619080" y="1618615"/>
                  </a:lnTo>
                  <a:lnTo>
                    <a:pt x="1624481" y="1623378"/>
                  </a:lnTo>
                  <a:lnTo>
                    <a:pt x="1629882" y="1627505"/>
                  </a:lnTo>
                  <a:lnTo>
                    <a:pt x="1636237" y="1630998"/>
                  </a:lnTo>
                  <a:lnTo>
                    <a:pt x="1642274" y="1634173"/>
                  </a:lnTo>
                  <a:lnTo>
                    <a:pt x="1648946" y="1636713"/>
                  </a:lnTo>
                  <a:lnTo>
                    <a:pt x="1655936" y="1638300"/>
                  </a:lnTo>
                  <a:lnTo>
                    <a:pt x="1662926" y="1639253"/>
                  </a:lnTo>
                  <a:lnTo>
                    <a:pt x="1670551" y="1639570"/>
                  </a:lnTo>
                  <a:lnTo>
                    <a:pt x="1918697" y="1639570"/>
                  </a:lnTo>
                  <a:lnTo>
                    <a:pt x="1926004" y="1639253"/>
                  </a:lnTo>
                  <a:lnTo>
                    <a:pt x="1933630" y="1638300"/>
                  </a:lnTo>
                  <a:lnTo>
                    <a:pt x="1940620" y="1636713"/>
                  </a:lnTo>
                  <a:lnTo>
                    <a:pt x="1947292" y="1634173"/>
                  </a:lnTo>
                  <a:lnTo>
                    <a:pt x="1953329" y="1630998"/>
                  </a:lnTo>
                  <a:lnTo>
                    <a:pt x="1959366" y="1627505"/>
                  </a:lnTo>
                  <a:lnTo>
                    <a:pt x="1964767" y="1623378"/>
                  </a:lnTo>
                  <a:lnTo>
                    <a:pt x="1970168" y="1618615"/>
                  </a:lnTo>
                  <a:lnTo>
                    <a:pt x="1974934" y="1613535"/>
                  </a:lnTo>
                  <a:lnTo>
                    <a:pt x="1979065" y="1607820"/>
                  </a:lnTo>
                  <a:lnTo>
                    <a:pt x="1982560" y="1602105"/>
                  </a:lnTo>
                  <a:lnTo>
                    <a:pt x="1985419" y="1595755"/>
                  </a:lnTo>
                  <a:lnTo>
                    <a:pt x="1988279" y="1589088"/>
                  </a:lnTo>
                  <a:lnTo>
                    <a:pt x="1989868" y="1582103"/>
                  </a:lnTo>
                  <a:lnTo>
                    <a:pt x="1991138" y="1574800"/>
                  </a:lnTo>
                  <a:lnTo>
                    <a:pt x="1991456" y="1567498"/>
                  </a:lnTo>
                  <a:lnTo>
                    <a:pt x="1991138" y="1559878"/>
                  </a:lnTo>
                  <a:lnTo>
                    <a:pt x="1989868" y="1552893"/>
                  </a:lnTo>
                  <a:lnTo>
                    <a:pt x="1988279" y="1545908"/>
                  </a:lnTo>
                  <a:lnTo>
                    <a:pt x="1985419" y="1539240"/>
                  </a:lnTo>
                  <a:lnTo>
                    <a:pt x="1982560" y="1533208"/>
                  </a:lnTo>
                  <a:lnTo>
                    <a:pt x="1979065" y="1527175"/>
                  </a:lnTo>
                  <a:lnTo>
                    <a:pt x="1974934" y="1521778"/>
                  </a:lnTo>
                  <a:lnTo>
                    <a:pt x="1970168" y="1516380"/>
                  </a:lnTo>
                  <a:lnTo>
                    <a:pt x="1964767" y="1511618"/>
                  </a:lnTo>
                  <a:lnTo>
                    <a:pt x="1959366" y="1507490"/>
                  </a:lnTo>
                  <a:lnTo>
                    <a:pt x="1953329" y="1503998"/>
                  </a:lnTo>
                  <a:lnTo>
                    <a:pt x="1947292" y="1500823"/>
                  </a:lnTo>
                  <a:lnTo>
                    <a:pt x="1940620" y="1498283"/>
                  </a:lnTo>
                  <a:lnTo>
                    <a:pt x="1933630" y="1496695"/>
                  </a:lnTo>
                  <a:lnTo>
                    <a:pt x="1926004" y="1495425"/>
                  </a:lnTo>
                  <a:lnTo>
                    <a:pt x="1918697" y="1495108"/>
                  </a:lnTo>
                  <a:lnTo>
                    <a:pt x="1670551" y="1495108"/>
                  </a:lnTo>
                  <a:close/>
                  <a:moveTo>
                    <a:pt x="1787673" y="611187"/>
                  </a:moveTo>
                  <a:lnTo>
                    <a:pt x="1794669" y="611187"/>
                  </a:lnTo>
                  <a:lnTo>
                    <a:pt x="1801665" y="611187"/>
                  </a:lnTo>
                  <a:lnTo>
                    <a:pt x="1808661" y="612140"/>
                  </a:lnTo>
                  <a:lnTo>
                    <a:pt x="1815338" y="613093"/>
                  </a:lnTo>
                  <a:lnTo>
                    <a:pt x="1822016" y="614681"/>
                  </a:lnTo>
                  <a:lnTo>
                    <a:pt x="1828694" y="616587"/>
                  </a:lnTo>
                  <a:lnTo>
                    <a:pt x="1835372" y="618810"/>
                  </a:lnTo>
                  <a:lnTo>
                    <a:pt x="1841732" y="621352"/>
                  </a:lnTo>
                  <a:lnTo>
                    <a:pt x="1847773" y="624210"/>
                  </a:lnTo>
                  <a:lnTo>
                    <a:pt x="1853815" y="627387"/>
                  </a:lnTo>
                  <a:lnTo>
                    <a:pt x="1859539" y="631198"/>
                  </a:lnTo>
                  <a:lnTo>
                    <a:pt x="1865581" y="635010"/>
                  </a:lnTo>
                  <a:lnTo>
                    <a:pt x="1870987" y="639457"/>
                  </a:lnTo>
                  <a:lnTo>
                    <a:pt x="1876393" y="643904"/>
                  </a:lnTo>
                  <a:lnTo>
                    <a:pt x="1881480" y="648986"/>
                  </a:lnTo>
                  <a:lnTo>
                    <a:pt x="1886568" y="654068"/>
                  </a:lnTo>
                  <a:lnTo>
                    <a:pt x="1891338" y="659151"/>
                  </a:lnTo>
                  <a:lnTo>
                    <a:pt x="1895790" y="665186"/>
                  </a:lnTo>
                  <a:lnTo>
                    <a:pt x="1900242" y="670903"/>
                  </a:lnTo>
                  <a:lnTo>
                    <a:pt x="1904376" y="677256"/>
                  </a:lnTo>
                  <a:lnTo>
                    <a:pt x="1908192" y="683609"/>
                  </a:lnTo>
                  <a:lnTo>
                    <a:pt x="1911690" y="690597"/>
                  </a:lnTo>
                  <a:lnTo>
                    <a:pt x="1915188" y="697267"/>
                  </a:lnTo>
                  <a:lnTo>
                    <a:pt x="1918049" y="704255"/>
                  </a:lnTo>
                  <a:lnTo>
                    <a:pt x="1920593" y="711561"/>
                  </a:lnTo>
                  <a:lnTo>
                    <a:pt x="1923137" y="718867"/>
                  </a:lnTo>
                  <a:lnTo>
                    <a:pt x="1925363" y="726808"/>
                  </a:lnTo>
                  <a:lnTo>
                    <a:pt x="1927271" y="734431"/>
                  </a:lnTo>
                  <a:lnTo>
                    <a:pt x="1928861" y="742690"/>
                  </a:lnTo>
                  <a:lnTo>
                    <a:pt x="1929815" y="750631"/>
                  </a:lnTo>
                  <a:lnTo>
                    <a:pt x="1930451" y="758889"/>
                  </a:lnTo>
                  <a:lnTo>
                    <a:pt x="1931405" y="767466"/>
                  </a:lnTo>
                  <a:lnTo>
                    <a:pt x="1931405" y="775724"/>
                  </a:lnTo>
                  <a:lnTo>
                    <a:pt x="1931723" y="784301"/>
                  </a:lnTo>
                  <a:lnTo>
                    <a:pt x="1932359" y="791924"/>
                  </a:lnTo>
                  <a:lnTo>
                    <a:pt x="1933313" y="799865"/>
                  </a:lnTo>
                  <a:lnTo>
                    <a:pt x="1934585" y="806853"/>
                  </a:lnTo>
                  <a:lnTo>
                    <a:pt x="1936175" y="813206"/>
                  </a:lnTo>
                  <a:lnTo>
                    <a:pt x="1938401" y="819241"/>
                  </a:lnTo>
                  <a:lnTo>
                    <a:pt x="1940627" y="824958"/>
                  </a:lnTo>
                  <a:lnTo>
                    <a:pt x="1943171" y="830041"/>
                  </a:lnTo>
                  <a:lnTo>
                    <a:pt x="1945715" y="834805"/>
                  </a:lnTo>
                  <a:lnTo>
                    <a:pt x="1948576" y="839252"/>
                  </a:lnTo>
                  <a:lnTo>
                    <a:pt x="1951756" y="843381"/>
                  </a:lnTo>
                  <a:lnTo>
                    <a:pt x="1954936" y="846875"/>
                  </a:lnTo>
                  <a:lnTo>
                    <a:pt x="1958116" y="850687"/>
                  </a:lnTo>
                  <a:lnTo>
                    <a:pt x="1961614" y="853546"/>
                  </a:lnTo>
                  <a:lnTo>
                    <a:pt x="1965430" y="856087"/>
                  </a:lnTo>
                  <a:lnTo>
                    <a:pt x="1968610" y="858946"/>
                  </a:lnTo>
                  <a:lnTo>
                    <a:pt x="1975606" y="862757"/>
                  </a:lnTo>
                  <a:lnTo>
                    <a:pt x="1982284" y="866251"/>
                  </a:lnTo>
                  <a:lnTo>
                    <a:pt x="1988643" y="868475"/>
                  </a:lnTo>
                  <a:lnTo>
                    <a:pt x="1994049" y="869745"/>
                  </a:lnTo>
                  <a:lnTo>
                    <a:pt x="1998819" y="871016"/>
                  </a:lnTo>
                  <a:lnTo>
                    <a:pt x="2002635" y="871334"/>
                  </a:lnTo>
                  <a:lnTo>
                    <a:pt x="2005815" y="871651"/>
                  </a:lnTo>
                  <a:lnTo>
                    <a:pt x="2005815" y="932320"/>
                  </a:lnTo>
                  <a:lnTo>
                    <a:pt x="1841096" y="932320"/>
                  </a:lnTo>
                  <a:lnTo>
                    <a:pt x="1841096" y="997119"/>
                  </a:lnTo>
                  <a:lnTo>
                    <a:pt x="1853815" y="999025"/>
                  </a:lnTo>
                  <a:lnTo>
                    <a:pt x="1865899" y="1001566"/>
                  </a:lnTo>
                  <a:lnTo>
                    <a:pt x="1877983" y="1004107"/>
                  </a:lnTo>
                  <a:lnTo>
                    <a:pt x="1890066" y="1007601"/>
                  </a:lnTo>
                  <a:lnTo>
                    <a:pt x="1901514" y="1011095"/>
                  </a:lnTo>
                  <a:lnTo>
                    <a:pt x="1912962" y="1015224"/>
                  </a:lnTo>
                  <a:lnTo>
                    <a:pt x="1923773" y="1019354"/>
                  </a:lnTo>
                  <a:lnTo>
                    <a:pt x="1934903" y="1024118"/>
                  </a:lnTo>
                  <a:lnTo>
                    <a:pt x="1945715" y="1029200"/>
                  </a:lnTo>
                  <a:lnTo>
                    <a:pt x="1956208" y="1034918"/>
                  </a:lnTo>
                  <a:lnTo>
                    <a:pt x="1966384" y="1040635"/>
                  </a:lnTo>
                  <a:lnTo>
                    <a:pt x="1976242" y="1046988"/>
                  </a:lnTo>
                  <a:lnTo>
                    <a:pt x="1986099" y="1053659"/>
                  </a:lnTo>
                  <a:lnTo>
                    <a:pt x="1995321" y="1060329"/>
                  </a:lnTo>
                  <a:lnTo>
                    <a:pt x="2003907" y="1067635"/>
                  </a:lnTo>
                  <a:lnTo>
                    <a:pt x="2012811" y="1074940"/>
                  </a:lnTo>
                  <a:lnTo>
                    <a:pt x="2021396" y="1082881"/>
                  </a:lnTo>
                  <a:lnTo>
                    <a:pt x="2029028" y="1090822"/>
                  </a:lnTo>
                  <a:lnTo>
                    <a:pt x="2036978" y="1099081"/>
                  </a:lnTo>
                  <a:lnTo>
                    <a:pt x="2044292" y="1107975"/>
                  </a:lnTo>
                  <a:lnTo>
                    <a:pt x="2051288" y="1116551"/>
                  </a:lnTo>
                  <a:lnTo>
                    <a:pt x="2057965" y="1125445"/>
                  </a:lnTo>
                  <a:lnTo>
                    <a:pt x="2064325" y="1135292"/>
                  </a:lnTo>
                  <a:lnTo>
                    <a:pt x="2069731" y="1144821"/>
                  </a:lnTo>
                  <a:lnTo>
                    <a:pt x="2075455" y="1154350"/>
                  </a:lnTo>
                  <a:lnTo>
                    <a:pt x="2080225" y="1164515"/>
                  </a:lnTo>
                  <a:lnTo>
                    <a:pt x="2084995" y="1174679"/>
                  </a:lnTo>
                  <a:lnTo>
                    <a:pt x="2089128" y="1185161"/>
                  </a:lnTo>
                  <a:lnTo>
                    <a:pt x="2092626" y="1195643"/>
                  </a:lnTo>
                  <a:lnTo>
                    <a:pt x="2095488" y="1206761"/>
                  </a:lnTo>
                  <a:lnTo>
                    <a:pt x="2098668" y="1217560"/>
                  </a:lnTo>
                  <a:lnTo>
                    <a:pt x="2100894" y="1228995"/>
                  </a:lnTo>
                  <a:lnTo>
                    <a:pt x="2103438" y="1336675"/>
                  </a:lnTo>
                  <a:lnTo>
                    <a:pt x="1485900" y="1336675"/>
                  </a:lnTo>
                  <a:lnTo>
                    <a:pt x="1488444" y="1228995"/>
                  </a:lnTo>
                  <a:lnTo>
                    <a:pt x="1490670" y="1217560"/>
                  </a:lnTo>
                  <a:lnTo>
                    <a:pt x="1493214" y="1206761"/>
                  </a:lnTo>
                  <a:lnTo>
                    <a:pt x="1496712" y="1195643"/>
                  </a:lnTo>
                  <a:lnTo>
                    <a:pt x="1500210" y="1185161"/>
                  </a:lnTo>
                  <a:lnTo>
                    <a:pt x="1504343" y="1174679"/>
                  </a:lnTo>
                  <a:lnTo>
                    <a:pt x="1508795" y="1164515"/>
                  </a:lnTo>
                  <a:lnTo>
                    <a:pt x="1513565" y="1154350"/>
                  </a:lnTo>
                  <a:lnTo>
                    <a:pt x="1519289" y="1144821"/>
                  </a:lnTo>
                  <a:lnTo>
                    <a:pt x="1525013" y="1135292"/>
                  </a:lnTo>
                  <a:lnTo>
                    <a:pt x="1531055" y="1125763"/>
                  </a:lnTo>
                  <a:lnTo>
                    <a:pt x="1537732" y="1116551"/>
                  </a:lnTo>
                  <a:lnTo>
                    <a:pt x="1544728" y="1107975"/>
                  </a:lnTo>
                  <a:lnTo>
                    <a:pt x="1552042" y="1099081"/>
                  </a:lnTo>
                  <a:lnTo>
                    <a:pt x="1559674" y="1090822"/>
                  </a:lnTo>
                  <a:lnTo>
                    <a:pt x="1567942" y="1082881"/>
                  </a:lnTo>
                  <a:lnTo>
                    <a:pt x="1576209" y="1074940"/>
                  </a:lnTo>
                  <a:lnTo>
                    <a:pt x="1584795" y="1067635"/>
                  </a:lnTo>
                  <a:lnTo>
                    <a:pt x="1593699" y="1060329"/>
                  </a:lnTo>
                  <a:lnTo>
                    <a:pt x="1603239" y="1053659"/>
                  </a:lnTo>
                  <a:lnTo>
                    <a:pt x="1613096" y="1046988"/>
                  </a:lnTo>
                  <a:lnTo>
                    <a:pt x="1622954" y="1040635"/>
                  </a:lnTo>
                  <a:lnTo>
                    <a:pt x="1632812" y="1034918"/>
                  </a:lnTo>
                  <a:lnTo>
                    <a:pt x="1643305" y="1029200"/>
                  </a:lnTo>
                  <a:lnTo>
                    <a:pt x="1654117" y="1024118"/>
                  </a:lnTo>
                  <a:lnTo>
                    <a:pt x="1664929" y="1019671"/>
                  </a:lnTo>
                  <a:lnTo>
                    <a:pt x="1676058" y="1015224"/>
                  </a:lnTo>
                  <a:lnTo>
                    <a:pt x="1687506" y="1011095"/>
                  </a:lnTo>
                  <a:lnTo>
                    <a:pt x="1699272" y="1007601"/>
                  </a:lnTo>
                  <a:lnTo>
                    <a:pt x="1711355" y="1004107"/>
                  </a:lnTo>
                  <a:lnTo>
                    <a:pt x="1723439" y="1001566"/>
                  </a:lnTo>
                  <a:lnTo>
                    <a:pt x="1735523" y="999025"/>
                  </a:lnTo>
                  <a:lnTo>
                    <a:pt x="1747924" y="997119"/>
                  </a:lnTo>
                  <a:lnTo>
                    <a:pt x="1747924" y="932320"/>
                  </a:lnTo>
                  <a:lnTo>
                    <a:pt x="1583205" y="932320"/>
                  </a:lnTo>
                  <a:lnTo>
                    <a:pt x="1583205" y="871651"/>
                  </a:lnTo>
                  <a:lnTo>
                    <a:pt x="1586385" y="871334"/>
                  </a:lnTo>
                  <a:lnTo>
                    <a:pt x="1590201" y="870698"/>
                  </a:lnTo>
                  <a:lnTo>
                    <a:pt x="1594971" y="869110"/>
                  </a:lnTo>
                  <a:lnTo>
                    <a:pt x="1600377" y="867204"/>
                  </a:lnTo>
                  <a:lnTo>
                    <a:pt x="1606736" y="864663"/>
                  </a:lnTo>
                  <a:lnTo>
                    <a:pt x="1613414" y="861487"/>
                  </a:lnTo>
                  <a:lnTo>
                    <a:pt x="1620410" y="857358"/>
                  </a:lnTo>
                  <a:lnTo>
                    <a:pt x="1624226" y="854816"/>
                  </a:lnTo>
                  <a:lnTo>
                    <a:pt x="1627406" y="851958"/>
                  </a:lnTo>
                  <a:lnTo>
                    <a:pt x="1630586" y="848464"/>
                  </a:lnTo>
                  <a:lnTo>
                    <a:pt x="1634084" y="845287"/>
                  </a:lnTo>
                  <a:lnTo>
                    <a:pt x="1637264" y="841476"/>
                  </a:lnTo>
                  <a:lnTo>
                    <a:pt x="1640444" y="837346"/>
                  </a:lnTo>
                  <a:lnTo>
                    <a:pt x="1643305" y="832899"/>
                  </a:lnTo>
                  <a:lnTo>
                    <a:pt x="1646167" y="828135"/>
                  </a:lnTo>
                  <a:lnTo>
                    <a:pt x="1648393" y="823052"/>
                  </a:lnTo>
                  <a:lnTo>
                    <a:pt x="1650619" y="817653"/>
                  </a:lnTo>
                  <a:lnTo>
                    <a:pt x="1652845" y="811617"/>
                  </a:lnTo>
                  <a:lnTo>
                    <a:pt x="1654435" y="805265"/>
                  </a:lnTo>
                  <a:lnTo>
                    <a:pt x="1655707" y="798594"/>
                  </a:lnTo>
                  <a:lnTo>
                    <a:pt x="1656979" y="791289"/>
                  </a:lnTo>
                  <a:lnTo>
                    <a:pt x="1657297" y="783983"/>
                  </a:lnTo>
                  <a:lnTo>
                    <a:pt x="1657615" y="775724"/>
                  </a:lnTo>
                  <a:lnTo>
                    <a:pt x="1657933" y="767466"/>
                  </a:lnTo>
                  <a:lnTo>
                    <a:pt x="1658569" y="758889"/>
                  </a:lnTo>
                  <a:lnTo>
                    <a:pt x="1659205" y="750631"/>
                  </a:lnTo>
                  <a:lnTo>
                    <a:pt x="1660477" y="742690"/>
                  </a:lnTo>
                  <a:lnTo>
                    <a:pt x="1662067" y="734431"/>
                  </a:lnTo>
                  <a:lnTo>
                    <a:pt x="1663975" y="726808"/>
                  </a:lnTo>
                  <a:lnTo>
                    <a:pt x="1666201" y="718867"/>
                  </a:lnTo>
                  <a:lnTo>
                    <a:pt x="1668427" y="711561"/>
                  </a:lnTo>
                  <a:lnTo>
                    <a:pt x="1671289" y="704255"/>
                  </a:lnTo>
                  <a:lnTo>
                    <a:pt x="1674151" y="697267"/>
                  </a:lnTo>
                  <a:lnTo>
                    <a:pt x="1677648" y="690597"/>
                  </a:lnTo>
                  <a:lnTo>
                    <a:pt x="1680828" y="683609"/>
                  </a:lnTo>
                  <a:lnTo>
                    <a:pt x="1684962" y="677256"/>
                  </a:lnTo>
                  <a:lnTo>
                    <a:pt x="1689096" y="670903"/>
                  </a:lnTo>
                  <a:lnTo>
                    <a:pt x="1693230" y="665186"/>
                  </a:lnTo>
                  <a:lnTo>
                    <a:pt x="1698000" y="659151"/>
                  </a:lnTo>
                  <a:lnTo>
                    <a:pt x="1702770" y="654068"/>
                  </a:lnTo>
                  <a:lnTo>
                    <a:pt x="1707540" y="648986"/>
                  </a:lnTo>
                  <a:lnTo>
                    <a:pt x="1712627" y="643904"/>
                  </a:lnTo>
                  <a:lnTo>
                    <a:pt x="1718351" y="639457"/>
                  </a:lnTo>
                  <a:lnTo>
                    <a:pt x="1723757" y="635010"/>
                  </a:lnTo>
                  <a:lnTo>
                    <a:pt x="1729163" y="631198"/>
                  </a:lnTo>
                  <a:lnTo>
                    <a:pt x="1735205" y="627387"/>
                  </a:lnTo>
                  <a:lnTo>
                    <a:pt x="1741565" y="624210"/>
                  </a:lnTo>
                  <a:lnTo>
                    <a:pt x="1747288" y="621352"/>
                  </a:lnTo>
                  <a:lnTo>
                    <a:pt x="1753966" y="618810"/>
                  </a:lnTo>
                  <a:lnTo>
                    <a:pt x="1760326" y="616587"/>
                  </a:lnTo>
                  <a:lnTo>
                    <a:pt x="1767004" y="614681"/>
                  </a:lnTo>
                  <a:lnTo>
                    <a:pt x="1773682" y="613093"/>
                  </a:lnTo>
                  <a:lnTo>
                    <a:pt x="1780677" y="612140"/>
                  </a:lnTo>
                  <a:lnTo>
                    <a:pt x="1787673" y="611187"/>
                  </a:lnTo>
                  <a:close/>
                  <a:moveTo>
                    <a:pt x="630238" y="565150"/>
                  </a:moveTo>
                  <a:lnTo>
                    <a:pt x="639136" y="565468"/>
                  </a:lnTo>
                  <a:lnTo>
                    <a:pt x="647397" y="566420"/>
                  </a:lnTo>
                  <a:lnTo>
                    <a:pt x="655977" y="567372"/>
                  </a:lnTo>
                  <a:lnTo>
                    <a:pt x="664557" y="569276"/>
                  </a:lnTo>
                  <a:lnTo>
                    <a:pt x="672501" y="571498"/>
                  </a:lnTo>
                  <a:lnTo>
                    <a:pt x="680762" y="574354"/>
                  </a:lnTo>
                  <a:lnTo>
                    <a:pt x="689024" y="577211"/>
                  </a:lnTo>
                  <a:lnTo>
                    <a:pt x="696333" y="581020"/>
                  </a:lnTo>
                  <a:lnTo>
                    <a:pt x="703959" y="585463"/>
                  </a:lnTo>
                  <a:lnTo>
                    <a:pt x="711268" y="589907"/>
                  </a:lnTo>
                  <a:lnTo>
                    <a:pt x="718258" y="594667"/>
                  </a:lnTo>
                  <a:lnTo>
                    <a:pt x="725249" y="600063"/>
                  </a:lnTo>
                  <a:lnTo>
                    <a:pt x="731922" y="605776"/>
                  </a:lnTo>
                  <a:lnTo>
                    <a:pt x="738278" y="611489"/>
                  </a:lnTo>
                  <a:lnTo>
                    <a:pt x="744633" y="618154"/>
                  </a:lnTo>
                  <a:lnTo>
                    <a:pt x="750353" y="624820"/>
                  </a:lnTo>
                  <a:lnTo>
                    <a:pt x="756072" y="632437"/>
                  </a:lnTo>
                  <a:lnTo>
                    <a:pt x="761474" y="639737"/>
                  </a:lnTo>
                  <a:lnTo>
                    <a:pt x="766241" y="647354"/>
                  </a:lnTo>
                  <a:lnTo>
                    <a:pt x="771007" y="655289"/>
                  </a:lnTo>
                  <a:lnTo>
                    <a:pt x="775456" y="663541"/>
                  </a:lnTo>
                  <a:lnTo>
                    <a:pt x="779587" y="672111"/>
                  </a:lnTo>
                  <a:lnTo>
                    <a:pt x="783400" y="680998"/>
                  </a:lnTo>
                  <a:lnTo>
                    <a:pt x="786895" y="690202"/>
                  </a:lnTo>
                  <a:lnTo>
                    <a:pt x="790073" y="699406"/>
                  </a:lnTo>
                  <a:lnTo>
                    <a:pt x="792615" y="708611"/>
                  </a:lnTo>
                  <a:lnTo>
                    <a:pt x="794839" y="718450"/>
                  </a:lnTo>
                  <a:lnTo>
                    <a:pt x="796746" y="728606"/>
                  </a:lnTo>
                  <a:lnTo>
                    <a:pt x="798017" y="738445"/>
                  </a:lnTo>
                  <a:lnTo>
                    <a:pt x="799288" y="748919"/>
                  </a:lnTo>
                  <a:lnTo>
                    <a:pt x="799923" y="759076"/>
                  </a:lnTo>
                  <a:lnTo>
                    <a:pt x="800241" y="769550"/>
                  </a:lnTo>
                  <a:lnTo>
                    <a:pt x="799923" y="777802"/>
                  </a:lnTo>
                  <a:lnTo>
                    <a:pt x="799606" y="786054"/>
                  </a:lnTo>
                  <a:lnTo>
                    <a:pt x="798970" y="793989"/>
                  </a:lnTo>
                  <a:lnTo>
                    <a:pt x="798017" y="801923"/>
                  </a:lnTo>
                  <a:lnTo>
                    <a:pt x="797064" y="809541"/>
                  </a:lnTo>
                  <a:lnTo>
                    <a:pt x="795475" y="817476"/>
                  </a:lnTo>
                  <a:lnTo>
                    <a:pt x="793568" y="825093"/>
                  </a:lnTo>
                  <a:lnTo>
                    <a:pt x="791979" y="832710"/>
                  </a:lnTo>
                  <a:lnTo>
                    <a:pt x="789755" y="840328"/>
                  </a:lnTo>
                  <a:lnTo>
                    <a:pt x="787531" y="847310"/>
                  </a:lnTo>
                  <a:lnTo>
                    <a:pt x="784671" y="854293"/>
                  </a:lnTo>
                  <a:lnTo>
                    <a:pt x="781811" y="861276"/>
                  </a:lnTo>
                  <a:lnTo>
                    <a:pt x="778951" y="868258"/>
                  </a:lnTo>
                  <a:lnTo>
                    <a:pt x="775456" y="874923"/>
                  </a:lnTo>
                  <a:lnTo>
                    <a:pt x="772278" y="880954"/>
                  </a:lnTo>
                  <a:lnTo>
                    <a:pt x="768465" y="887619"/>
                  </a:lnTo>
                  <a:lnTo>
                    <a:pt x="764970" y="893649"/>
                  </a:lnTo>
                  <a:lnTo>
                    <a:pt x="760839" y="899680"/>
                  </a:lnTo>
                  <a:lnTo>
                    <a:pt x="756708" y="905393"/>
                  </a:lnTo>
                  <a:lnTo>
                    <a:pt x="752259" y="911106"/>
                  </a:lnTo>
                  <a:lnTo>
                    <a:pt x="747810" y="916501"/>
                  </a:lnTo>
                  <a:lnTo>
                    <a:pt x="743044" y="921580"/>
                  </a:lnTo>
                  <a:lnTo>
                    <a:pt x="738278" y="926341"/>
                  </a:lnTo>
                  <a:lnTo>
                    <a:pt x="733193" y="931101"/>
                  </a:lnTo>
                  <a:lnTo>
                    <a:pt x="728109" y="936180"/>
                  </a:lnTo>
                  <a:lnTo>
                    <a:pt x="722707" y="939988"/>
                  </a:lnTo>
                  <a:lnTo>
                    <a:pt x="717305" y="944114"/>
                  </a:lnTo>
                  <a:lnTo>
                    <a:pt x="711903" y="948241"/>
                  </a:lnTo>
                  <a:lnTo>
                    <a:pt x="706183" y="951414"/>
                  </a:lnTo>
                  <a:lnTo>
                    <a:pt x="700464" y="954906"/>
                  </a:lnTo>
                  <a:lnTo>
                    <a:pt x="694426" y="958080"/>
                  </a:lnTo>
                  <a:lnTo>
                    <a:pt x="688071" y="960619"/>
                  </a:lnTo>
                  <a:lnTo>
                    <a:pt x="688071" y="1044727"/>
                  </a:lnTo>
                  <a:lnTo>
                    <a:pt x="703641" y="1047266"/>
                  </a:lnTo>
                  <a:lnTo>
                    <a:pt x="718894" y="1050440"/>
                  </a:lnTo>
                  <a:lnTo>
                    <a:pt x="733829" y="1053614"/>
                  </a:lnTo>
                  <a:lnTo>
                    <a:pt x="748764" y="1057740"/>
                  </a:lnTo>
                  <a:lnTo>
                    <a:pt x="763063" y="1062184"/>
                  </a:lnTo>
                  <a:lnTo>
                    <a:pt x="777045" y="1066945"/>
                  </a:lnTo>
                  <a:lnTo>
                    <a:pt x="791026" y="1072340"/>
                  </a:lnTo>
                  <a:lnTo>
                    <a:pt x="804690" y="1078371"/>
                  </a:lnTo>
                  <a:lnTo>
                    <a:pt x="818036" y="1085036"/>
                  </a:lnTo>
                  <a:lnTo>
                    <a:pt x="831064" y="1091701"/>
                  </a:lnTo>
                  <a:lnTo>
                    <a:pt x="843775" y="1099001"/>
                  </a:lnTo>
                  <a:lnTo>
                    <a:pt x="856167" y="1106618"/>
                  </a:lnTo>
                  <a:lnTo>
                    <a:pt x="867925" y="1114871"/>
                  </a:lnTo>
                  <a:lnTo>
                    <a:pt x="879682" y="1123440"/>
                  </a:lnTo>
                  <a:lnTo>
                    <a:pt x="890804" y="1132010"/>
                  </a:lnTo>
                  <a:lnTo>
                    <a:pt x="901925" y="1141214"/>
                  </a:lnTo>
                  <a:lnTo>
                    <a:pt x="912094" y="1151370"/>
                  </a:lnTo>
                  <a:lnTo>
                    <a:pt x="921944" y="1161210"/>
                  </a:lnTo>
                  <a:lnTo>
                    <a:pt x="931795" y="1171683"/>
                  </a:lnTo>
                  <a:lnTo>
                    <a:pt x="940692" y="1182157"/>
                  </a:lnTo>
                  <a:lnTo>
                    <a:pt x="949272" y="1193266"/>
                  </a:lnTo>
                  <a:lnTo>
                    <a:pt x="957534" y="1204692"/>
                  </a:lnTo>
                  <a:lnTo>
                    <a:pt x="965160" y="1216118"/>
                  </a:lnTo>
                  <a:lnTo>
                    <a:pt x="972151" y="1227862"/>
                  </a:lnTo>
                  <a:lnTo>
                    <a:pt x="979142" y="1240557"/>
                  </a:lnTo>
                  <a:lnTo>
                    <a:pt x="985179" y="1252618"/>
                  </a:lnTo>
                  <a:lnTo>
                    <a:pt x="991217" y="1265631"/>
                  </a:lnTo>
                  <a:lnTo>
                    <a:pt x="995983" y="1278327"/>
                  </a:lnTo>
                  <a:lnTo>
                    <a:pt x="1000749" y="1291657"/>
                  </a:lnTo>
                  <a:lnTo>
                    <a:pt x="1004880" y="1304988"/>
                  </a:lnTo>
                  <a:lnTo>
                    <a:pt x="1008058" y="1318635"/>
                  </a:lnTo>
                  <a:lnTo>
                    <a:pt x="1010600" y="1332600"/>
                  </a:lnTo>
                  <a:lnTo>
                    <a:pt x="1014413" y="1484313"/>
                  </a:lnTo>
                  <a:lnTo>
                    <a:pt x="246063" y="1484313"/>
                  </a:lnTo>
                  <a:lnTo>
                    <a:pt x="249876" y="1332600"/>
                  </a:lnTo>
                  <a:lnTo>
                    <a:pt x="252419" y="1318635"/>
                  </a:lnTo>
                  <a:lnTo>
                    <a:pt x="255596" y="1304988"/>
                  </a:lnTo>
                  <a:lnTo>
                    <a:pt x="259727" y="1291657"/>
                  </a:lnTo>
                  <a:lnTo>
                    <a:pt x="264176" y="1278327"/>
                  </a:lnTo>
                  <a:lnTo>
                    <a:pt x="269260" y="1265631"/>
                  </a:lnTo>
                  <a:lnTo>
                    <a:pt x="275297" y="1252618"/>
                  </a:lnTo>
                  <a:lnTo>
                    <a:pt x="281017" y="1240557"/>
                  </a:lnTo>
                  <a:lnTo>
                    <a:pt x="288008" y="1227862"/>
                  </a:lnTo>
                  <a:lnTo>
                    <a:pt x="294999" y="1216118"/>
                  </a:lnTo>
                  <a:lnTo>
                    <a:pt x="302943" y="1204692"/>
                  </a:lnTo>
                  <a:lnTo>
                    <a:pt x="310887" y="1193266"/>
                  </a:lnTo>
                  <a:lnTo>
                    <a:pt x="319784" y="1182157"/>
                  </a:lnTo>
                  <a:lnTo>
                    <a:pt x="328682" y="1171683"/>
                  </a:lnTo>
                  <a:lnTo>
                    <a:pt x="338214" y="1161210"/>
                  </a:lnTo>
                  <a:lnTo>
                    <a:pt x="348383" y="1151370"/>
                  </a:lnTo>
                  <a:lnTo>
                    <a:pt x="358869" y="1141214"/>
                  </a:lnTo>
                  <a:lnTo>
                    <a:pt x="369673" y="1132010"/>
                  </a:lnTo>
                  <a:lnTo>
                    <a:pt x="380795" y="1123440"/>
                  </a:lnTo>
                  <a:lnTo>
                    <a:pt x="392552" y="1114871"/>
                  </a:lnTo>
                  <a:lnTo>
                    <a:pt x="404309" y="1106618"/>
                  </a:lnTo>
                  <a:lnTo>
                    <a:pt x="417020" y="1099001"/>
                  </a:lnTo>
                  <a:lnTo>
                    <a:pt x="429412" y="1091701"/>
                  </a:lnTo>
                  <a:lnTo>
                    <a:pt x="442441" y="1085036"/>
                  </a:lnTo>
                  <a:lnTo>
                    <a:pt x="455787" y="1078371"/>
                  </a:lnTo>
                  <a:lnTo>
                    <a:pt x="469450" y="1072340"/>
                  </a:lnTo>
                  <a:lnTo>
                    <a:pt x="483432" y="1066945"/>
                  </a:lnTo>
                  <a:lnTo>
                    <a:pt x="497413" y="1062184"/>
                  </a:lnTo>
                  <a:lnTo>
                    <a:pt x="511713" y="1057740"/>
                  </a:lnTo>
                  <a:lnTo>
                    <a:pt x="526648" y="1053614"/>
                  </a:lnTo>
                  <a:lnTo>
                    <a:pt x="541582" y="1050440"/>
                  </a:lnTo>
                  <a:lnTo>
                    <a:pt x="556835" y="1047266"/>
                  </a:lnTo>
                  <a:lnTo>
                    <a:pt x="571770" y="1044727"/>
                  </a:lnTo>
                  <a:lnTo>
                    <a:pt x="571770" y="960619"/>
                  </a:lnTo>
                  <a:lnTo>
                    <a:pt x="566050" y="958080"/>
                  </a:lnTo>
                  <a:lnTo>
                    <a:pt x="560013" y="954906"/>
                  </a:lnTo>
                  <a:lnTo>
                    <a:pt x="554293" y="951414"/>
                  </a:lnTo>
                  <a:lnTo>
                    <a:pt x="548573" y="948241"/>
                  </a:lnTo>
                  <a:lnTo>
                    <a:pt x="543171" y="944114"/>
                  </a:lnTo>
                  <a:lnTo>
                    <a:pt x="537452" y="939988"/>
                  </a:lnTo>
                  <a:lnTo>
                    <a:pt x="532367" y="935545"/>
                  </a:lnTo>
                  <a:lnTo>
                    <a:pt x="527283" y="931101"/>
                  </a:lnTo>
                  <a:lnTo>
                    <a:pt x="522199" y="926341"/>
                  </a:lnTo>
                  <a:lnTo>
                    <a:pt x="517433" y="921580"/>
                  </a:lnTo>
                  <a:lnTo>
                    <a:pt x="512348" y="916501"/>
                  </a:lnTo>
                  <a:lnTo>
                    <a:pt x="507900" y="911106"/>
                  </a:lnTo>
                  <a:lnTo>
                    <a:pt x="503769" y="905393"/>
                  </a:lnTo>
                  <a:lnTo>
                    <a:pt x="499638" y="899680"/>
                  </a:lnTo>
                  <a:lnTo>
                    <a:pt x="495507" y="893649"/>
                  </a:lnTo>
                  <a:lnTo>
                    <a:pt x="491694" y="887302"/>
                  </a:lnTo>
                  <a:lnTo>
                    <a:pt x="488198" y="880954"/>
                  </a:lnTo>
                  <a:lnTo>
                    <a:pt x="484385" y="874923"/>
                  </a:lnTo>
                  <a:lnTo>
                    <a:pt x="481525" y="868258"/>
                  </a:lnTo>
                  <a:lnTo>
                    <a:pt x="478665" y="861276"/>
                  </a:lnTo>
                  <a:lnTo>
                    <a:pt x="475488" y="854293"/>
                  </a:lnTo>
                  <a:lnTo>
                    <a:pt x="472946" y="847310"/>
                  </a:lnTo>
                  <a:lnTo>
                    <a:pt x="470404" y="839693"/>
                  </a:lnTo>
                  <a:lnTo>
                    <a:pt x="468497" y="832393"/>
                  </a:lnTo>
                  <a:lnTo>
                    <a:pt x="466273" y="825093"/>
                  </a:lnTo>
                  <a:lnTo>
                    <a:pt x="465002" y="817476"/>
                  </a:lnTo>
                  <a:lnTo>
                    <a:pt x="463413" y="809541"/>
                  </a:lnTo>
                  <a:lnTo>
                    <a:pt x="462142" y="801923"/>
                  </a:lnTo>
                  <a:lnTo>
                    <a:pt x="461189" y="793989"/>
                  </a:lnTo>
                  <a:lnTo>
                    <a:pt x="460871" y="786054"/>
                  </a:lnTo>
                  <a:lnTo>
                    <a:pt x="460235" y="777802"/>
                  </a:lnTo>
                  <a:lnTo>
                    <a:pt x="460235" y="769550"/>
                  </a:lnTo>
                  <a:lnTo>
                    <a:pt x="460553" y="759076"/>
                  </a:lnTo>
                  <a:lnTo>
                    <a:pt x="460871" y="748919"/>
                  </a:lnTo>
                  <a:lnTo>
                    <a:pt x="461824" y="738445"/>
                  </a:lnTo>
                  <a:lnTo>
                    <a:pt x="463413" y="728606"/>
                  </a:lnTo>
                  <a:lnTo>
                    <a:pt x="465637" y="718450"/>
                  </a:lnTo>
                  <a:lnTo>
                    <a:pt x="467862" y="708611"/>
                  </a:lnTo>
                  <a:lnTo>
                    <a:pt x="470404" y="699406"/>
                  </a:lnTo>
                  <a:lnTo>
                    <a:pt x="473264" y="690202"/>
                  </a:lnTo>
                  <a:lnTo>
                    <a:pt x="477077" y="680998"/>
                  </a:lnTo>
                  <a:lnTo>
                    <a:pt x="480890" y="672111"/>
                  </a:lnTo>
                  <a:lnTo>
                    <a:pt x="484703" y="663541"/>
                  </a:lnTo>
                  <a:lnTo>
                    <a:pt x="489152" y="655289"/>
                  </a:lnTo>
                  <a:lnTo>
                    <a:pt x="493918" y="647354"/>
                  </a:lnTo>
                  <a:lnTo>
                    <a:pt x="498685" y="639737"/>
                  </a:lnTo>
                  <a:lnTo>
                    <a:pt x="504404" y="632437"/>
                  </a:lnTo>
                  <a:lnTo>
                    <a:pt x="509806" y="624820"/>
                  </a:lnTo>
                  <a:lnTo>
                    <a:pt x="515844" y="618154"/>
                  </a:lnTo>
                  <a:lnTo>
                    <a:pt x="522199" y="611489"/>
                  </a:lnTo>
                  <a:lnTo>
                    <a:pt x="528236" y="605776"/>
                  </a:lnTo>
                  <a:lnTo>
                    <a:pt x="534909" y="600063"/>
                  </a:lnTo>
                  <a:lnTo>
                    <a:pt x="541900" y="594667"/>
                  </a:lnTo>
                  <a:lnTo>
                    <a:pt x="548891" y="589907"/>
                  </a:lnTo>
                  <a:lnTo>
                    <a:pt x="556517" y="585463"/>
                  </a:lnTo>
                  <a:lnTo>
                    <a:pt x="564144" y="581020"/>
                  </a:lnTo>
                  <a:lnTo>
                    <a:pt x="571770" y="577211"/>
                  </a:lnTo>
                  <a:lnTo>
                    <a:pt x="579714" y="574354"/>
                  </a:lnTo>
                  <a:lnTo>
                    <a:pt x="587658" y="571498"/>
                  </a:lnTo>
                  <a:lnTo>
                    <a:pt x="595920" y="569276"/>
                  </a:lnTo>
                  <a:lnTo>
                    <a:pt x="604499" y="567372"/>
                  </a:lnTo>
                  <a:lnTo>
                    <a:pt x="612761" y="566420"/>
                  </a:lnTo>
                  <a:lnTo>
                    <a:pt x="621659" y="565468"/>
                  </a:lnTo>
                  <a:lnTo>
                    <a:pt x="630238" y="565150"/>
                  </a:lnTo>
                  <a:close/>
                  <a:moveTo>
                    <a:pt x="181836" y="158167"/>
                  </a:moveTo>
                  <a:lnTo>
                    <a:pt x="178980" y="158484"/>
                  </a:lnTo>
                  <a:lnTo>
                    <a:pt x="176441" y="159119"/>
                  </a:lnTo>
                  <a:lnTo>
                    <a:pt x="173902" y="160390"/>
                  </a:lnTo>
                  <a:lnTo>
                    <a:pt x="171681" y="161343"/>
                  </a:lnTo>
                  <a:lnTo>
                    <a:pt x="169459" y="162613"/>
                  </a:lnTo>
                  <a:lnTo>
                    <a:pt x="167238" y="163884"/>
                  </a:lnTo>
                  <a:lnTo>
                    <a:pt x="165651" y="165789"/>
                  </a:lnTo>
                  <a:lnTo>
                    <a:pt x="164065" y="167695"/>
                  </a:lnTo>
                  <a:lnTo>
                    <a:pt x="162478" y="169918"/>
                  </a:lnTo>
                  <a:lnTo>
                    <a:pt x="161209" y="171824"/>
                  </a:lnTo>
                  <a:lnTo>
                    <a:pt x="159939" y="174364"/>
                  </a:lnTo>
                  <a:lnTo>
                    <a:pt x="159305" y="176588"/>
                  </a:lnTo>
                  <a:lnTo>
                    <a:pt x="158352" y="179128"/>
                  </a:lnTo>
                  <a:lnTo>
                    <a:pt x="158035" y="181669"/>
                  </a:lnTo>
                  <a:lnTo>
                    <a:pt x="157718" y="184210"/>
                  </a:lnTo>
                  <a:lnTo>
                    <a:pt x="157718" y="1440334"/>
                  </a:lnTo>
                  <a:lnTo>
                    <a:pt x="158352" y="1447639"/>
                  </a:lnTo>
                  <a:lnTo>
                    <a:pt x="159622" y="1454944"/>
                  </a:lnTo>
                  <a:lnTo>
                    <a:pt x="161526" y="1463202"/>
                  </a:lnTo>
                  <a:lnTo>
                    <a:pt x="164065" y="1471142"/>
                  </a:lnTo>
                  <a:lnTo>
                    <a:pt x="167238" y="1479717"/>
                  </a:lnTo>
                  <a:lnTo>
                    <a:pt x="171363" y="1488610"/>
                  </a:lnTo>
                  <a:lnTo>
                    <a:pt x="175806" y="1497185"/>
                  </a:lnTo>
                  <a:lnTo>
                    <a:pt x="181201" y="1506078"/>
                  </a:lnTo>
                  <a:lnTo>
                    <a:pt x="187230" y="1514336"/>
                  </a:lnTo>
                  <a:lnTo>
                    <a:pt x="193577" y="1522594"/>
                  </a:lnTo>
                  <a:lnTo>
                    <a:pt x="200876" y="1530534"/>
                  </a:lnTo>
                  <a:lnTo>
                    <a:pt x="208492" y="1538156"/>
                  </a:lnTo>
                  <a:lnTo>
                    <a:pt x="216743" y="1545143"/>
                  </a:lnTo>
                  <a:lnTo>
                    <a:pt x="225629" y="1551178"/>
                  </a:lnTo>
                  <a:lnTo>
                    <a:pt x="230389" y="1554354"/>
                  </a:lnTo>
                  <a:lnTo>
                    <a:pt x="235149" y="1557212"/>
                  </a:lnTo>
                  <a:lnTo>
                    <a:pt x="239909" y="1559753"/>
                  </a:lnTo>
                  <a:lnTo>
                    <a:pt x="244669" y="1561976"/>
                  </a:lnTo>
                  <a:lnTo>
                    <a:pt x="1018979" y="1561976"/>
                  </a:lnTo>
                  <a:lnTo>
                    <a:pt x="1018979" y="1559436"/>
                  </a:lnTo>
                  <a:lnTo>
                    <a:pt x="1028182" y="1554354"/>
                  </a:lnTo>
                  <a:lnTo>
                    <a:pt x="1037068" y="1548637"/>
                  </a:lnTo>
                  <a:lnTo>
                    <a:pt x="1045636" y="1542603"/>
                  </a:lnTo>
                  <a:lnTo>
                    <a:pt x="1053252" y="1535298"/>
                  </a:lnTo>
                  <a:lnTo>
                    <a:pt x="1060551" y="1527993"/>
                  </a:lnTo>
                  <a:lnTo>
                    <a:pt x="1067532" y="1520370"/>
                  </a:lnTo>
                  <a:lnTo>
                    <a:pt x="1073879" y="1512113"/>
                  </a:lnTo>
                  <a:lnTo>
                    <a:pt x="1079908" y="1504173"/>
                  </a:lnTo>
                  <a:lnTo>
                    <a:pt x="1084986" y="1495597"/>
                  </a:lnTo>
                  <a:lnTo>
                    <a:pt x="1089429" y="1487022"/>
                  </a:lnTo>
                  <a:lnTo>
                    <a:pt x="1093554" y="1479082"/>
                  </a:lnTo>
                  <a:lnTo>
                    <a:pt x="1096728" y="1470507"/>
                  </a:lnTo>
                  <a:lnTo>
                    <a:pt x="1099266" y="1462884"/>
                  </a:lnTo>
                  <a:lnTo>
                    <a:pt x="1101170" y="1454626"/>
                  </a:lnTo>
                  <a:lnTo>
                    <a:pt x="1102122" y="1447321"/>
                  </a:lnTo>
                  <a:lnTo>
                    <a:pt x="1102757" y="1440334"/>
                  </a:lnTo>
                  <a:lnTo>
                    <a:pt x="1102757" y="184210"/>
                  </a:lnTo>
                  <a:lnTo>
                    <a:pt x="1102122" y="181669"/>
                  </a:lnTo>
                  <a:lnTo>
                    <a:pt x="1101805" y="179128"/>
                  </a:lnTo>
                  <a:lnTo>
                    <a:pt x="1101170" y="176588"/>
                  </a:lnTo>
                  <a:lnTo>
                    <a:pt x="1100536" y="174364"/>
                  </a:lnTo>
                  <a:lnTo>
                    <a:pt x="1099266" y="171824"/>
                  </a:lnTo>
                  <a:lnTo>
                    <a:pt x="1097997" y="169918"/>
                  </a:lnTo>
                  <a:lnTo>
                    <a:pt x="1096410" y="167695"/>
                  </a:lnTo>
                  <a:lnTo>
                    <a:pt x="1094824" y="165789"/>
                  </a:lnTo>
                  <a:lnTo>
                    <a:pt x="1092919" y="163884"/>
                  </a:lnTo>
                  <a:lnTo>
                    <a:pt x="1090698" y="162613"/>
                  </a:lnTo>
                  <a:lnTo>
                    <a:pt x="1088794" y="161343"/>
                  </a:lnTo>
                  <a:lnTo>
                    <a:pt x="1086573" y="160390"/>
                  </a:lnTo>
                  <a:lnTo>
                    <a:pt x="1083716" y="159119"/>
                  </a:lnTo>
                  <a:lnTo>
                    <a:pt x="1081178" y="158484"/>
                  </a:lnTo>
                  <a:lnTo>
                    <a:pt x="1078639" y="158167"/>
                  </a:lnTo>
                  <a:lnTo>
                    <a:pt x="1076100" y="158167"/>
                  </a:lnTo>
                  <a:lnTo>
                    <a:pt x="184374" y="158167"/>
                  </a:lnTo>
                  <a:lnTo>
                    <a:pt x="181836" y="158167"/>
                  </a:lnTo>
                  <a:close/>
                  <a:moveTo>
                    <a:pt x="1414463" y="157162"/>
                  </a:moveTo>
                  <a:lnTo>
                    <a:pt x="2153497" y="157162"/>
                  </a:lnTo>
                  <a:lnTo>
                    <a:pt x="2161123" y="157162"/>
                  </a:lnTo>
                  <a:lnTo>
                    <a:pt x="2169066" y="158114"/>
                  </a:lnTo>
                  <a:lnTo>
                    <a:pt x="2176374" y="158749"/>
                  </a:lnTo>
                  <a:lnTo>
                    <a:pt x="2183364" y="160337"/>
                  </a:lnTo>
                  <a:lnTo>
                    <a:pt x="2190671" y="161924"/>
                  </a:lnTo>
                  <a:lnTo>
                    <a:pt x="2197661" y="163829"/>
                  </a:lnTo>
                  <a:lnTo>
                    <a:pt x="2204651" y="166052"/>
                  </a:lnTo>
                  <a:lnTo>
                    <a:pt x="2211324" y="168909"/>
                  </a:lnTo>
                  <a:lnTo>
                    <a:pt x="2217996" y="172084"/>
                  </a:lnTo>
                  <a:lnTo>
                    <a:pt x="2224350" y="174942"/>
                  </a:lnTo>
                  <a:lnTo>
                    <a:pt x="2230387" y="178752"/>
                  </a:lnTo>
                  <a:lnTo>
                    <a:pt x="2236424" y="182562"/>
                  </a:lnTo>
                  <a:lnTo>
                    <a:pt x="2242461" y="186689"/>
                  </a:lnTo>
                  <a:lnTo>
                    <a:pt x="2247862" y="191134"/>
                  </a:lnTo>
                  <a:lnTo>
                    <a:pt x="2253264" y="195579"/>
                  </a:lnTo>
                  <a:lnTo>
                    <a:pt x="2258665" y="200659"/>
                  </a:lnTo>
                  <a:lnTo>
                    <a:pt x="2263431" y="206057"/>
                  </a:lnTo>
                  <a:lnTo>
                    <a:pt x="2268197" y="211137"/>
                  </a:lnTo>
                  <a:lnTo>
                    <a:pt x="2272645" y="216852"/>
                  </a:lnTo>
                  <a:lnTo>
                    <a:pt x="2276776" y="222567"/>
                  </a:lnTo>
                  <a:lnTo>
                    <a:pt x="2280270" y="228917"/>
                  </a:lnTo>
                  <a:lnTo>
                    <a:pt x="2284083" y="234949"/>
                  </a:lnTo>
                  <a:lnTo>
                    <a:pt x="2287261" y="241299"/>
                  </a:lnTo>
                  <a:lnTo>
                    <a:pt x="2290438" y="247967"/>
                  </a:lnTo>
                  <a:lnTo>
                    <a:pt x="2292980" y="254634"/>
                  </a:lnTo>
                  <a:lnTo>
                    <a:pt x="2295204" y="261619"/>
                  </a:lnTo>
                  <a:lnTo>
                    <a:pt x="2297428" y="268604"/>
                  </a:lnTo>
                  <a:lnTo>
                    <a:pt x="2298699" y="275589"/>
                  </a:lnTo>
                  <a:lnTo>
                    <a:pt x="2300287" y="282892"/>
                  </a:lnTo>
                  <a:lnTo>
                    <a:pt x="2300923" y="290512"/>
                  </a:lnTo>
                  <a:lnTo>
                    <a:pt x="2301876" y="297814"/>
                  </a:lnTo>
                  <a:lnTo>
                    <a:pt x="2301876" y="305434"/>
                  </a:lnTo>
                  <a:lnTo>
                    <a:pt x="2301876" y="1484630"/>
                  </a:lnTo>
                  <a:lnTo>
                    <a:pt x="2301876" y="1497013"/>
                  </a:lnTo>
                  <a:lnTo>
                    <a:pt x="2300923" y="1509078"/>
                  </a:lnTo>
                  <a:lnTo>
                    <a:pt x="2299652" y="1521143"/>
                  </a:lnTo>
                  <a:lnTo>
                    <a:pt x="2298063" y="1533208"/>
                  </a:lnTo>
                  <a:lnTo>
                    <a:pt x="2295839" y="1544638"/>
                  </a:lnTo>
                  <a:lnTo>
                    <a:pt x="2292980" y="1555433"/>
                  </a:lnTo>
                  <a:lnTo>
                    <a:pt x="2289802" y="1566545"/>
                  </a:lnTo>
                  <a:lnTo>
                    <a:pt x="2285990" y="1577340"/>
                  </a:lnTo>
                  <a:lnTo>
                    <a:pt x="2281859" y="1587500"/>
                  </a:lnTo>
                  <a:lnTo>
                    <a:pt x="2277093" y="1597660"/>
                  </a:lnTo>
                  <a:lnTo>
                    <a:pt x="2271374" y="1607503"/>
                  </a:lnTo>
                  <a:lnTo>
                    <a:pt x="2265655" y="1616710"/>
                  </a:lnTo>
                  <a:lnTo>
                    <a:pt x="2259300" y="1625918"/>
                  </a:lnTo>
                  <a:lnTo>
                    <a:pt x="2252310" y="1634808"/>
                  </a:lnTo>
                  <a:lnTo>
                    <a:pt x="2244685" y="1643063"/>
                  </a:lnTo>
                  <a:lnTo>
                    <a:pt x="2236424" y="1651000"/>
                  </a:lnTo>
                  <a:lnTo>
                    <a:pt x="2227846" y="1658938"/>
                  </a:lnTo>
                  <a:lnTo>
                    <a:pt x="2218631" y="1665923"/>
                  </a:lnTo>
                  <a:lnTo>
                    <a:pt x="2208782" y="1672908"/>
                  </a:lnTo>
                  <a:lnTo>
                    <a:pt x="2198297" y="1678940"/>
                  </a:lnTo>
                  <a:lnTo>
                    <a:pt x="2187494" y="1684973"/>
                  </a:lnTo>
                  <a:lnTo>
                    <a:pt x="2176056" y="1690370"/>
                  </a:lnTo>
                  <a:lnTo>
                    <a:pt x="2163664" y="1695450"/>
                  </a:lnTo>
                  <a:lnTo>
                    <a:pt x="2150955" y="1700213"/>
                  </a:lnTo>
                  <a:lnTo>
                    <a:pt x="2137611" y="1704023"/>
                  </a:lnTo>
                  <a:lnTo>
                    <a:pt x="2123631" y="1707515"/>
                  </a:lnTo>
                  <a:lnTo>
                    <a:pt x="2108698" y="1710373"/>
                  </a:lnTo>
                  <a:lnTo>
                    <a:pt x="2093764" y="1712913"/>
                  </a:lnTo>
                  <a:lnTo>
                    <a:pt x="2077878" y="1715135"/>
                  </a:lnTo>
                  <a:lnTo>
                    <a:pt x="2061038" y="1716405"/>
                  </a:lnTo>
                  <a:lnTo>
                    <a:pt x="2044199" y="1717358"/>
                  </a:lnTo>
                  <a:lnTo>
                    <a:pt x="2026406" y="1717675"/>
                  </a:lnTo>
                  <a:lnTo>
                    <a:pt x="1563159" y="1717675"/>
                  </a:lnTo>
                  <a:lnTo>
                    <a:pt x="1551721" y="1717358"/>
                  </a:lnTo>
                  <a:lnTo>
                    <a:pt x="1540601" y="1716723"/>
                  </a:lnTo>
                  <a:lnTo>
                    <a:pt x="1529163" y="1715453"/>
                  </a:lnTo>
                  <a:lnTo>
                    <a:pt x="1518042" y="1714500"/>
                  </a:lnTo>
                  <a:lnTo>
                    <a:pt x="1506922" y="1712913"/>
                  </a:lnTo>
                  <a:lnTo>
                    <a:pt x="1495801" y="1710690"/>
                  </a:lnTo>
                  <a:lnTo>
                    <a:pt x="1485634" y="1709103"/>
                  </a:lnTo>
                  <a:lnTo>
                    <a:pt x="1475149" y="1706880"/>
                  </a:lnTo>
                  <a:lnTo>
                    <a:pt x="1456085" y="1701800"/>
                  </a:lnTo>
                  <a:lnTo>
                    <a:pt x="1439246" y="1697038"/>
                  </a:lnTo>
                  <a:lnTo>
                    <a:pt x="1424948" y="1692593"/>
                  </a:lnTo>
                  <a:lnTo>
                    <a:pt x="1414463" y="1688783"/>
                  </a:lnTo>
                  <a:lnTo>
                    <a:pt x="1414463" y="1342708"/>
                  </a:lnTo>
                  <a:lnTo>
                    <a:pt x="1416687" y="1347470"/>
                  </a:lnTo>
                  <a:lnTo>
                    <a:pt x="1419229" y="1352233"/>
                  </a:lnTo>
                  <a:lnTo>
                    <a:pt x="1422088" y="1357630"/>
                  </a:lnTo>
                  <a:lnTo>
                    <a:pt x="1425583" y="1362393"/>
                  </a:lnTo>
                  <a:lnTo>
                    <a:pt x="1429078" y="1367473"/>
                  </a:lnTo>
                  <a:lnTo>
                    <a:pt x="1433209" y="1372235"/>
                  </a:lnTo>
                  <a:lnTo>
                    <a:pt x="1437657" y="1376998"/>
                  </a:lnTo>
                  <a:lnTo>
                    <a:pt x="1442105" y="1381760"/>
                  </a:lnTo>
                  <a:lnTo>
                    <a:pt x="1446871" y="1386523"/>
                  </a:lnTo>
                  <a:lnTo>
                    <a:pt x="1451637" y="1390968"/>
                  </a:lnTo>
                  <a:lnTo>
                    <a:pt x="1456721" y="1395413"/>
                  </a:lnTo>
                  <a:lnTo>
                    <a:pt x="1462440" y="1399540"/>
                  </a:lnTo>
                  <a:lnTo>
                    <a:pt x="1467523" y="1403350"/>
                  </a:lnTo>
                  <a:lnTo>
                    <a:pt x="1472925" y="1406525"/>
                  </a:lnTo>
                  <a:lnTo>
                    <a:pt x="1478644" y="1410018"/>
                  </a:lnTo>
                  <a:lnTo>
                    <a:pt x="1484045" y="1412558"/>
                  </a:lnTo>
                  <a:lnTo>
                    <a:pt x="1484045" y="1413510"/>
                  </a:lnTo>
                  <a:lnTo>
                    <a:pt x="2108062" y="1413510"/>
                  </a:lnTo>
                  <a:lnTo>
                    <a:pt x="2108062" y="1410335"/>
                  </a:lnTo>
                  <a:lnTo>
                    <a:pt x="2115370" y="1406208"/>
                  </a:lnTo>
                  <a:lnTo>
                    <a:pt x="2122360" y="1401763"/>
                  </a:lnTo>
                  <a:lnTo>
                    <a:pt x="2129032" y="1396683"/>
                  </a:lnTo>
                  <a:lnTo>
                    <a:pt x="2135387" y="1390968"/>
                  </a:lnTo>
                  <a:lnTo>
                    <a:pt x="2141106" y="1385253"/>
                  </a:lnTo>
                  <a:lnTo>
                    <a:pt x="2146825" y="1378903"/>
                  </a:lnTo>
                  <a:lnTo>
                    <a:pt x="2151909" y="1372235"/>
                  </a:lnTo>
                  <a:lnTo>
                    <a:pt x="2156357" y="1365568"/>
                  </a:lnTo>
                  <a:lnTo>
                    <a:pt x="2160805" y="1358900"/>
                  </a:lnTo>
                  <a:lnTo>
                    <a:pt x="2163982" y="1352233"/>
                  </a:lnTo>
                  <a:lnTo>
                    <a:pt x="2167477" y="1345883"/>
                  </a:lnTo>
                  <a:lnTo>
                    <a:pt x="2170019" y="1339215"/>
                  </a:lnTo>
                  <a:lnTo>
                    <a:pt x="2172243" y="1332865"/>
                  </a:lnTo>
                  <a:lnTo>
                    <a:pt x="2173832" y="1326515"/>
                  </a:lnTo>
                  <a:lnTo>
                    <a:pt x="2174467" y="1320800"/>
                  </a:lnTo>
                  <a:lnTo>
                    <a:pt x="2174785" y="1315085"/>
                  </a:lnTo>
                  <a:lnTo>
                    <a:pt x="2174785" y="305434"/>
                  </a:lnTo>
                  <a:lnTo>
                    <a:pt x="2174467" y="301307"/>
                  </a:lnTo>
                  <a:lnTo>
                    <a:pt x="2172879" y="297497"/>
                  </a:lnTo>
                  <a:lnTo>
                    <a:pt x="2171290" y="293687"/>
                  </a:lnTo>
                  <a:lnTo>
                    <a:pt x="2168430" y="290829"/>
                  </a:lnTo>
                  <a:lnTo>
                    <a:pt x="2165571" y="288289"/>
                  </a:lnTo>
                  <a:lnTo>
                    <a:pt x="2162076" y="286067"/>
                  </a:lnTo>
                  <a:lnTo>
                    <a:pt x="2157945" y="284797"/>
                  </a:lnTo>
                  <a:lnTo>
                    <a:pt x="2153497" y="284479"/>
                  </a:lnTo>
                  <a:lnTo>
                    <a:pt x="1414463" y="284479"/>
                  </a:lnTo>
                  <a:lnTo>
                    <a:pt x="1414463" y="157162"/>
                  </a:lnTo>
                  <a:close/>
                  <a:moveTo>
                    <a:pt x="184374" y="0"/>
                  </a:moveTo>
                  <a:lnTo>
                    <a:pt x="1076100" y="0"/>
                  </a:lnTo>
                  <a:lnTo>
                    <a:pt x="1085621" y="317"/>
                  </a:lnTo>
                  <a:lnTo>
                    <a:pt x="1094824" y="953"/>
                  </a:lnTo>
                  <a:lnTo>
                    <a:pt x="1104026" y="1905"/>
                  </a:lnTo>
                  <a:lnTo>
                    <a:pt x="1113229" y="3494"/>
                  </a:lnTo>
                  <a:lnTo>
                    <a:pt x="1122115" y="5717"/>
                  </a:lnTo>
                  <a:lnTo>
                    <a:pt x="1131000" y="8258"/>
                  </a:lnTo>
                  <a:lnTo>
                    <a:pt x="1139568" y="11434"/>
                  </a:lnTo>
                  <a:lnTo>
                    <a:pt x="1147502" y="14610"/>
                  </a:lnTo>
                  <a:lnTo>
                    <a:pt x="1156070" y="18421"/>
                  </a:lnTo>
                  <a:lnTo>
                    <a:pt x="1163686" y="22232"/>
                  </a:lnTo>
                  <a:lnTo>
                    <a:pt x="1171620" y="26679"/>
                  </a:lnTo>
                  <a:lnTo>
                    <a:pt x="1178919" y="31443"/>
                  </a:lnTo>
                  <a:lnTo>
                    <a:pt x="1186217" y="36842"/>
                  </a:lnTo>
                  <a:lnTo>
                    <a:pt x="1193199" y="42241"/>
                  </a:lnTo>
                  <a:lnTo>
                    <a:pt x="1199863" y="47640"/>
                  </a:lnTo>
                  <a:lnTo>
                    <a:pt x="1206210" y="53993"/>
                  </a:lnTo>
                  <a:lnTo>
                    <a:pt x="1212557" y="60345"/>
                  </a:lnTo>
                  <a:lnTo>
                    <a:pt x="1218269" y="67014"/>
                  </a:lnTo>
                  <a:lnTo>
                    <a:pt x="1223981" y="74002"/>
                  </a:lnTo>
                  <a:lnTo>
                    <a:pt x="1229058" y="81306"/>
                  </a:lnTo>
                  <a:lnTo>
                    <a:pt x="1233818" y="88611"/>
                  </a:lnTo>
                  <a:lnTo>
                    <a:pt x="1238261" y="96551"/>
                  </a:lnTo>
                  <a:lnTo>
                    <a:pt x="1242387" y="104492"/>
                  </a:lnTo>
                  <a:lnTo>
                    <a:pt x="1245877" y="112749"/>
                  </a:lnTo>
                  <a:lnTo>
                    <a:pt x="1249368" y="121325"/>
                  </a:lnTo>
                  <a:lnTo>
                    <a:pt x="1252224" y="129582"/>
                  </a:lnTo>
                  <a:lnTo>
                    <a:pt x="1254446" y="138475"/>
                  </a:lnTo>
                  <a:lnTo>
                    <a:pt x="1256667" y="147368"/>
                  </a:lnTo>
                  <a:lnTo>
                    <a:pt x="1258254" y="156261"/>
                  </a:lnTo>
                  <a:lnTo>
                    <a:pt x="1259523" y="165472"/>
                  </a:lnTo>
                  <a:lnTo>
                    <a:pt x="1259840" y="175000"/>
                  </a:lnTo>
                  <a:lnTo>
                    <a:pt x="1260475" y="184210"/>
                  </a:lnTo>
                  <a:lnTo>
                    <a:pt x="1260475" y="1651541"/>
                  </a:lnTo>
                  <a:lnTo>
                    <a:pt x="1259840" y="1667103"/>
                  </a:lnTo>
                  <a:lnTo>
                    <a:pt x="1259206" y="1682348"/>
                  </a:lnTo>
                  <a:lnTo>
                    <a:pt x="1257936" y="1696958"/>
                  </a:lnTo>
                  <a:lnTo>
                    <a:pt x="1255715" y="1711886"/>
                  </a:lnTo>
                  <a:lnTo>
                    <a:pt x="1252542" y="1725860"/>
                  </a:lnTo>
                  <a:lnTo>
                    <a:pt x="1249368" y="1739835"/>
                  </a:lnTo>
                  <a:lnTo>
                    <a:pt x="1245243" y="1753492"/>
                  </a:lnTo>
                  <a:lnTo>
                    <a:pt x="1240483" y="1766831"/>
                  </a:lnTo>
                  <a:lnTo>
                    <a:pt x="1235405" y="1779535"/>
                  </a:lnTo>
                  <a:lnTo>
                    <a:pt x="1229376" y="1792239"/>
                  </a:lnTo>
                  <a:lnTo>
                    <a:pt x="1222712" y="1804308"/>
                  </a:lnTo>
                  <a:lnTo>
                    <a:pt x="1215413" y="1816060"/>
                  </a:lnTo>
                  <a:lnTo>
                    <a:pt x="1207162" y="1827493"/>
                  </a:lnTo>
                  <a:lnTo>
                    <a:pt x="1198594" y="1838292"/>
                  </a:lnTo>
                  <a:lnTo>
                    <a:pt x="1189391" y="1848773"/>
                  </a:lnTo>
                  <a:lnTo>
                    <a:pt x="1179236" y="1858619"/>
                  </a:lnTo>
                  <a:lnTo>
                    <a:pt x="1168129" y="1868147"/>
                  </a:lnTo>
                  <a:lnTo>
                    <a:pt x="1156705" y="1877040"/>
                  </a:lnTo>
                  <a:lnTo>
                    <a:pt x="1144646" y="1885615"/>
                  </a:lnTo>
                  <a:lnTo>
                    <a:pt x="1131635" y="1893555"/>
                  </a:lnTo>
                  <a:lnTo>
                    <a:pt x="1117989" y="1900860"/>
                  </a:lnTo>
                  <a:lnTo>
                    <a:pt x="1103709" y="1907530"/>
                  </a:lnTo>
                  <a:lnTo>
                    <a:pt x="1088794" y="1913882"/>
                  </a:lnTo>
                  <a:lnTo>
                    <a:pt x="1072927" y="1919599"/>
                  </a:lnTo>
                  <a:lnTo>
                    <a:pt x="1056108" y="1924680"/>
                  </a:lnTo>
                  <a:lnTo>
                    <a:pt x="1038654" y="1929127"/>
                  </a:lnTo>
                  <a:lnTo>
                    <a:pt x="1020566" y="1932620"/>
                  </a:lnTo>
                  <a:lnTo>
                    <a:pt x="1001526" y="1936114"/>
                  </a:lnTo>
                  <a:lnTo>
                    <a:pt x="981851" y="1938337"/>
                  </a:lnTo>
                  <a:lnTo>
                    <a:pt x="961541" y="1940243"/>
                  </a:lnTo>
                  <a:lnTo>
                    <a:pt x="940279" y="1941196"/>
                  </a:lnTo>
                  <a:lnTo>
                    <a:pt x="918065" y="1941513"/>
                  </a:lnTo>
                  <a:lnTo>
                    <a:pt x="342410" y="1941513"/>
                  </a:lnTo>
                  <a:lnTo>
                    <a:pt x="321148" y="1941196"/>
                  </a:lnTo>
                  <a:lnTo>
                    <a:pt x="300839" y="1940243"/>
                  </a:lnTo>
                  <a:lnTo>
                    <a:pt x="280846" y="1938337"/>
                  </a:lnTo>
                  <a:lnTo>
                    <a:pt x="261806" y="1936114"/>
                  </a:lnTo>
                  <a:lnTo>
                    <a:pt x="242765" y="1932938"/>
                  </a:lnTo>
                  <a:lnTo>
                    <a:pt x="225311" y="1929444"/>
                  </a:lnTo>
                  <a:lnTo>
                    <a:pt x="208175" y="1924998"/>
                  </a:lnTo>
                  <a:lnTo>
                    <a:pt x="191673" y="1920234"/>
                  </a:lnTo>
                  <a:lnTo>
                    <a:pt x="175806" y="1914517"/>
                  </a:lnTo>
                  <a:lnTo>
                    <a:pt x="160574" y="1908800"/>
                  </a:lnTo>
                  <a:lnTo>
                    <a:pt x="146294" y="1902130"/>
                  </a:lnTo>
                  <a:lnTo>
                    <a:pt x="132648" y="1894825"/>
                  </a:lnTo>
                  <a:lnTo>
                    <a:pt x="119954" y="1886885"/>
                  </a:lnTo>
                  <a:lnTo>
                    <a:pt x="107261" y="1878628"/>
                  </a:lnTo>
                  <a:lnTo>
                    <a:pt x="95836" y="1869735"/>
                  </a:lnTo>
                  <a:lnTo>
                    <a:pt x="84730" y="1860524"/>
                  </a:lnTo>
                  <a:lnTo>
                    <a:pt x="74575" y="1850361"/>
                  </a:lnTo>
                  <a:lnTo>
                    <a:pt x="64737" y="1840198"/>
                  </a:lnTo>
                  <a:lnTo>
                    <a:pt x="55534" y="1829399"/>
                  </a:lnTo>
                  <a:lnTo>
                    <a:pt x="47601" y="1817965"/>
                  </a:lnTo>
                  <a:lnTo>
                    <a:pt x="39985" y="1806532"/>
                  </a:lnTo>
                  <a:lnTo>
                    <a:pt x="32686" y="1794463"/>
                  </a:lnTo>
                  <a:lnTo>
                    <a:pt x="26656" y="1781758"/>
                  </a:lnTo>
                  <a:lnTo>
                    <a:pt x="20944" y="1768419"/>
                  </a:lnTo>
                  <a:lnTo>
                    <a:pt x="16184" y="1755397"/>
                  </a:lnTo>
                  <a:lnTo>
                    <a:pt x="11741" y="1741740"/>
                  </a:lnTo>
                  <a:lnTo>
                    <a:pt x="8251" y="1727131"/>
                  </a:lnTo>
                  <a:lnTo>
                    <a:pt x="5077" y="1712838"/>
                  </a:lnTo>
                  <a:lnTo>
                    <a:pt x="2856" y="1698229"/>
                  </a:lnTo>
                  <a:lnTo>
                    <a:pt x="1269" y="1682984"/>
                  </a:lnTo>
                  <a:lnTo>
                    <a:pt x="317" y="1667421"/>
                  </a:lnTo>
                  <a:lnTo>
                    <a:pt x="0" y="1651541"/>
                  </a:lnTo>
                  <a:lnTo>
                    <a:pt x="0" y="184210"/>
                  </a:lnTo>
                  <a:lnTo>
                    <a:pt x="0" y="175000"/>
                  </a:lnTo>
                  <a:lnTo>
                    <a:pt x="634" y="165472"/>
                  </a:lnTo>
                  <a:lnTo>
                    <a:pt x="1904" y="156261"/>
                  </a:lnTo>
                  <a:lnTo>
                    <a:pt x="3808" y="147368"/>
                  </a:lnTo>
                  <a:lnTo>
                    <a:pt x="6029" y="138475"/>
                  </a:lnTo>
                  <a:lnTo>
                    <a:pt x="8251" y="129582"/>
                  </a:lnTo>
                  <a:lnTo>
                    <a:pt x="11107" y="121325"/>
                  </a:lnTo>
                  <a:lnTo>
                    <a:pt x="14280" y="112749"/>
                  </a:lnTo>
                  <a:lnTo>
                    <a:pt x="18088" y="104492"/>
                  </a:lnTo>
                  <a:lnTo>
                    <a:pt x="22214" y="96551"/>
                  </a:lnTo>
                  <a:lnTo>
                    <a:pt x="26656" y="88611"/>
                  </a:lnTo>
                  <a:lnTo>
                    <a:pt x="31416" y="81306"/>
                  </a:lnTo>
                  <a:lnTo>
                    <a:pt x="36494" y="74002"/>
                  </a:lnTo>
                  <a:lnTo>
                    <a:pt x="41889" y="67014"/>
                  </a:lnTo>
                  <a:lnTo>
                    <a:pt x="47918" y="60345"/>
                  </a:lnTo>
                  <a:lnTo>
                    <a:pt x="53948" y="53993"/>
                  </a:lnTo>
                  <a:lnTo>
                    <a:pt x="60612" y="47640"/>
                  </a:lnTo>
                  <a:lnTo>
                    <a:pt x="66959" y="42241"/>
                  </a:lnTo>
                  <a:lnTo>
                    <a:pt x="74257" y="36842"/>
                  </a:lnTo>
                  <a:lnTo>
                    <a:pt x="81556" y="31443"/>
                  </a:lnTo>
                  <a:lnTo>
                    <a:pt x="88855" y="26679"/>
                  </a:lnTo>
                  <a:lnTo>
                    <a:pt x="96471" y="22232"/>
                  </a:lnTo>
                  <a:lnTo>
                    <a:pt x="104405" y="18421"/>
                  </a:lnTo>
                  <a:lnTo>
                    <a:pt x="112338" y="14610"/>
                  </a:lnTo>
                  <a:lnTo>
                    <a:pt x="120906" y="11434"/>
                  </a:lnTo>
                  <a:lnTo>
                    <a:pt x="129475" y="8258"/>
                  </a:lnTo>
                  <a:lnTo>
                    <a:pt x="138360" y="5717"/>
                  </a:lnTo>
                  <a:lnTo>
                    <a:pt x="146928" y="3494"/>
                  </a:lnTo>
                  <a:lnTo>
                    <a:pt x="156131" y="1905"/>
                  </a:lnTo>
                  <a:lnTo>
                    <a:pt x="165651" y="953"/>
                  </a:lnTo>
                  <a:lnTo>
                    <a:pt x="174854" y="317"/>
                  </a:lnTo>
                  <a:lnTo>
                    <a:pt x="184374" y="0"/>
                  </a:lnTo>
                  <a:close/>
                </a:path>
              </a:pathLst>
            </a:custGeom>
            <a:solidFill>
              <a:schemeClr val="accent2"/>
            </a:solidFill>
            <a:ln>
              <a:noFill/>
            </a:ln>
            <a:extLst/>
          </p:spPr>
          <p:txBody>
            <a:bodyPr anchor="ctr">
              <a:scene3d>
                <a:camera prst="orthographicFront"/>
                <a:lightRig rig="threePt" dir="t"/>
              </a:scene3d>
              <a:sp3d>
                <a:contourClr>
                  <a:srgbClr val="FFFFFF"/>
                </a:contourClr>
              </a:sp3d>
            </a:bodyP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srgbClr val="FFFFFF"/>
                </a:solidFill>
                <a:effectLst/>
                <a:uLnTx/>
                <a:uFillTx/>
                <a:latin typeface="微软雅黑"/>
                <a:ea typeface="微软雅黑"/>
                <a:cs typeface="+mn-cs"/>
              </a:endParaRPr>
            </a:p>
          </p:txBody>
        </p:sp>
      </p:grpSp>
      <p:sp>
        <p:nvSpPr>
          <p:cNvPr id="20" name="TextBox 18"/>
          <p:cNvSpPr txBox="1"/>
          <p:nvPr/>
        </p:nvSpPr>
        <p:spPr>
          <a:xfrm>
            <a:off x="1455919" y="1205869"/>
            <a:ext cx="1036867" cy="215444"/>
          </a:xfrm>
          <a:prstGeom prst="rect">
            <a:avLst/>
          </a:prstGeom>
          <a:noFill/>
        </p:spPr>
        <p:txBody>
          <a:bodyPr wrap="squar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400" b="1" i="0" u="none" strike="noStrike" kern="1200" cap="none" spc="0" normalizeH="0" baseline="0" noProof="0" dirty="0" smtClean="0">
                <a:ln>
                  <a:noFill/>
                </a:ln>
                <a:solidFill>
                  <a:prstClr val="black">
                    <a:lumMod val="75000"/>
                    <a:lumOff val="25000"/>
                  </a:prstClr>
                </a:solidFill>
                <a:effectLst/>
                <a:uLnTx/>
                <a:uFillTx/>
                <a:latin typeface="微软雅黑"/>
                <a:ea typeface="微软雅黑"/>
                <a:cs typeface="+mn-cs"/>
              </a:rPr>
              <a:t>填加标题</a:t>
            </a:r>
            <a:endParaRPr kumimoji="0" lang="zh-CN" altLang="en-US" sz="1400" b="1" i="0" u="none" strike="noStrike" kern="1200" cap="none" spc="0" normalizeH="0" baseline="0" noProof="0" dirty="0">
              <a:ln>
                <a:noFill/>
              </a:ln>
              <a:solidFill>
                <a:prstClr val="black">
                  <a:lumMod val="75000"/>
                  <a:lumOff val="25000"/>
                </a:prstClr>
              </a:solidFill>
              <a:effectLst/>
              <a:uLnTx/>
              <a:uFillTx/>
              <a:latin typeface="微软雅黑"/>
              <a:ea typeface="微软雅黑"/>
              <a:cs typeface="+mn-cs"/>
            </a:endParaRPr>
          </a:p>
        </p:txBody>
      </p:sp>
      <p:sp>
        <p:nvSpPr>
          <p:cNvPr id="21" name="TextBox 19"/>
          <p:cNvSpPr txBox="1"/>
          <p:nvPr/>
        </p:nvSpPr>
        <p:spPr>
          <a:xfrm>
            <a:off x="1455915" y="1518640"/>
            <a:ext cx="1203316" cy="169277"/>
          </a:xfrm>
          <a:prstGeom prst="rect">
            <a:avLst/>
          </a:prstGeom>
          <a:noFill/>
        </p:spPr>
        <p:txBody>
          <a:bodyPr wrap="squar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prstClr val="black">
                    <a:lumMod val="75000"/>
                    <a:lumOff val="25000"/>
                  </a:prstClr>
                </a:solidFill>
                <a:effectLst/>
                <a:uLnTx/>
                <a:uFillTx/>
                <a:latin typeface="微软雅黑"/>
                <a:ea typeface="微软雅黑"/>
                <a:cs typeface="+mn-cs"/>
              </a:rPr>
              <a:t>点击输入说明文字</a:t>
            </a:r>
          </a:p>
        </p:txBody>
      </p:sp>
      <p:sp>
        <p:nvSpPr>
          <p:cNvPr id="22" name="TextBox 20"/>
          <p:cNvSpPr txBox="1"/>
          <p:nvPr/>
        </p:nvSpPr>
        <p:spPr>
          <a:xfrm>
            <a:off x="1082930" y="2536461"/>
            <a:ext cx="1331318" cy="215444"/>
          </a:xfrm>
          <a:prstGeom prst="rect">
            <a:avLst/>
          </a:prstGeom>
          <a:noFill/>
        </p:spPr>
        <p:txBody>
          <a:bodyPr wrap="squar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400" b="1" i="0" u="none" strike="noStrike" kern="1200" cap="none" spc="0" normalizeH="0" baseline="0" noProof="0" dirty="0">
                <a:ln>
                  <a:noFill/>
                </a:ln>
                <a:solidFill>
                  <a:prstClr val="black">
                    <a:lumMod val="75000"/>
                    <a:lumOff val="25000"/>
                  </a:prstClr>
                </a:solidFill>
                <a:effectLst/>
                <a:uLnTx/>
                <a:uFillTx/>
                <a:latin typeface="微软雅黑"/>
                <a:ea typeface="微软雅黑"/>
                <a:cs typeface="+mn-cs"/>
              </a:rPr>
              <a:t>填加标题</a:t>
            </a:r>
          </a:p>
        </p:txBody>
      </p:sp>
      <p:sp>
        <p:nvSpPr>
          <p:cNvPr id="23" name="TextBox 21"/>
          <p:cNvSpPr txBox="1"/>
          <p:nvPr/>
        </p:nvSpPr>
        <p:spPr>
          <a:xfrm>
            <a:off x="1182823" y="2858906"/>
            <a:ext cx="1166506" cy="169277"/>
          </a:xfrm>
          <a:prstGeom prst="rect">
            <a:avLst/>
          </a:prstGeom>
          <a:noFill/>
        </p:spPr>
        <p:txBody>
          <a:bodyPr wrap="squar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prstClr val="black">
                    <a:lumMod val="75000"/>
                    <a:lumOff val="25000"/>
                  </a:prstClr>
                </a:solidFill>
                <a:effectLst/>
                <a:uLnTx/>
                <a:uFillTx/>
                <a:latin typeface="微软雅黑"/>
                <a:ea typeface="微软雅黑"/>
                <a:cs typeface="+mn-cs"/>
              </a:rPr>
              <a:t>点击输入说明文字</a:t>
            </a:r>
          </a:p>
        </p:txBody>
      </p:sp>
      <p:sp>
        <p:nvSpPr>
          <p:cNvPr id="24" name="TextBox 22"/>
          <p:cNvSpPr txBox="1"/>
          <p:nvPr/>
        </p:nvSpPr>
        <p:spPr>
          <a:xfrm>
            <a:off x="1763688" y="3942173"/>
            <a:ext cx="1166506" cy="215444"/>
          </a:xfrm>
          <a:prstGeom prst="rect">
            <a:avLst/>
          </a:prstGeom>
          <a:noFill/>
        </p:spPr>
        <p:txBody>
          <a:bodyPr wrap="squar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400" b="1" i="0" u="none" strike="noStrike" kern="1200" cap="none" spc="0" normalizeH="0" baseline="0" noProof="0" dirty="0">
                <a:ln>
                  <a:noFill/>
                </a:ln>
                <a:solidFill>
                  <a:prstClr val="black">
                    <a:lumMod val="75000"/>
                    <a:lumOff val="25000"/>
                  </a:prstClr>
                </a:solidFill>
                <a:effectLst/>
                <a:uLnTx/>
                <a:uFillTx/>
                <a:latin typeface="微软雅黑"/>
                <a:ea typeface="微软雅黑"/>
                <a:cs typeface="+mn-cs"/>
              </a:rPr>
              <a:t>填加标题</a:t>
            </a:r>
          </a:p>
        </p:txBody>
      </p:sp>
      <p:sp>
        <p:nvSpPr>
          <p:cNvPr id="25" name="TextBox 23"/>
          <p:cNvSpPr txBox="1"/>
          <p:nvPr/>
        </p:nvSpPr>
        <p:spPr>
          <a:xfrm>
            <a:off x="1777275" y="4258897"/>
            <a:ext cx="1166506" cy="169277"/>
          </a:xfrm>
          <a:prstGeom prst="rect">
            <a:avLst/>
          </a:prstGeom>
          <a:noFill/>
        </p:spPr>
        <p:txBody>
          <a:bodyPr wrap="squar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prstClr val="black">
                    <a:lumMod val="75000"/>
                    <a:lumOff val="25000"/>
                  </a:prstClr>
                </a:solidFill>
                <a:effectLst/>
                <a:uLnTx/>
                <a:uFillTx/>
                <a:latin typeface="微软雅黑"/>
                <a:ea typeface="微软雅黑"/>
                <a:cs typeface="+mn-cs"/>
              </a:rPr>
              <a:t>点击输入说明文字</a:t>
            </a:r>
          </a:p>
        </p:txBody>
      </p:sp>
      <p:sp>
        <p:nvSpPr>
          <p:cNvPr id="26" name="Line 39"/>
          <p:cNvSpPr>
            <a:spLocks noChangeShapeType="1"/>
          </p:cNvSpPr>
          <p:nvPr/>
        </p:nvSpPr>
        <p:spPr bwMode="auto">
          <a:xfrm>
            <a:off x="4591540" y="1698782"/>
            <a:ext cx="915275" cy="450074"/>
          </a:xfrm>
          <a:prstGeom prst="line">
            <a:avLst/>
          </a:prstGeom>
          <a:noFill/>
          <a:ln w="57150" cap="rnd">
            <a:solidFill>
              <a:schemeClr val="tx1">
                <a:lumMod val="50000"/>
                <a:lumOff val="50000"/>
              </a:schemeClr>
            </a:solidFill>
            <a:prstDash val="sysDot"/>
            <a:round/>
            <a:headEnd/>
            <a:tailEnd type="triangle" w="med" len="med"/>
          </a:ln>
          <a:scene3d>
            <a:camera prst="orthographicFront">
              <a:rot lat="0" lon="0" rev="300000"/>
            </a:camera>
            <a:lightRig rig="threePt" dir="t"/>
          </a:scene3d>
          <a:extLst>
            <a:ext uri="{909E8E84-426E-40DD-AFC4-6F175D3DCCD1}">
              <a14:hiddenFill xmlns:a14="http://schemas.microsoft.com/office/drawing/2010/main">
                <a:noFill/>
              </a14:hiddenFill>
            </a:ext>
          </a:extLst>
        </p:spPr>
        <p:txBody>
          <a:bodyPr wrap="none" anchor="ct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27" name="Line 40"/>
          <p:cNvSpPr>
            <a:spLocks noChangeShapeType="1"/>
          </p:cNvSpPr>
          <p:nvPr/>
        </p:nvSpPr>
        <p:spPr bwMode="auto">
          <a:xfrm>
            <a:off x="4118193" y="2691963"/>
            <a:ext cx="1241799" cy="1261"/>
          </a:xfrm>
          <a:prstGeom prst="line">
            <a:avLst/>
          </a:prstGeom>
          <a:noFill/>
          <a:ln w="57150" cap="rnd">
            <a:solidFill>
              <a:schemeClr val="tx1">
                <a:lumMod val="50000"/>
                <a:lumOff val="50000"/>
              </a:schemeClr>
            </a:solidFill>
            <a:prstDash val="sysDot"/>
            <a:round/>
            <a:headEnd/>
            <a:tailEnd type="triangle" w="med" len="med"/>
          </a:ln>
          <a:extLst>
            <a:ext uri="{909E8E84-426E-40DD-AFC4-6F175D3DCCD1}">
              <a14:hiddenFill xmlns:a14="http://schemas.microsoft.com/office/drawing/2010/main">
                <a:noFill/>
              </a14:hiddenFill>
            </a:ext>
          </a:extLst>
        </p:spPr>
        <p:txBody>
          <a:bodyPr wrap="none" anchor="ct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28" name="Line 41"/>
          <p:cNvSpPr>
            <a:spLocks noChangeShapeType="1"/>
          </p:cNvSpPr>
          <p:nvPr/>
        </p:nvSpPr>
        <p:spPr bwMode="auto">
          <a:xfrm flipV="1">
            <a:off x="4548270" y="3237458"/>
            <a:ext cx="954357" cy="383256"/>
          </a:xfrm>
          <a:prstGeom prst="line">
            <a:avLst/>
          </a:prstGeom>
          <a:noFill/>
          <a:ln w="57150" cap="rnd">
            <a:solidFill>
              <a:schemeClr val="tx1">
                <a:lumMod val="50000"/>
                <a:lumOff val="50000"/>
              </a:schemeClr>
            </a:solidFill>
            <a:prstDash val="sysDot"/>
            <a:round/>
            <a:headEnd/>
            <a:tailEnd type="triangle" w="med" len="med"/>
          </a:ln>
          <a:scene3d>
            <a:camera prst="orthographicFront">
              <a:rot lat="0" lon="0" rev="21299999"/>
            </a:camera>
            <a:lightRig rig="threePt" dir="t"/>
          </a:scene3d>
          <a:extLst>
            <a:ext uri="{909E8E84-426E-40DD-AFC4-6F175D3DCCD1}">
              <a14:hiddenFill xmlns:a14="http://schemas.microsoft.com/office/drawing/2010/main">
                <a:noFill/>
              </a14:hiddenFill>
            </a:ext>
          </a:extLst>
        </p:spPr>
        <p:txBody>
          <a:bodyPr wrap="none" anchor="ct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grpSp>
        <p:nvGrpSpPr>
          <p:cNvPr id="29" name="组合 28"/>
          <p:cNvGrpSpPr/>
          <p:nvPr/>
        </p:nvGrpSpPr>
        <p:grpSpPr>
          <a:xfrm>
            <a:off x="5674990" y="1536594"/>
            <a:ext cx="2281386" cy="2281386"/>
            <a:chOff x="1403648" y="1115468"/>
            <a:chExt cx="1294414" cy="1294414"/>
          </a:xfrm>
        </p:grpSpPr>
        <p:sp>
          <p:nvSpPr>
            <p:cNvPr id="30" name="椭圆 29"/>
            <p:cNvSpPr/>
            <p:nvPr/>
          </p:nvSpPr>
          <p:spPr>
            <a:xfrm>
              <a:off x="1539485" y="1259632"/>
              <a:ext cx="1022740" cy="1022740"/>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3200" b="0" i="0" u="none" strike="noStrike" kern="1200" cap="none" spc="0" normalizeH="0" baseline="0" noProof="0" dirty="0">
                <a:ln>
                  <a:noFill/>
                </a:ln>
                <a:solidFill>
                  <a:prstClr val="white"/>
                </a:solidFill>
                <a:effectLst/>
                <a:uLnTx/>
                <a:uFillTx/>
                <a:latin typeface="微软雅黑"/>
                <a:ea typeface="微软雅黑"/>
                <a:cs typeface="+mn-cs"/>
              </a:endParaRPr>
            </a:p>
          </p:txBody>
        </p:sp>
        <p:grpSp>
          <p:nvGrpSpPr>
            <p:cNvPr id="31" name="组合 30"/>
            <p:cNvGrpSpPr/>
            <p:nvPr/>
          </p:nvGrpSpPr>
          <p:grpSpPr>
            <a:xfrm>
              <a:off x="1403648" y="1115468"/>
              <a:ext cx="1294414" cy="1294414"/>
              <a:chOff x="2555776" y="915566"/>
              <a:chExt cx="1944216" cy="1944216"/>
            </a:xfrm>
            <a:effectLst>
              <a:outerShdw blurRad="63500" dist="50800" dir="8100000" algn="tr" rotWithShape="0">
                <a:prstClr val="black">
                  <a:alpha val="35000"/>
                </a:prstClr>
              </a:outerShdw>
            </a:effectLst>
          </p:grpSpPr>
          <p:sp>
            <p:nvSpPr>
              <p:cNvPr id="33" name="同心圆 32"/>
              <p:cNvSpPr/>
              <p:nvPr/>
            </p:nvSpPr>
            <p:spPr>
              <a:xfrm>
                <a:off x="2555776" y="915566"/>
                <a:ext cx="1944216" cy="1944216"/>
              </a:xfrm>
              <a:prstGeom prst="donut">
                <a:avLst>
                  <a:gd name="adj" fmla="val 10097"/>
                </a:avLst>
              </a:prstGeom>
              <a:gradFill flip="none" rotWithShape="1">
                <a:gsLst>
                  <a:gs pos="0">
                    <a:schemeClr val="bg1"/>
                  </a:gs>
                  <a:gs pos="100000">
                    <a:schemeClr val="bg1">
                      <a:lumMod val="85000"/>
                    </a:schemeClr>
                  </a:gs>
                </a:gsLst>
                <a:lin ang="8100000" scaled="1"/>
                <a:tileRect/>
              </a:gradFill>
              <a:ln w="127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32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34" name="同心圆 33"/>
              <p:cNvSpPr/>
              <p:nvPr/>
            </p:nvSpPr>
            <p:spPr>
              <a:xfrm>
                <a:off x="2733335" y="1093125"/>
                <a:ext cx="1589098" cy="1589098"/>
              </a:xfrm>
              <a:prstGeom prst="donut">
                <a:avLst>
                  <a:gd name="adj" fmla="val 12059"/>
                </a:avLst>
              </a:prstGeom>
              <a:gradFill flip="none" rotWithShape="1">
                <a:gsLst>
                  <a:gs pos="0">
                    <a:schemeClr val="bg1"/>
                  </a:gs>
                  <a:gs pos="100000">
                    <a:schemeClr val="bg1">
                      <a:lumMod val="85000"/>
                    </a:schemeClr>
                  </a:gs>
                </a:gsLst>
                <a:lin ang="16200000" scaled="1"/>
                <a:tileRect/>
              </a:gradFill>
              <a:ln w="127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3200" b="0" i="0" u="none" strike="noStrike" kern="1200" cap="none" spc="0" normalizeH="0" baseline="0" noProof="0">
                  <a:ln>
                    <a:noFill/>
                  </a:ln>
                  <a:solidFill>
                    <a:prstClr val="black"/>
                  </a:solidFill>
                  <a:effectLst/>
                  <a:uLnTx/>
                  <a:uFillTx/>
                  <a:latin typeface="微软雅黑"/>
                  <a:ea typeface="微软雅黑"/>
                  <a:cs typeface="+mn-cs"/>
                </a:endParaRPr>
              </a:p>
            </p:txBody>
          </p:sp>
        </p:grpSp>
        <p:sp>
          <p:nvSpPr>
            <p:cNvPr id="32" name="TextBox 30"/>
            <p:cNvSpPr txBox="1"/>
            <p:nvPr/>
          </p:nvSpPr>
          <p:spPr>
            <a:xfrm>
              <a:off x="1687876" y="1485936"/>
              <a:ext cx="725958" cy="541342"/>
            </a:xfrm>
            <a:prstGeom prst="rect">
              <a:avLst/>
            </a:prstGeom>
            <a:noFill/>
          </p:spPr>
          <p:txBody>
            <a:bodyPr wrap="square" rtlCol="0">
              <a:spAutoFit/>
            </a:bodyPr>
            <a:lstStyle>
              <a:defPPr>
                <a:defRPr lang="zh-CN"/>
              </a:defPPr>
              <a:lvl1pPr algn="ctr">
                <a:defRPr sz="1600" b="1">
                  <a:solidFill>
                    <a:schemeClr val="tx1">
                      <a:lumMod val="65000"/>
                      <a:lumOff val="35000"/>
                    </a:schemeClr>
                  </a:solidFill>
                  <a:effectLst>
                    <a:innerShdw blurRad="63500" dist="50800" dir="13500000">
                      <a:prstClr val="black">
                        <a:alpha val="50000"/>
                      </a:prstClr>
                    </a:innerShdw>
                  </a:effectLst>
                </a:defRPr>
              </a:lvl1p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2800" b="1" i="0" u="none" strike="noStrike" kern="1200" cap="none" spc="0" normalizeH="0" baseline="0" noProof="0" dirty="0" smtClean="0">
                  <a:ln>
                    <a:noFill/>
                  </a:ln>
                  <a:solidFill>
                    <a:prstClr val="white"/>
                  </a:solidFill>
                  <a:effectLst/>
                  <a:uLnTx/>
                  <a:uFillTx/>
                  <a:latin typeface="微软雅黑"/>
                  <a:ea typeface="微软雅黑"/>
                  <a:cs typeface="+mn-cs"/>
                </a:rPr>
                <a:t>标题</a:t>
              </a:r>
              <a:endParaRPr kumimoji="0" lang="en-US" altLang="zh-CN" sz="2800" b="1" i="0" u="none" strike="noStrike" kern="1200" cap="none" spc="0" normalizeH="0" baseline="0" noProof="0" dirty="0" smtClean="0">
                <a:ln>
                  <a:noFill/>
                </a:ln>
                <a:solidFill>
                  <a:prstClr val="white"/>
                </a:solidFill>
                <a:effectLst/>
                <a:uLnTx/>
                <a:uFillTx/>
                <a:latin typeface="微软雅黑"/>
                <a:ea typeface="微软雅黑"/>
                <a:cs typeface="+mn-cs"/>
              </a:endParaRPr>
            </a:p>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2800" b="1" i="0" u="none" strike="noStrike" kern="1200" cap="none" spc="0" normalizeH="0" baseline="0" noProof="0" dirty="0" smtClean="0">
                  <a:ln>
                    <a:noFill/>
                  </a:ln>
                  <a:solidFill>
                    <a:prstClr val="white"/>
                  </a:solidFill>
                  <a:effectLst/>
                  <a:uLnTx/>
                  <a:uFillTx/>
                  <a:latin typeface="微软雅黑"/>
                  <a:ea typeface="微软雅黑"/>
                  <a:cs typeface="+mn-cs"/>
                </a:rPr>
                <a:t>内容</a:t>
              </a:r>
              <a:endParaRPr kumimoji="0" lang="zh-CN" altLang="en-US" sz="2800" b="1" i="0" u="none" strike="noStrike" kern="1200" cap="none" spc="0" normalizeH="0" baseline="0" noProof="0" dirty="0">
                <a:ln>
                  <a:noFill/>
                </a:ln>
                <a:solidFill>
                  <a:prstClr val="white"/>
                </a:solidFill>
                <a:effectLst/>
                <a:uLnTx/>
                <a:uFillTx/>
                <a:latin typeface="微软雅黑"/>
                <a:ea typeface="微软雅黑"/>
                <a:cs typeface="+mn-cs"/>
              </a:endParaRPr>
            </a:p>
          </p:txBody>
        </p:sp>
      </p:grpSp>
    </p:spTree>
    <p:extLst>
      <p:ext uri="{BB962C8B-B14F-4D97-AF65-F5344CB8AC3E}">
        <p14:creationId xmlns:p14="http://schemas.microsoft.com/office/powerpoint/2010/main" val="288829514"/>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accel="61000" fill="hold" nodeType="clickEffect" p14:presetBounceEnd="65000">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14:bounceEnd="65000">
                                          <p:cBhvr additive="base">
                                            <p:cTn id="7" dur="1500" fill="hold"/>
                                            <p:tgtEl>
                                              <p:spTgt spid="10"/>
                                            </p:tgtEl>
                                            <p:attrNameLst>
                                              <p:attrName>ppt_x</p:attrName>
                                            </p:attrNameLst>
                                          </p:cBhvr>
                                          <p:tavLst>
                                            <p:tav tm="0">
                                              <p:val>
                                                <p:strVal val="0-#ppt_w/2"/>
                                              </p:val>
                                            </p:tav>
                                            <p:tav tm="100000">
                                              <p:val>
                                                <p:strVal val="#ppt_x"/>
                                              </p:val>
                                            </p:tav>
                                          </p:tavLst>
                                        </p:anim>
                                        <p:anim calcmode="lin" valueType="num" p14:bounceEnd="65000">
                                          <p:cBhvr additive="base">
                                            <p:cTn id="8" dur="1500" fill="hold"/>
                                            <p:tgtEl>
                                              <p:spTgt spid="10"/>
                                            </p:tgtEl>
                                            <p:attrNameLst>
                                              <p:attrName>ppt_y</p:attrName>
                                            </p:attrNameLst>
                                          </p:cBhvr>
                                          <p:tavLst>
                                            <p:tav tm="0">
                                              <p:val>
                                                <p:strVal val="#ppt_y"/>
                                              </p:val>
                                            </p:tav>
                                            <p:tav tm="100000">
                                              <p:val>
                                                <p:strVal val="#ppt_y"/>
                                              </p:val>
                                            </p:tav>
                                          </p:tavLst>
                                        </p:anim>
                                      </p:childTnLst>
                                    </p:cTn>
                                  </p:par>
                                  <p:par>
                                    <p:cTn id="9" presetID="2" presetClass="entr" presetSubtype="1" accel="61000" fill="hold" nodeType="withEffect" p14:presetBounceEnd="65000">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14:bounceEnd="65000">
                                          <p:cBhvr additive="base">
                                            <p:cTn id="11" dur="1500" fill="hold"/>
                                            <p:tgtEl>
                                              <p:spTgt spid="5"/>
                                            </p:tgtEl>
                                            <p:attrNameLst>
                                              <p:attrName>ppt_x</p:attrName>
                                            </p:attrNameLst>
                                          </p:cBhvr>
                                          <p:tavLst>
                                            <p:tav tm="0">
                                              <p:val>
                                                <p:strVal val="#ppt_x"/>
                                              </p:val>
                                            </p:tav>
                                            <p:tav tm="100000">
                                              <p:val>
                                                <p:strVal val="#ppt_x"/>
                                              </p:val>
                                            </p:tav>
                                          </p:tavLst>
                                        </p:anim>
                                        <p:anim calcmode="lin" valueType="num" p14:bounceEnd="65000">
                                          <p:cBhvr additive="base">
                                            <p:cTn id="12" dur="1500" fill="hold"/>
                                            <p:tgtEl>
                                              <p:spTgt spid="5"/>
                                            </p:tgtEl>
                                            <p:attrNameLst>
                                              <p:attrName>ppt_y</p:attrName>
                                            </p:attrNameLst>
                                          </p:cBhvr>
                                          <p:tavLst>
                                            <p:tav tm="0">
                                              <p:val>
                                                <p:strVal val="0-#ppt_h/2"/>
                                              </p:val>
                                            </p:tav>
                                            <p:tav tm="100000">
                                              <p:val>
                                                <p:strVal val="#ppt_y"/>
                                              </p:val>
                                            </p:tav>
                                          </p:tavLst>
                                        </p:anim>
                                      </p:childTnLst>
                                    </p:cTn>
                                  </p:par>
                                  <p:par>
                                    <p:cTn id="13" presetID="2" presetClass="entr" presetSubtype="4" accel="61000" fill="hold" nodeType="withEffect" p14:presetBounceEnd="65000">
                                      <p:stCondLst>
                                        <p:cond delay="0"/>
                                      </p:stCondLst>
                                      <p:childTnLst>
                                        <p:set>
                                          <p:cBhvr>
                                            <p:cTn id="14" dur="1" fill="hold">
                                              <p:stCondLst>
                                                <p:cond delay="0"/>
                                              </p:stCondLst>
                                            </p:cTn>
                                            <p:tgtEl>
                                              <p:spTgt spid="15"/>
                                            </p:tgtEl>
                                            <p:attrNameLst>
                                              <p:attrName>style.visibility</p:attrName>
                                            </p:attrNameLst>
                                          </p:cBhvr>
                                          <p:to>
                                            <p:strVal val="visible"/>
                                          </p:to>
                                        </p:set>
                                        <p:anim calcmode="lin" valueType="num" p14:bounceEnd="65000">
                                          <p:cBhvr additive="base">
                                            <p:cTn id="15" dur="1500" fill="hold"/>
                                            <p:tgtEl>
                                              <p:spTgt spid="15"/>
                                            </p:tgtEl>
                                            <p:attrNameLst>
                                              <p:attrName>ppt_x</p:attrName>
                                            </p:attrNameLst>
                                          </p:cBhvr>
                                          <p:tavLst>
                                            <p:tav tm="0">
                                              <p:val>
                                                <p:strVal val="#ppt_x"/>
                                              </p:val>
                                            </p:tav>
                                            <p:tav tm="100000">
                                              <p:val>
                                                <p:strVal val="#ppt_x"/>
                                              </p:val>
                                            </p:tav>
                                          </p:tavLst>
                                        </p:anim>
                                        <p:anim calcmode="lin" valueType="num" p14:bounceEnd="65000">
                                          <p:cBhvr additive="base">
                                            <p:cTn id="16" dur="1500" fill="hold"/>
                                            <p:tgtEl>
                                              <p:spTgt spid="15"/>
                                            </p:tgtEl>
                                            <p:attrNameLst>
                                              <p:attrName>ppt_y</p:attrName>
                                            </p:attrNameLst>
                                          </p:cBhvr>
                                          <p:tavLst>
                                            <p:tav tm="0">
                                              <p:val>
                                                <p:strVal val="1+#ppt_h/2"/>
                                              </p:val>
                                            </p:tav>
                                            <p:tav tm="100000">
                                              <p:val>
                                                <p:strVal val="#ppt_y"/>
                                              </p:val>
                                            </p:tav>
                                          </p:tavLst>
                                        </p:anim>
                                      </p:childTnLst>
                                    </p:cTn>
                                  </p:par>
                                </p:childTnLst>
                              </p:cTn>
                            </p:par>
                            <p:par>
                              <p:cTn id="17" fill="hold">
                                <p:stCondLst>
                                  <p:cond delay="1500"/>
                                </p:stCondLst>
                                <p:childTnLst>
                                  <p:par>
                                    <p:cTn id="18" presetID="22" presetClass="entr" presetSubtype="1" fill="hold" grpId="0" nodeType="afterEffect">
                                      <p:stCondLst>
                                        <p:cond delay="0"/>
                                      </p:stCondLst>
                                      <p:childTnLst>
                                        <p:set>
                                          <p:cBhvr>
                                            <p:cTn id="19" dur="1" fill="hold">
                                              <p:stCondLst>
                                                <p:cond delay="0"/>
                                              </p:stCondLst>
                                            </p:cTn>
                                            <p:tgtEl>
                                              <p:spTgt spid="4"/>
                                            </p:tgtEl>
                                            <p:attrNameLst>
                                              <p:attrName>style.visibility</p:attrName>
                                            </p:attrNameLst>
                                          </p:cBhvr>
                                          <p:to>
                                            <p:strVal val="visible"/>
                                          </p:to>
                                        </p:set>
                                        <p:animEffect transition="in" filter="wipe(up)">
                                          <p:cBhvr>
                                            <p:cTn id="20" dur="500"/>
                                            <p:tgtEl>
                                              <p:spTgt spid="4"/>
                                            </p:tgtEl>
                                          </p:cBhvr>
                                        </p:animEffect>
                                      </p:childTnLst>
                                    </p:cTn>
                                  </p:par>
                                </p:childTnLst>
                              </p:cTn>
                            </p:par>
                            <p:par>
                              <p:cTn id="21" fill="hold">
                                <p:stCondLst>
                                  <p:cond delay="2000"/>
                                </p:stCondLst>
                                <p:childTnLst>
                                  <p:par>
                                    <p:cTn id="22" presetID="10" presetClass="entr" presetSubtype="0" fill="hold" grpId="0" nodeType="afterEffect">
                                      <p:stCondLst>
                                        <p:cond delay="0"/>
                                      </p:stCondLst>
                                      <p:childTnLst>
                                        <p:set>
                                          <p:cBhvr>
                                            <p:cTn id="23" dur="1" fill="hold">
                                              <p:stCondLst>
                                                <p:cond delay="0"/>
                                              </p:stCondLst>
                                            </p:cTn>
                                            <p:tgtEl>
                                              <p:spTgt spid="20"/>
                                            </p:tgtEl>
                                            <p:attrNameLst>
                                              <p:attrName>style.visibility</p:attrName>
                                            </p:attrNameLst>
                                          </p:cBhvr>
                                          <p:to>
                                            <p:strVal val="visible"/>
                                          </p:to>
                                        </p:set>
                                        <p:animEffect transition="in" filter="fade">
                                          <p:cBhvr>
                                            <p:cTn id="24" dur="500"/>
                                            <p:tgtEl>
                                              <p:spTgt spid="20"/>
                                            </p:tgtEl>
                                          </p:cBhvr>
                                        </p:animEffect>
                                      </p:childTnLst>
                                    </p:cTn>
                                  </p:par>
                                  <p:par>
                                    <p:cTn id="25" presetID="10" presetClass="entr" presetSubtype="0" fill="hold" grpId="0" nodeType="withEffect">
                                      <p:stCondLst>
                                        <p:cond delay="0"/>
                                      </p:stCondLst>
                                      <p:childTnLst>
                                        <p:set>
                                          <p:cBhvr>
                                            <p:cTn id="26" dur="1" fill="hold">
                                              <p:stCondLst>
                                                <p:cond delay="0"/>
                                              </p:stCondLst>
                                            </p:cTn>
                                            <p:tgtEl>
                                              <p:spTgt spid="21"/>
                                            </p:tgtEl>
                                            <p:attrNameLst>
                                              <p:attrName>style.visibility</p:attrName>
                                            </p:attrNameLst>
                                          </p:cBhvr>
                                          <p:to>
                                            <p:strVal val="visible"/>
                                          </p:to>
                                        </p:set>
                                        <p:animEffect transition="in" filter="fade">
                                          <p:cBhvr>
                                            <p:cTn id="27" dur="500"/>
                                            <p:tgtEl>
                                              <p:spTgt spid="21"/>
                                            </p:tgtEl>
                                          </p:cBhvr>
                                        </p:animEffect>
                                      </p:childTnLst>
                                    </p:cTn>
                                  </p:par>
                                  <p:par>
                                    <p:cTn id="28" presetID="10" presetClass="entr" presetSubtype="0" fill="hold" grpId="0" nodeType="withEffect">
                                      <p:stCondLst>
                                        <p:cond delay="0"/>
                                      </p:stCondLst>
                                      <p:childTnLst>
                                        <p:set>
                                          <p:cBhvr>
                                            <p:cTn id="29" dur="1" fill="hold">
                                              <p:stCondLst>
                                                <p:cond delay="0"/>
                                              </p:stCondLst>
                                            </p:cTn>
                                            <p:tgtEl>
                                              <p:spTgt spid="22"/>
                                            </p:tgtEl>
                                            <p:attrNameLst>
                                              <p:attrName>style.visibility</p:attrName>
                                            </p:attrNameLst>
                                          </p:cBhvr>
                                          <p:to>
                                            <p:strVal val="visible"/>
                                          </p:to>
                                        </p:set>
                                        <p:animEffect transition="in" filter="fade">
                                          <p:cBhvr>
                                            <p:cTn id="30" dur="500"/>
                                            <p:tgtEl>
                                              <p:spTgt spid="22"/>
                                            </p:tgtEl>
                                          </p:cBhvr>
                                        </p:animEffect>
                                      </p:childTnLst>
                                    </p:cTn>
                                  </p:par>
                                  <p:par>
                                    <p:cTn id="31" presetID="10" presetClass="entr" presetSubtype="0" fill="hold" grpId="0" nodeType="withEffect">
                                      <p:stCondLst>
                                        <p:cond delay="0"/>
                                      </p:stCondLst>
                                      <p:childTnLst>
                                        <p:set>
                                          <p:cBhvr>
                                            <p:cTn id="32" dur="1" fill="hold">
                                              <p:stCondLst>
                                                <p:cond delay="0"/>
                                              </p:stCondLst>
                                            </p:cTn>
                                            <p:tgtEl>
                                              <p:spTgt spid="23"/>
                                            </p:tgtEl>
                                            <p:attrNameLst>
                                              <p:attrName>style.visibility</p:attrName>
                                            </p:attrNameLst>
                                          </p:cBhvr>
                                          <p:to>
                                            <p:strVal val="visible"/>
                                          </p:to>
                                        </p:set>
                                        <p:animEffect transition="in" filter="fade">
                                          <p:cBhvr>
                                            <p:cTn id="33" dur="500"/>
                                            <p:tgtEl>
                                              <p:spTgt spid="23"/>
                                            </p:tgtEl>
                                          </p:cBhvr>
                                        </p:animEffect>
                                      </p:childTnLst>
                                    </p:cTn>
                                  </p:par>
                                  <p:par>
                                    <p:cTn id="34" presetID="10" presetClass="entr" presetSubtype="0" fill="hold" grpId="0" nodeType="withEffect">
                                      <p:stCondLst>
                                        <p:cond delay="0"/>
                                      </p:stCondLst>
                                      <p:childTnLst>
                                        <p:set>
                                          <p:cBhvr>
                                            <p:cTn id="35" dur="1" fill="hold">
                                              <p:stCondLst>
                                                <p:cond delay="0"/>
                                              </p:stCondLst>
                                            </p:cTn>
                                            <p:tgtEl>
                                              <p:spTgt spid="24"/>
                                            </p:tgtEl>
                                            <p:attrNameLst>
                                              <p:attrName>style.visibility</p:attrName>
                                            </p:attrNameLst>
                                          </p:cBhvr>
                                          <p:to>
                                            <p:strVal val="visible"/>
                                          </p:to>
                                        </p:set>
                                        <p:animEffect transition="in" filter="fade">
                                          <p:cBhvr>
                                            <p:cTn id="36" dur="500"/>
                                            <p:tgtEl>
                                              <p:spTgt spid="24"/>
                                            </p:tgtEl>
                                          </p:cBhvr>
                                        </p:animEffect>
                                      </p:childTnLst>
                                    </p:cTn>
                                  </p:par>
                                  <p:par>
                                    <p:cTn id="37" presetID="10" presetClass="entr" presetSubtype="0" fill="hold" grpId="0" nodeType="withEffect">
                                      <p:stCondLst>
                                        <p:cond delay="0"/>
                                      </p:stCondLst>
                                      <p:childTnLst>
                                        <p:set>
                                          <p:cBhvr>
                                            <p:cTn id="38" dur="1" fill="hold">
                                              <p:stCondLst>
                                                <p:cond delay="0"/>
                                              </p:stCondLst>
                                            </p:cTn>
                                            <p:tgtEl>
                                              <p:spTgt spid="25"/>
                                            </p:tgtEl>
                                            <p:attrNameLst>
                                              <p:attrName>style.visibility</p:attrName>
                                            </p:attrNameLst>
                                          </p:cBhvr>
                                          <p:to>
                                            <p:strVal val="visible"/>
                                          </p:to>
                                        </p:set>
                                        <p:animEffect transition="in" filter="fade">
                                          <p:cBhvr>
                                            <p:cTn id="39" dur="500"/>
                                            <p:tgtEl>
                                              <p:spTgt spid="25"/>
                                            </p:tgtEl>
                                          </p:cBhvr>
                                        </p:animEffect>
                                      </p:childTnLst>
                                    </p:cTn>
                                  </p:par>
                                </p:childTnLst>
                              </p:cTn>
                            </p:par>
                            <p:par>
                              <p:cTn id="40" fill="hold">
                                <p:stCondLst>
                                  <p:cond delay="2500"/>
                                </p:stCondLst>
                                <p:childTnLst>
                                  <p:par>
                                    <p:cTn id="41" presetID="22" presetClass="entr" presetSubtype="8" fill="hold" grpId="0" nodeType="afterEffect">
                                      <p:stCondLst>
                                        <p:cond delay="0"/>
                                      </p:stCondLst>
                                      <p:childTnLst>
                                        <p:set>
                                          <p:cBhvr>
                                            <p:cTn id="42" dur="1" fill="hold">
                                              <p:stCondLst>
                                                <p:cond delay="0"/>
                                              </p:stCondLst>
                                            </p:cTn>
                                            <p:tgtEl>
                                              <p:spTgt spid="26"/>
                                            </p:tgtEl>
                                            <p:attrNameLst>
                                              <p:attrName>style.visibility</p:attrName>
                                            </p:attrNameLst>
                                          </p:cBhvr>
                                          <p:to>
                                            <p:strVal val="visible"/>
                                          </p:to>
                                        </p:set>
                                        <p:animEffect transition="in" filter="wipe(left)">
                                          <p:cBhvr>
                                            <p:cTn id="43" dur="500"/>
                                            <p:tgtEl>
                                              <p:spTgt spid="26"/>
                                            </p:tgtEl>
                                          </p:cBhvr>
                                        </p:animEffect>
                                      </p:childTnLst>
                                    </p:cTn>
                                  </p:par>
                                  <p:par>
                                    <p:cTn id="44" presetID="22" presetClass="entr" presetSubtype="8" fill="hold" grpId="0" nodeType="withEffect">
                                      <p:stCondLst>
                                        <p:cond delay="0"/>
                                      </p:stCondLst>
                                      <p:childTnLst>
                                        <p:set>
                                          <p:cBhvr>
                                            <p:cTn id="45" dur="1" fill="hold">
                                              <p:stCondLst>
                                                <p:cond delay="0"/>
                                              </p:stCondLst>
                                            </p:cTn>
                                            <p:tgtEl>
                                              <p:spTgt spid="27"/>
                                            </p:tgtEl>
                                            <p:attrNameLst>
                                              <p:attrName>style.visibility</p:attrName>
                                            </p:attrNameLst>
                                          </p:cBhvr>
                                          <p:to>
                                            <p:strVal val="visible"/>
                                          </p:to>
                                        </p:set>
                                        <p:animEffect transition="in" filter="wipe(left)">
                                          <p:cBhvr>
                                            <p:cTn id="46" dur="500"/>
                                            <p:tgtEl>
                                              <p:spTgt spid="27"/>
                                            </p:tgtEl>
                                          </p:cBhvr>
                                        </p:animEffect>
                                      </p:childTnLst>
                                    </p:cTn>
                                  </p:par>
                                  <p:par>
                                    <p:cTn id="47" presetID="22" presetClass="entr" presetSubtype="8" fill="hold" grpId="0" nodeType="withEffect">
                                      <p:stCondLst>
                                        <p:cond delay="0"/>
                                      </p:stCondLst>
                                      <p:childTnLst>
                                        <p:set>
                                          <p:cBhvr>
                                            <p:cTn id="48" dur="1" fill="hold">
                                              <p:stCondLst>
                                                <p:cond delay="0"/>
                                              </p:stCondLst>
                                            </p:cTn>
                                            <p:tgtEl>
                                              <p:spTgt spid="28"/>
                                            </p:tgtEl>
                                            <p:attrNameLst>
                                              <p:attrName>style.visibility</p:attrName>
                                            </p:attrNameLst>
                                          </p:cBhvr>
                                          <p:to>
                                            <p:strVal val="visible"/>
                                          </p:to>
                                        </p:set>
                                        <p:animEffect transition="in" filter="wipe(left)">
                                          <p:cBhvr>
                                            <p:cTn id="49" dur="500"/>
                                            <p:tgtEl>
                                              <p:spTgt spid="28"/>
                                            </p:tgtEl>
                                          </p:cBhvr>
                                        </p:animEffect>
                                      </p:childTnLst>
                                    </p:cTn>
                                  </p:par>
                                </p:childTnLst>
                              </p:cTn>
                            </p:par>
                            <p:par>
                              <p:cTn id="50" fill="hold">
                                <p:stCondLst>
                                  <p:cond delay="3000"/>
                                </p:stCondLst>
                                <p:childTnLst>
                                  <p:par>
                                    <p:cTn id="51" presetID="53" presetClass="entr" presetSubtype="16" fill="hold" nodeType="afterEffect">
                                      <p:stCondLst>
                                        <p:cond delay="0"/>
                                      </p:stCondLst>
                                      <p:childTnLst>
                                        <p:set>
                                          <p:cBhvr>
                                            <p:cTn id="52" dur="1" fill="hold">
                                              <p:stCondLst>
                                                <p:cond delay="0"/>
                                              </p:stCondLst>
                                            </p:cTn>
                                            <p:tgtEl>
                                              <p:spTgt spid="29"/>
                                            </p:tgtEl>
                                            <p:attrNameLst>
                                              <p:attrName>style.visibility</p:attrName>
                                            </p:attrNameLst>
                                          </p:cBhvr>
                                          <p:to>
                                            <p:strVal val="visible"/>
                                          </p:to>
                                        </p:set>
                                        <p:anim calcmode="lin" valueType="num">
                                          <p:cBhvr>
                                            <p:cTn id="53" dur="500" fill="hold"/>
                                            <p:tgtEl>
                                              <p:spTgt spid="29"/>
                                            </p:tgtEl>
                                            <p:attrNameLst>
                                              <p:attrName>ppt_w</p:attrName>
                                            </p:attrNameLst>
                                          </p:cBhvr>
                                          <p:tavLst>
                                            <p:tav tm="0">
                                              <p:val>
                                                <p:fltVal val="0"/>
                                              </p:val>
                                            </p:tav>
                                            <p:tav tm="100000">
                                              <p:val>
                                                <p:strVal val="#ppt_w"/>
                                              </p:val>
                                            </p:tav>
                                          </p:tavLst>
                                        </p:anim>
                                        <p:anim calcmode="lin" valueType="num">
                                          <p:cBhvr>
                                            <p:cTn id="54" dur="500" fill="hold"/>
                                            <p:tgtEl>
                                              <p:spTgt spid="29"/>
                                            </p:tgtEl>
                                            <p:attrNameLst>
                                              <p:attrName>ppt_h</p:attrName>
                                            </p:attrNameLst>
                                          </p:cBhvr>
                                          <p:tavLst>
                                            <p:tav tm="0">
                                              <p:val>
                                                <p:fltVal val="0"/>
                                              </p:val>
                                            </p:tav>
                                            <p:tav tm="100000">
                                              <p:val>
                                                <p:strVal val="#ppt_h"/>
                                              </p:val>
                                            </p:tav>
                                          </p:tavLst>
                                        </p:anim>
                                        <p:animEffect transition="in" filter="fade">
                                          <p:cBhvr>
                                            <p:cTn id="55" dur="500"/>
                                            <p:tgtEl>
                                              <p:spTgt spid="2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20" grpId="0"/>
          <p:bldP spid="21" grpId="0"/>
          <p:bldP spid="22" grpId="0"/>
          <p:bldP spid="23" grpId="0"/>
          <p:bldP spid="24" grpId="0"/>
          <p:bldP spid="25" grpId="0"/>
          <p:bldP spid="26" grpId="0" animBg="1"/>
          <p:bldP spid="27" grpId="0" animBg="1"/>
          <p:bldP spid="28" grpId="0" animBg="1"/>
        </p:bldLst>
      </p:timing>
    </mc:Choice>
    <mc:Fallback xmlns="">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accel="61000" fill="hold" nodeType="click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additive="base">
                                            <p:cTn id="7" dur="1500" fill="hold"/>
                                            <p:tgtEl>
                                              <p:spTgt spid="10"/>
                                            </p:tgtEl>
                                            <p:attrNameLst>
                                              <p:attrName>ppt_x</p:attrName>
                                            </p:attrNameLst>
                                          </p:cBhvr>
                                          <p:tavLst>
                                            <p:tav tm="0">
                                              <p:val>
                                                <p:strVal val="0-#ppt_w/2"/>
                                              </p:val>
                                            </p:tav>
                                            <p:tav tm="100000">
                                              <p:val>
                                                <p:strVal val="#ppt_x"/>
                                              </p:val>
                                            </p:tav>
                                          </p:tavLst>
                                        </p:anim>
                                        <p:anim calcmode="lin" valueType="num">
                                          <p:cBhvr additive="base">
                                            <p:cTn id="8" dur="1500" fill="hold"/>
                                            <p:tgtEl>
                                              <p:spTgt spid="10"/>
                                            </p:tgtEl>
                                            <p:attrNameLst>
                                              <p:attrName>ppt_y</p:attrName>
                                            </p:attrNameLst>
                                          </p:cBhvr>
                                          <p:tavLst>
                                            <p:tav tm="0">
                                              <p:val>
                                                <p:strVal val="#ppt_y"/>
                                              </p:val>
                                            </p:tav>
                                            <p:tav tm="100000">
                                              <p:val>
                                                <p:strVal val="#ppt_y"/>
                                              </p:val>
                                            </p:tav>
                                          </p:tavLst>
                                        </p:anim>
                                      </p:childTnLst>
                                    </p:cTn>
                                  </p:par>
                                  <p:par>
                                    <p:cTn id="9" presetID="2" presetClass="entr" presetSubtype="1" accel="61000" fill="hold" nodeType="withEffect">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cBhvr additive="base">
                                            <p:cTn id="11" dur="1500" fill="hold"/>
                                            <p:tgtEl>
                                              <p:spTgt spid="5"/>
                                            </p:tgtEl>
                                            <p:attrNameLst>
                                              <p:attrName>ppt_x</p:attrName>
                                            </p:attrNameLst>
                                          </p:cBhvr>
                                          <p:tavLst>
                                            <p:tav tm="0">
                                              <p:val>
                                                <p:strVal val="#ppt_x"/>
                                              </p:val>
                                            </p:tav>
                                            <p:tav tm="100000">
                                              <p:val>
                                                <p:strVal val="#ppt_x"/>
                                              </p:val>
                                            </p:tav>
                                          </p:tavLst>
                                        </p:anim>
                                        <p:anim calcmode="lin" valueType="num">
                                          <p:cBhvr additive="base">
                                            <p:cTn id="12" dur="1500" fill="hold"/>
                                            <p:tgtEl>
                                              <p:spTgt spid="5"/>
                                            </p:tgtEl>
                                            <p:attrNameLst>
                                              <p:attrName>ppt_y</p:attrName>
                                            </p:attrNameLst>
                                          </p:cBhvr>
                                          <p:tavLst>
                                            <p:tav tm="0">
                                              <p:val>
                                                <p:strVal val="0-#ppt_h/2"/>
                                              </p:val>
                                            </p:tav>
                                            <p:tav tm="100000">
                                              <p:val>
                                                <p:strVal val="#ppt_y"/>
                                              </p:val>
                                            </p:tav>
                                          </p:tavLst>
                                        </p:anim>
                                      </p:childTnLst>
                                    </p:cTn>
                                  </p:par>
                                  <p:par>
                                    <p:cTn id="13" presetID="2" presetClass="entr" presetSubtype="4" accel="61000" fill="hold" nodeType="withEffect">
                                      <p:stCondLst>
                                        <p:cond delay="0"/>
                                      </p:stCondLst>
                                      <p:childTnLst>
                                        <p:set>
                                          <p:cBhvr>
                                            <p:cTn id="14" dur="1" fill="hold">
                                              <p:stCondLst>
                                                <p:cond delay="0"/>
                                              </p:stCondLst>
                                            </p:cTn>
                                            <p:tgtEl>
                                              <p:spTgt spid="15"/>
                                            </p:tgtEl>
                                            <p:attrNameLst>
                                              <p:attrName>style.visibility</p:attrName>
                                            </p:attrNameLst>
                                          </p:cBhvr>
                                          <p:to>
                                            <p:strVal val="visible"/>
                                          </p:to>
                                        </p:set>
                                        <p:anim calcmode="lin" valueType="num">
                                          <p:cBhvr additive="base">
                                            <p:cTn id="15" dur="1500" fill="hold"/>
                                            <p:tgtEl>
                                              <p:spTgt spid="15"/>
                                            </p:tgtEl>
                                            <p:attrNameLst>
                                              <p:attrName>ppt_x</p:attrName>
                                            </p:attrNameLst>
                                          </p:cBhvr>
                                          <p:tavLst>
                                            <p:tav tm="0">
                                              <p:val>
                                                <p:strVal val="#ppt_x"/>
                                              </p:val>
                                            </p:tav>
                                            <p:tav tm="100000">
                                              <p:val>
                                                <p:strVal val="#ppt_x"/>
                                              </p:val>
                                            </p:tav>
                                          </p:tavLst>
                                        </p:anim>
                                        <p:anim calcmode="lin" valueType="num">
                                          <p:cBhvr additive="base">
                                            <p:cTn id="16" dur="1500" fill="hold"/>
                                            <p:tgtEl>
                                              <p:spTgt spid="15"/>
                                            </p:tgtEl>
                                            <p:attrNameLst>
                                              <p:attrName>ppt_y</p:attrName>
                                            </p:attrNameLst>
                                          </p:cBhvr>
                                          <p:tavLst>
                                            <p:tav tm="0">
                                              <p:val>
                                                <p:strVal val="1+#ppt_h/2"/>
                                              </p:val>
                                            </p:tav>
                                            <p:tav tm="100000">
                                              <p:val>
                                                <p:strVal val="#ppt_y"/>
                                              </p:val>
                                            </p:tav>
                                          </p:tavLst>
                                        </p:anim>
                                      </p:childTnLst>
                                    </p:cTn>
                                  </p:par>
                                </p:childTnLst>
                              </p:cTn>
                            </p:par>
                            <p:par>
                              <p:cTn id="17" fill="hold">
                                <p:stCondLst>
                                  <p:cond delay="1500"/>
                                </p:stCondLst>
                                <p:childTnLst>
                                  <p:par>
                                    <p:cTn id="18" presetID="22" presetClass="entr" presetSubtype="1" fill="hold" grpId="0" nodeType="afterEffect">
                                      <p:stCondLst>
                                        <p:cond delay="0"/>
                                      </p:stCondLst>
                                      <p:childTnLst>
                                        <p:set>
                                          <p:cBhvr>
                                            <p:cTn id="19" dur="1" fill="hold">
                                              <p:stCondLst>
                                                <p:cond delay="0"/>
                                              </p:stCondLst>
                                            </p:cTn>
                                            <p:tgtEl>
                                              <p:spTgt spid="4"/>
                                            </p:tgtEl>
                                            <p:attrNameLst>
                                              <p:attrName>style.visibility</p:attrName>
                                            </p:attrNameLst>
                                          </p:cBhvr>
                                          <p:to>
                                            <p:strVal val="visible"/>
                                          </p:to>
                                        </p:set>
                                        <p:animEffect transition="in" filter="wipe(up)">
                                          <p:cBhvr>
                                            <p:cTn id="20" dur="500"/>
                                            <p:tgtEl>
                                              <p:spTgt spid="4"/>
                                            </p:tgtEl>
                                          </p:cBhvr>
                                        </p:animEffect>
                                      </p:childTnLst>
                                    </p:cTn>
                                  </p:par>
                                </p:childTnLst>
                              </p:cTn>
                            </p:par>
                            <p:par>
                              <p:cTn id="21" fill="hold">
                                <p:stCondLst>
                                  <p:cond delay="2000"/>
                                </p:stCondLst>
                                <p:childTnLst>
                                  <p:par>
                                    <p:cTn id="22" presetID="10" presetClass="entr" presetSubtype="0" fill="hold" grpId="0" nodeType="afterEffect">
                                      <p:stCondLst>
                                        <p:cond delay="0"/>
                                      </p:stCondLst>
                                      <p:childTnLst>
                                        <p:set>
                                          <p:cBhvr>
                                            <p:cTn id="23" dur="1" fill="hold">
                                              <p:stCondLst>
                                                <p:cond delay="0"/>
                                              </p:stCondLst>
                                            </p:cTn>
                                            <p:tgtEl>
                                              <p:spTgt spid="20"/>
                                            </p:tgtEl>
                                            <p:attrNameLst>
                                              <p:attrName>style.visibility</p:attrName>
                                            </p:attrNameLst>
                                          </p:cBhvr>
                                          <p:to>
                                            <p:strVal val="visible"/>
                                          </p:to>
                                        </p:set>
                                        <p:animEffect transition="in" filter="fade">
                                          <p:cBhvr>
                                            <p:cTn id="24" dur="500"/>
                                            <p:tgtEl>
                                              <p:spTgt spid="20"/>
                                            </p:tgtEl>
                                          </p:cBhvr>
                                        </p:animEffect>
                                      </p:childTnLst>
                                    </p:cTn>
                                  </p:par>
                                  <p:par>
                                    <p:cTn id="25" presetID="10" presetClass="entr" presetSubtype="0" fill="hold" grpId="0" nodeType="withEffect">
                                      <p:stCondLst>
                                        <p:cond delay="0"/>
                                      </p:stCondLst>
                                      <p:childTnLst>
                                        <p:set>
                                          <p:cBhvr>
                                            <p:cTn id="26" dur="1" fill="hold">
                                              <p:stCondLst>
                                                <p:cond delay="0"/>
                                              </p:stCondLst>
                                            </p:cTn>
                                            <p:tgtEl>
                                              <p:spTgt spid="21"/>
                                            </p:tgtEl>
                                            <p:attrNameLst>
                                              <p:attrName>style.visibility</p:attrName>
                                            </p:attrNameLst>
                                          </p:cBhvr>
                                          <p:to>
                                            <p:strVal val="visible"/>
                                          </p:to>
                                        </p:set>
                                        <p:animEffect transition="in" filter="fade">
                                          <p:cBhvr>
                                            <p:cTn id="27" dur="500"/>
                                            <p:tgtEl>
                                              <p:spTgt spid="21"/>
                                            </p:tgtEl>
                                          </p:cBhvr>
                                        </p:animEffect>
                                      </p:childTnLst>
                                    </p:cTn>
                                  </p:par>
                                  <p:par>
                                    <p:cTn id="28" presetID="10" presetClass="entr" presetSubtype="0" fill="hold" grpId="0" nodeType="withEffect">
                                      <p:stCondLst>
                                        <p:cond delay="0"/>
                                      </p:stCondLst>
                                      <p:childTnLst>
                                        <p:set>
                                          <p:cBhvr>
                                            <p:cTn id="29" dur="1" fill="hold">
                                              <p:stCondLst>
                                                <p:cond delay="0"/>
                                              </p:stCondLst>
                                            </p:cTn>
                                            <p:tgtEl>
                                              <p:spTgt spid="22"/>
                                            </p:tgtEl>
                                            <p:attrNameLst>
                                              <p:attrName>style.visibility</p:attrName>
                                            </p:attrNameLst>
                                          </p:cBhvr>
                                          <p:to>
                                            <p:strVal val="visible"/>
                                          </p:to>
                                        </p:set>
                                        <p:animEffect transition="in" filter="fade">
                                          <p:cBhvr>
                                            <p:cTn id="30" dur="500"/>
                                            <p:tgtEl>
                                              <p:spTgt spid="22"/>
                                            </p:tgtEl>
                                          </p:cBhvr>
                                        </p:animEffect>
                                      </p:childTnLst>
                                    </p:cTn>
                                  </p:par>
                                  <p:par>
                                    <p:cTn id="31" presetID="10" presetClass="entr" presetSubtype="0" fill="hold" grpId="0" nodeType="withEffect">
                                      <p:stCondLst>
                                        <p:cond delay="0"/>
                                      </p:stCondLst>
                                      <p:childTnLst>
                                        <p:set>
                                          <p:cBhvr>
                                            <p:cTn id="32" dur="1" fill="hold">
                                              <p:stCondLst>
                                                <p:cond delay="0"/>
                                              </p:stCondLst>
                                            </p:cTn>
                                            <p:tgtEl>
                                              <p:spTgt spid="23"/>
                                            </p:tgtEl>
                                            <p:attrNameLst>
                                              <p:attrName>style.visibility</p:attrName>
                                            </p:attrNameLst>
                                          </p:cBhvr>
                                          <p:to>
                                            <p:strVal val="visible"/>
                                          </p:to>
                                        </p:set>
                                        <p:animEffect transition="in" filter="fade">
                                          <p:cBhvr>
                                            <p:cTn id="33" dur="500"/>
                                            <p:tgtEl>
                                              <p:spTgt spid="23"/>
                                            </p:tgtEl>
                                          </p:cBhvr>
                                        </p:animEffect>
                                      </p:childTnLst>
                                    </p:cTn>
                                  </p:par>
                                  <p:par>
                                    <p:cTn id="34" presetID="10" presetClass="entr" presetSubtype="0" fill="hold" grpId="0" nodeType="withEffect">
                                      <p:stCondLst>
                                        <p:cond delay="0"/>
                                      </p:stCondLst>
                                      <p:childTnLst>
                                        <p:set>
                                          <p:cBhvr>
                                            <p:cTn id="35" dur="1" fill="hold">
                                              <p:stCondLst>
                                                <p:cond delay="0"/>
                                              </p:stCondLst>
                                            </p:cTn>
                                            <p:tgtEl>
                                              <p:spTgt spid="24"/>
                                            </p:tgtEl>
                                            <p:attrNameLst>
                                              <p:attrName>style.visibility</p:attrName>
                                            </p:attrNameLst>
                                          </p:cBhvr>
                                          <p:to>
                                            <p:strVal val="visible"/>
                                          </p:to>
                                        </p:set>
                                        <p:animEffect transition="in" filter="fade">
                                          <p:cBhvr>
                                            <p:cTn id="36" dur="500"/>
                                            <p:tgtEl>
                                              <p:spTgt spid="24"/>
                                            </p:tgtEl>
                                          </p:cBhvr>
                                        </p:animEffect>
                                      </p:childTnLst>
                                    </p:cTn>
                                  </p:par>
                                  <p:par>
                                    <p:cTn id="37" presetID="10" presetClass="entr" presetSubtype="0" fill="hold" grpId="0" nodeType="withEffect">
                                      <p:stCondLst>
                                        <p:cond delay="0"/>
                                      </p:stCondLst>
                                      <p:childTnLst>
                                        <p:set>
                                          <p:cBhvr>
                                            <p:cTn id="38" dur="1" fill="hold">
                                              <p:stCondLst>
                                                <p:cond delay="0"/>
                                              </p:stCondLst>
                                            </p:cTn>
                                            <p:tgtEl>
                                              <p:spTgt spid="25"/>
                                            </p:tgtEl>
                                            <p:attrNameLst>
                                              <p:attrName>style.visibility</p:attrName>
                                            </p:attrNameLst>
                                          </p:cBhvr>
                                          <p:to>
                                            <p:strVal val="visible"/>
                                          </p:to>
                                        </p:set>
                                        <p:animEffect transition="in" filter="fade">
                                          <p:cBhvr>
                                            <p:cTn id="39" dur="500"/>
                                            <p:tgtEl>
                                              <p:spTgt spid="25"/>
                                            </p:tgtEl>
                                          </p:cBhvr>
                                        </p:animEffect>
                                      </p:childTnLst>
                                    </p:cTn>
                                  </p:par>
                                </p:childTnLst>
                              </p:cTn>
                            </p:par>
                            <p:par>
                              <p:cTn id="40" fill="hold">
                                <p:stCondLst>
                                  <p:cond delay="2500"/>
                                </p:stCondLst>
                                <p:childTnLst>
                                  <p:par>
                                    <p:cTn id="41" presetID="22" presetClass="entr" presetSubtype="8" fill="hold" grpId="0" nodeType="afterEffect">
                                      <p:stCondLst>
                                        <p:cond delay="0"/>
                                      </p:stCondLst>
                                      <p:childTnLst>
                                        <p:set>
                                          <p:cBhvr>
                                            <p:cTn id="42" dur="1" fill="hold">
                                              <p:stCondLst>
                                                <p:cond delay="0"/>
                                              </p:stCondLst>
                                            </p:cTn>
                                            <p:tgtEl>
                                              <p:spTgt spid="26"/>
                                            </p:tgtEl>
                                            <p:attrNameLst>
                                              <p:attrName>style.visibility</p:attrName>
                                            </p:attrNameLst>
                                          </p:cBhvr>
                                          <p:to>
                                            <p:strVal val="visible"/>
                                          </p:to>
                                        </p:set>
                                        <p:animEffect transition="in" filter="wipe(left)">
                                          <p:cBhvr>
                                            <p:cTn id="43" dur="500"/>
                                            <p:tgtEl>
                                              <p:spTgt spid="26"/>
                                            </p:tgtEl>
                                          </p:cBhvr>
                                        </p:animEffect>
                                      </p:childTnLst>
                                    </p:cTn>
                                  </p:par>
                                  <p:par>
                                    <p:cTn id="44" presetID="22" presetClass="entr" presetSubtype="8" fill="hold" grpId="0" nodeType="withEffect">
                                      <p:stCondLst>
                                        <p:cond delay="0"/>
                                      </p:stCondLst>
                                      <p:childTnLst>
                                        <p:set>
                                          <p:cBhvr>
                                            <p:cTn id="45" dur="1" fill="hold">
                                              <p:stCondLst>
                                                <p:cond delay="0"/>
                                              </p:stCondLst>
                                            </p:cTn>
                                            <p:tgtEl>
                                              <p:spTgt spid="27"/>
                                            </p:tgtEl>
                                            <p:attrNameLst>
                                              <p:attrName>style.visibility</p:attrName>
                                            </p:attrNameLst>
                                          </p:cBhvr>
                                          <p:to>
                                            <p:strVal val="visible"/>
                                          </p:to>
                                        </p:set>
                                        <p:animEffect transition="in" filter="wipe(left)">
                                          <p:cBhvr>
                                            <p:cTn id="46" dur="500"/>
                                            <p:tgtEl>
                                              <p:spTgt spid="27"/>
                                            </p:tgtEl>
                                          </p:cBhvr>
                                        </p:animEffect>
                                      </p:childTnLst>
                                    </p:cTn>
                                  </p:par>
                                  <p:par>
                                    <p:cTn id="47" presetID="22" presetClass="entr" presetSubtype="8" fill="hold" grpId="0" nodeType="withEffect">
                                      <p:stCondLst>
                                        <p:cond delay="0"/>
                                      </p:stCondLst>
                                      <p:childTnLst>
                                        <p:set>
                                          <p:cBhvr>
                                            <p:cTn id="48" dur="1" fill="hold">
                                              <p:stCondLst>
                                                <p:cond delay="0"/>
                                              </p:stCondLst>
                                            </p:cTn>
                                            <p:tgtEl>
                                              <p:spTgt spid="28"/>
                                            </p:tgtEl>
                                            <p:attrNameLst>
                                              <p:attrName>style.visibility</p:attrName>
                                            </p:attrNameLst>
                                          </p:cBhvr>
                                          <p:to>
                                            <p:strVal val="visible"/>
                                          </p:to>
                                        </p:set>
                                        <p:animEffect transition="in" filter="wipe(left)">
                                          <p:cBhvr>
                                            <p:cTn id="49" dur="500"/>
                                            <p:tgtEl>
                                              <p:spTgt spid="28"/>
                                            </p:tgtEl>
                                          </p:cBhvr>
                                        </p:animEffect>
                                      </p:childTnLst>
                                    </p:cTn>
                                  </p:par>
                                </p:childTnLst>
                              </p:cTn>
                            </p:par>
                            <p:par>
                              <p:cTn id="50" fill="hold">
                                <p:stCondLst>
                                  <p:cond delay="3000"/>
                                </p:stCondLst>
                                <p:childTnLst>
                                  <p:par>
                                    <p:cTn id="51" presetID="53" presetClass="entr" presetSubtype="16" fill="hold" nodeType="afterEffect">
                                      <p:stCondLst>
                                        <p:cond delay="0"/>
                                      </p:stCondLst>
                                      <p:childTnLst>
                                        <p:set>
                                          <p:cBhvr>
                                            <p:cTn id="52" dur="1" fill="hold">
                                              <p:stCondLst>
                                                <p:cond delay="0"/>
                                              </p:stCondLst>
                                            </p:cTn>
                                            <p:tgtEl>
                                              <p:spTgt spid="29"/>
                                            </p:tgtEl>
                                            <p:attrNameLst>
                                              <p:attrName>style.visibility</p:attrName>
                                            </p:attrNameLst>
                                          </p:cBhvr>
                                          <p:to>
                                            <p:strVal val="visible"/>
                                          </p:to>
                                        </p:set>
                                        <p:anim calcmode="lin" valueType="num">
                                          <p:cBhvr>
                                            <p:cTn id="53" dur="500" fill="hold"/>
                                            <p:tgtEl>
                                              <p:spTgt spid="29"/>
                                            </p:tgtEl>
                                            <p:attrNameLst>
                                              <p:attrName>ppt_w</p:attrName>
                                            </p:attrNameLst>
                                          </p:cBhvr>
                                          <p:tavLst>
                                            <p:tav tm="0">
                                              <p:val>
                                                <p:fltVal val="0"/>
                                              </p:val>
                                            </p:tav>
                                            <p:tav tm="100000">
                                              <p:val>
                                                <p:strVal val="#ppt_w"/>
                                              </p:val>
                                            </p:tav>
                                          </p:tavLst>
                                        </p:anim>
                                        <p:anim calcmode="lin" valueType="num">
                                          <p:cBhvr>
                                            <p:cTn id="54" dur="500" fill="hold"/>
                                            <p:tgtEl>
                                              <p:spTgt spid="29"/>
                                            </p:tgtEl>
                                            <p:attrNameLst>
                                              <p:attrName>ppt_h</p:attrName>
                                            </p:attrNameLst>
                                          </p:cBhvr>
                                          <p:tavLst>
                                            <p:tav tm="0">
                                              <p:val>
                                                <p:fltVal val="0"/>
                                              </p:val>
                                            </p:tav>
                                            <p:tav tm="100000">
                                              <p:val>
                                                <p:strVal val="#ppt_h"/>
                                              </p:val>
                                            </p:tav>
                                          </p:tavLst>
                                        </p:anim>
                                        <p:animEffect transition="in" filter="fade">
                                          <p:cBhvr>
                                            <p:cTn id="55" dur="500"/>
                                            <p:tgtEl>
                                              <p:spTgt spid="2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20" grpId="0"/>
          <p:bldP spid="21" grpId="0"/>
          <p:bldP spid="22" grpId="0"/>
          <p:bldP spid="23" grpId="0"/>
          <p:bldP spid="24" grpId="0"/>
          <p:bldP spid="25" grpId="0"/>
          <p:bldP spid="26" grpId="0" animBg="1"/>
          <p:bldP spid="27" grpId="0" animBg="1"/>
          <p:bldP spid="28" grpId="0" animBg="1"/>
        </p:bldLst>
      </p:timing>
    </mc:Fallback>
  </mc:AlternateContent>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descr="C:\Users\Administrator\Desktop\787637.png"/>
          <p:cNvPicPr>
            <a:picLocks noChangeAspect="1" noChangeArrowheads="1"/>
          </p:cNvPicPr>
          <p:nvPr/>
        </p:nvPicPr>
        <p:blipFill>
          <a:blip r:embed="rId3" cstate="screen">
            <a:extLst>
              <a:ext uri="{28A0092B-C50C-407E-A947-70E740481C1C}">
                <a14:useLocalDpi xmlns:a14="http://schemas.microsoft.com/office/drawing/2010/main"/>
              </a:ext>
            </a:extLst>
          </a:blip>
          <a:srcRect/>
          <a:stretch>
            <a:fillRect/>
          </a:stretch>
        </p:blipFill>
        <p:spPr bwMode="auto">
          <a:xfrm>
            <a:off x="2884488" y="703104"/>
            <a:ext cx="2907506" cy="4093079"/>
          </a:xfrm>
          <a:prstGeom prst="rect">
            <a:avLst/>
          </a:prstGeom>
          <a:noFill/>
          <a:effectLst>
            <a:outerShdw blurRad="50800" dist="38100" dir="5400000" algn="t"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5" name="组合 4"/>
          <p:cNvGrpSpPr/>
          <p:nvPr/>
        </p:nvGrpSpPr>
        <p:grpSpPr>
          <a:xfrm>
            <a:off x="3955844" y="3922554"/>
            <a:ext cx="764793" cy="764793"/>
            <a:chOff x="3832873" y="2297208"/>
            <a:chExt cx="1516550" cy="1516550"/>
          </a:xfrm>
        </p:grpSpPr>
        <p:grpSp>
          <p:nvGrpSpPr>
            <p:cNvPr id="6" name="组合 5"/>
            <p:cNvGrpSpPr/>
            <p:nvPr/>
          </p:nvGrpSpPr>
          <p:grpSpPr>
            <a:xfrm>
              <a:off x="3832873" y="2297208"/>
              <a:ext cx="1516550" cy="1516550"/>
              <a:chOff x="304800" y="673100"/>
              <a:chExt cx="4000500" cy="4000500"/>
            </a:xfrm>
            <a:effectLst>
              <a:outerShdw blurRad="444500" dist="254000" dir="8100000" algn="tr" rotWithShape="0">
                <a:prstClr val="black">
                  <a:alpha val="50000"/>
                </a:prstClr>
              </a:outerShdw>
            </a:effectLst>
          </p:grpSpPr>
          <p:sp>
            <p:nvSpPr>
              <p:cNvPr id="8" name="同心圆 7"/>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微软雅黑"/>
                  <a:ea typeface="微软雅黑"/>
                  <a:cs typeface="+mn-cs"/>
                </a:endParaRPr>
              </a:p>
            </p:txBody>
          </p:sp>
          <p:sp>
            <p:nvSpPr>
              <p:cNvPr id="9" name="椭圆 8"/>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grpSp>
        <p:sp>
          <p:nvSpPr>
            <p:cNvPr id="7" name="椭圆 6"/>
            <p:cNvSpPr/>
            <p:nvPr/>
          </p:nvSpPr>
          <p:spPr>
            <a:xfrm>
              <a:off x="3983164" y="2466913"/>
              <a:ext cx="1185736" cy="1185736"/>
            </a:xfrm>
            <a:prstGeom prst="ellipse">
              <a:avLst/>
            </a:prstGeom>
            <a:solidFill>
              <a:schemeClr val="accent2"/>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10" name="组合 9"/>
          <p:cNvGrpSpPr/>
          <p:nvPr/>
        </p:nvGrpSpPr>
        <p:grpSpPr>
          <a:xfrm>
            <a:off x="3198401" y="3106718"/>
            <a:ext cx="764793" cy="764793"/>
            <a:chOff x="3832873" y="2297208"/>
            <a:chExt cx="1516550" cy="1516550"/>
          </a:xfrm>
        </p:grpSpPr>
        <p:grpSp>
          <p:nvGrpSpPr>
            <p:cNvPr id="11" name="组合 10"/>
            <p:cNvGrpSpPr/>
            <p:nvPr/>
          </p:nvGrpSpPr>
          <p:grpSpPr>
            <a:xfrm>
              <a:off x="3832873" y="2297208"/>
              <a:ext cx="1516550" cy="1516550"/>
              <a:chOff x="304800" y="673100"/>
              <a:chExt cx="4000500" cy="4000500"/>
            </a:xfrm>
            <a:effectLst>
              <a:outerShdw blurRad="444500" dist="254000" dir="8100000" algn="tr" rotWithShape="0">
                <a:prstClr val="black">
                  <a:alpha val="50000"/>
                </a:prstClr>
              </a:outerShdw>
            </a:effectLst>
          </p:grpSpPr>
          <p:sp>
            <p:nvSpPr>
              <p:cNvPr id="13" name="同心圆 12"/>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微软雅黑"/>
                  <a:ea typeface="微软雅黑"/>
                  <a:cs typeface="+mn-cs"/>
                </a:endParaRPr>
              </a:p>
            </p:txBody>
          </p:sp>
          <p:sp>
            <p:nvSpPr>
              <p:cNvPr id="14" name="椭圆 13"/>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grpSp>
        <p:sp>
          <p:nvSpPr>
            <p:cNvPr id="12" name="椭圆 11"/>
            <p:cNvSpPr/>
            <p:nvPr/>
          </p:nvSpPr>
          <p:spPr>
            <a:xfrm>
              <a:off x="3983164" y="2466913"/>
              <a:ext cx="1185736" cy="1185736"/>
            </a:xfrm>
            <a:prstGeom prst="ellipse">
              <a:avLst/>
            </a:prstGeom>
            <a:solidFill>
              <a:schemeClr val="accent1"/>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15" name="组合 14"/>
          <p:cNvGrpSpPr/>
          <p:nvPr/>
        </p:nvGrpSpPr>
        <p:grpSpPr>
          <a:xfrm>
            <a:off x="4725194" y="2608104"/>
            <a:ext cx="764793" cy="764793"/>
            <a:chOff x="3832873" y="2297208"/>
            <a:chExt cx="1516550" cy="1516550"/>
          </a:xfrm>
        </p:grpSpPr>
        <p:grpSp>
          <p:nvGrpSpPr>
            <p:cNvPr id="16" name="组合 15"/>
            <p:cNvGrpSpPr/>
            <p:nvPr/>
          </p:nvGrpSpPr>
          <p:grpSpPr>
            <a:xfrm>
              <a:off x="3832873" y="2297208"/>
              <a:ext cx="1516550" cy="1516550"/>
              <a:chOff x="304800" y="673100"/>
              <a:chExt cx="4000500" cy="4000500"/>
            </a:xfrm>
            <a:effectLst>
              <a:outerShdw blurRad="444500" dist="254000" dir="8100000" algn="tr" rotWithShape="0">
                <a:prstClr val="black">
                  <a:alpha val="50000"/>
                </a:prstClr>
              </a:outerShdw>
            </a:effectLst>
          </p:grpSpPr>
          <p:sp>
            <p:nvSpPr>
              <p:cNvPr id="18" name="同心圆 17"/>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微软雅黑"/>
                  <a:ea typeface="微软雅黑"/>
                  <a:cs typeface="+mn-cs"/>
                </a:endParaRPr>
              </a:p>
            </p:txBody>
          </p:sp>
          <p:sp>
            <p:nvSpPr>
              <p:cNvPr id="19" name="椭圆 18"/>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grpSp>
        <p:sp>
          <p:nvSpPr>
            <p:cNvPr id="17" name="椭圆 16"/>
            <p:cNvSpPr/>
            <p:nvPr/>
          </p:nvSpPr>
          <p:spPr>
            <a:xfrm>
              <a:off x="3983164" y="2466913"/>
              <a:ext cx="1185736" cy="1185736"/>
            </a:xfrm>
            <a:prstGeom prst="ellipse">
              <a:avLst/>
            </a:prstGeom>
            <a:solidFill>
              <a:schemeClr val="accent4"/>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20" name="组合 19"/>
          <p:cNvGrpSpPr/>
          <p:nvPr/>
        </p:nvGrpSpPr>
        <p:grpSpPr>
          <a:xfrm>
            <a:off x="3198401" y="2135168"/>
            <a:ext cx="764793" cy="764793"/>
            <a:chOff x="3832873" y="2297208"/>
            <a:chExt cx="1516550" cy="1516550"/>
          </a:xfrm>
        </p:grpSpPr>
        <p:grpSp>
          <p:nvGrpSpPr>
            <p:cNvPr id="21" name="组合 20"/>
            <p:cNvGrpSpPr/>
            <p:nvPr/>
          </p:nvGrpSpPr>
          <p:grpSpPr>
            <a:xfrm>
              <a:off x="3832873" y="2297208"/>
              <a:ext cx="1516550" cy="1516550"/>
              <a:chOff x="304800" y="673100"/>
              <a:chExt cx="4000500" cy="4000500"/>
            </a:xfrm>
            <a:effectLst>
              <a:outerShdw blurRad="444500" dist="254000" dir="8100000" algn="tr" rotWithShape="0">
                <a:prstClr val="black">
                  <a:alpha val="50000"/>
                </a:prstClr>
              </a:outerShdw>
            </a:effectLst>
          </p:grpSpPr>
          <p:sp>
            <p:nvSpPr>
              <p:cNvPr id="23" name="同心圆 22"/>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微软雅黑"/>
                  <a:ea typeface="微软雅黑"/>
                  <a:cs typeface="+mn-cs"/>
                </a:endParaRPr>
              </a:p>
            </p:txBody>
          </p:sp>
          <p:sp>
            <p:nvSpPr>
              <p:cNvPr id="24" name="椭圆 23"/>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grpSp>
        <p:sp>
          <p:nvSpPr>
            <p:cNvPr id="22" name="椭圆 21"/>
            <p:cNvSpPr/>
            <p:nvPr/>
          </p:nvSpPr>
          <p:spPr>
            <a:xfrm>
              <a:off x="3983164" y="2466913"/>
              <a:ext cx="1185736" cy="1185736"/>
            </a:xfrm>
            <a:prstGeom prst="ellipse">
              <a:avLst/>
            </a:prstGeom>
            <a:solidFill>
              <a:schemeClr val="accent3"/>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25" name="组合 24"/>
          <p:cNvGrpSpPr/>
          <p:nvPr/>
        </p:nvGrpSpPr>
        <p:grpSpPr>
          <a:xfrm>
            <a:off x="4725194" y="1625124"/>
            <a:ext cx="764793" cy="764793"/>
            <a:chOff x="3832873" y="2297208"/>
            <a:chExt cx="1516550" cy="1516550"/>
          </a:xfrm>
        </p:grpSpPr>
        <p:grpSp>
          <p:nvGrpSpPr>
            <p:cNvPr id="26" name="组合 25"/>
            <p:cNvGrpSpPr/>
            <p:nvPr/>
          </p:nvGrpSpPr>
          <p:grpSpPr>
            <a:xfrm>
              <a:off x="3832873" y="2297208"/>
              <a:ext cx="1516550" cy="1516550"/>
              <a:chOff x="304800" y="673100"/>
              <a:chExt cx="4000500" cy="4000500"/>
            </a:xfrm>
            <a:effectLst>
              <a:outerShdw blurRad="444500" dist="254000" dir="8100000" algn="tr" rotWithShape="0">
                <a:prstClr val="black">
                  <a:alpha val="50000"/>
                </a:prstClr>
              </a:outerShdw>
            </a:effectLst>
          </p:grpSpPr>
          <p:sp>
            <p:nvSpPr>
              <p:cNvPr id="28" name="同心圆 27"/>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微软雅黑"/>
                  <a:ea typeface="微软雅黑"/>
                  <a:cs typeface="+mn-cs"/>
                </a:endParaRPr>
              </a:p>
            </p:txBody>
          </p:sp>
          <p:sp>
            <p:nvSpPr>
              <p:cNvPr id="29" name="椭圆 28"/>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grpSp>
        <p:sp>
          <p:nvSpPr>
            <p:cNvPr id="27" name="椭圆 26"/>
            <p:cNvSpPr/>
            <p:nvPr/>
          </p:nvSpPr>
          <p:spPr>
            <a:xfrm>
              <a:off x="3983164" y="2466913"/>
              <a:ext cx="1185736" cy="1185736"/>
            </a:xfrm>
            <a:prstGeom prst="ellipse">
              <a:avLst/>
            </a:prstGeom>
            <a:solidFill>
              <a:schemeClr val="accent2"/>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30" name="组合 29"/>
          <p:cNvGrpSpPr/>
          <p:nvPr/>
        </p:nvGrpSpPr>
        <p:grpSpPr>
          <a:xfrm>
            <a:off x="3955844" y="779304"/>
            <a:ext cx="764793" cy="764793"/>
            <a:chOff x="3832873" y="2297208"/>
            <a:chExt cx="1516550" cy="1516550"/>
          </a:xfrm>
        </p:grpSpPr>
        <p:grpSp>
          <p:nvGrpSpPr>
            <p:cNvPr id="31" name="组合 30"/>
            <p:cNvGrpSpPr/>
            <p:nvPr/>
          </p:nvGrpSpPr>
          <p:grpSpPr>
            <a:xfrm>
              <a:off x="3832873" y="2297208"/>
              <a:ext cx="1516550" cy="1516550"/>
              <a:chOff x="304800" y="673100"/>
              <a:chExt cx="4000500" cy="4000500"/>
            </a:xfrm>
            <a:effectLst>
              <a:outerShdw blurRad="444500" dist="254000" dir="8100000" algn="tr" rotWithShape="0">
                <a:prstClr val="black">
                  <a:alpha val="50000"/>
                </a:prstClr>
              </a:outerShdw>
            </a:effectLst>
          </p:grpSpPr>
          <p:sp>
            <p:nvSpPr>
              <p:cNvPr id="33" name="同心圆 32"/>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微软雅黑"/>
                  <a:ea typeface="微软雅黑"/>
                  <a:cs typeface="+mn-cs"/>
                </a:endParaRPr>
              </a:p>
            </p:txBody>
          </p:sp>
          <p:sp>
            <p:nvSpPr>
              <p:cNvPr id="34" name="椭圆 33"/>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grpSp>
        <p:sp>
          <p:nvSpPr>
            <p:cNvPr id="32" name="椭圆 31"/>
            <p:cNvSpPr/>
            <p:nvPr/>
          </p:nvSpPr>
          <p:spPr>
            <a:xfrm>
              <a:off x="3983164" y="2466913"/>
              <a:ext cx="1185736" cy="1185736"/>
            </a:xfrm>
            <a:prstGeom prst="ellipse">
              <a:avLst/>
            </a:prstGeom>
            <a:solidFill>
              <a:schemeClr val="accent1"/>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35" name="Group 34"/>
          <p:cNvGrpSpPr/>
          <p:nvPr/>
        </p:nvGrpSpPr>
        <p:grpSpPr>
          <a:xfrm>
            <a:off x="4197100" y="992055"/>
            <a:ext cx="299494" cy="243706"/>
            <a:chOff x="1550139" y="1314466"/>
            <a:chExt cx="509139" cy="414300"/>
          </a:xfrm>
          <a:solidFill>
            <a:schemeClr val="bg1"/>
          </a:solidFill>
        </p:grpSpPr>
        <p:sp>
          <p:nvSpPr>
            <p:cNvPr id="36" name="Freeform 5"/>
            <p:cNvSpPr>
              <a:spLocks noEditPoints="1"/>
            </p:cNvSpPr>
            <p:nvPr/>
          </p:nvSpPr>
          <p:spPr bwMode="auto">
            <a:xfrm>
              <a:off x="1550139" y="1314466"/>
              <a:ext cx="509139" cy="414300"/>
            </a:xfrm>
            <a:custGeom>
              <a:avLst/>
              <a:gdLst>
                <a:gd name="T0" fmla="*/ 78 w 153"/>
                <a:gd name="T1" fmla="*/ 0 h 125"/>
                <a:gd name="T2" fmla="*/ 0 w 153"/>
                <a:gd name="T3" fmla="*/ 69 h 125"/>
                <a:gd name="T4" fmla="*/ 15 w 153"/>
                <a:gd name="T5" fmla="*/ 69 h 125"/>
                <a:gd name="T6" fmla="*/ 21 w 153"/>
                <a:gd name="T7" fmla="*/ 64 h 125"/>
                <a:gd name="T8" fmla="*/ 21 w 153"/>
                <a:gd name="T9" fmla="*/ 121 h 125"/>
                <a:gd name="T10" fmla="*/ 24 w 153"/>
                <a:gd name="T11" fmla="*/ 125 h 125"/>
                <a:gd name="T12" fmla="*/ 62 w 153"/>
                <a:gd name="T13" fmla="*/ 125 h 125"/>
                <a:gd name="T14" fmla="*/ 63 w 153"/>
                <a:gd name="T15" fmla="*/ 93 h 125"/>
                <a:gd name="T16" fmla="*/ 67 w 153"/>
                <a:gd name="T17" fmla="*/ 88 h 125"/>
                <a:gd name="T18" fmla="*/ 83 w 153"/>
                <a:gd name="T19" fmla="*/ 88 h 125"/>
                <a:gd name="T20" fmla="*/ 89 w 153"/>
                <a:gd name="T21" fmla="*/ 93 h 125"/>
                <a:gd name="T22" fmla="*/ 89 w 153"/>
                <a:gd name="T23" fmla="*/ 125 h 125"/>
                <a:gd name="T24" fmla="*/ 126 w 153"/>
                <a:gd name="T25" fmla="*/ 125 h 125"/>
                <a:gd name="T26" fmla="*/ 130 w 153"/>
                <a:gd name="T27" fmla="*/ 120 h 125"/>
                <a:gd name="T28" fmla="*/ 130 w 153"/>
                <a:gd name="T29" fmla="*/ 63 h 125"/>
                <a:gd name="T30" fmla="*/ 136 w 153"/>
                <a:gd name="T31" fmla="*/ 69 h 125"/>
                <a:gd name="T32" fmla="*/ 153 w 153"/>
                <a:gd name="T33" fmla="*/ 69 h 125"/>
                <a:gd name="T34" fmla="*/ 78 w 153"/>
                <a:gd name="T35" fmla="*/ 0 h 125"/>
                <a:gd name="T36" fmla="*/ 76 w 153"/>
                <a:gd name="T37" fmla="*/ 76 h 125"/>
                <a:gd name="T38" fmla="*/ 60 w 153"/>
                <a:gd name="T39" fmla="*/ 60 h 125"/>
                <a:gd name="T40" fmla="*/ 76 w 153"/>
                <a:gd name="T41" fmla="*/ 43 h 125"/>
                <a:gd name="T42" fmla="*/ 92 w 153"/>
                <a:gd name="T43" fmla="*/ 60 h 125"/>
                <a:gd name="T44" fmla="*/ 76 w 153"/>
                <a:gd name="T45" fmla="*/ 76 h 1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53" h="125">
                  <a:moveTo>
                    <a:pt x="78" y="0"/>
                  </a:moveTo>
                  <a:cubicBezTo>
                    <a:pt x="0" y="69"/>
                    <a:pt x="0" y="69"/>
                    <a:pt x="0" y="69"/>
                  </a:cubicBezTo>
                  <a:cubicBezTo>
                    <a:pt x="0" y="69"/>
                    <a:pt x="5" y="78"/>
                    <a:pt x="15" y="69"/>
                  </a:cubicBezTo>
                  <a:cubicBezTo>
                    <a:pt x="21" y="64"/>
                    <a:pt x="21" y="64"/>
                    <a:pt x="21" y="64"/>
                  </a:cubicBezTo>
                  <a:cubicBezTo>
                    <a:pt x="21" y="121"/>
                    <a:pt x="21" y="121"/>
                    <a:pt x="21" y="121"/>
                  </a:cubicBezTo>
                  <a:cubicBezTo>
                    <a:pt x="21" y="121"/>
                    <a:pt x="21" y="125"/>
                    <a:pt x="24" y="125"/>
                  </a:cubicBezTo>
                  <a:cubicBezTo>
                    <a:pt x="28" y="125"/>
                    <a:pt x="62" y="125"/>
                    <a:pt x="62" y="125"/>
                  </a:cubicBezTo>
                  <a:cubicBezTo>
                    <a:pt x="63" y="93"/>
                    <a:pt x="63" y="93"/>
                    <a:pt x="63" y="93"/>
                  </a:cubicBezTo>
                  <a:cubicBezTo>
                    <a:pt x="63" y="93"/>
                    <a:pt x="62" y="88"/>
                    <a:pt x="67" y="88"/>
                  </a:cubicBezTo>
                  <a:cubicBezTo>
                    <a:pt x="83" y="88"/>
                    <a:pt x="83" y="88"/>
                    <a:pt x="83" y="88"/>
                  </a:cubicBezTo>
                  <a:cubicBezTo>
                    <a:pt x="89" y="88"/>
                    <a:pt x="89" y="93"/>
                    <a:pt x="89" y="93"/>
                  </a:cubicBezTo>
                  <a:cubicBezTo>
                    <a:pt x="89" y="125"/>
                    <a:pt x="89" y="125"/>
                    <a:pt x="89" y="125"/>
                  </a:cubicBezTo>
                  <a:cubicBezTo>
                    <a:pt x="89" y="125"/>
                    <a:pt x="121" y="125"/>
                    <a:pt x="126" y="125"/>
                  </a:cubicBezTo>
                  <a:cubicBezTo>
                    <a:pt x="131" y="125"/>
                    <a:pt x="130" y="120"/>
                    <a:pt x="130" y="120"/>
                  </a:cubicBezTo>
                  <a:cubicBezTo>
                    <a:pt x="130" y="63"/>
                    <a:pt x="130" y="63"/>
                    <a:pt x="130" y="63"/>
                  </a:cubicBezTo>
                  <a:cubicBezTo>
                    <a:pt x="136" y="69"/>
                    <a:pt x="136" y="69"/>
                    <a:pt x="136" y="69"/>
                  </a:cubicBezTo>
                  <a:cubicBezTo>
                    <a:pt x="148" y="77"/>
                    <a:pt x="153" y="69"/>
                    <a:pt x="153" y="69"/>
                  </a:cubicBezTo>
                  <a:lnTo>
                    <a:pt x="78" y="0"/>
                  </a:lnTo>
                  <a:close/>
                  <a:moveTo>
                    <a:pt x="76" y="76"/>
                  </a:moveTo>
                  <a:cubicBezTo>
                    <a:pt x="67" y="76"/>
                    <a:pt x="60" y="69"/>
                    <a:pt x="60" y="60"/>
                  </a:cubicBezTo>
                  <a:cubicBezTo>
                    <a:pt x="60" y="50"/>
                    <a:pt x="67" y="43"/>
                    <a:pt x="76" y="43"/>
                  </a:cubicBezTo>
                  <a:cubicBezTo>
                    <a:pt x="85" y="43"/>
                    <a:pt x="92" y="50"/>
                    <a:pt x="92" y="60"/>
                  </a:cubicBezTo>
                  <a:cubicBezTo>
                    <a:pt x="92" y="69"/>
                    <a:pt x="85" y="76"/>
                    <a:pt x="76" y="7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37" name="Freeform 6"/>
            <p:cNvSpPr>
              <a:spLocks/>
            </p:cNvSpPr>
            <p:nvPr/>
          </p:nvSpPr>
          <p:spPr bwMode="auto">
            <a:xfrm>
              <a:off x="1949464" y="1366877"/>
              <a:ext cx="49916" cy="102328"/>
            </a:xfrm>
            <a:custGeom>
              <a:avLst/>
              <a:gdLst>
                <a:gd name="T0" fmla="*/ 20 w 20"/>
                <a:gd name="T1" fmla="*/ 41 h 41"/>
                <a:gd name="T2" fmla="*/ 20 w 20"/>
                <a:gd name="T3" fmla="*/ 0 h 41"/>
                <a:gd name="T4" fmla="*/ 0 w 20"/>
                <a:gd name="T5" fmla="*/ 0 h 41"/>
                <a:gd name="T6" fmla="*/ 0 w 20"/>
                <a:gd name="T7" fmla="*/ 24 h 41"/>
                <a:gd name="T8" fmla="*/ 20 w 20"/>
                <a:gd name="T9" fmla="*/ 41 h 41"/>
              </a:gdLst>
              <a:ahLst/>
              <a:cxnLst>
                <a:cxn ang="0">
                  <a:pos x="T0" y="T1"/>
                </a:cxn>
                <a:cxn ang="0">
                  <a:pos x="T2" y="T3"/>
                </a:cxn>
                <a:cxn ang="0">
                  <a:pos x="T4" y="T5"/>
                </a:cxn>
                <a:cxn ang="0">
                  <a:pos x="T6" y="T7"/>
                </a:cxn>
                <a:cxn ang="0">
                  <a:pos x="T8" y="T9"/>
                </a:cxn>
              </a:cxnLst>
              <a:rect l="0" t="0" r="r" b="b"/>
              <a:pathLst>
                <a:path w="20" h="41">
                  <a:moveTo>
                    <a:pt x="20" y="41"/>
                  </a:moveTo>
                  <a:lnTo>
                    <a:pt x="20" y="0"/>
                  </a:lnTo>
                  <a:lnTo>
                    <a:pt x="0" y="0"/>
                  </a:lnTo>
                  <a:lnTo>
                    <a:pt x="0" y="24"/>
                  </a:lnTo>
                  <a:lnTo>
                    <a:pt x="20" y="4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38" name="Oval 7"/>
            <p:cNvSpPr>
              <a:spLocks noChangeArrowheads="1"/>
            </p:cNvSpPr>
            <p:nvPr/>
          </p:nvSpPr>
          <p:spPr bwMode="auto">
            <a:xfrm>
              <a:off x="1777255" y="1484179"/>
              <a:ext cx="52412" cy="54907"/>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grpSp>
      <p:sp>
        <p:nvSpPr>
          <p:cNvPr id="39" name="矩形 3"/>
          <p:cNvSpPr>
            <a:spLocks noChangeArrowheads="1"/>
          </p:cNvSpPr>
          <p:nvPr/>
        </p:nvSpPr>
        <p:spPr bwMode="auto">
          <a:xfrm>
            <a:off x="4864801" y="1012618"/>
            <a:ext cx="715585" cy="3000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none" lIns="68582" tIns="34292" rIns="68582" bIns="34292">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500" b="0" i="0" u="none" strike="noStrike" kern="1200" cap="none" spc="0" normalizeH="0" baseline="0" noProof="0" dirty="0" smtClean="0">
                <a:ln>
                  <a:noFill/>
                </a:ln>
                <a:solidFill>
                  <a:srgbClr val="C00002"/>
                </a:solidFill>
                <a:effectLst/>
                <a:uLnTx/>
                <a:uFillTx/>
                <a:latin typeface="微软雅黑"/>
                <a:ea typeface="微软雅黑"/>
                <a:cs typeface="+mn-cs"/>
                <a:sym typeface="Arial" pitchFamily="34" charset="0"/>
              </a:rPr>
              <a:t>阶段一</a:t>
            </a:r>
            <a:endParaRPr kumimoji="0" lang="zh-CN" altLang="en-US" sz="1500" b="0" i="0" u="none" strike="noStrike" kern="1200" cap="none" spc="0" normalizeH="0" baseline="0" noProof="0" dirty="0">
              <a:ln>
                <a:noFill/>
              </a:ln>
              <a:solidFill>
                <a:srgbClr val="C00002"/>
              </a:solidFill>
              <a:effectLst/>
              <a:uLnTx/>
              <a:uFillTx/>
              <a:latin typeface="微软雅黑"/>
              <a:ea typeface="微软雅黑"/>
              <a:cs typeface="+mn-cs"/>
              <a:sym typeface="Arial" pitchFamily="34" charset="0"/>
            </a:endParaRPr>
          </a:p>
        </p:txBody>
      </p:sp>
      <p:sp>
        <p:nvSpPr>
          <p:cNvPr id="40" name="文本框 13"/>
          <p:cNvSpPr txBox="1"/>
          <p:nvPr/>
        </p:nvSpPr>
        <p:spPr>
          <a:xfrm>
            <a:off x="5715795" y="864886"/>
            <a:ext cx="2438400" cy="565063"/>
          </a:xfrm>
          <a:prstGeom prst="rect">
            <a:avLst/>
          </a:prstGeom>
          <a:noFill/>
        </p:spPr>
        <p:txBody>
          <a:bodyPr wrap="square" lIns="65824" tIns="32911" rIns="65824" bIns="32911" rtlCol="0">
            <a:spAutoFit/>
          </a:bodyPr>
          <a:lstStyle/>
          <a:p>
            <a:pPr marL="0" marR="0" lvl="0" indent="0" algn="l" defTabSz="914400" rtl="0" eaLnBrk="1" fontAlgn="base" latinLnBrk="0" hangingPunct="1">
              <a:lnSpc>
                <a:spcPct val="120000"/>
              </a:lnSpc>
              <a:spcBef>
                <a:spcPct val="0"/>
              </a:spcBef>
              <a:spcAft>
                <a:spcPct val="0"/>
              </a:spcAft>
              <a:buClrTx/>
              <a:buSzTx/>
              <a:buFontTx/>
              <a:buNone/>
              <a:tabLst/>
              <a:defRPr/>
            </a:pPr>
            <a:r>
              <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在此录入上述图表的综合描述说明，在此录入上述图表的综合描述说明，在此录入上述图表的综合描述</a:t>
            </a:r>
            <a:r>
              <a:rPr kumimoji="0" lang="zh-CN" altLang="en-US" sz="900" b="0" i="0" u="none" strike="noStrike" kern="1200" cap="none" spc="0" normalizeH="0" baseline="0" noProof="0" dirty="0" smtClean="0">
                <a:ln>
                  <a:noFill/>
                </a:ln>
                <a:solidFill>
                  <a:prstClr val="black">
                    <a:lumMod val="65000"/>
                    <a:lumOff val="35000"/>
                  </a:prstClr>
                </a:solidFill>
                <a:effectLst/>
                <a:uLnTx/>
                <a:uFillTx/>
                <a:latin typeface="微软雅黑"/>
                <a:ea typeface="微软雅黑"/>
                <a:cs typeface="+mn-cs"/>
                <a:sym typeface="微软雅黑" pitchFamily="34" charset="-122"/>
              </a:rPr>
              <a:t>说明。</a:t>
            </a:r>
            <a:endPar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endParaRPr>
          </a:p>
        </p:txBody>
      </p:sp>
      <p:sp>
        <p:nvSpPr>
          <p:cNvPr id="41" name="矩形 3"/>
          <p:cNvSpPr>
            <a:spLocks noChangeArrowheads="1"/>
          </p:cNvSpPr>
          <p:nvPr/>
        </p:nvSpPr>
        <p:spPr bwMode="auto">
          <a:xfrm>
            <a:off x="5722249" y="1617504"/>
            <a:ext cx="715585" cy="3000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none" lIns="68582" tIns="34292" rIns="68582" bIns="34292">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500" b="0" i="0" u="none" strike="noStrike" kern="1200" cap="none" spc="0" normalizeH="0" baseline="0" noProof="0" dirty="0" smtClean="0">
                <a:ln>
                  <a:noFill/>
                </a:ln>
                <a:solidFill>
                  <a:srgbClr val="C00002"/>
                </a:solidFill>
                <a:effectLst/>
                <a:uLnTx/>
                <a:uFillTx/>
                <a:latin typeface="微软雅黑"/>
                <a:ea typeface="微软雅黑"/>
                <a:cs typeface="+mn-cs"/>
                <a:sym typeface="Arial" pitchFamily="34" charset="0"/>
              </a:rPr>
              <a:t>阶段二</a:t>
            </a:r>
            <a:endParaRPr kumimoji="0" lang="zh-CN" altLang="en-US" sz="1500" b="0" i="0" u="none" strike="noStrike" kern="1200" cap="none" spc="0" normalizeH="0" baseline="0" noProof="0" dirty="0">
              <a:ln>
                <a:noFill/>
              </a:ln>
              <a:solidFill>
                <a:srgbClr val="C00002"/>
              </a:solidFill>
              <a:effectLst/>
              <a:uLnTx/>
              <a:uFillTx/>
              <a:latin typeface="微软雅黑"/>
              <a:ea typeface="微软雅黑"/>
              <a:cs typeface="+mn-cs"/>
              <a:sym typeface="Arial" pitchFamily="34" charset="0"/>
            </a:endParaRPr>
          </a:p>
        </p:txBody>
      </p:sp>
      <p:sp>
        <p:nvSpPr>
          <p:cNvPr id="42" name="文本框 13"/>
          <p:cNvSpPr txBox="1"/>
          <p:nvPr/>
        </p:nvSpPr>
        <p:spPr>
          <a:xfrm>
            <a:off x="5715795" y="1922304"/>
            <a:ext cx="2438400" cy="565063"/>
          </a:xfrm>
          <a:prstGeom prst="rect">
            <a:avLst/>
          </a:prstGeom>
          <a:noFill/>
        </p:spPr>
        <p:txBody>
          <a:bodyPr wrap="square" lIns="65824" tIns="32911" rIns="65824" bIns="32911" rtlCol="0">
            <a:spAutoFit/>
          </a:bodyPr>
          <a:lstStyle/>
          <a:p>
            <a:pPr marL="0" marR="0" lvl="0" indent="0" algn="l" defTabSz="914400" rtl="0" eaLnBrk="1" fontAlgn="base" latinLnBrk="0" hangingPunct="1">
              <a:lnSpc>
                <a:spcPct val="120000"/>
              </a:lnSpc>
              <a:spcBef>
                <a:spcPct val="0"/>
              </a:spcBef>
              <a:spcAft>
                <a:spcPct val="0"/>
              </a:spcAft>
              <a:buClrTx/>
              <a:buSzTx/>
              <a:buFontTx/>
              <a:buNone/>
              <a:tabLst/>
              <a:defRPr/>
            </a:pPr>
            <a:r>
              <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在此录入上述图表的综合描述说明，在此录入上述图表的综合描述说明，在此录入上述图表的综合描述</a:t>
            </a:r>
            <a:r>
              <a:rPr kumimoji="0" lang="zh-CN" altLang="en-US" sz="900" b="0" i="0" u="none" strike="noStrike" kern="1200" cap="none" spc="0" normalizeH="0" baseline="0" noProof="0" dirty="0" smtClean="0">
                <a:ln>
                  <a:noFill/>
                </a:ln>
                <a:solidFill>
                  <a:prstClr val="black">
                    <a:lumMod val="65000"/>
                    <a:lumOff val="35000"/>
                  </a:prstClr>
                </a:solidFill>
                <a:effectLst/>
                <a:uLnTx/>
                <a:uFillTx/>
                <a:latin typeface="微软雅黑"/>
                <a:ea typeface="微软雅黑"/>
                <a:cs typeface="+mn-cs"/>
                <a:sym typeface="微软雅黑" pitchFamily="34" charset="-122"/>
              </a:rPr>
              <a:t>说明。</a:t>
            </a:r>
            <a:endPar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endParaRPr>
          </a:p>
        </p:txBody>
      </p:sp>
      <p:sp>
        <p:nvSpPr>
          <p:cNvPr id="43" name="Freeform 20"/>
          <p:cNvSpPr>
            <a:spLocks noEditPoints="1"/>
          </p:cNvSpPr>
          <p:nvPr/>
        </p:nvSpPr>
        <p:spPr bwMode="auto">
          <a:xfrm>
            <a:off x="4950770" y="1897119"/>
            <a:ext cx="298394" cy="202770"/>
          </a:xfrm>
          <a:custGeom>
            <a:avLst/>
            <a:gdLst>
              <a:gd name="T0" fmla="*/ 135 w 157"/>
              <a:gd name="T1" fmla="*/ 46 h 107"/>
              <a:gd name="T2" fmla="*/ 136 w 157"/>
              <a:gd name="T3" fmla="*/ 37 h 107"/>
              <a:gd name="T4" fmla="*/ 99 w 157"/>
              <a:gd name="T5" fmla="*/ 0 h 107"/>
              <a:gd name="T6" fmla="*/ 73 w 157"/>
              <a:gd name="T7" fmla="*/ 18 h 107"/>
              <a:gd name="T8" fmla="*/ 45 w 157"/>
              <a:gd name="T9" fmla="*/ 8 h 107"/>
              <a:gd name="T10" fmla="*/ 19 w 157"/>
              <a:gd name="T11" fmla="*/ 40 h 107"/>
              <a:gd name="T12" fmla="*/ 20 w 157"/>
              <a:gd name="T13" fmla="*/ 47 h 107"/>
              <a:gd name="T14" fmla="*/ 0 w 157"/>
              <a:gd name="T15" fmla="*/ 76 h 107"/>
              <a:gd name="T16" fmla="*/ 31 w 157"/>
              <a:gd name="T17" fmla="*/ 107 h 107"/>
              <a:gd name="T18" fmla="*/ 126 w 157"/>
              <a:gd name="T19" fmla="*/ 107 h 107"/>
              <a:gd name="T20" fmla="*/ 157 w 157"/>
              <a:gd name="T21" fmla="*/ 76 h 107"/>
              <a:gd name="T22" fmla="*/ 135 w 157"/>
              <a:gd name="T23" fmla="*/ 46 h 107"/>
              <a:gd name="T24" fmla="*/ 120 w 157"/>
              <a:gd name="T25" fmla="*/ 100 h 107"/>
              <a:gd name="T26" fmla="*/ 79 w 157"/>
              <a:gd name="T27" fmla="*/ 100 h 107"/>
              <a:gd name="T28" fmla="*/ 103 w 157"/>
              <a:gd name="T29" fmla="*/ 75 h 107"/>
              <a:gd name="T30" fmla="*/ 102 w 157"/>
              <a:gd name="T31" fmla="*/ 72 h 107"/>
              <a:gd name="T32" fmla="*/ 92 w 157"/>
              <a:gd name="T33" fmla="*/ 72 h 107"/>
              <a:gd name="T34" fmla="*/ 92 w 157"/>
              <a:gd name="T35" fmla="*/ 68 h 107"/>
              <a:gd name="T36" fmla="*/ 92 w 157"/>
              <a:gd name="T37" fmla="*/ 37 h 107"/>
              <a:gd name="T38" fmla="*/ 90 w 157"/>
              <a:gd name="T39" fmla="*/ 36 h 107"/>
              <a:gd name="T40" fmla="*/ 64 w 157"/>
              <a:gd name="T41" fmla="*/ 36 h 107"/>
              <a:gd name="T42" fmla="*/ 62 w 157"/>
              <a:gd name="T43" fmla="*/ 38 h 107"/>
              <a:gd name="T44" fmla="*/ 62 w 157"/>
              <a:gd name="T45" fmla="*/ 68 h 107"/>
              <a:gd name="T46" fmla="*/ 62 w 157"/>
              <a:gd name="T47" fmla="*/ 73 h 107"/>
              <a:gd name="T48" fmla="*/ 51 w 157"/>
              <a:gd name="T49" fmla="*/ 73 h 107"/>
              <a:gd name="T50" fmla="*/ 50 w 157"/>
              <a:gd name="T51" fmla="*/ 76 h 107"/>
              <a:gd name="T52" fmla="*/ 75 w 157"/>
              <a:gd name="T53" fmla="*/ 100 h 107"/>
              <a:gd name="T54" fmla="*/ 38 w 157"/>
              <a:gd name="T55" fmla="*/ 100 h 107"/>
              <a:gd name="T56" fmla="*/ 11 w 157"/>
              <a:gd name="T57" fmla="*/ 74 h 107"/>
              <a:gd name="T58" fmla="*/ 29 w 157"/>
              <a:gd name="T59" fmla="*/ 50 h 107"/>
              <a:gd name="T60" fmla="*/ 28 w 157"/>
              <a:gd name="T61" fmla="*/ 44 h 107"/>
              <a:gd name="T62" fmla="*/ 50 w 157"/>
              <a:gd name="T63" fmla="*/ 17 h 107"/>
              <a:gd name="T64" fmla="*/ 74 w 157"/>
              <a:gd name="T65" fmla="*/ 29 h 107"/>
              <a:gd name="T66" fmla="*/ 97 w 157"/>
              <a:gd name="T67" fmla="*/ 11 h 107"/>
              <a:gd name="T68" fmla="*/ 128 w 157"/>
              <a:gd name="T69" fmla="*/ 42 h 107"/>
              <a:gd name="T70" fmla="*/ 127 w 157"/>
              <a:gd name="T71" fmla="*/ 50 h 107"/>
              <a:gd name="T72" fmla="*/ 147 w 157"/>
              <a:gd name="T73" fmla="*/ 74 h 107"/>
              <a:gd name="T74" fmla="*/ 120 w 157"/>
              <a:gd name="T75" fmla="*/ 100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57" h="107">
                <a:moveTo>
                  <a:pt x="135" y="46"/>
                </a:moveTo>
                <a:cubicBezTo>
                  <a:pt x="136" y="43"/>
                  <a:pt x="136" y="40"/>
                  <a:pt x="136" y="37"/>
                </a:cubicBezTo>
                <a:cubicBezTo>
                  <a:pt x="136" y="17"/>
                  <a:pt x="120" y="0"/>
                  <a:pt x="99" y="0"/>
                </a:cubicBezTo>
                <a:cubicBezTo>
                  <a:pt x="76" y="0"/>
                  <a:pt x="73" y="18"/>
                  <a:pt x="73" y="18"/>
                </a:cubicBezTo>
                <a:cubicBezTo>
                  <a:pt x="73" y="18"/>
                  <a:pt x="63" y="6"/>
                  <a:pt x="45" y="8"/>
                </a:cubicBezTo>
                <a:cubicBezTo>
                  <a:pt x="30" y="11"/>
                  <a:pt x="19" y="25"/>
                  <a:pt x="19" y="40"/>
                </a:cubicBezTo>
                <a:cubicBezTo>
                  <a:pt x="19" y="42"/>
                  <a:pt x="20" y="45"/>
                  <a:pt x="20" y="47"/>
                </a:cubicBezTo>
                <a:cubicBezTo>
                  <a:pt x="9" y="51"/>
                  <a:pt x="0" y="63"/>
                  <a:pt x="0" y="76"/>
                </a:cubicBezTo>
                <a:cubicBezTo>
                  <a:pt x="0" y="93"/>
                  <a:pt x="14" y="107"/>
                  <a:pt x="31" y="107"/>
                </a:cubicBezTo>
                <a:cubicBezTo>
                  <a:pt x="126" y="107"/>
                  <a:pt x="126" y="107"/>
                  <a:pt x="126" y="107"/>
                </a:cubicBezTo>
                <a:cubicBezTo>
                  <a:pt x="143" y="107"/>
                  <a:pt x="157" y="93"/>
                  <a:pt x="157" y="76"/>
                </a:cubicBezTo>
                <a:cubicBezTo>
                  <a:pt x="157" y="62"/>
                  <a:pt x="148" y="50"/>
                  <a:pt x="135" y="46"/>
                </a:cubicBezTo>
                <a:close/>
                <a:moveTo>
                  <a:pt x="120" y="100"/>
                </a:moveTo>
                <a:cubicBezTo>
                  <a:pt x="79" y="100"/>
                  <a:pt x="79" y="100"/>
                  <a:pt x="79" y="100"/>
                </a:cubicBezTo>
                <a:cubicBezTo>
                  <a:pt x="82" y="97"/>
                  <a:pt x="103" y="75"/>
                  <a:pt x="103" y="75"/>
                </a:cubicBezTo>
                <a:cubicBezTo>
                  <a:pt x="103" y="75"/>
                  <a:pt x="106" y="72"/>
                  <a:pt x="102" y="72"/>
                </a:cubicBezTo>
                <a:cubicBezTo>
                  <a:pt x="98" y="72"/>
                  <a:pt x="92" y="72"/>
                  <a:pt x="92" y="72"/>
                </a:cubicBezTo>
                <a:cubicBezTo>
                  <a:pt x="92" y="72"/>
                  <a:pt x="92" y="71"/>
                  <a:pt x="92" y="68"/>
                </a:cubicBezTo>
                <a:cubicBezTo>
                  <a:pt x="92" y="60"/>
                  <a:pt x="92" y="43"/>
                  <a:pt x="92" y="37"/>
                </a:cubicBezTo>
                <a:cubicBezTo>
                  <a:pt x="92" y="37"/>
                  <a:pt x="92" y="36"/>
                  <a:pt x="90" y="36"/>
                </a:cubicBezTo>
                <a:cubicBezTo>
                  <a:pt x="88" y="36"/>
                  <a:pt x="67" y="36"/>
                  <a:pt x="64" y="36"/>
                </a:cubicBezTo>
                <a:cubicBezTo>
                  <a:pt x="61" y="36"/>
                  <a:pt x="62" y="38"/>
                  <a:pt x="62" y="38"/>
                </a:cubicBezTo>
                <a:cubicBezTo>
                  <a:pt x="62" y="44"/>
                  <a:pt x="62" y="60"/>
                  <a:pt x="62" y="68"/>
                </a:cubicBezTo>
                <a:cubicBezTo>
                  <a:pt x="62" y="71"/>
                  <a:pt x="62" y="73"/>
                  <a:pt x="62" y="73"/>
                </a:cubicBezTo>
                <a:cubicBezTo>
                  <a:pt x="62" y="73"/>
                  <a:pt x="54" y="73"/>
                  <a:pt x="51" y="73"/>
                </a:cubicBezTo>
                <a:cubicBezTo>
                  <a:pt x="47" y="73"/>
                  <a:pt x="50" y="76"/>
                  <a:pt x="50" y="76"/>
                </a:cubicBezTo>
                <a:cubicBezTo>
                  <a:pt x="75" y="100"/>
                  <a:pt x="75" y="100"/>
                  <a:pt x="75" y="100"/>
                </a:cubicBezTo>
                <a:cubicBezTo>
                  <a:pt x="38" y="100"/>
                  <a:pt x="38" y="100"/>
                  <a:pt x="38" y="100"/>
                </a:cubicBezTo>
                <a:cubicBezTo>
                  <a:pt x="23" y="100"/>
                  <a:pt x="11" y="89"/>
                  <a:pt x="11" y="74"/>
                </a:cubicBezTo>
                <a:cubicBezTo>
                  <a:pt x="11" y="63"/>
                  <a:pt x="18" y="54"/>
                  <a:pt x="29" y="50"/>
                </a:cubicBezTo>
                <a:cubicBezTo>
                  <a:pt x="28" y="48"/>
                  <a:pt x="28" y="46"/>
                  <a:pt x="28" y="44"/>
                </a:cubicBezTo>
                <a:cubicBezTo>
                  <a:pt x="28" y="32"/>
                  <a:pt x="37" y="20"/>
                  <a:pt x="50" y="17"/>
                </a:cubicBezTo>
                <a:cubicBezTo>
                  <a:pt x="65" y="15"/>
                  <a:pt x="74" y="29"/>
                  <a:pt x="74" y="29"/>
                </a:cubicBezTo>
                <a:cubicBezTo>
                  <a:pt x="74" y="29"/>
                  <a:pt x="77" y="11"/>
                  <a:pt x="97" y="11"/>
                </a:cubicBezTo>
                <a:cubicBezTo>
                  <a:pt x="115" y="11"/>
                  <a:pt x="128" y="25"/>
                  <a:pt x="128" y="42"/>
                </a:cubicBezTo>
                <a:cubicBezTo>
                  <a:pt x="128" y="45"/>
                  <a:pt x="127" y="47"/>
                  <a:pt x="127" y="50"/>
                </a:cubicBezTo>
                <a:cubicBezTo>
                  <a:pt x="138" y="53"/>
                  <a:pt x="147" y="63"/>
                  <a:pt x="147" y="74"/>
                </a:cubicBezTo>
                <a:cubicBezTo>
                  <a:pt x="147" y="89"/>
                  <a:pt x="135" y="100"/>
                  <a:pt x="120" y="100"/>
                </a:cubicBezTo>
                <a:close/>
              </a:path>
            </a:pathLst>
          </a:custGeom>
          <a:solidFill>
            <a:schemeClr val="bg1"/>
          </a:solidFill>
          <a:ln>
            <a:noFill/>
          </a:ln>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44" name="矩形 3"/>
          <p:cNvSpPr>
            <a:spLocks noChangeArrowheads="1"/>
          </p:cNvSpPr>
          <p:nvPr/>
        </p:nvSpPr>
        <p:spPr bwMode="auto">
          <a:xfrm>
            <a:off x="2200231" y="1998504"/>
            <a:ext cx="715585" cy="3000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none" lIns="68582" tIns="34292" rIns="68582" bIns="34292">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500" b="0" i="0" u="none" strike="noStrike" kern="1200" cap="none" spc="0" normalizeH="0" baseline="0" noProof="0" dirty="0" smtClean="0">
                <a:ln>
                  <a:noFill/>
                </a:ln>
                <a:solidFill>
                  <a:srgbClr val="C00002"/>
                </a:solidFill>
                <a:effectLst/>
                <a:uLnTx/>
                <a:uFillTx/>
                <a:latin typeface="微软雅黑"/>
                <a:ea typeface="微软雅黑"/>
                <a:cs typeface="+mn-cs"/>
                <a:sym typeface="Arial" pitchFamily="34" charset="0"/>
              </a:rPr>
              <a:t>阶段三</a:t>
            </a:r>
            <a:endParaRPr kumimoji="0" lang="zh-CN" altLang="en-US" sz="1500" b="0" i="0" u="none" strike="noStrike" kern="1200" cap="none" spc="0" normalizeH="0" baseline="0" noProof="0" dirty="0">
              <a:ln>
                <a:noFill/>
              </a:ln>
              <a:solidFill>
                <a:srgbClr val="C00002"/>
              </a:solidFill>
              <a:effectLst/>
              <a:uLnTx/>
              <a:uFillTx/>
              <a:latin typeface="微软雅黑"/>
              <a:ea typeface="微软雅黑"/>
              <a:cs typeface="+mn-cs"/>
              <a:sym typeface="Arial" pitchFamily="34" charset="0"/>
            </a:endParaRPr>
          </a:p>
        </p:txBody>
      </p:sp>
      <p:sp>
        <p:nvSpPr>
          <p:cNvPr id="45" name="文本框 13"/>
          <p:cNvSpPr txBox="1"/>
          <p:nvPr/>
        </p:nvSpPr>
        <p:spPr>
          <a:xfrm>
            <a:off x="686593" y="2292441"/>
            <a:ext cx="2333658" cy="565063"/>
          </a:xfrm>
          <a:prstGeom prst="rect">
            <a:avLst/>
          </a:prstGeom>
          <a:noFill/>
        </p:spPr>
        <p:txBody>
          <a:bodyPr wrap="square" lIns="65824" tIns="32911" rIns="65824" bIns="32911" rtlCol="0">
            <a:spAutoFit/>
          </a:bodyPr>
          <a:lstStyle/>
          <a:p>
            <a:pPr marL="0" marR="0" lvl="0" indent="0" algn="r" defTabSz="914400" rtl="0" eaLnBrk="1" fontAlgn="base" latinLnBrk="0" hangingPunct="1">
              <a:lnSpc>
                <a:spcPct val="120000"/>
              </a:lnSpc>
              <a:spcBef>
                <a:spcPct val="0"/>
              </a:spcBef>
              <a:spcAft>
                <a:spcPct val="0"/>
              </a:spcAft>
              <a:buClrTx/>
              <a:buSzTx/>
              <a:buFontTx/>
              <a:buNone/>
              <a:tabLst/>
              <a:defRPr/>
            </a:pPr>
            <a:r>
              <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在此录入上述图表的综合描述说明，在此录入上述图表的综合描述说明，在此录入上述图表的综合描述</a:t>
            </a:r>
            <a:r>
              <a:rPr kumimoji="0" lang="zh-CN" altLang="en-US" sz="900" b="0" i="0" u="none" strike="noStrike" kern="1200" cap="none" spc="0" normalizeH="0" baseline="0" noProof="0" dirty="0" smtClean="0">
                <a:ln>
                  <a:noFill/>
                </a:ln>
                <a:solidFill>
                  <a:prstClr val="black">
                    <a:lumMod val="65000"/>
                    <a:lumOff val="35000"/>
                  </a:prstClr>
                </a:solidFill>
                <a:effectLst/>
                <a:uLnTx/>
                <a:uFillTx/>
                <a:latin typeface="微软雅黑"/>
                <a:ea typeface="微软雅黑"/>
                <a:cs typeface="+mn-cs"/>
                <a:sym typeface="微软雅黑" pitchFamily="34" charset="-122"/>
              </a:rPr>
              <a:t>说明。</a:t>
            </a:r>
            <a:endPar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endParaRPr>
          </a:p>
        </p:txBody>
      </p:sp>
      <p:grpSp>
        <p:nvGrpSpPr>
          <p:cNvPr id="46" name="Group 20"/>
          <p:cNvGrpSpPr/>
          <p:nvPr/>
        </p:nvGrpSpPr>
        <p:grpSpPr>
          <a:xfrm>
            <a:off x="3418467" y="2394251"/>
            <a:ext cx="309413" cy="214312"/>
            <a:chOff x="7416800" y="1122363"/>
            <a:chExt cx="366713" cy="254000"/>
          </a:xfrm>
          <a:solidFill>
            <a:schemeClr val="bg1"/>
          </a:solidFill>
        </p:grpSpPr>
        <p:sp>
          <p:nvSpPr>
            <p:cNvPr id="47" name="Freeform 48"/>
            <p:cNvSpPr>
              <a:spLocks noEditPoints="1"/>
            </p:cNvSpPr>
            <p:nvPr/>
          </p:nvSpPr>
          <p:spPr bwMode="auto">
            <a:xfrm>
              <a:off x="7416800" y="1122363"/>
              <a:ext cx="260350" cy="254000"/>
            </a:xfrm>
            <a:custGeom>
              <a:avLst/>
              <a:gdLst>
                <a:gd name="T0" fmla="*/ 86 w 99"/>
                <a:gd name="T1" fmla="*/ 59 h 97"/>
                <a:gd name="T2" fmla="*/ 99 w 99"/>
                <a:gd name="T3" fmla="*/ 53 h 97"/>
                <a:gd name="T4" fmla="*/ 99 w 99"/>
                <a:gd name="T5" fmla="*/ 42 h 97"/>
                <a:gd name="T6" fmla="*/ 86 w 99"/>
                <a:gd name="T7" fmla="*/ 37 h 97"/>
                <a:gd name="T8" fmla="*/ 83 w 99"/>
                <a:gd name="T9" fmla="*/ 31 h 97"/>
                <a:gd name="T10" fmla="*/ 89 w 99"/>
                <a:gd name="T11" fmla="*/ 17 h 97"/>
                <a:gd name="T12" fmla="*/ 81 w 99"/>
                <a:gd name="T13" fmla="*/ 10 h 97"/>
                <a:gd name="T14" fmla="*/ 67 w 99"/>
                <a:gd name="T15" fmla="*/ 15 h 97"/>
                <a:gd name="T16" fmla="*/ 61 w 99"/>
                <a:gd name="T17" fmla="*/ 13 h 97"/>
                <a:gd name="T18" fmla="*/ 55 w 99"/>
                <a:gd name="T19" fmla="*/ 0 h 97"/>
                <a:gd name="T20" fmla="*/ 44 w 99"/>
                <a:gd name="T21" fmla="*/ 0 h 97"/>
                <a:gd name="T22" fmla="*/ 39 w 99"/>
                <a:gd name="T23" fmla="*/ 13 h 97"/>
                <a:gd name="T24" fmla="*/ 32 w 99"/>
                <a:gd name="T25" fmla="*/ 15 h 97"/>
                <a:gd name="T26" fmla="*/ 19 w 99"/>
                <a:gd name="T27" fmla="*/ 10 h 97"/>
                <a:gd name="T28" fmla="*/ 11 w 99"/>
                <a:gd name="T29" fmla="*/ 18 h 97"/>
                <a:gd name="T30" fmla="*/ 16 w 99"/>
                <a:gd name="T31" fmla="*/ 31 h 97"/>
                <a:gd name="T32" fmla="*/ 14 w 99"/>
                <a:gd name="T33" fmla="*/ 37 h 97"/>
                <a:gd name="T34" fmla="*/ 0 w 99"/>
                <a:gd name="T35" fmla="*/ 43 h 97"/>
                <a:gd name="T36" fmla="*/ 0 w 99"/>
                <a:gd name="T37" fmla="*/ 54 h 97"/>
                <a:gd name="T38" fmla="*/ 14 w 99"/>
                <a:gd name="T39" fmla="*/ 59 h 97"/>
                <a:gd name="T40" fmla="*/ 16 w 99"/>
                <a:gd name="T41" fmla="*/ 65 h 97"/>
                <a:gd name="T42" fmla="*/ 11 w 99"/>
                <a:gd name="T43" fmla="*/ 79 h 97"/>
                <a:gd name="T44" fmla="*/ 19 w 99"/>
                <a:gd name="T45" fmla="*/ 86 h 97"/>
                <a:gd name="T46" fmla="*/ 33 w 99"/>
                <a:gd name="T47" fmla="*/ 81 h 97"/>
                <a:gd name="T48" fmla="*/ 39 w 99"/>
                <a:gd name="T49" fmla="*/ 83 h 97"/>
                <a:gd name="T50" fmla="*/ 45 w 99"/>
                <a:gd name="T51" fmla="*/ 97 h 97"/>
                <a:gd name="T52" fmla="*/ 56 w 99"/>
                <a:gd name="T53" fmla="*/ 97 h 97"/>
                <a:gd name="T54" fmla="*/ 61 w 99"/>
                <a:gd name="T55" fmla="*/ 83 h 97"/>
                <a:gd name="T56" fmla="*/ 67 w 99"/>
                <a:gd name="T57" fmla="*/ 81 h 97"/>
                <a:gd name="T58" fmla="*/ 81 w 99"/>
                <a:gd name="T59" fmla="*/ 86 h 97"/>
                <a:gd name="T60" fmla="*/ 89 w 99"/>
                <a:gd name="T61" fmla="*/ 78 h 97"/>
                <a:gd name="T62" fmla="*/ 83 w 99"/>
                <a:gd name="T63" fmla="*/ 65 h 97"/>
                <a:gd name="T64" fmla="*/ 86 w 99"/>
                <a:gd name="T65" fmla="*/ 59 h 97"/>
                <a:gd name="T66" fmla="*/ 50 w 99"/>
                <a:gd name="T67" fmla="*/ 64 h 97"/>
                <a:gd name="T68" fmla="*/ 34 w 99"/>
                <a:gd name="T69" fmla="*/ 48 h 97"/>
                <a:gd name="T70" fmla="*/ 50 w 99"/>
                <a:gd name="T71" fmla="*/ 33 h 97"/>
                <a:gd name="T72" fmla="*/ 66 w 99"/>
                <a:gd name="T73" fmla="*/ 48 h 97"/>
                <a:gd name="T74" fmla="*/ 50 w 99"/>
                <a:gd name="T75" fmla="*/ 64 h 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99" h="97">
                  <a:moveTo>
                    <a:pt x="86" y="59"/>
                  </a:moveTo>
                  <a:cubicBezTo>
                    <a:pt x="86" y="59"/>
                    <a:pt x="99" y="54"/>
                    <a:pt x="99" y="53"/>
                  </a:cubicBezTo>
                  <a:cubicBezTo>
                    <a:pt x="99" y="42"/>
                    <a:pt x="99" y="42"/>
                    <a:pt x="99" y="42"/>
                  </a:cubicBezTo>
                  <a:cubicBezTo>
                    <a:pt x="99" y="42"/>
                    <a:pt x="86" y="37"/>
                    <a:pt x="86" y="37"/>
                  </a:cubicBezTo>
                  <a:cubicBezTo>
                    <a:pt x="83" y="31"/>
                    <a:pt x="83" y="31"/>
                    <a:pt x="83" y="31"/>
                  </a:cubicBezTo>
                  <a:cubicBezTo>
                    <a:pt x="83" y="31"/>
                    <a:pt x="89" y="18"/>
                    <a:pt x="89" y="17"/>
                  </a:cubicBezTo>
                  <a:cubicBezTo>
                    <a:pt x="81" y="10"/>
                    <a:pt x="81" y="10"/>
                    <a:pt x="81" y="10"/>
                  </a:cubicBezTo>
                  <a:cubicBezTo>
                    <a:pt x="80" y="9"/>
                    <a:pt x="67" y="15"/>
                    <a:pt x="67" y="15"/>
                  </a:cubicBezTo>
                  <a:cubicBezTo>
                    <a:pt x="61" y="13"/>
                    <a:pt x="61" y="13"/>
                    <a:pt x="61" y="13"/>
                  </a:cubicBezTo>
                  <a:cubicBezTo>
                    <a:pt x="61" y="13"/>
                    <a:pt x="56" y="0"/>
                    <a:pt x="55" y="0"/>
                  </a:cubicBezTo>
                  <a:cubicBezTo>
                    <a:pt x="44" y="0"/>
                    <a:pt x="44" y="0"/>
                    <a:pt x="44" y="0"/>
                  </a:cubicBezTo>
                  <a:cubicBezTo>
                    <a:pt x="43" y="0"/>
                    <a:pt x="39" y="13"/>
                    <a:pt x="39" y="13"/>
                  </a:cubicBezTo>
                  <a:cubicBezTo>
                    <a:pt x="32" y="15"/>
                    <a:pt x="32" y="15"/>
                    <a:pt x="32" y="15"/>
                  </a:cubicBezTo>
                  <a:cubicBezTo>
                    <a:pt x="32" y="15"/>
                    <a:pt x="19" y="10"/>
                    <a:pt x="19" y="10"/>
                  </a:cubicBezTo>
                  <a:cubicBezTo>
                    <a:pt x="11" y="18"/>
                    <a:pt x="11" y="18"/>
                    <a:pt x="11" y="18"/>
                  </a:cubicBezTo>
                  <a:cubicBezTo>
                    <a:pt x="10" y="18"/>
                    <a:pt x="16" y="31"/>
                    <a:pt x="16" y="31"/>
                  </a:cubicBezTo>
                  <a:cubicBezTo>
                    <a:pt x="14" y="37"/>
                    <a:pt x="14" y="37"/>
                    <a:pt x="14" y="37"/>
                  </a:cubicBezTo>
                  <a:cubicBezTo>
                    <a:pt x="14" y="37"/>
                    <a:pt x="0" y="42"/>
                    <a:pt x="0" y="43"/>
                  </a:cubicBezTo>
                  <a:cubicBezTo>
                    <a:pt x="0" y="54"/>
                    <a:pt x="0" y="54"/>
                    <a:pt x="0" y="54"/>
                  </a:cubicBezTo>
                  <a:cubicBezTo>
                    <a:pt x="0" y="54"/>
                    <a:pt x="14" y="59"/>
                    <a:pt x="14" y="59"/>
                  </a:cubicBezTo>
                  <a:cubicBezTo>
                    <a:pt x="16" y="65"/>
                    <a:pt x="16" y="65"/>
                    <a:pt x="16" y="65"/>
                  </a:cubicBezTo>
                  <a:cubicBezTo>
                    <a:pt x="16" y="65"/>
                    <a:pt x="11" y="78"/>
                    <a:pt x="11" y="79"/>
                  </a:cubicBezTo>
                  <a:cubicBezTo>
                    <a:pt x="19" y="86"/>
                    <a:pt x="19" y="86"/>
                    <a:pt x="19" y="86"/>
                  </a:cubicBezTo>
                  <a:cubicBezTo>
                    <a:pt x="19" y="87"/>
                    <a:pt x="33" y="81"/>
                    <a:pt x="33" y="81"/>
                  </a:cubicBezTo>
                  <a:cubicBezTo>
                    <a:pt x="39" y="83"/>
                    <a:pt x="39" y="83"/>
                    <a:pt x="39" y="83"/>
                  </a:cubicBezTo>
                  <a:cubicBezTo>
                    <a:pt x="39" y="83"/>
                    <a:pt x="44" y="97"/>
                    <a:pt x="45" y="97"/>
                  </a:cubicBezTo>
                  <a:cubicBezTo>
                    <a:pt x="56" y="97"/>
                    <a:pt x="56" y="97"/>
                    <a:pt x="56" y="97"/>
                  </a:cubicBezTo>
                  <a:cubicBezTo>
                    <a:pt x="56" y="97"/>
                    <a:pt x="61" y="83"/>
                    <a:pt x="61" y="83"/>
                  </a:cubicBezTo>
                  <a:cubicBezTo>
                    <a:pt x="67" y="81"/>
                    <a:pt x="67" y="81"/>
                    <a:pt x="67" y="81"/>
                  </a:cubicBezTo>
                  <a:cubicBezTo>
                    <a:pt x="67" y="81"/>
                    <a:pt x="81" y="86"/>
                    <a:pt x="81" y="86"/>
                  </a:cubicBezTo>
                  <a:cubicBezTo>
                    <a:pt x="89" y="78"/>
                    <a:pt x="89" y="78"/>
                    <a:pt x="89" y="78"/>
                  </a:cubicBezTo>
                  <a:cubicBezTo>
                    <a:pt x="89" y="78"/>
                    <a:pt x="83" y="65"/>
                    <a:pt x="83" y="65"/>
                  </a:cubicBezTo>
                  <a:lnTo>
                    <a:pt x="86" y="59"/>
                  </a:lnTo>
                  <a:close/>
                  <a:moveTo>
                    <a:pt x="50" y="64"/>
                  </a:moveTo>
                  <a:cubicBezTo>
                    <a:pt x="41" y="64"/>
                    <a:pt x="34" y="57"/>
                    <a:pt x="34" y="48"/>
                  </a:cubicBezTo>
                  <a:cubicBezTo>
                    <a:pt x="34" y="39"/>
                    <a:pt x="41" y="33"/>
                    <a:pt x="50" y="33"/>
                  </a:cubicBezTo>
                  <a:cubicBezTo>
                    <a:pt x="59" y="33"/>
                    <a:pt x="66" y="39"/>
                    <a:pt x="66" y="48"/>
                  </a:cubicBezTo>
                  <a:cubicBezTo>
                    <a:pt x="66" y="57"/>
                    <a:pt x="59" y="64"/>
                    <a:pt x="50" y="6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48" name="Freeform 49"/>
            <p:cNvSpPr>
              <a:spLocks noEditPoints="1"/>
            </p:cNvSpPr>
            <p:nvPr/>
          </p:nvSpPr>
          <p:spPr bwMode="auto">
            <a:xfrm>
              <a:off x="7661275" y="1247775"/>
              <a:ext cx="122238" cy="123825"/>
            </a:xfrm>
            <a:custGeom>
              <a:avLst/>
              <a:gdLst>
                <a:gd name="T0" fmla="*/ 41 w 47"/>
                <a:gd name="T1" fmla="*/ 22 h 47"/>
                <a:gd name="T2" fmla="*/ 41 w 47"/>
                <a:gd name="T3" fmla="*/ 19 h 47"/>
                <a:gd name="T4" fmla="*/ 45 w 47"/>
                <a:gd name="T5" fmla="*/ 13 h 47"/>
                <a:gd name="T6" fmla="*/ 42 w 47"/>
                <a:gd name="T7" fmla="*/ 9 h 47"/>
                <a:gd name="T8" fmla="*/ 35 w 47"/>
                <a:gd name="T9" fmla="*/ 10 h 47"/>
                <a:gd name="T10" fmla="*/ 33 w 47"/>
                <a:gd name="T11" fmla="*/ 8 h 47"/>
                <a:gd name="T12" fmla="*/ 32 w 47"/>
                <a:gd name="T13" fmla="*/ 1 h 47"/>
                <a:gd name="T14" fmla="*/ 27 w 47"/>
                <a:gd name="T15" fmla="*/ 0 h 47"/>
                <a:gd name="T16" fmla="*/ 22 w 47"/>
                <a:gd name="T17" fmla="*/ 6 h 47"/>
                <a:gd name="T18" fmla="*/ 19 w 47"/>
                <a:gd name="T19" fmla="*/ 6 h 47"/>
                <a:gd name="T20" fmla="*/ 14 w 47"/>
                <a:gd name="T21" fmla="*/ 2 h 47"/>
                <a:gd name="T22" fmla="*/ 9 w 47"/>
                <a:gd name="T23" fmla="*/ 5 h 47"/>
                <a:gd name="T24" fmla="*/ 10 w 47"/>
                <a:gd name="T25" fmla="*/ 12 h 47"/>
                <a:gd name="T26" fmla="*/ 9 w 47"/>
                <a:gd name="T27" fmla="*/ 14 h 47"/>
                <a:gd name="T28" fmla="*/ 2 w 47"/>
                <a:gd name="T29" fmla="*/ 16 h 47"/>
                <a:gd name="T30" fmla="*/ 0 w 47"/>
                <a:gd name="T31" fmla="*/ 21 h 47"/>
                <a:gd name="T32" fmla="*/ 6 w 47"/>
                <a:gd name="T33" fmla="*/ 25 h 47"/>
                <a:gd name="T34" fmla="*/ 6 w 47"/>
                <a:gd name="T35" fmla="*/ 28 h 47"/>
                <a:gd name="T36" fmla="*/ 2 w 47"/>
                <a:gd name="T37" fmla="*/ 34 h 47"/>
                <a:gd name="T38" fmla="*/ 5 w 47"/>
                <a:gd name="T39" fmla="*/ 38 h 47"/>
                <a:gd name="T40" fmla="*/ 12 w 47"/>
                <a:gd name="T41" fmla="*/ 37 h 47"/>
                <a:gd name="T42" fmla="*/ 14 w 47"/>
                <a:gd name="T43" fmla="*/ 39 h 47"/>
                <a:gd name="T44" fmla="*/ 16 w 47"/>
                <a:gd name="T45" fmla="*/ 46 h 47"/>
                <a:gd name="T46" fmla="*/ 20 w 47"/>
                <a:gd name="T47" fmla="*/ 47 h 47"/>
                <a:gd name="T48" fmla="*/ 25 w 47"/>
                <a:gd name="T49" fmla="*/ 42 h 47"/>
                <a:gd name="T50" fmla="*/ 28 w 47"/>
                <a:gd name="T51" fmla="*/ 41 h 47"/>
                <a:gd name="T52" fmla="*/ 33 w 47"/>
                <a:gd name="T53" fmla="*/ 45 h 47"/>
                <a:gd name="T54" fmla="*/ 38 w 47"/>
                <a:gd name="T55" fmla="*/ 42 h 47"/>
                <a:gd name="T56" fmla="*/ 37 w 47"/>
                <a:gd name="T57" fmla="*/ 35 h 47"/>
                <a:gd name="T58" fmla="*/ 39 w 47"/>
                <a:gd name="T59" fmla="*/ 33 h 47"/>
                <a:gd name="T60" fmla="*/ 45 w 47"/>
                <a:gd name="T61" fmla="*/ 32 h 47"/>
                <a:gd name="T62" fmla="*/ 47 w 47"/>
                <a:gd name="T63" fmla="*/ 27 h 47"/>
                <a:gd name="T64" fmla="*/ 41 w 47"/>
                <a:gd name="T65" fmla="*/ 22 h 47"/>
                <a:gd name="T66" fmla="*/ 31 w 47"/>
                <a:gd name="T67" fmla="*/ 25 h 47"/>
                <a:gd name="T68" fmla="*/ 22 w 47"/>
                <a:gd name="T69" fmla="*/ 31 h 47"/>
                <a:gd name="T70" fmla="*/ 16 w 47"/>
                <a:gd name="T71" fmla="*/ 22 h 47"/>
                <a:gd name="T72" fmla="*/ 25 w 47"/>
                <a:gd name="T73" fmla="*/ 16 h 47"/>
                <a:gd name="T74" fmla="*/ 31 w 47"/>
                <a:gd name="T75" fmla="*/ 25 h 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47" h="47">
                  <a:moveTo>
                    <a:pt x="41" y="22"/>
                  </a:moveTo>
                  <a:cubicBezTo>
                    <a:pt x="41" y="19"/>
                    <a:pt x="41" y="19"/>
                    <a:pt x="41" y="19"/>
                  </a:cubicBezTo>
                  <a:cubicBezTo>
                    <a:pt x="41" y="19"/>
                    <a:pt x="45" y="14"/>
                    <a:pt x="45" y="13"/>
                  </a:cubicBezTo>
                  <a:cubicBezTo>
                    <a:pt x="42" y="9"/>
                    <a:pt x="42" y="9"/>
                    <a:pt x="42" y="9"/>
                  </a:cubicBezTo>
                  <a:cubicBezTo>
                    <a:pt x="42" y="9"/>
                    <a:pt x="35" y="10"/>
                    <a:pt x="35" y="10"/>
                  </a:cubicBezTo>
                  <a:cubicBezTo>
                    <a:pt x="33" y="8"/>
                    <a:pt x="33" y="8"/>
                    <a:pt x="33" y="8"/>
                  </a:cubicBezTo>
                  <a:cubicBezTo>
                    <a:pt x="33" y="8"/>
                    <a:pt x="32" y="1"/>
                    <a:pt x="32" y="1"/>
                  </a:cubicBezTo>
                  <a:cubicBezTo>
                    <a:pt x="27" y="0"/>
                    <a:pt x="27" y="0"/>
                    <a:pt x="27" y="0"/>
                  </a:cubicBezTo>
                  <a:cubicBezTo>
                    <a:pt x="26" y="0"/>
                    <a:pt x="22" y="6"/>
                    <a:pt x="22" y="6"/>
                  </a:cubicBezTo>
                  <a:cubicBezTo>
                    <a:pt x="19" y="6"/>
                    <a:pt x="19" y="6"/>
                    <a:pt x="19" y="6"/>
                  </a:cubicBezTo>
                  <a:cubicBezTo>
                    <a:pt x="19" y="6"/>
                    <a:pt x="14" y="2"/>
                    <a:pt x="14" y="2"/>
                  </a:cubicBezTo>
                  <a:cubicBezTo>
                    <a:pt x="9" y="5"/>
                    <a:pt x="9" y="5"/>
                    <a:pt x="9" y="5"/>
                  </a:cubicBezTo>
                  <a:cubicBezTo>
                    <a:pt x="9" y="5"/>
                    <a:pt x="10" y="12"/>
                    <a:pt x="10" y="12"/>
                  </a:cubicBezTo>
                  <a:cubicBezTo>
                    <a:pt x="9" y="14"/>
                    <a:pt x="9" y="14"/>
                    <a:pt x="9" y="14"/>
                  </a:cubicBezTo>
                  <a:cubicBezTo>
                    <a:pt x="9" y="14"/>
                    <a:pt x="2" y="15"/>
                    <a:pt x="2" y="16"/>
                  </a:cubicBezTo>
                  <a:cubicBezTo>
                    <a:pt x="0" y="21"/>
                    <a:pt x="0" y="21"/>
                    <a:pt x="0" y="21"/>
                  </a:cubicBezTo>
                  <a:cubicBezTo>
                    <a:pt x="0" y="21"/>
                    <a:pt x="6" y="25"/>
                    <a:pt x="6" y="25"/>
                  </a:cubicBezTo>
                  <a:cubicBezTo>
                    <a:pt x="6" y="28"/>
                    <a:pt x="6" y="28"/>
                    <a:pt x="6" y="28"/>
                  </a:cubicBezTo>
                  <a:cubicBezTo>
                    <a:pt x="6" y="28"/>
                    <a:pt x="2" y="34"/>
                    <a:pt x="2" y="34"/>
                  </a:cubicBezTo>
                  <a:cubicBezTo>
                    <a:pt x="5" y="38"/>
                    <a:pt x="5" y="38"/>
                    <a:pt x="5" y="38"/>
                  </a:cubicBezTo>
                  <a:cubicBezTo>
                    <a:pt x="5" y="39"/>
                    <a:pt x="12" y="37"/>
                    <a:pt x="12" y="37"/>
                  </a:cubicBezTo>
                  <a:cubicBezTo>
                    <a:pt x="14" y="39"/>
                    <a:pt x="14" y="39"/>
                    <a:pt x="14" y="39"/>
                  </a:cubicBezTo>
                  <a:cubicBezTo>
                    <a:pt x="14" y="39"/>
                    <a:pt x="15" y="46"/>
                    <a:pt x="16" y="46"/>
                  </a:cubicBezTo>
                  <a:cubicBezTo>
                    <a:pt x="20" y="47"/>
                    <a:pt x="20" y="47"/>
                    <a:pt x="20" y="47"/>
                  </a:cubicBezTo>
                  <a:cubicBezTo>
                    <a:pt x="21" y="47"/>
                    <a:pt x="25" y="42"/>
                    <a:pt x="25" y="42"/>
                  </a:cubicBezTo>
                  <a:cubicBezTo>
                    <a:pt x="28" y="41"/>
                    <a:pt x="28" y="41"/>
                    <a:pt x="28" y="41"/>
                  </a:cubicBezTo>
                  <a:cubicBezTo>
                    <a:pt x="28" y="41"/>
                    <a:pt x="33" y="45"/>
                    <a:pt x="33" y="45"/>
                  </a:cubicBezTo>
                  <a:cubicBezTo>
                    <a:pt x="38" y="42"/>
                    <a:pt x="38" y="42"/>
                    <a:pt x="38" y="42"/>
                  </a:cubicBezTo>
                  <a:cubicBezTo>
                    <a:pt x="38" y="42"/>
                    <a:pt x="37" y="35"/>
                    <a:pt x="37" y="35"/>
                  </a:cubicBezTo>
                  <a:cubicBezTo>
                    <a:pt x="39" y="33"/>
                    <a:pt x="39" y="33"/>
                    <a:pt x="39" y="33"/>
                  </a:cubicBezTo>
                  <a:cubicBezTo>
                    <a:pt x="39" y="33"/>
                    <a:pt x="45" y="32"/>
                    <a:pt x="45" y="32"/>
                  </a:cubicBezTo>
                  <a:cubicBezTo>
                    <a:pt x="47" y="27"/>
                    <a:pt x="47" y="27"/>
                    <a:pt x="47" y="27"/>
                  </a:cubicBezTo>
                  <a:cubicBezTo>
                    <a:pt x="47" y="26"/>
                    <a:pt x="41" y="22"/>
                    <a:pt x="41" y="22"/>
                  </a:cubicBezTo>
                  <a:close/>
                  <a:moveTo>
                    <a:pt x="31" y="25"/>
                  </a:moveTo>
                  <a:cubicBezTo>
                    <a:pt x="30" y="29"/>
                    <a:pt x="26" y="32"/>
                    <a:pt x="22" y="31"/>
                  </a:cubicBezTo>
                  <a:cubicBezTo>
                    <a:pt x="18" y="30"/>
                    <a:pt x="15" y="26"/>
                    <a:pt x="16" y="22"/>
                  </a:cubicBezTo>
                  <a:cubicBezTo>
                    <a:pt x="17" y="18"/>
                    <a:pt x="21" y="15"/>
                    <a:pt x="25" y="16"/>
                  </a:cubicBezTo>
                  <a:cubicBezTo>
                    <a:pt x="29" y="17"/>
                    <a:pt x="32" y="21"/>
                    <a:pt x="31" y="2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grpSp>
      <p:sp>
        <p:nvSpPr>
          <p:cNvPr id="49" name="矩形 3"/>
          <p:cNvSpPr>
            <a:spLocks noChangeArrowheads="1"/>
          </p:cNvSpPr>
          <p:nvPr/>
        </p:nvSpPr>
        <p:spPr bwMode="auto">
          <a:xfrm>
            <a:off x="5715794" y="2608104"/>
            <a:ext cx="715585" cy="3000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none" lIns="68582" tIns="34292" rIns="68582" bIns="34292">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500" b="0" i="0" u="none" strike="noStrike" kern="1200" cap="none" spc="0" normalizeH="0" baseline="0" noProof="0" dirty="0" smtClean="0">
                <a:ln>
                  <a:noFill/>
                </a:ln>
                <a:solidFill>
                  <a:srgbClr val="C00002"/>
                </a:solidFill>
                <a:effectLst/>
                <a:uLnTx/>
                <a:uFillTx/>
                <a:latin typeface="微软雅黑"/>
                <a:ea typeface="微软雅黑"/>
                <a:cs typeface="+mn-cs"/>
                <a:sym typeface="Arial" pitchFamily="34" charset="0"/>
              </a:rPr>
              <a:t>阶段四</a:t>
            </a:r>
            <a:endParaRPr kumimoji="0" lang="zh-CN" altLang="en-US" sz="1500" b="0" i="0" u="none" strike="noStrike" kern="1200" cap="none" spc="0" normalizeH="0" baseline="0" noProof="0" dirty="0">
              <a:ln>
                <a:noFill/>
              </a:ln>
              <a:solidFill>
                <a:srgbClr val="C00002"/>
              </a:solidFill>
              <a:effectLst/>
              <a:uLnTx/>
              <a:uFillTx/>
              <a:latin typeface="微软雅黑"/>
              <a:ea typeface="微软雅黑"/>
              <a:cs typeface="+mn-cs"/>
              <a:sym typeface="Arial" pitchFamily="34" charset="0"/>
            </a:endParaRPr>
          </a:p>
        </p:txBody>
      </p:sp>
      <p:sp>
        <p:nvSpPr>
          <p:cNvPr id="50" name="文本框 13"/>
          <p:cNvSpPr txBox="1"/>
          <p:nvPr/>
        </p:nvSpPr>
        <p:spPr>
          <a:xfrm>
            <a:off x="5715795" y="2900204"/>
            <a:ext cx="2438400" cy="565063"/>
          </a:xfrm>
          <a:prstGeom prst="rect">
            <a:avLst/>
          </a:prstGeom>
          <a:noFill/>
        </p:spPr>
        <p:txBody>
          <a:bodyPr wrap="square" lIns="65824" tIns="32911" rIns="65824" bIns="32911" rtlCol="0">
            <a:spAutoFit/>
          </a:bodyPr>
          <a:lstStyle/>
          <a:p>
            <a:pPr marL="0" marR="0" lvl="0" indent="0" algn="l" defTabSz="914400" rtl="0" eaLnBrk="1" fontAlgn="base" latinLnBrk="0" hangingPunct="1">
              <a:lnSpc>
                <a:spcPct val="120000"/>
              </a:lnSpc>
              <a:spcBef>
                <a:spcPct val="0"/>
              </a:spcBef>
              <a:spcAft>
                <a:spcPct val="0"/>
              </a:spcAft>
              <a:buClrTx/>
              <a:buSzTx/>
              <a:buFontTx/>
              <a:buNone/>
              <a:tabLst/>
              <a:defRPr/>
            </a:pPr>
            <a:r>
              <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在此录入上述图表的综合描述说明，在此录入上述图表的综合描述说明，在此录入上述图表的综合描述</a:t>
            </a:r>
            <a:r>
              <a:rPr kumimoji="0" lang="zh-CN" altLang="en-US" sz="900" b="0" i="0" u="none" strike="noStrike" kern="1200" cap="none" spc="0" normalizeH="0" baseline="0" noProof="0" dirty="0" smtClean="0">
                <a:ln>
                  <a:noFill/>
                </a:ln>
                <a:solidFill>
                  <a:prstClr val="black">
                    <a:lumMod val="65000"/>
                    <a:lumOff val="35000"/>
                  </a:prstClr>
                </a:solidFill>
                <a:effectLst/>
                <a:uLnTx/>
                <a:uFillTx/>
                <a:latin typeface="微软雅黑"/>
                <a:ea typeface="微软雅黑"/>
                <a:cs typeface="+mn-cs"/>
                <a:sym typeface="微软雅黑" pitchFamily="34" charset="-122"/>
              </a:rPr>
              <a:t>说明。</a:t>
            </a:r>
            <a:endPar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endParaRPr>
          </a:p>
        </p:txBody>
      </p:sp>
      <p:grpSp>
        <p:nvGrpSpPr>
          <p:cNvPr id="51" name="组合 50"/>
          <p:cNvGrpSpPr/>
          <p:nvPr/>
        </p:nvGrpSpPr>
        <p:grpSpPr>
          <a:xfrm>
            <a:off x="4952251" y="2806725"/>
            <a:ext cx="316718" cy="302754"/>
            <a:chOff x="3294063" y="754063"/>
            <a:chExt cx="5600701" cy="5353051"/>
          </a:xfrm>
          <a:solidFill>
            <a:schemeClr val="bg1"/>
          </a:solidFill>
        </p:grpSpPr>
        <p:sp>
          <p:nvSpPr>
            <p:cNvPr id="52" name="Freeform 458"/>
            <p:cNvSpPr>
              <a:spLocks/>
            </p:cNvSpPr>
            <p:nvPr/>
          </p:nvSpPr>
          <p:spPr bwMode="auto">
            <a:xfrm>
              <a:off x="8235951" y="3122613"/>
              <a:ext cx="658813" cy="307975"/>
            </a:xfrm>
            <a:custGeom>
              <a:avLst/>
              <a:gdLst>
                <a:gd name="T0" fmla="*/ 135 w 175"/>
                <a:gd name="T1" fmla="*/ 0 h 82"/>
                <a:gd name="T2" fmla="*/ 175 w 175"/>
                <a:gd name="T3" fmla="*/ 41 h 82"/>
                <a:gd name="T4" fmla="*/ 135 w 175"/>
                <a:gd name="T5" fmla="*/ 82 h 82"/>
                <a:gd name="T6" fmla="*/ 41 w 175"/>
                <a:gd name="T7" fmla="*/ 82 h 82"/>
                <a:gd name="T8" fmla="*/ 0 w 175"/>
                <a:gd name="T9" fmla="*/ 41 h 82"/>
                <a:gd name="T10" fmla="*/ 12 w 175"/>
                <a:gd name="T11" fmla="*/ 12 h 82"/>
                <a:gd name="T12" fmla="*/ 41 w 175"/>
                <a:gd name="T13" fmla="*/ 0 h 82"/>
                <a:gd name="T14" fmla="*/ 135 w 175"/>
                <a:gd name="T15" fmla="*/ 0 h 8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5" h="82">
                  <a:moveTo>
                    <a:pt x="135" y="0"/>
                  </a:moveTo>
                  <a:cubicBezTo>
                    <a:pt x="157" y="0"/>
                    <a:pt x="175" y="19"/>
                    <a:pt x="175" y="41"/>
                  </a:cubicBezTo>
                  <a:cubicBezTo>
                    <a:pt x="175" y="64"/>
                    <a:pt x="157" y="82"/>
                    <a:pt x="135" y="82"/>
                  </a:cubicBezTo>
                  <a:cubicBezTo>
                    <a:pt x="41" y="82"/>
                    <a:pt x="41" y="82"/>
                    <a:pt x="41" y="82"/>
                  </a:cubicBezTo>
                  <a:cubicBezTo>
                    <a:pt x="19" y="82"/>
                    <a:pt x="0" y="64"/>
                    <a:pt x="0" y="41"/>
                  </a:cubicBezTo>
                  <a:cubicBezTo>
                    <a:pt x="0" y="30"/>
                    <a:pt x="5" y="20"/>
                    <a:pt x="12" y="12"/>
                  </a:cubicBezTo>
                  <a:cubicBezTo>
                    <a:pt x="20" y="5"/>
                    <a:pt x="30" y="0"/>
                    <a:pt x="41" y="0"/>
                  </a:cubicBezTo>
                  <a:lnTo>
                    <a:pt x="135"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684851" rtl="0" eaLnBrk="1" fontAlgn="auto" latinLnBrk="0" hangingPunct="1">
                <a:lnSpc>
                  <a:spcPct val="100000"/>
                </a:lnSpc>
                <a:spcBef>
                  <a:spcPts val="0"/>
                </a:spcBef>
                <a:spcAft>
                  <a:spcPts val="0"/>
                </a:spcAft>
                <a:buClrTx/>
                <a:buSzTx/>
                <a:buFontTx/>
                <a:buNone/>
                <a:tabLst/>
                <a:defRPr/>
              </a:pPr>
              <a:endParaRPr kumimoji="0" lang="zh-CN" altLang="en-US" sz="14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53" name="Freeform 459"/>
            <p:cNvSpPr>
              <a:spLocks/>
            </p:cNvSpPr>
            <p:nvPr/>
          </p:nvSpPr>
          <p:spPr bwMode="auto">
            <a:xfrm>
              <a:off x="7646988" y="1539876"/>
              <a:ext cx="571500" cy="587375"/>
            </a:xfrm>
            <a:custGeom>
              <a:avLst/>
              <a:gdLst>
                <a:gd name="T0" fmla="*/ 136 w 152"/>
                <a:gd name="T1" fmla="*/ 16 h 156"/>
                <a:gd name="T2" fmla="*/ 136 w 152"/>
                <a:gd name="T3" fmla="*/ 74 h 156"/>
                <a:gd name="T4" fmla="*/ 70 w 152"/>
                <a:gd name="T5" fmla="*/ 140 h 156"/>
                <a:gd name="T6" fmla="*/ 12 w 152"/>
                <a:gd name="T7" fmla="*/ 140 h 156"/>
                <a:gd name="T8" fmla="*/ 0 w 152"/>
                <a:gd name="T9" fmla="*/ 111 h 156"/>
                <a:gd name="T10" fmla="*/ 12 w 152"/>
                <a:gd name="T11" fmla="*/ 82 h 156"/>
                <a:gd name="T12" fmla="*/ 78 w 152"/>
                <a:gd name="T13" fmla="*/ 16 h 156"/>
                <a:gd name="T14" fmla="*/ 136 w 152"/>
                <a:gd name="T15" fmla="*/ 16 h 15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52" h="156">
                  <a:moveTo>
                    <a:pt x="136" y="16"/>
                  </a:moveTo>
                  <a:cubicBezTo>
                    <a:pt x="152" y="32"/>
                    <a:pt x="152" y="58"/>
                    <a:pt x="136" y="74"/>
                  </a:cubicBezTo>
                  <a:cubicBezTo>
                    <a:pt x="70" y="140"/>
                    <a:pt x="70" y="140"/>
                    <a:pt x="70" y="140"/>
                  </a:cubicBezTo>
                  <a:cubicBezTo>
                    <a:pt x="54" y="156"/>
                    <a:pt x="28" y="156"/>
                    <a:pt x="12" y="140"/>
                  </a:cubicBezTo>
                  <a:cubicBezTo>
                    <a:pt x="4" y="132"/>
                    <a:pt x="0" y="121"/>
                    <a:pt x="0" y="111"/>
                  </a:cubicBezTo>
                  <a:cubicBezTo>
                    <a:pt x="0" y="100"/>
                    <a:pt x="4" y="90"/>
                    <a:pt x="12" y="82"/>
                  </a:cubicBezTo>
                  <a:cubicBezTo>
                    <a:pt x="78" y="16"/>
                    <a:pt x="78" y="16"/>
                    <a:pt x="78" y="16"/>
                  </a:cubicBezTo>
                  <a:cubicBezTo>
                    <a:pt x="94" y="0"/>
                    <a:pt x="120" y="0"/>
                    <a:pt x="136" y="1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684851" rtl="0" eaLnBrk="1" fontAlgn="auto" latinLnBrk="0" hangingPunct="1">
                <a:lnSpc>
                  <a:spcPct val="100000"/>
                </a:lnSpc>
                <a:spcBef>
                  <a:spcPts val="0"/>
                </a:spcBef>
                <a:spcAft>
                  <a:spcPts val="0"/>
                </a:spcAft>
                <a:buClrTx/>
                <a:buSzTx/>
                <a:buFontTx/>
                <a:buNone/>
                <a:tabLst/>
                <a:defRPr/>
              </a:pPr>
              <a:endParaRPr kumimoji="0" lang="zh-CN" altLang="en-US" sz="14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54" name="Freeform 460"/>
            <p:cNvSpPr>
              <a:spLocks noEditPoints="1"/>
            </p:cNvSpPr>
            <p:nvPr/>
          </p:nvSpPr>
          <p:spPr bwMode="auto">
            <a:xfrm>
              <a:off x="4170363" y="1525588"/>
              <a:ext cx="3863975" cy="3567113"/>
            </a:xfrm>
            <a:custGeom>
              <a:avLst/>
              <a:gdLst>
                <a:gd name="T0" fmla="*/ 1028 w 1028"/>
                <a:gd name="T1" fmla="*/ 514 h 949"/>
                <a:gd name="T2" fmla="*/ 787 w 1028"/>
                <a:gd name="T3" fmla="*/ 949 h 949"/>
                <a:gd name="T4" fmla="*/ 241 w 1028"/>
                <a:gd name="T5" fmla="*/ 949 h 949"/>
                <a:gd name="T6" fmla="*/ 0 w 1028"/>
                <a:gd name="T7" fmla="*/ 514 h 949"/>
                <a:gd name="T8" fmla="*/ 514 w 1028"/>
                <a:gd name="T9" fmla="*/ 0 h 949"/>
                <a:gd name="T10" fmla="*/ 1028 w 1028"/>
                <a:gd name="T11" fmla="*/ 514 h 949"/>
                <a:gd name="T12" fmla="*/ 714 w 1028"/>
                <a:gd name="T13" fmla="*/ 345 h 949"/>
                <a:gd name="T14" fmla="*/ 714 w 1028"/>
                <a:gd name="T15" fmla="*/ 251 h 949"/>
                <a:gd name="T16" fmla="*/ 632 w 1028"/>
                <a:gd name="T17" fmla="*/ 187 h 949"/>
                <a:gd name="T18" fmla="*/ 563 w 1028"/>
                <a:gd name="T19" fmla="*/ 187 h 949"/>
                <a:gd name="T20" fmla="*/ 563 w 1028"/>
                <a:gd name="T21" fmla="*/ 153 h 949"/>
                <a:gd name="T22" fmla="*/ 466 w 1028"/>
                <a:gd name="T23" fmla="*/ 153 h 949"/>
                <a:gd name="T24" fmla="*/ 466 w 1028"/>
                <a:gd name="T25" fmla="*/ 187 h 949"/>
                <a:gd name="T26" fmla="*/ 397 w 1028"/>
                <a:gd name="T27" fmla="*/ 187 h 949"/>
                <a:gd name="T28" fmla="*/ 316 w 1028"/>
                <a:gd name="T29" fmla="*/ 251 h 949"/>
                <a:gd name="T30" fmla="*/ 316 w 1028"/>
                <a:gd name="T31" fmla="*/ 438 h 949"/>
                <a:gd name="T32" fmla="*/ 397 w 1028"/>
                <a:gd name="T33" fmla="*/ 503 h 949"/>
                <a:gd name="T34" fmla="*/ 466 w 1028"/>
                <a:gd name="T35" fmla="*/ 503 h 949"/>
                <a:gd name="T36" fmla="*/ 466 w 1028"/>
                <a:gd name="T37" fmla="*/ 701 h 949"/>
                <a:gd name="T38" fmla="*/ 440 w 1028"/>
                <a:gd name="T39" fmla="*/ 701 h 949"/>
                <a:gd name="T40" fmla="*/ 389 w 1028"/>
                <a:gd name="T41" fmla="*/ 661 h 949"/>
                <a:gd name="T42" fmla="*/ 389 w 1028"/>
                <a:gd name="T43" fmla="*/ 602 h 949"/>
                <a:gd name="T44" fmla="*/ 315 w 1028"/>
                <a:gd name="T45" fmla="*/ 602 h 949"/>
                <a:gd name="T46" fmla="*/ 315 w 1028"/>
                <a:gd name="T47" fmla="*/ 696 h 949"/>
                <a:gd name="T48" fmla="*/ 396 w 1028"/>
                <a:gd name="T49" fmla="*/ 760 h 949"/>
                <a:gd name="T50" fmla="*/ 466 w 1028"/>
                <a:gd name="T51" fmla="*/ 760 h 949"/>
                <a:gd name="T52" fmla="*/ 466 w 1028"/>
                <a:gd name="T53" fmla="*/ 796 h 949"/>
                <a:gd name="T54" fmla="*/ 563 w 1028"/>
                <a:gd name="T55" fmla="*/ 796 h 949"/>
                <a:gd name="T56" fmla="*/ 563 w 1028"/>
                <a:gd name="T57" fmla="*/ 760 h 949"/>
                <a:gd name="T58" fmla="*/ 632 w 1028"/>
                <a:gd name="T59" fmla="*/ 760 h 949"/>
                <a:gd name="T60" fmla="*/ 713 w 1028"/>
                <a:gd name="T61" fmla="*/ 696 h 949"/>
                <a:gd name="T62" fmla="*/ 713 w 1028"/>
                <a:gd name="T63" fmla="*/ 509 h 949"/>
                <a:gd name="T64" fmla="*/ 632 w 1028"/>
                <a:gd name="T65" fmla="*/ 444 h 949"/>
                <a:gd name="T66" fmla="*/ 563 w 1028"/>
                <a:gd name="T67" fmla="*/ 444 h 949"/>
                <a:gd name="T68" fmla="*/ 563 w 1028"/>
                <a:gd name="T69" fmla="*/ 246 h 949"/>
                <a:gd name="T70" fmla="*/ 588 w 1028"/>
                <a:gd name="T71" fmla="*/ 246 h 949"/>
                <a:gd name="T72" fmla="*/ 639 w 1028"/>
                <a:gd name="T73" fmla="*/ 286 h 949"/>
                <a:gd name="T74" fmla="*/ 639 w 1028"/>
                <a:gd name="T75" fmla="*/ 345 h 949"/>
                <a:gd name="T76" fmla="*/ 714 w 1028"/>
                <a:gd name="T77" fmla="*/ 345 h 9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028" h="949">
                  <a:moveTo>
                    <a:pt x="1028" y="514"/>
                  </a:moveTo>
                  <a:cubicBezTo>
                    <a:pt x="1028" y="697"/>
                    <a:pt x="932" y="858"/>
                    <a:pt x="787" y="949"/>
                  </a:cubicBezTo>
                  <a:cubicBezTo>
                    <a:pt x="241" y="949"/>
                    <a:pt x="241" y="949"/>
                    <a:pt x="241" y="949"/>
                  </a:cubicBezTo>
                  <a:cubicBezTo>
                    <a:pt x="97" y="858"/>
                    <a:pt x="0" y="697"/>
                    <a:pt x="0" y="514"/>
                  </a:cubicBezTo>
                  <a:cubicBezTo>
                    <a:pt x="0" y="230"/>
                    <a:pt x="231" y="0"/>
                    <a:pt x="514" y="0"/>
                  </a:cubicBezTo>
                  <a:cubicBezTo>
                    <a:pt x="798" y="0"/>
                    <a:pt x="1028" y="230"/>
                    <a:pt x="1028" y="514"/>
                  </a:cubicBezTo>
                  <a:close/>
                  <a:moveTo>
                    <a:pt x="714" y="345"/>
                  </a:moveTo>
                  <a:cubicBezTo>
                    <a:pt x="714" y="251"/>
                    <a:pt x="714" y="251"/>
                    <a:pt x="714" y="251"/>
                  </a:cubicBezTo>
                  <a:cubicBezTo>
                    <a:pt x="714" y="216"/>
                    <a:pt x="677" y="187"/>
                    <a:pt x="632" y="187"/>
                  </a:cubicBezTo>
                  <a:cubicBezTo>
                    <a:pt x="563" y="187"/>
                    <a:pt x="563" y="187"/>
                    <a:pt x="563" y="187"/>
                  </a:cubicBezTo>
                  <a:cubicBezTo>
                    <a:pt x="563" y="153"/>
                    <a:pt x="563" y="153"/>
                    <a:pt x="563" y="153"/>
                  </a:cubicBezTo>
                  <a:cubicBezTo>
                    <a:pt x="466" y="153"/>
                    <a:pt x="466" y="153"/>
                    <a:pt x="466" y="153"/>
                  </a:cubicBezTo>
                  <a:cubicBezTo>
                    <a:pt x="466" y="187"/>
                    <a:pt x="466" y="187"/>
                    <a:pt x="466" y="187"/>
                  </a:cubicBezTo>
                  <a:cubicBezTo>
                    <a:pt x="397" y="187"/>
                    <a:pt x="397" y="187"/>
                    <a:pt x="397" y="187"/>
                  </a:cubicBezTo>
                  <a:cubicBezTo>
                    <a:pt x="352" y="187"/>
                    <a:pt x="316" y="216"/>
                    <a:pt x="316" y="251"/>
                  </a:cubicBezTo>
                  <a:cubicBezTo>
                    <a:pt x="316" y="438"/>
                    <a:pt x="316" y="438"/>
                    <a:pt x="316" y="438"/>
                  </a:cubicBezTo>
                  <a:cubicBezTo>
                    <a:pt x="316" y="474"/>
                    <a:pt x="352" y="503"/>
                    <a:pt x="397" y="503"/>
                  </a:cubicBezTo>
                  <a:cubicBezTo>
                    <a:pt x="466" y="503"/>
                    <a:pt x="466" y="503"/>
                    <a:pt x="466" y="503"/>
                  </a:cubicBezTo>
                  <a:cubicBezTo>
                    <a:pt x="466" y="701"/>
                    <a:pt x="466" y="701"/>
                    <a:pt x="466" y="701"/>
                  </a:cubicBezTo>
                  <a:cubicBezTo>
                    <a:pt x="440" y="701"/>
                    <a:pt x="440" y="701"/>
                    <a:pt x="440" y="701"/>
                  </a:cubicBezTo>
                  <a:cubicBezTo>
                    <a:pt x="412" y="701"/>
                    <a:pt x="389" y="683"/>
                    <a:pt x="389" y="661"/>
                  </a:cubicBezTo>
                  <a:cubicBezTo>
                    <a:pt x="389" y="602"/>
                    <a:pt x="389" y="602"/>
                    <a:pt x="389" y="602"/>
                  </a:cubicBezTo>
                  <a:cubicBezTo>
                    <a:pt x="315" y="602"/>
                    <a:pt x="315" y="602"/>
                    <a:pt x="315" y="602"/>
                  </a:cubicBezTo>
                  <a:cubicBezTo>
                    <a:pt x="315" y="696"/>
                    <a:pt x="315" y="696"/>
                    <a:pt x="315" y="696"/>
                  </a:cubicBezTo>
                  <a:cubicBezTo>
                    <a:pt x="315" y="731"/>
                    <a:pt x="351" y="760"/>
                    <a:pt x="396" y="760"/>
                  </a:cubicBezTo>
                  <a:cubicBezTo>
                    <a:pt x="466" y="760"/>
                    <a:pt x="466" y="760"/>
                    <a:pt x="466" y="760"/>
                  </a:cubicBezTo>
                  <a:cubicBezTo>
                    <a:pt x="466" y="796"/>
                    <a:pt x="466" y="796"/>
                    <a:pt x="466" y="796"/>
                  </a:cubicBezTo>
                  <a:cubicBezTo>
                    <a:pt x="563" y="796"/>
                    <a:pt x="563" y="796"/>
                    <a:pt x="563" y="796"/>
                  </a:cubicBezTo>
                  <a:cubicBezTo>
                    <a:pt x="563" y="760"/>
                    <a:pt x="563" y="760"/>
                    <a:pt x="563" y="760"/>
                  </a:cubicBezTo>
                  <a:cubicBezTo>
                    <a:pt x="632" y="760"/>
                    <a:pt x="632" y="760"/>
                    <a:pt x="632" y="760"/>
                  </a:cubicBezTo>
                  <a:cubicBezTo>
                    <a:pt x="677" y="760"/>
                    <a:pt x="713" y="731"/>
                    <a:pt x="713" y="696"/>
                  </a:cubicBezTo>
                  <a:cubicBezTo>
                    <a:pt x="713" y="509"/>
                    <a:pt x="713" y="509"/>
                    <a:pt x="713" y="509"/>
                  </a:cubicBezTo>
                  <a:cubicBezTo>
                    <a:pt x="713" y="473"/>
                    <a:pt x="677" y="444"/>
                    <a:pt x="632" y="444"/>
                  </a:cubicBezTo>
                  <a:cubicBezTo>
                    <a:pt x="563" y="444"/>
                    <a:pt x="563" y="444"/>
                    <a:pt x="563" y="444"/>
                  </a:cubicBezTo>
                  <a:cubicBezTo>
                    <a:pt x="563" y="246"/>
                    <a:pt x="563" y="246"/>
                    <a:pt x="563" y="246"/>
                  </a:cubicBezTo>
                  <a:cubicBezTo>
                    <a:pt x="588" y="246"/>
                    <a:pt x="588" y="246"/>
                    <a:pt x="588" y="246"/>
                  </a:cubicBezTo>
                  <a:cubicBezTo>
                    <a:pt x="617" y="246"/>
                    <a:pt x="639" y="264"/>
                    <a:pt x="639" y="286"/>
                  </a:cubicBezTo>
                  <a:cubicBezTo>
                    <a:pt x="639" y="345"/>
                    <a:pt x="639" y="345"/>
                    <a:pt x="639" y="345"/>
                  </a:cubicBezTo>
                  <a:lnTo>
                    <a:pt x="714" y="34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684851" rtl="0" eaLnBrk="1" fontAlgn="auto" latinLnBrk="0" hangingPunct="1">
                <a:lnSpc>
                  <a:spcPct val="100000"/>
                </a:lnSpc>
                <a:spcBef>
                  <a:spcPts val="0"/>
                </a:spcBef>
                <a:spcAft>
                  <a:spcPts val="0"/>
                </a:spcAft>
                <a:buClrTx/>
                <a:buSzTx/>
                <a:buFontTx/>
                <a:buNone/>
                <a:tabLst/>
                <a:defRPr/>
              </a:pPr>
              <a:endParaRPr kumimoji="0" lang="zh-CN" altLang="en-US" sz="14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55" name="Freeform 461"/>
            <p:cNvSpPr>
              <a:spLocks/>
            </p:cNvSpPr>
            <p:nvPr/>
          </p:nvSpPr>
          <p:spPr bwMode="auto">
            <a:xfrm>
              <a:off x="5187951" y="5254626"/>
              <a:ext cx="1827213" cy="209550"/>
            </a:xfrm>
            <a:custGeom>
              <a:avLst/>
              <a:gdLst>
                <a:gd name="T0" fmla="*/ 436 w 486"/>
                <a:gd name="T1" fmla="*/ 0 h 56"/>
                <a:gd name="T2" fmla="*/ 486 w 486"/>
                <a:gd name="T3" fmla="*/ 28 h 56"/>
                <a:gd name="T4" fmla="*/ 436 w 486"/>
                <a:gd name="T5" fmla="*/ 56 h 56"/>
                <a:gd name="T6" fmla="*/ 51 w 486"/>
                <a:gd name="T7" fmla="*/ 56 h 56"/>
                <a:gd name="T8" fmla="*/ 0 w 486"/>
                <a:gd name="T9" fmla="*/ 28 h 56"/>
                <a:gd name="T10" fmla="*/ 15 w 486"/>
                <a:gd name="T11" fmla="*/ 8 h 56"/>
                <a:gd name="T12" fmla="*/ 51 w 486"/>
                <a:gd name="T13" fmla="*/ 0 h 56"/>
                <a:gd name="T14" fmla="*/ 436 w 486"/>
                <a:gd name="T15" fmla="*/ 0 h 5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86" h="56">
                  <a:moveTo>
                    <a:pt x="436" y="0"/>
                  </a:moveTo>
                  <a:cubicBezTo>
                    <a:pt x="464" y="0"/>
                    <a:pt x="486" y="13"/>
                    <a:pt x="486" y="28"/>
                  </a:cubicBezTo>
                  <a:cubicBezTo>
                    <a:pt x="486" y="44"/>
                    <a:pt x="464" y="56"/>
                    <a:pt x="436" y="56"/>
                  </a:cubicBezTo>
                  <a:cubicBezTo>
                    <a:pt x="51" y="56"/>
                    <a:pt x="51" y="56"/>
                    <a:pt x="51" y="56"/>
                  </a:cubicBezTo>
                  <a:cubicBezTo>
                    <a:pt x="23" y="56"/>
                    <a:pt x="0" y="44"/>
                    <a:pt x="0" y="28"/>
                  </a:cubicBezTo>
                  <a:cubicBezTo>
                    <a:pt x="0" y="20"/>
                    <a:pt x="6" y="13"/>
                    <a:pt x="15" y="8"/>
                  </a:cubicBezTo>
                  <a:cubicBezTo>
                    <a:pt x="24" y="3"/>
                    <a:pt x="37" y="0"/>
                    <a:pt x="51" y="0"/>
                  </a:cubicBezTo>
                  <a:lnTo>
                    <a:pt x="436"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684851" rtl="0" eaLnBrk="1" fontAlgn="auto" latinLnBrk="0" hangingPunct="1">
                <a:lnSpc>
                  <a:spcPct val="100000"/>
                </a:lnSpc>
                <a:spcBef>
                  <a:spcPts val="0"/>
                </a:spcBef>
                <a:spcAft>
                  <a:spcPts val="0"/>
                </a:spcAft>
                <a:buClrTx/>
                <a:buSzTx/>
                <a:buFontTx/>
                <a:buNone/>
                <a:tabLst/>
                <a:defRPr/>
              </a:pPr>
              <a:endParaRPr kumimoji="0" lang="zh-CN" altLang="en-US" sz="14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56" name="Freeform 462"/>
            <p:cNvSpPr>
              <a:spLocks/>
            </p:cNvSpPr>
            <p:nvPr/>
          </p:nvSpPr>
          <p:spPr bwMode="auto">
            <a:xfrm>
              <a:off x="5368926" y="5576888"/>
              <a:ext cx="1470025" cy="211138"/>
            </a:xfrm>
            <a:custGeom>
              <a:avLst/>
              <a:gdLst>
                <a:gd name="T0" fmla="*/ 341 w 391"/>
                <a:gd name="T1" fmla="*/ 0 h 56"/>
                <a:gd name="T2" fmla="*/ 391 w 391"/>
                <a:gd name="T3" fmla="*/ 28 h 56"/>
                <a:gd name="T4" fmla="*/ 341 w 391"/>
                <a:gd name="T5" fmla="*/ 56 h 56"/>
                <a:gd name="T6" fmla="*/ 50 w 391"/>
                <a:gd name="T7" fmla="*/ 56 h 56"/>
                <a:gd name="T8" fmla="*/ 0 w 391"/>
                <a:gd name="T9" fmla="*/ 28 h 56"/>
                <a:gd name="T10" fmla="*/ 14 w 391"/>
                <a:gd name="T11" fmla="*/ 8 h 56"/>
                <a:gd name="T12" fmla="*/ 50 w 391"/>
                <a:gd name="T13" fmla="*/ 0 h 56"/>
                <a:gd name="T14" fmla="*/ 341 w 391"/>
                <a:gd name="T15" fmla="*/ 0 h 5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91" h="56">
                  <a:moveTo>
                    <a:pt x="341" y="0"/>
                  </a:moveTo>
                  <a:cubicBezTo>
                    <a:pt x="369" y="0"/>
                    <a:pt x="391" y="12"/>
                    <a:pt x="391" y="28"/>
                  </a:cubicBezTo>
                  <a:cubicBezTo>
                    <a:pt x="391" y="43"/>
                    <a:pt x="369" y="56"/>
                    <a:pt x="341" y="56"/>
                  </a:cubicBezTo>
                  <a:cubicBezTo>
                    <a:pt x="50" y="56"/>
                    <a:pt x="50" y="56"/>
                    <a:pt x="50" y="56"/>
                  </a:cubicBezTo>
                  <a:cubicBezTo>
                    <a:pt x="22" y="56"/>
                    <a:pt x="0" y="43"/>
                    <a:pt x="0" y="28"/>
                  </a:cubicBezTo>
                  <a:cubicBezTo>
                    <a:pt x="0" y="20"/>
                    <a:pt x="5" y="13"/>
                    <a:pt x="14" y="8"/>
                  </a:cubicBezTo>
                  <a:cubicBezTo>
                    <a:pt x="24" y="3"/>
                    <a:pt x="36" y="0"/>
                    <a:pt x="50" y="0"/>
                  </a:cubicBezTo>
                  <a:lnTo>
                    <a:pt x="341"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684851" rtl="0" eaLnBrk="1" fontAlgn="auto" latinLnBrk="0" hangingPunct="1">
                <a:lnSpc>
                  <a:spcPct val="100000"/>
                </a:lnSpc>
                <a:spcBef>
                  <a:spcPts val="0"/>
                </a:spcBef>
                <a:spcAft>
                  <a:spcPts val="0"/>
                </a:spcAft>
                <a:buClrTx/>
                <a:buSzTx/>
                <a:buFontTx/>
                <a:buNone/>
                <a:tabLst/>
                <a:defRPr/>
              </a:pPr>
              <a:endParaRPr kumimoji="0" lang="zh-CN" altLang="en-US" sz="14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57" name="Freeform 463"/>
            <p:cNvSpPr>
              <a:spLocks/>
            </p:cNvSpPr>
            <p:nvPr/>
          </p:nvSpPr>
          <p:spPr bwMode="auto">
            <a:xfrm>
              <a:off x="5556251" y="5895976"/>
              <a:ext cx="1090613" cy="211138"/>
            </a:xfrm>
            <a:custGeom>
              <a:avLst/>
              <a:gdLst>
                <a:gd name="T0" fmla="*/ 240 w 290"/>
                <a:gd name="T1" fmla="*/ 0 h 56"/>
                <a:gd name="T2" fmla="*/ 290 w 290"/>
                <a:gd name="T3" fmla="*/ 28 h 56"/>
                <a:gd name="T4" fmla="*/ 240 w 290"/>
                <a:gd name="T5" fmla="*/ 56 h 56"/>
                <a:gd name="T6" fmla="*/ 50 w 290"/>
                <a:gd name="T7" fmla="*/ 56 h 56"/>
                <a:gd name="T8" fmla="*/ 0 w 290"/>
                <a:gd name="T9" fmla="*/ 28 h 56"/>
                <a:gd name="T10" fmla="*/ 15 w 290"/>
                <a:gd name="T11" fmla="*/ 8 h 56"/>
                <a:gd name="T12" fmla="*/ 50 w 290"/>
                <a:gd name="T13" fmla="*/ 0 h 56"/>
                <a:gd name="T14" fmla="*/ 240 w 290"/>
                <a:gd name="T15" fmla="*/ 0 h 5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90" h="56">
                  <a:moveTo>
                    <a:pt x="240" y="0"/>
                  </a:moveTo>
                  <a:cubicBezTo>
                    <a:pt x="268" y="0"/>
                    <a:pt x="290" y="12"/>
                    <a:pt x="290" y="28"/>
                  </a:cubicBezTo>
                  <a:cubicBezTo>
                    <a:pt x="290" y="43"/>
                    <a:pt x="268" y="56"/>
                    <a:pt x="240" y="56"/>
                  </a:cubicBezTo>
                  <a:cubicBezTo>
                    <a:pt x="50" y="56"/>
                    <a:pt x="50" y="56"/>
                    <a:pt x="50" y="56"/>
                  </a:cubicBezTo>
                  <a:cubicBezTo>
                    <a:pt x="23" y="56"/>
                    <a:pt x="0" y="43"/>
                    <a:pt x="0" y="28"/>
                  </a:cubicBezTo>
                  <a:cubicBezTo>
                    <a:pt x="0" y="20"/>
                    <a:pt x="6" y="13"/>
                    <a:pt x="15" y="8"/>
                  </a:cubicBezTo>
                  <a:cubicBezTo>
                    <a:pt x="24" y="3"/>
                    <a:pt x="37" y="0"/>
                    <a:pt x="50" y="0"/>
                  </a:cubicBezTo>
                  <a:lnTo>
                    <a:pt x="240"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684851" rtl="0" eaLnBrk="1" fontAlgn="auto" latinLnBrk="0" hangingPunct="1">
                <a:lnSpc>
                  <a:spcPct val="100000"/>
                </a:lnSpc>
                <a:spcBef>
                  <a:spcPts val="0"/>
                </a:spcBef>
                <a:spcAft>
                  <a:spcPts val="0"/>
                </a:spcAft>
                <a:buClrTx/>
                <a:buSzTx/>
                <a:buFontTx/>
                <a:buNone/>
                <a:tabLst/>
                <a:defRPr/>
              </a:pPr>
              <a:endParaRPr kumimoji="0" lang="zh-CN" altLang="en-US" sz="14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58" name="Freeform 464"/>
            <p:cNvSpPr>
              <a:spLocks/>
            </p:cNvSpPr>
            <p:nvPr/>
          </p:nvSpPr>
          <p:spPr bwMode="auto">
            <a:xfrm>
              <a:off x="6286501" y="3416301"/>
              <a:ext cx="285750" cy="744538"/>
            </a:xfrm>
            <a:custGeom>
              <a:avLst/>
              <a:gdLst>
                <a:gd name="T0" fmla="*/ 76 w 76"/>
                <a:gd name="T1" fmla="*/ 41 h 198"/>
                <a:gd name="T2" fmla="*/ 76 w 76"/>
                <a:gd name="T3" fmla="*/ 158 h 198"/>
                <a:gd name="T4" fmla="*/ 25 w 76"/>
                <a:gd name="T5" fmla="*/ 198 h 198"/>
                <a:gd name="T6" fmla="*/ 0 w 76"/>
                <a:gd name="T7" fmla="*/ 198 h 198"/>
                <a:gd name="T8" fmla="*/ 0 w 76"/>
                <a:gd name="T9" fmla="*/ 0 h 198"/>
                <a:gd name="T10" fmla="*/ 25 w 76"/>
                <a:gd name="T11" fmla="*/ 0 h 198"/>
                <a:gd name="T12" fmla="*/ 76 w 76"/>
                <a:gd name="T13" fmla="*/ 41 h 198"/>
              </a:gdLst>
              <a:ahLst/>
              <a:cxnLst>
                <a:cxn ang="0">
                  <a:pos x="T0" y="T1"/>
                </a:cxn>
                <a:cxn ang="0">
                  <a:pos x="T2" y="T3"/>
                </a:cxn>
                <a:cxn ang="0">
                  <a:pos x="T4" y="T5"/>
                </a:cxn>
                <a:cxn ang="0">
                  <a:pos x="T6" y="T7"/>
                </a:cxn>
                <a:cxn ang="0">
                  <a:pos x="T8" y="T9"/>
                </a:cxn>
                <a:cxn ang="0">
                  <a:pos x="T10" y="T11"/>
                </a:cxn>
                <a:cxn ang="0">
                  <a:pos x="T12" y="T13"/>
                </a:cxn>
              </a:cxnLst>
              <a:rect l="0" t="0" r="r" b="b"/>
              <a:pathLst>
                <a:path w="76" h="198">
                  <a:moveTo>
                    <a:pt x="76" y="41"/>
                  </a:moveTo>
                  <a:cubicBezTo>
                    <a:pt x="76" y="158"/>
                    <a:pt x="76" y="158"/>
                    <a:pt x="76" y="158"/>
                  </a:cubicBezTo>
                  <a:cubicBezTo>
                    <a:pt x="76" y="180"/>
                    <a:pt x="53" y="198"/>
                    <a:pt x="25" y="198"/>
                  </a:cubicBezTo>
                  <a:cubicBezTo>
                    <a:pt x="0" y="198"/>
                    <a:pt x="0" y="198"/>
                    <a:pt x="0" y="198"/>
                  </a:cubicBezTo>
                  <a:cubicBezTo>
                    <a:pt x="0" y="0"/>
                    <a:pt x="0" y="0"/>
                    <a:pt x="0" y="0"/>
                  </a:cubicBezTo>
                  <a:cubicBezTo>
                    <a:pt x="25" y="0"/>
                    <a:pt x="25" y="0"/>
                    <a:pt x="25" y="0"/>
                  </a:cubicBezTo>
                  <a:cubicBezTo>
                    <a:pt x="53" y="0"/>
                    <a:pt x="76" y="18"/>
                    <a:pt x="76" y="4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684851" rtl="0" eaLnBrk="1" fontAlgn="auto" latinLnBrk="0" hangingPunct="1">
                <a:lnSpc>
                  <a:spcPct val="100000"/>
                </a:lnSpc>
                <a:spcBef>
                  <a:spcPts val="0"/>
                </a:spcBef>
                <a:spcAft>
                  <a:spcPts val="0"/>
                </a:spcAft>
                <a:buClrTx/>
                <a:buSzTx/>
                <a:buFontTx/>
                <a:buNone/>
                <a:tabLst/>
                <a:defRPr/>
              </a:pPr>
              <a:endParaRPr kumimoji="0" lang="zh-CN" altLang="en-US" sz="14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59" name="Freeform 465"/>
            <p:cNvSpPr>
              <a:spLocks/>
            </p:cNvSpPr>
            <p:nvPr/>
          </p:nvSpPr>
          <p:spPr bwMode="auto">
            <a:xfrm>
              <a:off x="5948363" y="754063"/>
              <a:ext cx="307975" cy="658813"/>
            </a:xfrm>
            <a:custGeom>
              <a:avLst/>
              <a:gdLst>
                <a:gd name="T0" fmla="*/ 82 w 82"/>
                <a:gd name="T1" fmla="*/ 41 h 175"/>
                <a:gd name="T2" fmla="*/ 82 w 82"/>
                <a:gd name="T3" fmla="*/ 134 h 175"/>
                <a:gd name="T4" fmla="*/ 41 w 82"/>
                <a:gd name="T5" fmla="*/ 175 h 175"/>
                <a:gd name="T6" fmla="*/ 12 w 82"/>
                <a:gd name="T7" fmla="*/ 163 h 175"/>
                <a:gd name="T8" fmla="*/ 0 w 82"/>
                <a:gd name="T9" fmla="*/ 134 h 175"/>
                <a:gd name="T10" fmla="*/ 0 w 82"/>
                <a:gd name="T11" fmla="*/ 41 h 175"/>
                <a:gd name="T12" fmla="*/ 41 w 82"/>
                <a:gd name="T13" fmla="*/ 0 h 175"/>
                <a:gd name="T14" fmla="*/ 82 w 82"/>
                <a:gd name="T15" fmla="*/ 41 h 17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2" h="175">
                  <a:moveTo>
                    <a:pt x="82" y="41"/>
                  </a:moveTo>
                  <a:cubicBezTo>
                    <a:pt x="82" y="134"/>
                    <a:pt x="82" y="134"/>
                    <a:pt x="82" y="134"/>
                  </a:cubicBezTo>
                  <a:cubicBezTo>
                    <a:pt x="82" y="157"/>
                    <a:pt x="64" y="175"/>
                    <a:pt x="41" y="175"/>
                  </a:cubicBezTo>
                  <a:cubicBezTo>
                    <a:pt x="30" y="175"/>
                    <a:pt x="20" y="171"/>
                    <a:pt x="12" y="163"/>
                  </a:cubicBezTo>
                  <a:cubicBezTo>
                    <a:pt x="5" y="156"/>
                    <a:pt x="0" y="146"/>
                    <a:pt x="0" y="134"/>
                  </a:cubicBezTo>
                  <a:cubicBezTo>
                    <a:pt x="0" y="41"/>
                    <a:pt x="0" y="41"/>
                    <a:pt x="0" y="41"/>
                  </a:cubicBezTo>
                  <a:cubicBezTo>
                    <a:pt x="0" y="19"/>
                    <a:pt x="19" y="0"/>
                    <a:pt x="41" y="0"/>
                  </a:cubicBezTo>
                  <a:cubicBezTo>
                    <a:pt x="64" y="0"/>
                    <a:pt x="82" y="19"/>
                    <a:pt x="82" y="4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684851" rtl="0" eaLnBrk="1" fontAlgn="auto" latinLnBrk="0" hangingPunct="1">
                <a:lnSpc>
                  <a:spcPct val="100000"/>
                </a:lnSpc>
                <a:spcBef>
                  <a:spcPts val="0"/>
                </a:spcBef>
                <a:spcAft>
                  <a:spcPts val="0"/>
                </a:spcAft>
                <a:buClrTx/>
                <a:buSzTx/>
                <a:buFontTx/>
                <a:buNone/>
                <a:tabLst/>
                <a:defRPr/>
              </a:pPr>
              <a:endParaRPr kumimoji="0" lang="zh-CN" altLang="en-US" sz="14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60" name="Freeform 466"/>
            <p:cNvSpPr>
              <a:spLocks/>
            </p:cNvSpPr>
            <p:nvPr/>
          </p:nvSpPr>
          <p:spPr bwMode="auto">
            <a:xfrm>
              <a:off x="5635626" y="2449513"/>
              <a:ext cx="285750" cy="744538"/>
            </a:xfrm>
            <a:custGeom>
              <a:avLst/>
              <a:gdLst>
                <a:gd name="T0" fmla="*/ 76 w 76"/>
                <a:gd name="T1" fmla="*/ 0 h 198"/>
                <a:gd name="T2" fmla="*/ 76 w 76"/>
                <a:gd name="T3" fmla="*/ 198 h 198"/>
                <a:gd name="T4" fmla="*/ 51 w 76"/>
                <a:gd name="T5" fmla="*/ 198 h 198"/>
                <a:gd name="T6" fmla="*/ 0 w 76"/>
                <a:gd name="T7" fmla="*/ 157 h 198"/>
                <a:gd name="T8" fmla="*/ 0 w 76"/>
                <a:gd name="T9" fmla="*/ 40 h 198"/>
                <a:gd name="T10" fmla="*/ 51 w 76"/>
                <a:gd name="T11" fmla="*/ 0 h 198"/>
                <a:gd name="T12" fmla="*/ 76 w 76"/>
                <a:gd name="T13" fmla="*/ 0 h 198"/>
              </a:gdLst>
              <a:ahLst/>
              <a:cxnLst>
                <a:cxn ang="0">
                  <a:pos x="T0" y="T1"/>
                </a:cxn>
                <a:cxn ang="0">
                  <a:pos x="T2" y="T3"/>
                </a:cxn>
                <a:cxn ang="0">
                  <a:pos x="T4" y="T5"/>
                </a:cxn>
                <a:cxn ang="0">
                  <a:pos x="T6" y="T7"/>
                </a:cxn>
                <a:cxn ang="0">
                  <a:pos x="T8" y="T9"/>
                </a:cxn>
                <a:cxn ang="0">
                  <a:pos x="T10" y="T11"/>
                </a:cxn>
                <a:cxn ang="0">
                  <a:pos x="T12" y="T13"/>
                </a:cxn>
              </a:cxnLst>
              <a:rect l="0" t="0" r="r" b="b"/>
              <a:pathLst>
                <a:path w="76" h="198">
                  <a:moveTo>
                    <a:pt x="76" y="0"/>
                  </a:moveTo>
                  <a:cubicBezTo>
                    <a:pt x="76" y="198"/>
                    <a:pt x="76" y="198"/>
                    <a:pt x="76" y="198"/>
                  </a:cubicBezTo>
                  <a:cubicBezTo>
                    <a:pt x="51" y="198"/>
                    <a:pt x="51" y="198"/>
                    <a:pt x="51" y="198"/>
                  </a:cubicBezTo>
                  <a:cubicBezTo>
                    <a:pt x="23" y="198"/>
                    <a:pt x="0" y="180"/>
                    <a:pt x="0" y="157"/>
                  </a:cubicBezTo>
                  <a:cubicBezTo>
                    <a:pt x="0" y="40"/>
                    <a:pt x="0" y="40"/>
                    <a:pt x="0" y="40"/>
                  </a:cubicBezTo>
                  <a:cubicBezTo>
                    <a:pt x="0" y="18"/>
                    <a:pt x="23" y="0"/>
                    <a:pt x="51" y="0"/>
                  </a:cubicBezTo>
                  <a:lnTo>
                    <a:pt x="76"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684851" rtl="0" eaLnBrk="1" fontAlgn="auto" latinLnBrk="0" hangingPunct="1">
                <a:lnSpc>
                  <a:spcPct val="100000"/>
                </a:lnSpc>
                <a:spcBef>
                  <a:spcPts val="0"/>
                </a:spcBef>
                <a:spcAft>
                  <a:spcPts val="0"/>
                </a:spcAft>
                <a:buClrTx/>
                <a:buSzTx/>
                <a:buFontTx/>
                <a:buNone/>
                <a:tabLst/>
                <a:defRPr/>
              </a:pPr>
              <a:endParaRPr kumimoji="0" lang="zh-CN" altLang="en-US" sz="14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61" name="Freeform 467"/>
            <p:cNvSpPr>
              <a:spLocks/>
            </p:cNvSpPr>
            <p:nvPr/>
          </p:nvSpPr>
          <p:spPr bwMode="auto">
            <a:xfrm>
              <a:off x="3951288" y="1539876"/>
              <a:ext cx="571500" cy="587375"/>
            </a:xfrm>
            <a:custGeom>
              <a:avLst/>
              <a:gdLst>
                <a:gd name="T0" fmla="*/ 140 w 152"/>
                <a:gd name="T1" fmla="*/ 82 h 156"/>
                <a:gd name="T2" fmla="*/ 152 w 152"/>
                <a:gd name="T3" fmla="*/ 111 h 156"/>
                <a:gd name="T4" fmla="*/ 140 w 152"/>
                <a:gd name="T5" fmla="*/ 140 h 156"/>
                <a:gd name="T6" fmla="*/ 82 w 152"/>
                <a:gd name="T7" fmla="*/ 140 h 156"/>
                <a:gd name="T8" fmla="*/ 16 w 152"/>
                <a:gd name="T9" fmla="*/ 74 h 156"/>
                <a:gd name="T10" fmla="*/ 16 w 152"/>
                <a:gd name="T11" fmla="*/ 16 h 156"/>
                <a:gd name="T12" fmla="*/ 74 w 152"/>
                <a:gd name="T13" fmla="*/ 16 h 156"/>
                <a:gd name="T14" fmla="*/ 140 w 152"/>
                <a:gd name="T15" fmla="*/ 82 h 15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52" h="156">
                  <a:moveTo>
                    <a:pt x="140" y="82"/>
                  </a:moveTo>
                  <a:cubicBezTo>
                    <a:pt x="148" y="90"/>
                    <a:pt x="152" y="100"/>
                    <a:pt x="152" y="111"/>
                  </a:cubicBezTo>
                  <a:cubicBezTo>
                    <a:pt x="152" y="121"/>
                    <a:pt x="148" y="132"/>
                    <a:pt x="140" y="140"/>
                  </a:cubicBezTo>
                  <a:cubicBezTo>
                    <a:pt x="124" y="156"/>
                    <a:pt x="98" y="156"/>
                    <a:pt x="82" y="140"/>
                  </a:cubicBezTo>
                  <a:cubicBezTo>
                    <a:pt x="16" y="74"/>
                    <a:pt x="16" y="74"/>
                    <a:pt x="16" y="74"/>
                  </a:cubicBezTo>
                  <a:cubicBezTo>
                    <a:pt x="0" y="58"/>
                    <a:pt x="0" y="32"/>
                    <a:pt x="16" y="16"/>
                  </a:cubicBezTo>
                  <a:cubicBezTo>
                    <a:pt x="32" y="0"/>
                    <a:pt x="58" y="0"/>
                    <a:pt x="74" y="16"/>
                  </a:cubicBezTo>
                  <a:lnTo>
                    <a:pt x="140" y="8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684851" rtl="0" eaLnBrk="1" fontAlgn="auto" latinLnBrk="0" hangingPunct="1">
                <a:lnSpc>
                  <a:spcPct val="100000"/>
                </a:lnSpc>
                <a:spcBef>
                  <a:spcPts val="0"/>
                </a:spcBef>
                <a:spcAft>
                  <a:spcPts val="0"/>
                </a:spcAft>
                <a:buClrTx/>
                <a:buSzTx/>
                <a:buFontTx/>
                <a:buNone/>
                <a:tabLst/>
                <a:defRPr/>
              </a:pPr>
              <a:endParaRPr kumimoji="0" lang="zh-CN" altLang="en-US" sz="14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62" name="Freeform 468"/>
            <p:cNvSpPr>
              <a:spLocks/>
            </p:cNvSpPr>
            <p:nvPr/>
          </p:nvSpPr>
          <p:spPr bwMode="auto">
            <a:xfrm>
              <a:off x="3294063" y="3122613"/>
              <a:ext cx="657225" cy="307975"/>
            </a:xfrm>
            <a:custGeom>
              <a:avLst/>
              <a:gdLst>
                <a:gd name="T0" fmla="*/ 134 w 175"/>
                <a:gd name="T1" fmla="*/ 0 h 82"/>
                <a:gd name="T2" fmla="*/ 175 w 175"/>
                <a:gd name="T3" fmla="*/ 41 h 82"/>
                <a:gd name="T4" fmla="*/ 134 w 175"/>
                <a:gd name="T5" fmla="*/ 82 h 82"/>
                <a:gd name="T6" fmla="*/ 41 w 175"/>
                <a:gd name="T7" fmla="*/ 82 h 82"/>
                <a:gd name="T8" fmla="*/ 0 w 175"/>
                <a:gd name="T9" fmla="*/ 41 h 82"/>
                <a:gd name="T10" fmla="*/ 12 w 175"/>
                <a:gd name="T11" fmla="*/ 12 h 82"/>
                <a:gd name="T12" fmla="*/ 41 w 175"/>
                <a:gd name="T13" fmla="*/ 0 h 82"/>
                <a:gd name="T14" fmla="*/ 134 w 175"/>
                <a:gd name="T15" fmla="*/ 0 h 8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5" h="82">
                  <a:moveTo>
                    <a:pt x="134" y="0"/>
                  </a:moveTo>
                  <a:cubicBezTo>
                    <a:pt x="156" y="0"/>
                    <a:pt x="175" y="19"/>
                    <a:pt x="175" y="41"/>
                  </a:cubicBezTo>
                  <a:cubicBezTo>
                    <a:pt x="175" y="64"/>
                    <a:pt x="156" y="82"/>
                    <a:pt x="134" y="82"/>
                  </a:cubicBezTo>
                  <a:cubicBezTo>
                    <a:pt x="41" y="82"/>
                    <a:pt x="41" y="82"/>
                    <a:pt x="41" y="82"/>
                  </a:cubicBezTo>
                  <a:cubicBezTo>
                    <a:pt x="18" y="82"/>
                    <a:pt x="0" y="64"/>
                    <a:pt x="0" y="41"/>
                  </a:cubicBezTo>
                  <a:cubicBezTo>
                    <a:pt x="0" y="30"/>
                    <a:pt x="4" y="20"/>
                    <a:pt x="12" y="12"/>
                  </a:cubicBezTo>
                  <a:cubicBezTo>
                    <a:pt x="19" y="5"/>
                    <a:pt x="29" y="0"/>
                    <a:pt x="41" y="0"/>
                  </a:cubicBezTo>
                  <a:lnTo>
                    <a:pt x="134"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684851" rtl="0" eaLnBrk="1" fontAlgn="auto" latinLnBrk="0" hangingPunct="1">
                <a:lnSpc>
                  <a:spcPct val="100000"/>
                </a:lnSpc>
                <a:spcBef>
                  <a:spcPts val="0"/>
                </a:spcBef>
                <a:spcAft>
                  <a:spcPts val="0"/>
                </a:spcAft>
                <a:buClrTx/>
                <a:buSzTx/>
                <a:buFontTx/>
                <a:buNone/>
                <a:tabLst/>
                <a:defRPr/>
              </a:pPr>
              <a:endParaRPr kumimoji="0" lang="zh-CN" altLang="en-US" sz="1400" b="0" i="0" u="none" strike="noStrike" kern="1200" cap="none" spc="0" normalizeH="0" baseline="0" noProof="0">
                <a:ln>
                  <a:noFill/>
                </a:ln>
                <a:solidFill>
                  <a:prstClr val="black"/>
                </a:solidFill>
                <a:effectLst/>
                <a:uLnTx/>
                <a:uFillTx/>
                <a:latin typeface="微软雅黑"/>
                <a:ea typeface="微软雅黑"/>
                <a:cs typeface="+mn-cs"/>
              </a:endParaRPr>
            </a:p>
          </p:txBody>
        </p:sp>
      </p:grpSp>
      <p:sp>
        <p:nvSpPr>
          <p:cNvPr id="63" name="矩形 3"/>
          <p:cNvSpPr>
            <a:spLocks noChangeArrowheads="1"/>
          </p:cNvSpPr>
          <p:nvPr/>
        </p:nvSpPr>
        <p:spPr bwMode="auto">
          <a:xfrm>
            <a:off x="2200231" y="3160554"/>
            <a:ext cx="715585" cy="3000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none" lIns="68582" tIns="34292" rIns="68582" bIns="34292">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500" b="0" i="0" u="none" strike="noStrike" kern="1200" cap="none" spc="0" normalizeH="0" baseline="0" noProof="0" dirty="0" smtClean="0">
                <a:ln>
                  <a:noFill/>
                </a:ln>
                <a:solidFill>
                  <a:srgbClr val="C00002"/>
                </a:solidFill>
                <a:effectLst/>
                <a:uLnTx/>
                <a:uFillTx/>
                <a:latin typeface="微软雅黑"/>
                <a:ea typeface="微软雅黑"/>
                <a:cs typeface="+mn-cs"/>
                <a:sym typeface="Arial" pitchFamily="34" charset="0"/>
              </a:rPr>
              <a:t>阶段五</a:t>
            </a:r>
            <a:endParaRPr kumimoji="0" lang="zh-CN" altLang="en-US" sz="1500" b="0" i="0" u="none" strike="noStrike" kern="1200" cap="none" spc="0" normalizeH="0" baseline="0" noProof="0" dirty="0">
              <a:ln>
                <a:noFill/>
              </a:ln>
              <a:solidFill>
                <a:srgbClr val="C00002"/>
              </a:solidFill>
              <a:effectLst/>
              <a:uLnTx/>
              <a:uFillTx/>
              <a:latin typeface="微软雅黑"/>
              <a:ea typeface="微软雅黑"/>
              <a:cs typeface="+mn-cs"/>
              <a:sym typeface="Arial" pitchFamily="34" charset="0"/>
            </a:endParaRPr>
          </a:p>
        </p:txBody>
      </p:sp>
      <p:sp>
        <p:nvSpPr>
          <p:cNvPr id="64" name="文本框 13"/>
          <p:cNvSpPr txBox="1"/>
          <p:nvPr/>
        </p:nvSpPr>
        <p:spPr>
          <a:xfrm>
            <a:off x="686593" y="3425916"/>
            <a:ext cx="2333658" cy="565063"/>
          </a:xfrm>
          <a:prstGeom prst="rect">
            <a:avLst/>
          </a:prstGeom>
          <a:noFill/>
        </p:spPr>
        <p:txBody>
          <a:bodyPr wrap="square" lIns="65824" tIns="32911" rIns="65824" bIns="32911" rtlCol="0">
            <a:spAutoFit/>
          </a:bodyPr>
          <a:lstStyle/>
          <a:p>
            <a:pPr marL="0" marR="0" lvl="0" indent="0" algn="r" defTabSz="914400" rtl="0" eaLnBrk="1" fontAlgn="base" latinLnBrk="0" hangingPunct="1">
              <a:lnSpc>
                <a:spcPct val="120000"/>
              </a:lnSpc>
              <a:spcBef>
                <a:spcPct val="0"/>
              </a:spcBef>
              <a:spcAft>
                <a:spcPct val="0"/>
              </a:spcAft>
              <a:buClrTx/>
              <a:buSzTx/>
              <a:buFontTx/>
              <a:buNone/>
              <a:tabLst/>
              <a:defRPr/>
            </a:pPr>
            <a:r>
              <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在此录入上述图表的综合描述说明，在此录入上述图表的综合描述说明，在此录入上述图表的综合描述</a:t>
            </a:r>
            <a:r>
              <a:rPr kumimoji="0" lang="zh-CN" altLang="en-US" sz="900" b="0" i="0" u="none" strike="noStrike" kern="1200" cap="none" spc="0" normalizeH="0" baseline="0" noProof="0" dirty="0" smtClean="0">
                <a:ln>
                  <a:noFill/>
                </a:ln>
                <a:solidFill>
                  <a:prstClr val="black">
                    <a:lumMod val="65000"/>
                    <a:lumOff val="35000"/>
                  </a:prstClr>
                </a:solidFill>
                <a:effectLst/>
                <a:uLnTx/>
                <a:uFillTx/>
                <a:latin typeface="微软雅黑"/>
                <a:ea typeface="微软雅黑"/>
                <a:cs typeface="+mn-cs"/>
                <a:sym typeface="微软雅黑" pitchFamily="34" charset="-122"/>
              </a:rPr>
              <a:t>说明。</a:t>
            </a:r>
            <a:endPar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endParaRPr>
          </a:p>
        </p:txBody>
      </p:sp>
      <p:grpSp>
        <p:nvGrpSpPr>
          <p:cNvPr id="65" name="Group 23"/>
          <p:cNvGrpSpPr/>
          <p:nvPr/>
        </p:nvGrpSpPr>
        <p:grpSpPr>
          <a:xfrm>
            <a:off x="3477649" y="3370104"/>
            <a:ext cx="256945" cy="224003"/>
            <a:chOff x="7540014" y="4306907"/>
            <a:chExt cx="389342" cy="339426"/>
          </a:xfrm>
          <a:solidFill>
            <a:schemeClr val="bg1"/>
          </a:solidFill>
        </p:grpSpPr>
        <p:sp>
          <p:nvSpPr>
            <p:cNvPr id="66" name="Freeform 110"/>
            <p:cNvSpPr>
              <a:spLocks/>
            </p:cNvSpPr>
            <p:nvPr/>
          </p:nvSpPr>
          <p:spPr bwMode="auto">
            <a:xfrm>
              <a:off x="7799575" y="4409234"/>
              <a:ext cx="102328" cy="102328"/>
            </a:xfrm>
            <a:custGeom>
              <a:avLst/>
              <a:gdLst>
                <a:gd name="T0" fmla="*/ 0 w 41"/>
                <a:gd name="T1" fmla="*/ 39 h 41"/>
                <a:gd name="T2" fmla="*/ 3 w 41"/>
                <a:gd name="T3" fmla="*/ 41 h 41"/>
                <a:gd name="T4" fmla="*/ 41 w 41"/>
                <a:gd name="T5" fmla="*/ 3 h 41"/>
                <a:gd name="T6" fmla="*/ 39 w 41"/>
                <a:gd name="T7" fmla="*/ 0 h 41"/>
                <a:gd name="T8" fmla="*/ 0 w 41"/>
                <a:gd name="T9" fmla="*/ 39 h 41"/>
              </a:gdLst>
              <a:ahLst/>
              <a:cxnLst>
                <a:cxn ang="0">
                  <a:pos x="T0" y="T1"/>
                </a:cxn>
                <a:cxn ang="0">
                  <a:pos x="T2" y="T3"/>
                </a:cxn>
                <a:cxn ang="0">
                  <a:pos x="T4" y="T5"/>
                </a:cxn>
                <a:cxn ang="0">
                  <a:pos x="T6" y="T7"/>
                </a:cxn>
                <a:cxn ang="0">
                  <a:pos x="T8" y="T9"/>
                </a:cxn>
              </a:cxnLst>
              <a:rect l="0" t="0" r="r" b="b"/>
              <a:pathLst>
                <a:path w="41" h="41">
                  <a:moveTo>
                    <a:pt x="0" y="39"/>
                  </a:moveTo>
                  <a:lnTo>
                    <a:pt x="3" y="41"/>
                  </a:lnTo>
                  <a:lnTo>
                    <a:pt x="41" y="3"/>
                  </a:lnTo>
                  <a:lnTo>
                    <a:pt x="39" y="0"/>
                  </a:lnTo>
                  <a:lnTo>
                    <a:pt x="0" y="3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67" name="Freeform 111"/>
            <p:cNvSpPr>
              <a:spLocks/>
            </p:cNvSpPr>
            <p:nvPr/>
          </p:nvSpPr>
          <p:spPr bwMode="auto">
            <a:xfrm>
              <a:off x="7777112" y="4381780"/>
              <a:ext cx="109814" cy="114806"/>
            </a:xfrm>
            <a:custGeom>
              <a:avLst/>
              <a:gdLst>
                <a:gd name="T0" fmla="*/ 37 w 44"/>
                <a:gd name="T1" fmla="*/ 0 h 46"/>
                <a:gd name="T2" fmla="*/ 0 w 44"/>
                <a:gd name="T3" fmla="*/ 39 h 46"/>
                <a:gd name="T4" fmla="*/ 6 w 44"/>
                <a:gd name="T5" fmla="*/ 46 h 46"/>
                <a:gd name="T6" fmla="*/ 44 w 44"/>
                <a:gd name="T7" fmla="*/ 8 h 46"/>
                <a:gd name="T8" fmla="*/ 37 w 44"/>
                <a:gd name="T9" fmla="*/ 0 h 46"/>
              </a:gdLst>
              <a:ahLst/>
              <a:cxnLst>
                <a:cxn ang="0">
                  <a:pos x="T0" y="T1"/>
                </a:cxn>
                <a:cxn ang="0">
                  <a:pos x="T2" y="T3"/>
                </a:cxn>
                <a:cxn ang="0">
                  <a:pos x="T4" y="T5"/>
                </a:cxn>
                <a:cxn ang="0">
                  <a:pos x="T6" y="T7"/>
                </a:cxn>
                <a:cxn ang="0">
                  <a:pos x="T8" y="T9"/>
                </a:cxn>
              </a:cxnLst>
              <a:rect l="0" t="0" r="r" b="b"/>
              <a:pathLst>
                <a:path w="44" h="46">
                  <a:moveTo>
                    <a:pt x="37" y="0"/>
                  </a:moveTo>
                  <a:lnTo>
                    <a:pt x="0" y="39"/>
                  </a:lnTo>
                  <a:lnTo>
                    <a:pt x="6" y="46"/>
                  </a:lnTo>
                  <a:lnTo>
                    <a:pt x="44" y="8"/>
                  </a:lnTo>
                  <a:lnTo>
                    <a:pt x="37"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68" name="Freeform 112"/>
            <p:cNvSpPr>
              <a:spLocks/>
            </p:cNvSpPr>
            <p:nvPr/>
          </p:nvSpPr>
          <p:spPr bwMode="auto">
            <a:xfrm>
              <a:off x="7757146" y="4366805"/>
              <a:ext cx="104823" cy="104823"/>
            </a:xfrm>
            <a:custGeom>
              <a:avLst/>
              <a:gdLst>
                <a:gd name="T0" fmla="*/ 0 w 42"/>
                <a:gd name="T1" fmla="*/ 38 h 42"/>
                <a:gd name="T2" fmla="*/ 4 w 42"/>
                <a:gd name="T3" fmla="*/ 42 h 42"/>
                <a:gd name="T4" fmla="*/ 42 w 42"/>
                <a:gd name="T5" fmla="*/ 4 h 42"/>
                <a:gd name="T6" fmla="*/ 38 w 42"/>
                <a:gd name="T7" fmla="*/ 0 h 42"/>
                <a:gd name="T8" fmla="*/ 0 w 42"/>
                <a:gd name="T9" fmla="*/ 38 h 42"/>
              </a:gdLst>
              <a:ahLst/>
              <a:cxnLst>
                <a:cxn ang="0">
                  <a:pos x="T0" y="T1"/>
                </a:cxn>
                <a:cxn ang="0">
                  <a:pos x="T2" y="T3"/>
                </a:cxn>
                <a:cxn ang="0">
                  <a:pos x="T4" y="T5"/>
                </a:cxn>
                <a:cxn ang="0">
                  <a:pos x="T6" y="T7"/>
                </a:cxn>
                <a:cxn ang="0">
                  <a:pos x="T8" y="T9"/>
                </a:cxn>
              </a:cxnLst>
              <a:rect l="0" t="0" r="r" b="b"/>
              <a:pathLst>
                <a:path w="42" h="42">
                  <a:moveTo>
                    <a:pt x="0" y="38"/>
                  </a:moveTo>
                  <a:lnTo>
                    <a:pt x="4" y="42"/>
                  </a:lnTo>
                  <a:lnTo>
                    <a:pt x="42" y="4"/>
                  </a:lnTo>
                  <a:lnTo>
                    <a:pt x="38" y="0"/>
                  </a:lnTo>
                  <a:lnTo>
                    <a:pt x="0" y="3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69" name="Freeform 113"/>
            <p:cNvSpPr>
              <a:spLocks/>
            </p:cNvSpPr>
            <p:nvPr/>
          </p:nvSpPr>
          <p:spPr bwMode="auto">
            <a:xfrm>
              <a:off x="7729693" y="4469133"/>
              <a:ext cx="69882" cy="69882"/>
            </a:xfrm>
            <a:custGeom>
              <a:avLst/>
              <a:gdLst>
                <a:gd name="T0" fmla="*/ 28 w 28"/>
                <a:gd name="T1" fmla="*/ 20 h 28"/>
                <a:gd name="T2" fmla="*/ 8 w 28"/>
                <a:gd name="T3" fmla="*/ 0 h 28"/>
                <a:gd name="T4" fmla="*/ 0 w 28"/>
                <a:gd name="T5" fmla="*/ 20 h 28"/>
                <a:gd name="T6" fmla="*/ 9 w 28"/>
                <a:gd name="T7" fmla="*/ 28 h 28"/>
                <a:gd name="T8" fmla="*/ 28 w 28"/>
                <a:gd name="T9" fmla="*/ 20 h 28"/>
              </a:gdLst>
              <a:ahLst/>
              <a:cxnLst>
                <a:cxn ang="0">
                  <a:pos x="T0" y="T1"/>
                </a:cxn>
                <a:cxn ang="0">
                  <a:pos x="T2" y="T3"/>
                </a:cxn>
                <a:cxn ang="0">
                  <a:pos x="T4" y="T5"/>
                </a:cxn>
                <a:cxn ang="0">
                  <a:pos x="T6" y="T7"/>
                </a:cxn>
                <a:cxn ang="0">
                  <a:pos x="T8" y="T9"/>
                </a:cxn>
              </a:cxnLst>
              <a:rect l="0" t="0" r="r" b="b"/>
              <a:pathLst>
                <a:path w="28" h="28">
                  <a:moveTo>
                    <a:pt x="28" y="20"/>
                  </a:moveTo>
                  <a:lnTo>
                    <a:pt x="8" y="0"/>
                  </a:lnTo>
                  <a:lnTo>
                    <a:pt x="0" y="20"/>
                  </a:lnTo>
                  <a:lnTo>
                    <a:pt x="9" y="28"/>
                  </a:lnTo>
                  <a:lnTo>
                    <a:pt x="28" y="2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70" name="Freeform 114"/>
            <p:cNvSpPr>
              <a:spLocks/>
            </p:cNvSpPr>
            <p:nvPr/>
          </p:nvSpPr>
          <p:spPr bwMode="auto">
            <a:xfrm>
              <a:off x="7712222" y="4526535"/>
              <a:ext cx="34941" cy="32446"/>
            </a:xfrm>
            <a:custGeom>
              <a:avLst/>
              <a:gdLst>
                <a:gd name="T0" fmla="*/ 0 w 14"/>
                <a:gd name="T1" fmla="*/ 13 h 13"/>
                <a:gd name="T2" fmla="*/ 14 w 14"/>
                <a:gd name="T3" fmla="*/ 6 h 13"/>
                <a:gd name="T4" fmla="*/ 6 w 14"/>
                <a:gd name="T5" fmla="*/ 0 h 13"/>
                <a:gd name="T6" fmla="*/ 0 w 14"/>
                <a:gd name="T7" fmla="*/ 13 h 13"/>
              </a:gdLst>
              <a:ahLst/>
              <a:cxnLst>
                <a:cxn ang="0">
                  <a:pos x="T0" y="T1"/>
                </a:cxn>
                <a:cxn ang="0">
                  <a:pos x="T2" y="T3"/>
                </a:cxn>
                <a:cxn ang="0">
                  <a:pos x="T4" y="T5"/>
                </a:cxn>
                <a:cxn ang="0">
                  <a:pos x="T6" y="T7"/>
                </a:cxn>
              </a:cxnLst>
              <a:rect l="0" t="0" r="r" b="b"/>
              <a:pathLst>
                <a:path w="14" h="13">
                  <a:moveTo>
                    <a:pt x="0" y="13"/>
                  </a:moveTo>
                  <a:lnTo>
                    <a:pt x="14" y="6"/>
                  </a:lnTo>
                  <a:lnTo>
                    <a:pt x="6" y="0"/>
                  </a:lnTo>
                  <a:lnTo>
                    <a:pt x="0" y="1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71" name="Freeform 115"/>
            <p:cNvSpPr>
              <a:spLocks/>
            </p:cNvSpPr>
            <p:nvPr/>
          </p:nvSpPr>
          <p:spPr bwMode="auto">
            <a:xfrm>
              <a:off x="7859474" y="4341848"/>
              <a:ext cx="69882" cy="69882"/>
            </a:xfrm>
            <a:custGeom>
              <a:avLst/>
              <a:gdLst>
                <a:gd name="T0" fmla="*/ 7 w 28"/>
                <a:gd name="T1" fmla="*/ 0 h 28"/>
                <a:gd name="T2" fmla="*/ 0 w 28"/>
                <a:gd name="T3" fmla="*/ 8 h 28"/>
                <a:gd name="T4" fmla="*/ 20 w 28"/>
                <a:gd name="T5" fmla="*/ 28 h 28"/>
                <a:gd name="T6" fmla="*/ 28 w 28"/>
                <a:gd name="T7" fmla="*/ 20 h 28"/>
                <a:gd name="T8" fmla="*/ 7 w 28"/>
                <a:gd name="T9" fmla="*/ 0 h 28"/>
              </a:gdLst>
              <a:ahLst/>
              <a:cxnLst>
                <a:cxn ang="0">
                  <a:pos x="T0" y="T1"/>
                </a:cxn>
                <a:cxn ang="0">
                  <a:pos x="T2" y="T3"/>
                </a:cxn>
                <a:cxn ang="0">
                  <a:pos x="T4" y="T5"/>
                </a:cxn>
                <a:cxn ang="0">
                  <a:pos x="T6" y="T7"/>
                </a:cxn>
                <a:cxn ang="0">
                  <a:pos x="T8" y="T9"/>
                </a:cxn>
              </a:cxnLst>
              <a:rect l="0" t="0" r="r" b="b"/>
              <a:pathLst>
                <a:path w="28" h="28">
                  <a:moveTo>
                    <a:pt x="7" y="0"/>
                  </a:moveTo>
                  <a:lnTo>
                    <a:pt x="0" y="8"/>
                  </a:lnTo>
                  <a:lnTo>
                    <a:pt x="20" y="28"/>
                  </a:lnTo>
                  <a:lnTo>
                    <a:pt x="28" y="20"/>
                  </a:lnTo>
                  <a:lnTo>
                    <a:pt x="7"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72" name="Freeform 116"/>
            <p:cNvSpPr>
              <a:spLocks/>
            </p:cNvSpPr>
            <p:nvPr/>
          </p:nvSpPr>
          <p:spPr bwMode="auto">
            <a:xfrm>
              <a:off x="7540014" y="4306907"/>
              <a:ext cx="279527" cy="339426"/>
            </a:xfrm>
            <a:custGeom>
              <a:avLst/>
              <a:gdLst>
                <a:gd name="T0" fmla="*/ 104 w 112"/>
                <a:gd name="T1" fmla="*/ 101 h 136"/>
                <a:gd name="T2" fmla="*/ 83 w 112"/>
                <a:gd name="T3" fmla="*/ 101 h 136"/>
                <a:gd name="T4" fmla="*/ 83 w 112"/>
                <a:gd name="T5" fmla="*/ 129 h 136"/>
                <a:gd name="T6" fmla="*/ 7 w 112"/>
                <a:gd name="T7" fmla="*/ 129 h 136"/>
                <a:gd name="T8" fmla="*/ 7 w 112"/>
                <a:gd name="T9" fmla="*/ 32 h 136"/>
                <a:gd name="T10" fmla="*/ 104 w 112"/>
                <a:gd name="T11" fmla="*/ 32 h 136"/>
                <a:gd name="T12" fmla="*/ 104 w 112"/>
                <a:gd name="T13" fmla="*/ 40 h 136"/>
                <a:gd name="T14" fmla="*/ 112 w 112"/>
                <a:gd name="T15" fmla="*/ 32 h 136"/>
                <a:gd name="T16" fmla="*/ 112 w 112"/>
                <a:gd name="T17" fmla="*/ 6 h 136"/>
                <a:gd name="T18" fmla="*/ 97 w 112"/>
                <a:gd name="T19" fmla="*/ 6 h 136"/>
                <a:gd name="T20" fmla="*/ 97 w 112"/>
                <a:gd name="T21" fmla="*/ 20 h 136"/>
                <a:gd name="T22" fmla="*/ 95 w 112"/>
                <a:gd name="T23" fmla="*/ 20 h 136"/>
                <a:gd name="T24" fmla="*/ 95 w 112"/>
                <a:gd name="T25" fmla="*/ 0 h 136"/>
                <a:gd name="T26" fmla="*/ 89 w 112"/>
                <a:gd name="T27" fmla="*/ 0 h 136"/>
                <a:gd name="T28" fmla="*/ 89 w 112"/>
                <a:gd name="T29" fmla="*/ 20 h 136"/>
                <a:gd name="T30" fmla="*/ 87 w 112"/>
                <a:gd name="T31" fmla="*/ 20 h 136"/>
                <a:gd name="T32" fmla="*/ 87 w 112"/>
                <a:gd name="T33" fmla="*/ 6 h 136"/>
                <a:gd name="T34" fmla="*/ 79 w 112"/>
                <a:gd name="T35" fmla="*/ 6 h 136"/>
                <a:gd name="T36" fmla="*/ 79 w 112"/>
                <a:gd name="T37" fmla="*/ 20 h 136"/>
                <a:gd name="T38" fmla="*/ 76 w 112"/>
                <a:gd name="T39" fmla="*/ 20 h 136"/>
                <a:gd name="T40" fmla="*/ 76 w 112"/>
                <a:gd name="T41" fmla="*/ 0 h 136"/>
                <a:gd name="T42" fmla="*/ 72 w 112"/>
                <a:gd name="T43" fmla="*/ 0 h 136"/>
                <a:gd name="T44" fmla="*/ 72 w 112"/>
                <a:gd name="T45" fmla="*/ 20 h 136"/>
                <a:gd name="T46" fmla="*/ 68 w 112"/>
                <a:gd name="T47" fmla="*/ 20 h 136"/>
                <a:gd name="T48" fmla="*/ 68 w 112"/>
                <a:gd name="T49" fmla="*/ 6 h 136"/>
                <a:gd name="T50" fmla="*/ 60 w 112"/>
                <a:gd name="T51" fmla="*/ 6 h 136"/>
                <a:gd name="T52" fmla="*/ 60 w 112"/>
                <a:gd name="T53" fmla="*/ 20 h 136"/>
                <a:gd name="T54" fmla="*/ 57 w 112"/>
                <a:gd name="T55" fmla="*/ 20 h 136"/>
                <a:gd name="T56" fmla="*/ 57 w 112"/>
                <a:gd name="T57" fmla="*/ 0 h 136"/>
                <a:gd name="T58" fmla="*/ 53 w 112"/>
                <a:gd name="T59" fmla="*/ 0 h 136"/>
                <a:gd name="T60" fmla="*/ 53 w 112"/>
                <a:gd name="T61" fmla="*/ 20 h 136"/>
                <a:gd name="T62" fmla="*/ 51 w 112"/>
                <a:gd name="T63" fmla="*/ 20 h 136"/>
                <a:gd name="T64" fmla="*/ 51 w 112"/>
                <a:gd name="T65" fmla="*/ 6 h 136"/>
                <a:gd name="T66" fmla="*/ 43 w 112"/>
                <a:gd name="T67" fmla="*/ 6 h 136"/>
                <a:gd name="T68" fmla="*/ 43 w 112"/>
                <a:gd name="T69" fmla="*/ 20 h 136"/>
                <a:gd name="T70" fmla="*/ 40 w 112"/>
                <a:gd name="T71" fmla="*/ 20 h 136"/>
                <a:gd name="T72" fmla="*/ 40 w 112"/>
                <a:gd name="T73" fmla="*/ 0 h 136"/>
                <a:gd name="T74" fmla="*/ 35 w 112"/>
                <a:gd name="T75" fmla="*/ 0 h 136"/>
                <a:gd name="T76" fmla="*/ 35 w 112"/>
                <a:gd name="T77" fmla="*/ 20 h 136"/>
                <a:gd name="T78" fmla="*/ 32 w 112"/>
                <a:gd name="T79" fmla="*/ 20 h 136"/>
                <a:gd name="T80" fmla="*/ 32 w 112"/>
                <a:gd name="T81" fmla="*/ 6 h 136"/>
                <a:gd name="T82" fmla="*/ 25 w 112"/>
                <a:gd name="T83" fmla="*/ 6 h 136"/>
                <a:gd name="T84" fmla="*/ 25 w 112"/>
                <a:gd name="T85" fmla="*/ 20 h 136"/>
                <a:gd name="T86" fmla="*/ 23 w 112"/>
                <a:gd name="T87" fmla="*/ 20 h 136"/>
                <a:gd name="T88" fmla="*/ 23 w 112"/>
                <a:gd name="T89" fmla="*/ 0 h 136"/>
                <a:gd name="T90" fmla="*/ 17 w 112"/>
                <a:gd name="T91" fmla="*/ 0 h 136"/>
                <a:gd name="T92" fmla="*/ 17 w 112"/>
                <a:gd name="T93" fmla="*/ 20 h 136"/>
                <a:gd name="T94" fmla="*/ 15 w 112"/>
                <a:gd name="T95" fmla="*/ 20 h 136"/>
                <a:gd name="T96" fmla="*/ 15 w 112"/>
                <a:gd name="T97" fmla="*/ 6 h 136"/>
                <a:gd name="T98" fmla="*/ 0 w 112"/>
                <a:gd name="T99" fmla="*/ 6 h 136"/>
                <a:gd name="T100" fmla="*/ 0 w 112"/>
                <a:gd name="T101" fmla="*/ 24 h 136"/>
                <a:gd name="T102" fmla="*/ 0 w 112"/>
                <a:gd name="T103" fmla="*/ 28 h 136"/>
                <a:gd name="T104" fmla="*/ 0 w 112"/>
                <a:gd name="T105" fmla="*/ 136 h 136"/>
                <a:gd name="T106" fmla="*/ 89 w 112"/>
                <a:gd name="T107" fmla="*/ 136 h 136"/>
                <a:gd name="T108" fmla="*/ 112 w 112"/>
                <a:gd name="T109" fmla="*/ 110 h 136"/>
                <a:gd name="T110" fmla="*/ 112 w 112"/>
                <a:gd name="T111" fmla="*/ 84 h 136"/>
                <a:gd name="T112" fmla="*/ 104 w 112"/>
                <a:gd name="T113" fmla="*/ 92 h 136"/>
                <a:gd name="T114" fmla="*/ 104 w 112"/>
                <a:gd name="T115" fmla="*/ 101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12" h="136">
                  <a:moveTo>
                    <a:pt x="104" y="101"/>
                  </a:moveTo>
                  <a:lnTo>
                    <a:pt x="83" y="101"/>
                  </a:lnTo>
                  <a:lnTo>
                    <a:pt x="83" y="129"/>
                  </a:lnTo>
                  <a:lnTo>
                    <a:pt x="7" y="129"/>
                  </a:lnTo>
                  <a:lnTo>
                    <a:pt x="7" y="32"/>
                  </a:lnTo>
                  <a:lnTo>
                    <a:pt x="104" y="32"/>
                  </a:lnTo>
                  <a:lnTo>
                    <a:pt x="104" y="40"/>
                  </a:lnTo>
                  <a:lnTo>
                    <a:pt x="112" y="32"/>
                  </a:lnTo>
                  <a:lnTo>
                    <a:pt x="112" y="6"/>
                  </a:lnTo>
                  <a:lnTo>
                    <a:pt x="97" y="6"/>
                  </a:lnTo>
                  <a:lnTo>
                    <a:pt x="97" y="20"/>
                  </a:lnTo>
                  <a:lnTo>
                    <a:pt x="95" y="20"/>
                  </a:lnTo>
                  <a:lnTo>
                    <a:pt x="95" y="0"/>
                  </a:lnTo>
                  <a:lnTo>
                    <a:pt x="89" y="0"/>
                  </a:lnTo>
                  <a:lnTo>
                    <a:pt x="89" y="20"/>
                  </a:lnTo>
                  <a:lnTo>
                    <a:pt x="87" y="20"/>
                  </a:lnTo>
                  <a:lnTo>
                    <a:pt x="87" y="6"/>
                  </a:lnTo>
                  <a:lnTo>
                    <a:pt x="79" y="6"/>
                  </a:lnTo>
                  <a:lnTo>
                    <a:pt x="79" y="20"/>
                  </a:lnTo>
                  <a:lnTo>
                    <a:pt x="76" y="20"/>
                  </a:lnTo>
                  <a:lnTo>
                    <a:pt x="76" y="0"/>
                  </a:lnTo>
                  <a:lnTo>
                    <a:pt x="72" y="0"/>
                  </a:lnTo>
                  <a:lnTo>
                    <a:pt x="72" y="20"/>
                  </a:lnTo>
                  <a:lnTo>
                    <a:pt x="68" y="20"/>
                  </a:lnTo>
                  <a:lnTo>
                    <a:pt x="68" y="6"/>
                  </a:lnTo>
                  <a:lnTo>
                    <a:pt x="60" y="6"/>
                  </a:lnTo>
                  <a:lnTo>
                    <a:pt x="60" y="20"/>
                  </a:lnTo>
                  <a:lnTo>
                    <a:pt x="57" y="20"/>
                  </a:lnTo>
                  <a:lnTo>
                    <a:pt x="57" y="0"/>
                  </a:lnTo>
                  <a:lnTo>
                    <a:pt x="53" y="0"/>
                  </a:lnTo>
                  <a:lnTo>
                    <a:pt x="53" y="20"/>
                  </a:lnTo>
                  <a:lnTo>
                    <a:pt x="51" y="20"/>
                  </a:lnTo>
                  <a:lnTo>
                    <a:pt x="51" y="6"/>
                  </a:lnTo>
                  <a:lnTo>
                    <a:pt x="43" y="6"/>
                  </a:lnTo>
                  <a:lnTo>
                    <a:pt x="43" y="20"/>
                  </a:lnTo>
                  <a:lnTo>
                    <a:pt x="40" y="20"/>
                  </a:lnTo>
                  <a:lnTo>
                    <a:pt x="40" y="0"/>
                  </a:lnTo>
                  <a:lnTo>
                    <a:pt x="35" y="0"/>
                  </a:lnTo>
                  <a:lnTo>
                    <a:pt x="35" y="20"/>
                  </a:lnTo>
                  <a:lnTo>
                    <a:pt x="32" y="20"/>
                  </a:lnTo>
                  <a:lnTo>
                    <a:pt x="32" y="6"/>
                  </a:lnTo>
                  <a:lnTo>
                    <a:pt x="25" y="6"/>
                  </a:lnTo>
                  <a:lnTo>
                    <a:pt x="25" y="20"/>
                  </a:lnTo>
                  <a:lnTo>
                    <a:pt x="23" y="20"/>
                  </a:lnTo>
                  <a:lnTo>
                    <a:pt x="23" y="0"/>
                  </a:lnTo>
                  <a:lnTo>
                    <a:pt x="17" y="0"/>
                  </a:lnTo>
                  <a:lnTo>
                    <a:pt x="17" y="20"/>
                  </a:lnTo>
                  <a:lnTo>
                    <a:pt x="15" y="20"/>
                  </a:lnTo>
                  <a:lnTo>
                    <a:pt x="15" y="6"/>
                  </a:lnTo>
                  <a:lnTo>
                    <a:pt x="0" y="6"/>
                  </a:lnTo>
                  <a:lnTo>
                    <a:pt x="0" y="24"/>
                  </a:lnTo>
                  <a:lnTo>
                    <a:pt x="0" y="28"/>
                  </a:lnTo>
                  <a:lnTo>
                    <a:pt x="0" y="136"/>
                  </a:lnTo>
                  <a:lnTo>
                    <a:pt x="89" y="136"/>
                  </a:lnTo>
                  <a:lnTo>
                    <a:pt x="112" y="110"/>
                  </a:lnTo>
                  <a:lnTo>
                    <a:pt x="112" y="84"/>
                  </a:lnTo>
                  <a:lnTo>
                    <a:pt x="104" y="92"/>
                  </a:lnTo>
                  <a:lnTo>
                    <a:pt x="104" y="10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73" name="Rectangle 117"/>
            <p:cNvSpPr>
              <a:spLocks noChangeArrowheads="1"/>
            </p:cNvSpPr>
            <p:nvPr/>
          </p:nvSpPr>
          <p:spPr bwMode="auto">
            <a:xfrm>
              <a:off x="7589930" y="4421713"/>
              <a:ext cx="109814" cy="17471"/>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74" name="Rectangle 118"/>
            <p:cNvSpPr>
              <a:spLocks noChangeArrowheads="1"/>
            </p:cNvSpPr>
            <p:nvPr/>
          </p:nvSpPr>
          <p:spPr bwMode="auto">
            <a:xfrm>
              <a:off x="7589930" y="4461645"/>
              <a:ext cx="109814" cy="17471"/>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75" name="Rectangle 119"/>
            <p:cNvSpPr>
              <a:spLocks noChangeArrowheads="1"/>
            </p:cNvSpPr>
            <p:nvPr/>
          </p:nvSpPr>
          <p:spPr bwMode="auto">
            <a:xfrm>
              <a:off x="7589930" y="4506569"/>
              <a:ext cx="109814" cy="14975"/>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76" name="Rectangle 120"/>
            <p:cNvSpPr>
              <a:spLocks noChangeArrowheads="1"/>
            </p:cNvSpPr>
            <p:nvPr/>
          </p:nvSpPr>
          <p:spPr bwMode="auto">
            <a:xfrm>
              <a:off x="7589930" y="4548998"/>
              <a:ext cx="109814" cy="17471"/>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grpSp>
      <p:sp>
        <p:nvSpPr>
          <p:cNvPr id="77" name="矩形 3"/>
          <p:cNvSpPr>
            <a:spLocks noChangeArrowheads="1"/>
          </p:cNvSpPr>
          <p:nvPr/>
        </p:nvSpPr>
        <p:spPr bwMode="auto">
          <a:xfrm>
            <a:off x="4864801" y="4129305"/>
            <a:ext cx="715585" cy="3000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none" lIns="68582" tIns="34292" rIns="68582" bIns="34292">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500" b="0" i="0" u="none" strike="noStrike" kern="1200" cap="none" spc="0" normalizeH="0" baseline="0" noProof="0" dirty="0" smtClean="0">
                <a:ln>
                  <a:noFill/>
                </a:ln>
                <a:solidFill>
                  <a:srgbClr val="C00002"/>
                </a:solidFill>
                <a:effectLst/>
                <a:uLnTx/>
                <a:uFillTx/>
                <a:latin typeface="微软雅黑"/>
                <a:ea typeface="微软雅黑"/>
                <a:cs typeface="+mn-cs"/>
                <a:sym typeface="Arial" pitchFamily="34" charset="0"/>
              </a:rPr>
              <a:t>阶段六</a:t>
            </a:r>
            <a:endParaRPr kumimoji="0" lang="zh-CN" altLang="en-US" sz="1500" b="0" i="0" u="none" strike="noStrike" kern="1200" cap="none" spc="0" normalizeH="0" baseline="0" noProof="0" dirty="0">
              <a:ln>
                <a:noFill/>
              </a:ln>
              <a:solidFill>
                <a:srgbClr val="C00002"/>
              </a:solidFill>
              <a:effectLst/>
              <a:uLnTx/>
              <a:uFillTx/>
              <a:latin typeface="微软雅黑"/>
              <a:ea typeface="微软雅黑"/>
              <a:cs typeface="+mn-cs"/>
              <a:sym typeface="Arial" pitchFamily="34" charset="0"/>
            </a:endParaRPr>
          </a:p>
        </p:txBody>
      </p:sp>
      <p:sp>
        <p:nvSpPr>
          <p:cNvPr id="78" name="文本框 13"/>
          <p:cNvSpPr txBox="1"/>
          <p:nvPr/>
        </p:nvSpPr>
        <p:spPr>
          <a:xfrm>
            <a:off x="5715795" y="3981573"/>
            <a:ext cx="2438400" cy="565063"/>
          </a:xfrm>
          <a:prstGeom prst="rect">
            <a:avLst/>
          </a:prstGeom>
          <a:noFill/>
        </p:spPr>
        <p:txBody>
          <a:bodyPr wrap="square" lIns="65824" tIns="32911" rIns="65824" bIns="32911" rtlCol="0">
            <a:spAutoFit/>
          </a:bodyPr>
          <a:lstStyle/>
          <a:p>
            <a:pPr marL="0" marR="0" lvl="0" indent="0" algn="l" defTabSz="914400" rtl="0" eaLnBrk="1" fontAlgn="base" latinLnBrk="0" hangingPunct="1">
              <a:lnSpc>
                <a:spcPct val="120000"/>
              </a:lnSpc>
              <a:spcBef>
                <a:spcPct val="0"/>
              </a:spcBef>
              <a:spcAft>
                <a:spcPct val="0"/>
              </a:spcAft>
              <a:buClrTx/>
              <a:buSzTx/>
              <a:buFontTx/>
              <a:buNone/>
              <a:tabLst/>
              <a:defRPr/>
            </a:pPr>
            <a:r>
              <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rPr>
              <a:t>在此录入上述图表的综合描述说明，在此录入上述图表的综合描述说明，在此录入上述图表的综合描述</a:t>
            </a:r>
            <a:r>
              <a:rPr kumimoji="0" lang="zh-CN" altLang="en-US" sz="900" b="0" i="0" u="none" strike="noStrike" kern="1200" cap="none" spc="0" normalizeH="0" baseline="0" noProof="0" dirty="0" smtClean="0">
                <a:ln>
                  <a:noFill/>
                </a:ln>
                <a:solidFill>
                  <a:prstClr val="black">
                    <a:lumMod val="65000"/>
                    <a:lumOff val="35000"/>
                  </a:prstClr>
                </a:solidFill>
                <a:effectLst/>
                <a:uLnTx/>
                <a:uFillTx/>
                <a:latin typeface="微软雅黑"/>
                <a:ea typeface="微软雅黑"/>
                <a:cs typeface="+mn-cs"/>
                <a:sym typeface="微软雅黑" pitchFamily="34" charset="-122"/>
              </a:rPr>
              <a:t>说明。</a:t>
            </a:r>
            <a:endParaRPr kumimoji="0" lang="zh-CN" altLang="en-US" sz="9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sym typeface="微软雅黑" pitchFamily="34" charset="-122"/>
            </a:endParaRPr>
          </a:p>
        </p:txBody>
      </p:sp>
      <p:grpSp>
        <p:nvGrpSpPr>
          <p:cNvPr id="79" name="Group 9"/>
          <p:cNvGrpSpPr/>
          <p:nvPr/>
        </p:nvGrpSpPr>
        <p:grpSpPr>
          <a:xfrm>
            <a:off x="4193937" y="4215381"/>
            <a:ext cx="288608" cy="214010"/>
            <a:chOff x="4572000" y="3414713"/>
            <a:chExt cx="374651" cy="277813"/>
          </a:xfrm>
          <a:solidFill>
            <a:schemeClr val="bg1"/>
          </a:solidFill>
        </p:grpSpPr>
        <p:sp>
          <p:nvSpPr>
            <p:cNvPr id="80" name="Freeform 17"/>
            <p:cNvSpPr>
              <a:spLocks/>
            </p:cNvSpPr>
            <p:nvPr/>
          </p:nvSpPr>
          <p:spPr bwMode="auto">
            <a:xfrm>
              <a:off x="4713288" y="3481388"/>
              <a:ext cx="233363" cy="211138"/>
            </a:xfrm>
            <a:custGeom>
              <a:avLst/>
              <a:gdLst>
                <a:gd name="T0" fmla="*/ 89 w 89"/>
                <a:gd name="T1" fmla="*/ 33 h 81"/>
                <a:gd name="T2" fmla="*/ 43 w 89"/>
                <a:gd name="T3" fmla="*/ 0 h 81"/>
                <a:gd name="T4" fmla="*/ 40 w 89"/>
                <a:gd name="T5" fmla="*/ 1 h 81"/>
                <a:gd name="T6" fmla="*/ 43 w 89"/>
                <a:gd name="T7" fmla="*/ 11 h 81"/>
                <a:gd name="T8" fmla="*/ 0 w 89"/>
                <a:gd name="T9" fmla="*/ 44 h 81"/>
                <a:gd name="T10" fmla="*/ 0 w 89"/>
                <a:gd name="T11" fmla="*/ 44 h 81"/>
                <a:gd name="T12" fmla="*/ 40 w 89"/>
                <a:gd name="T13" fmla="*/ 65 h 81"/>
                <a:gd name="T14" fmla="*/ 74 w 89"/>
                <a:gd name="T15" fmla="*/ 81 h 81"/>
                <a:gd name="T16" fmla="*/ 64 w 89"/>
                <a:gd name="T17" fmla="*/ 62 h 81"/>
                <a:gd name="T18" fmla="*/ 89 w 89"/>
                <a:gd name="T19" fmla="*/ 33 h 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89" h="81">
                  <a:moveTo>
                    <a:pt x="89" y="33"/>
                  </a:moveTo>
                  <a:cubicBezTo>
                    <a:pt x="89" y="15"/>
                    <a:pt x="68" y="0"/>
                    <a:pt x="43" y="0"/>
                  </a:cubicBezTo>
                  <a:cubicBezTo>
                    <a:pt x="42" y="0"/>
                    <a:pt x="41" y="1"/>
                    <a:pt x="40" y="1"/>
                  </a:cubicBezTo>
                  <a:cubicBezTo>
                    <a:pt x="42" y="4"/>
                    <a:pt x="43" y="8"/>
                    <a:pt x="43" y="11"/>
                  </a:cubicBezTo>
                  <a:cubicBezTo>
                    <a:pt x="43" y="29"/>
                    <a:pt x="24" y="43"/>
                    <a:pt x="0" y="44"/>
                  </a:cubicBezTo>
                  <a:cubicBezTo>
                    <a:pt x="0" y="44"/>
                    <a:pt x="0" y="44"/>
                    <a:pt x="0" y="44"/>
                  </a:cubicBezTo>
                  <a:cubicBezTo>
                    <a:pt x="6" y="56"/>
                    <a:pt x="21" y="64"/>
                    <a:pt x="40" y="65"/>
                  </a:cubicBezTo>
                  <a:cubicBezTo>
                    <a:pt x="53" y="75"/>
                    <a:pt x="74" y="81"/>
                    <a:pt x="74" y="81"/>
                  </a:cubicBezTo>
                  <a:cubicBezTo>
                    <a:pt x="64" y="72"/>
                    <a:pt x="63" y="65"/>
                    <a:pt x="64" y="62"/>
                  </a:cubicBezTo>
                  <a:cubicBezTo>
                    <a:pt x="79" y="56"/>
                    <a:pt x="89" y="46"/>
                    <a:pt x="89" y="33"/>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81" name="Freeform 18"/>
            <p:cNvSpPr>
              <a:spLocks/>
            </p:cNvSpPr>
            <p:nvPr/>
          </p:nvSpPr>
          <p:spPr bwMode="auto">
            <a:xfrm>
              <a:off x="4572000" y="3414713"/>
              <a:ext cx="241300" cy="209550"/>
            </a:xfrm>
            <a:custGeom>
              <a:avLst/>
              <a:gdLst>
                <a:gd name="T0" fmla="*/ 89 w 92"/>
                <a:gd name="T1" fmla="*/ 21 h 80"/>
                <a:gd name="T2" fmla="*/ 46 w 92"/>
                <a:gd name="T3" fmla="*/ 0 h 80"/>
                <a:gd name="T4" fmla="*/ 0 w 92"/>
                <a:gd name="T5" fmla="*/ 32 h 80"/>
                <a:gd name="T6" fmla="*/ 25 w 92"/>
                <a:gd name="T7" fmla="*/ 61 h 80"/>
                <a:gd name="T8" fmla="*/ 14 w 92"/>
                <a:gd name="T9" fmla="*/ 80 h 80"/>
                <a:gd name="T10" fmla="*/ 48 w 92"/>
                <a:gd name="T11" fmla="*/ 65 h 80"/>
                <a:gd name="T12" fmla="*/ 49 w 92"/>
                <a:gd name="T13" fmla="*/ 64 h 80"/>
                <a:gd name="T14" fmla="*/ 92 w 92"/>
                <a:gd name="T15" fmla="*/ 32 h 80"/>
                <a:gd name="T16" fmla="*/ 89 w 92"/>
                <a:gd name="T17" fmla="*/ 21 h 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2" h="80">
                  <a:moveTo>
                    <a:pt x="89" y="21"/>
                  </a:moveTo>
                  <a:cubicBezTo>
                    <a:pt x="83" y="9"/>
                    <a:pt x="66" y="0"/>
                    <a:pt x="46" y="0"/>
                  </a:cubicBezTo>
                  <a:cubicBezTo>
                    <a:pt x="20" y="0"/>
                    <a:pt x="0" y="14"/>
                    <a:pt x="0" y="32"/>
                  </a:cubicBezTo>
                  <a:cubicBezTo>
                    <a:pt x="0" y="45"/>
                    <a:pt x="10" y="56"/>
                    <a:pt x="25" y="61"/>
                  </a:cubicBezTo>
                  <a:cubicBezTo>
                    <a:pt x="26" y="65"/>
                    <a:pt x="25" y="71"/>
                    <a:pt x="14" y="80"/>
                  </a:cubicBezTo>
                  <a:cubicBezTo>
                    <a:pt x="14" y="80"/>
                    <a:pt x="36" y="75"/>
                    <a:pt x="48" y="65"/>
                  </a:cubicBezTo>
                  <a:cubicBezTo>
                    <a:pt x="49" y="64"/>
                    <a:pt x="49" y="64"/>
                    <a:pt x="49" y="64"/>
                  </a:cubicBezTo>
                  <a:cubicBezTo>
                    <a:pt x="73" y="63"/>
                    <a:pt x="92" y="49"/>
                    <a:pt x="92" y="32"/>
                  </a:cubicBezTo>
                  <a:cubicBezTo>
                    <a:pt x="92" y="28"/>
                    <a:pt x="91" y="25"/>
                    <a:pt x="89" y="2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a:ln>
                  <a:noFill/>
                </a:ln>
                <a:solidFill>
                  <a:prstClr val="black"/>
                </a:solidFill>
                <a:effectLst/>
                <a:uLnTx/>
                <a:uFillTx/>
                <a:latin typeface="微软雅黑"/>
                <a:ea typeface="微软雅黑"/>
                <a:cs typeface="+mn-cs"/>
              </a:endParaRPr>
            </a:p>
          </p:txBody>
        </p:sp>
      </p:grpSp>
    </p:spTree>
    <p:extLst>
      <p:ext uri="{BB962C8B-B14F-4D97-AF65-F5344CB8AC3E}">
        <p14:creationId xmlns:p14="http://schemas.microsoft.com/office/powerpoint/2010/main" val="43854158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ipe(down)">
                                          <p:cBhvr>
                                            <p:cTn id="7" dur="500"/>
                                            <p:tgtEl>
                                              <p:spTgt spid="4"/>
                                            </p:tgtEl>
                                          </p:cBhvr>
                                        </p:animEffect>
                                      </p:childTnLst>
                                    </p:cTn>
                                  </p:par>
                                </p:childTnLst>
                              </p:cTn>
                            </p:par>
                            <p:par>
                              <p:cTn id="8" fill="hold">
                                <p:stCondLst>
                                  <p:cond delay="500"/>
                                </p:stCondLst>
                                <p:childTnLst>
                                  <p:par>
                                    <p:cTn id="9" presetID="2" presetClass="entr" presetSubtype="12" accel="61000" fill="hold" nodeType="afterEffect" p14:presetBounceEnd="58000">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14:bounceEnd="58000">
                                          <p:cBhvr additive="base">
                                            <p:cTn id="11" dur="1400" fill="hold"/>
                                            <p:tgtEl>
                                              <p:spTgt spid="5"/>
                                            </p:tgtEl>
                                            <p:attrNameLst>
                                              <p:attrName>ppt_x</p:attrName>
                                            </p:attrNameLst>
                                          </p:cBhvr>
                                          <p:tavLst>
                                            <p:tav tm="0">
                                              <p:val>
                                                <p:strVal val="0-#ppt_w/2"/>
                                              </p:val>
                                            </p:tav>
                                            <p:tav tm="100000">
                                              <p:val>
                                                <p:strVal val="#ppt_x"/>
                                              </p:val>
                                            </p:tav>
                                          </p:tavLst>
                                        </p:anim>
                                        <p:anim calcmode="lin" valueType="num" p14:bounceEnd="58000">
                                          <p:cBhvr additive="base">
                                            <p:cTn id="12" dur="1400" fill="hold"/>
                                            <p:tgtEl>
                                              <p:spTgt spid="5"/>
                                            </p:tgtEl>
                                            <p:attrNameLst>
                                              <p:attrName>ppt_y</p:attrName>
                                            </p:attrNameLst>
                                          </p:cBhvr>
                                          <p:tavLst>
                                            <p:tav tm="0">
                                              <p:val>
                                                <p:strVal val="1+#ppt_h/2"/>
                                              </p:val>
                                            </p:tav>
                                            <p:tav tm="100000">
                                              <p:val>
                                                <p:strVal val="#ppt_y"/>
                                              </p:val>
                                            </p:tav>
                                          </p:tavLst>
                                        </p:anim>
                                      </p:childTnLst>
                                    </p:cTn>
                                  </p:par>
                                  <p:par>
                                    <p:cTn id="13" presetID="2" presetClass="entr" presetSubtype="3" accel="61000" fill="hold" nodeType="withEffect" p14:presetBounceEnd="58000">
                                      <p:stCondLst>
                                        <p:cond delay="0"/>
                                      </p:stCondLst>
                                      <p:childTnLst>
                                        <p:set>
                                          <p:cBhvr>
                                            <p:cTn id="14" dur="1" fill="hold">
                                              <p:stCondLst>
                                                <p:cond delay="0"/>
                                              </p:stCondLst>
                                            </p:cTn>
                                            <p:tgtEl>
                                              <p:spTgt spid="10"/>
                                            </p:tgtEl>
                                            <p:attrNameLst>
                                              <p:attrName>style.visibility</p:attrName>
                                            </p:attrNameLst>
                                          </p:cBhvr>
                                          <p:to>
                                            <p:strVal val="visible"/>
                                          </p:to>
                                        </p:set>
                                        <p:anim calcmode="lin" valueType="num" p14:bounceEnd="58000">
                                          <p:cBhvr additive="base">
                                            <p:cTn id="15" dur="1400" fill="hold"/>
                                            <p:tgtEl>
                                              <p:spTgt spid="10"/>
                                            </p:tgtEl>
                                            <p:attrNameLst>
                                              <p:attrName>ppt_x</p:attrName>
                                            </p:attrNameLst>
                                          </p:cBhvr>
                                          <p:tavLst>
                                            <p:tav tm="0">
                                              <p:val>
                                                <p:strVal val="1+#ppt_w/2"/>
                                              </p:val>
                                            </p:tav>
                                            <p:tav tm="100000">
                                              <p:val>
                                                <p:strVal val="#ppt_x"/>
                                              </p:val>
                                            </p:tav>
                                          </p:tavLst>
                                        </p:anim>
                                        <p:anim calcmode="lin" valueType="num" p14:bounceEnd="58000">
                                          <p:cBhvr additive="base">
                                            <p:cTn id="16" dur="1400" fill="hold"/>
                                            <p:tgtEl>
                                              <p:spTgt spid="10"/>
                                            </p:tgtEl>
                                            <p:attrNameLst>
                                              <p:attrName>ppt_y</p:attrName>
                                            </p:attrNameLst>
                                          </p:cBhvr>
                                          <p:tavLst>
                                            <p:tav tm="0">
                                              <p:val>
                                                <p:strVal val="0-#ppt_h/2"/>
                                              </p:val>
                                            </p:tav>
                                            <p:tav tm="100000">
                                              <p:val>
                                                <p:strVal val="#ppt_y"/>
                                              </p:val>
                                            </p:tav>
                                          </p:tavLst>
                                        </p:anim>
                                      </p:childTnLst>
                                    </p:cTn>
                                  </p:par>
                                  <p:par>
                                    <p:cTn id="17" presetID="2" presetClass="entr" presetSubtype="3" accel="61000" fill="hold" nodeType="withEffect" p14:presetBounceEnd="58000">
                                      <p:stCondLst>
                                        <p:cond delay="0"/>
                                      </p:stCondLst>
                                      <p:childTnLst>
                                        <p:set>
                                          <p:cBhvr>
                                            <p:cTn id="18" dur="1" fill="hold">
                                              <p:stCondLst>
                                                <p:cond delay="0"/>
                                              </p:stCondLst>
                                            </p:cTn>
                                            <p:tgtEl>
                                              <p:spTgt spid="20"/>
                                            </p:tgtEl>
                                            <p:attrNameLst>
                                              <p:attrName>style.visibility</p:attrName>
                                            </p:attrNameLst>
                                          </p:cBhvr>
                                          <p:to>
                                            <p:strVal val="visible"/>
                                          </p:to>
                                        </p:set>
                                        <p:anim calcmode="lin" valueType="num" p14:bounceEnd="58000">
                                          <p:cBhvr additive="base">
                                            <p:cTn id="19" dur="1400" fill="hold"/>
                                            <p:tgtEl>
                                              <p:spTgt spid="20"/>
                                            </p:tgtEl>
                                            <p:attrNameLst>
                                              <p:attrName>ppt_x</p:attrName>
                                            </p:attrNameLst>
                                          </p:cBhvr>
                                          <p:tavLst>
                                            <p:tav tm="0">
                                              <p:val>
                                                <p:strVal val="1+#ppt_w/2"/>
                                              </p:val>
                                            </p:tav>
                                            <p:tav tm="100000">
                                              <p:val>
                                                <p:strVal val="#ppt_x"/>
                                              </p:val>
                                            </p:tav>
                                          </p:tavLst>
                                        </p:anim>
                                        <p:anim calcmode="lin" valueType="num" p14:bounceEnd="58000">
                                          <p:cBhvr additive="base">
                                            <p:cTn id="20" dur="1400" fill="hold"/>
                                            <p:tgtEl>
                                              <p:spTgt spid="20"/>
                                            </p:tgtEl>
                                            <p:attrNameLst>
                                              <p:attrName>ppt_y</p:attrName>
                                            </p:attrNameLst>
                                          </p:cBhvr>
                                          <p:tavLst>
                                            <p:tav tm="0">
                                              <p:val>
                                                <p:strVal val="0-#ppt_h/2"/>
                                              </p:val>
                                            </p:tav>
                                            <p:tav tm="100000">
                                              <p:val>
                                                <p:strVal val="#ppt_y"/>
                                              </p:val>
                                            </p:tav>
                                          </p:tavLst>
                                        </p:anim>
                                      </p:childTnLst>
                                    </p:cTn>
                                  </p:par>
                                  <p:par>
                                    <p:cTn id="21" presetID="2" presetClass="entr" presetSubtype="12" accel="61000" fill="hold" nodeType="withEffect" p14:presetBounceEnd="58000">
                                      <p:stCondLst>
                                        <p:cond delay="0"/>
                                      </p:stCondLst>
                                      <p:childTnLst>
                                        <p:set>
                                          <p:cBhvr>
                                            <p:cTn id="22" dur="1" fill="hold">
                                              <p:stCondLst>
                                                <p:cond delay="0"/>
                                              </p:stCondLst>
                                            </p:cTn>
                                            <p:tgtEl>
                                              <p:spTgt spid="25"/>
                                            </p:tgtEl>
                                            <p:attrNameLst>
                                              <p:attrName>style.visibility</p:attrName>
                                            </p:attrNameLst>
                                          </p:cBhvr>
                                          <p:to>
                                            <p:strVal val="visible"/>
                                          </p:to>
                                        </p:set>
                                        <p:anim calcmode="lin" valueType="num" p14:bounceEnd="58000">
                                          <p:cBhvr additive="base">
                                            <p:cTn id="23" dur="1400" fill="hold"/>
                                            <p:tgtEl>
                                              <p:spTgt spid="25"/>
                                            </p:tgtEl>
                                            <p:attrNameLst>
                                              <p:attrName>ppt_x</p:attrName>
                                            </p:attrNameLst>
                                          </p:cBhvr>
                                          <p:tavLst>
                                            <p:tav tm="0">
                                              <p:val>
                                                <p:strVal val="0-#ppt_w/2"/>
                                              </p:val>
                                            </p:tav>
                                            <p:tav tm="100000">
                                              <p:val>
                                                <p:strVal val="#ppt_x"/>
                                              </p:val>
                                            </p:tav>
                                          </p:tavLst>
                                        </p:anim>
                                        <p:anim calcmode="lin" valueType="num" p14:bounceEnd="58000">
                                          <p:cBhvr additive="base">
                                            <p:cTn id="24" dur="1400" fill="hold"/>
                                            <p:tgtEl>
                                              <p:spTgt spid="25"/>
                                            </p:tgtEl>
                                            <p:attrNameLst>
                                              <p:attrName>ppt_y</p:attrName>
                                            </p:attrNameLst>
                                          </p:cBhvr>
                                          <p:tavLst>
                                            <p:tav tm="0">
                                              <p:val>
                                                <p:strVal val="1+#ppt_h/2"/>
                                              </p:val>
                                            </p:tav>
                                            <p:tav tm="100000">
                                              <p:val>
                                                <p:strVal val="#ppt_y"/>
                                              </p:val>
                                            </p:tav>
                                          </p:tavLst>
                                        </p:anim>
                                      </p:childTnLst>
                                    </p:cTn>
                                  </p:par>
                                  <p:par>
                                    <p:cTn id="25" presetID="2" presetClass="entr" presetSubtype="3" accel="61000" fill="hold" nodeType="withEffect" p14:presetBounceEnd="58000">
                                      <p:stCondLst>
                                        <p:cond delay="0"/>
                                      </p:stCondLst>
                                      <p:childTnLst>
                                        <p:set>
                                          <p:cBhvr>
                                            <p:cTn id="26" dur="1" fill="hold">
                                              <p:stCondLst>
                                                <p:cond delay="0"/>
                                              </p:stCondLst>
                                            </p:cTn>
                                            <p:tgtEl>
                                              <p:spTgt spid="30"/>
                                            </p:tgtEl>
                                            <p:attrNameLst>
                                              <p:attrName>style.visibility</p:attrName>
                                            </p:attrNameLst>
                                          </p:cBhvr>
                                          <p:to>
                                            <p:strVal val="visible"/>
                                          </p:to>
                                        </p:set>
                                        <p:anim calcmode="lin" valueType="num" p14:bounceEnd="58000">
                                          <p:cBhvr additive="base">
                                            <p:cTn id="27" dur="1400" fill="hold"/>
                                            <p:tgtEl>
                                              <p:spTgt spid="30"/>
                                            </p:tgtEl>
                                            <p:attrNameLst>
                                              <p:attrName>ppt_x</p:attrName>
                                            </p:attrNameLst>
                                          </p:cBhvr>
                                          <p:tavLst>
                                            <p:tav tm="0">
                                              <p:val>
                                                <p:strVal val="1+#ppt_w/2"/>
                                              </p:val>
                                            </p:tav>
                                            <p:tav tm="100000">
                                              <p:val>
                                                <p:strVal val="#ppt_x"/>
                                              </p:val>
                                            </p:tav>
                                          </p:tavLst>
                                        </p:anim>
                                        <p:anim calcmode="lin" valueType="num" p14:bounceEnd="58000">
                                          <p:cBhvr additive="base">
                                            <p:cTn id="28" dur="1400" fill="hold"/>
                                            <p:tgtEl>
                                              <p:spTgt spid="30"/>
                                            </p:tgtEl>
                                            <p:attrNameLst>
                                              <p:attrName>ppt_y</p:attrName>
                                            </p:attrNameLst>
                                          </p:cBhvr>
                                          <p:tavLst>
                                            <p:tav tm="0">
                                              <p:val>
                                                <p:strVal val="0-#ppt_h/2"/>
                                              </p:val>
                                            </p:tav>
                                            <p:tav tm="100000">
                                              <p:val>
                                                <p:strVal val="#ppt_y"/>
                                              </p:val>
                                            </p:tav>
                                          </p:tavLst>
                                        </p:anim>
                                      </p:childTnLst>
                                    </p:cTn>
                                  </p:par>
                                  <p:par>
                                    <p:cTn id="29" presetID="2" presetClass="entr" presetSubtype="12" accel="61000" fill="hold" nodeType="withEffect" p14:presetBounceEnd="58000">
                                      <p:stCondLst>
                                        <p:cond delay="0"/>
                                      </p:stCondLst>
                                      <p:childTnLst>
                                        <p:set>
                                          <p:cBhvr>
                                            <p:cTn id="30" dur="1" fill="hold">
                                              <p:stCondLst>
                                                <p:cond delay="0"/>
                                              </p:stCondLst>
                                            </p:cTn>
                                            <p:tgtEl>
                                              <p:spTgt spid="15"/>
                                            </p:tgtEl>
                                            <p:attrNameLst>
                                              <p:attrName>style.visibility</p:attrName>
                                            </p:attrNameLst>
                                          </p:cBhvr>
                                          <p:to>
                                            <p:strVal val="visible"/>
                                          </p:to>
                                        </p:set>
                                        <p:anim calcmode="lin" valueType="num" p14:bounceEnd="58000">
                                          <p:cBhvr additive="base">
                                            <p:cTn id="31" dur="1400" fill="hold"/>
                                            <p:tgtEl>
                                              <p:spTgt spid="15"/>
                                            </p:tgtEl>
                                            <p:attrNameLst>
                                              <p:attrName>ppt_x</p:attrName>
                                            </p:attrNameLst>
                                          </p:cBhvr>
                                          <p:tavLst>
                                            <p:tav tm="0">
                                              <p:val>
                                                <p:strVal val="0-#ppt_w/2"/>
                                              </p:val>
                                            </p:tav>
                                            <p:tav tm="100000">
                                              <p:val>
                                                <p:strVal val="#ppt_x"/>
                                              </p:val>
                                            </p:tav>
                                          </p:tavLst>
                                        </p:anim>
                                        <p:anim calcmode="lin" valueType="num" p14:bounceEnd="58000">
                                          <p:cBhvr additive="base">
                                            <p:cTn id="32" dur="1400" fill="hold"/>
                                            <p:tgtEl>
                                              <p:spTgt spid="15"/>
                                            </p:tgtEl>
                                            <p:attrNameLst>
                                              <p:attrName>ppt_y</p:attrName>
                                            </p:attrNameLst>
                                          </p:cBhvr>
                                          <p:tavLst>
                                            <p:tav tm="0">
                                              <p:val>
                                                <p:strVal val="1+#ppt_h/2"/>
                                              </p:val>
                                            </p:tav>
                                            <p:tav tm="100000">
                                              <p:val>
                                                <p:strVal val="#ppt_y"/>
                                              </p:val>
                                            </p:tav>
                                          </p:tavLst>
                                        </p:anim>
                                      </p:childTnLst>
                                    </p:cTn>
                                  </p:par>
                                </p:childTnLst>
                              </p:cTn>
                            </p:par>
                            <p:par>
                              <p:cTn id="33" fill="hold">
                                <p:stCondLst>
                                  <p:cond delay="1900"/>
                                </p:stCondLst>
                                <p:childTnLst>
                                  <p:par>
                                    <p:cTn id="34" presetID="31" presetClass="entr" presetSubtype="0" fill="hold" nodeType="afterEffect">
                                      <p:stCondLst>
                                        <p:cond delay="0"/>
                                      </p:stCondLst>
                                      <p:childTnLst>
                                        <p:set>
                                          <p:cBhvr>
                                            <p:cTn id="35" dur="1" fill="hold">
                                              <p:stCondLst>
                                                <p:cond delay="0"/>
                                              </p:stCondLst>
                                            </p:cTn>
                                            <p:tgtEl>
                                              <p:spTgt spid="35"/>
                                            </p:tgtEl>
                                            <p:attrNameLst>
                                              <p:attrName>style.visibility</p:attrName>
                                            </p:attrNameLst>
                                          </p:cBhvr>
                                          <p:to>
                                            <p:strVal val="visible"/>
                                          </p:to>
                                        </p:set>
                                        <p:anim calcmode="lin" valueType="num">
                                          <p:cBhvr>
                                            <p:cTn id="36" dur="500" fill="hold"/>
                                            <p:tgtEl>
                                              <p:spTgt spid="35"/>
                                            </p:tgtEl>
                                            <p:attrNameLst>
                                              <p:attrName>ppt_w</p:attrName>
                                            </p:attrNameLst>
                                          </p:cBhvr>
                                          <p:tavLst>
                                            <p:tav tm="0">
                                              <p:val>
                                                <p:fltVal val="0"/>
                                              </p:val>
                                            </p:tav>
                                            <p:tav tm="100000">
                                              <p:val>
                                                <p:strVal val="#ppt_w"/>
                                              </p:val>
                                            </p:tav>
                                          </p:tavLst>
                                        </p:anim>
                                        <p:anim calcmode="lin" valueType="num">
                                          <p:cBhvr>
                                            <p:cTn id="37" dur="500" fill="hold"/>
                                            <p:tgtEl>
                                              <p:spTgt spid="35"/>
                                            </p:tgtEl>
                                            <p:attrNameLst>
                                              <p:attrName>ppt_h</p:attrName>
                                            </p:attrNameLst>
                                          </p:cBhvr>
                                          <p:tavLst>
                                            <p:tav tm="0">
                                              <p:val>
                                                <p:fltVal val="0"/>
                                              </p:val>
                                            </p:tav>
                                            <p:tav tm="100000">
                                              <p:val>
                                                <p:strVal val="#ppt_h"/>
                                              </p:val>
                                            </p:tav>
                                          </p:tavLst>
                                        </p:anim>
                                        <p:anim calcmode="lin" valueType="num">
                                          <p:cBhvr>
                                            <p:cTn id="38" dur="500" fill="hold"/>
                                            <p:tgtEl>
                                              <p:spTgt spid="35"/>
                                            </p:tgtEl>
                                            <p:attrNameLst>
                                              <p:attrName>style.rotation</p:attrName>
                                            </p:attrNameLst>
                                          </p:cBhvr>
                                          <p:tavLst>
                                            <p:tav tm="0">
                                              <p:val>
                                                <p:fltVal val="90"/>
                                              </p:val>
                                            </p:tav>
                                            <p:tav tm="100000">
                                              <p:val>
                                                <p:fltVal val="0"/>
                                              </p:val>
                                            </p:tav>
                                          </p:tavLst>
                                        </p:anim>
                                        <p:animEffect transition="in" filter="fade">
                                          <p:cBhvr>
                                            <p:cTn id="39" dur="500"/>
                                            <p:tgtEl>
                                              <p:spTgt spid="35"/>
                                            </p:tgtEl>
                                          </p:cBhvr>
                                        </p:animEffect>
                                      </p:childTnLst>
                                    </p:cTn>
                                  </p:par>
                                </p:childTnLst>
                              </p:cTn>
                            </p:par>
                            <p:par>
                              <p:cTn id="40" fill="hold">
                                <p:stCondLst>
                                  <p:cond delay="2400"/>
                                </p:stCondLst>
                                <p:childTnLst>
                                  <p:par>
                                    <p:cTn id="41" presetID="22" presetClass="entr" presetSubtype="8" fill="hold" grpId="0" nodeType="afterEffect">
                                      <p:stCondLst>
                                        <p:cond delay="0"/>
                                      </p:stCondLst>
                                      <p:childTnLst>
                                        <p:set>
                                          <p:cBhvr>
                                            <p:cTn id="42" dur="1" fill="hold">
                                              <p:stCondLst>
                                                <p:cond delay="0"/>
                                              </p:stCondLst>
                                            </p:cTn>
                                            <p:tgtEl>
                                              <p:spTgt spid="39"/>
                                            </p:tgtEl>
                                            <p:attrNameLst>
                                              <p:attrName>style.visibility</p:attrName>
                                            </p:attrNameLst>
                                          </p:cBhvr>
                                          <p:to>
                                            <p:strVal val="visible"/>
                                          </p:to>
                                        </p:set>
                                        <p:animEffect transition="in" filter="wipe(left)">
                                          <p:cBhvr>
                                            <p:cTn id="43" dur="500"/>
                                            <p:tgtEl>
                                              <p:spTgt spid="39"/>
                                            </p:tgtEl>
                                          </p:cBhvr>
                                        </p:animEffect>
                                      </p:childTnLst>
                                    </p:cTn>
                                  </p:par>
                                  <p:par>
                                    <p:cTn id="44" presetID="22" presetClass="entr" presetSubtype="2" fill="hold" grpId="0" nodeType="withEffect">
                                      <p:stCondLst>
                                        <p:cond delay="0"/>
                                      </p:stCondLst>
                                      <p:childTnLst>
                                        <p:set>
                                          <p:cBhvr>
                                            <p:cTn id="45" dur="1" fill="hold">
                                              <p:stCondLst>
                                                <p:cond delay="0"/>
                                              </p:stCondLst>
                                            </p:cTn>
                                            <p:tgtEl>
                                              <p:spTgt spid="40"/>
                                            </p:tgtEl>
                                            <p:attrNameLst>
                                              <p:attrName>style.visibility</p:attrName>
                                            </p:attrNameLst>
                                          </p:cBhvr>
                                          <p:to>
                                            <p:strVal val="visible"/>
                                          </p:to>
                                        </p:set>
                                        <p:animEffect transition="in" filter="wipe(right)">
                                          <p:cBhvr>
                                            <p:cTn id="46" dur="750"/>
                                            <p:tgtEl>
                                              <p:spTgt spid="40"/>
                                            </p:tgtEl>
                                          </p:cBhvr>
                                        </p:animEffect>
                                      </p:childTnLst>
                                    </p:cTn>
                                  </p:par>
                                </p:childTnLst>
                              </p:cTn>
                            </p:par>
                            <p:par>
                              <p:cTn id="47" fill="hold">
                                <p:stCondLst>
                                  <p:cond delay="3150"/>
                                </p:stCondLst>
                                <p:childTnLst>
                                  <p:par>
                                    <p:cTn id="48" presetID="31" presetClass="entr" presetSubtype="0" fill="hold" grpId="0" nodeType="afterEffect">
                                      <p:stCondLst>
                                        <p:cond delay="0"/>
                                      </p:stCondLst>
                                      <p:childTnLst>
                                        <p:set>
                                          <p:cBhvr>
                                            <p:cTn id="49" dur="1" fill="hold">
                                              <p:stCondLst>
                                                <p:cond delay="0"/>
                                              </p:stCondLst>
                                            </p:cTn>
                                            <p:tgtEl>
                                              <p:spTgt spid="43"/>
                                            </p:tgtEl>
                                            <p:attrNameLst>
                                              <p:attrName>style.visibility</p:attrName>
                                            </p:attrNameLst>
                                          </p:cBhvr>
                                          <p:to>
                                            <p:strVal val="visible"/>
                                          </p:to>
                                        </p:set>
                                        <p:anim calcmode="lin" valueType="num">
                                          <p:cBhvr>
                                            <p:cTn id="50" dur="500" fill="hold"/>
                                            <p:tgtEl>
                                              <p:spTgt spid="43"/>
                                            </p:tgtEl>
                                            <p:attrNameLst>
                                              <p:attrName>ppt_w</p:attrName>
                                            </p:attrNameLst>
                                          </p:cBhvr>
                                          <p:tavLst>
                                            <p:tav tm="0">
                                              <p:val>
                                                <p:fltVal val="0"/>
                                              </p:val>
                                            </p:tav>
                                            <p:tav tm="100000">
                                              <p:val>
                                                <p:strVal val="#ppt_w"/>
                                              </p:val>
                                            </p:tav>
                                          </p:tavLst>
                                        </p:anim>
                                        <p:anim calcmode="lin" valueType="num">
                                          <p:cBhvr>
                                            <p:cTn id="51" dur="500" fill="hold"/>
                                            <p:tgtEl>
                                              <p:spTgt spid="43"/>
                                            </p:tgtEl>
                                            <p:attrNameLst>
                                              <p:attrName>ppt_h</p:attrName>
                                            </p:attrNameLst>
                                          </p:cBhvr>
                                          <p:tavLst>
                                            <p:tav tm="0">
                                              <p:val>
                                                <p:fltVal val="0"/>
                                              </p:val>
                                            </p:tav>
                                            <p:tav tm="100000">
                                              <p:val>
                                                <p:strVal val="#ppt_h"/>
                                              </p:val>
                                            </p:tav>
                                          </p:tavLst>
                                        </p:anim>
                                        <p:anim calcmode="lin" valueType="num">
                                          <p:cBhvr>
                                            <p:cTn id="52" dur="500" fill="hold"/>
                                            <p:tgtEl>
                                              <p:spTgt spid="43"/>
                                            </p:tgtEl>
                                            <p:attrNameLst>
                                              <p:attrName>style.rotation</p:attrName>
                                            </p:attrNameLst>
                                          </p:cBhvr>
                                          <p:tavLst>
                                            <p:tav tm="0">
                                              <p:val>
                                                <p:fltVal val="90"/>
                                              </p:val>
                                            </p:tav>
                                            <p:tav tm="100000">
                                              <p:val>
                                                <p:fltVal val="0"/>
                                              </p:val>
                                            </p:tav>
                                          </p:tavLst>
                                        </p:anim>
                                        <p:animEffect transition="in" filter="fade">
                                          <p:cBhvr>
                                            <p:cTn id="53" dur="500"/>
                                            <p:tgtEl>
                                              <p:spTgt spid="43"/>
                                            </p:tgtEl>
                                          </p:cBhvr>
                                        </p:animEffect>
                                      </p:childTnLst>
                                    </p:cTn>
                                  </p:par>
                                </p:childTnLst>
                              </p:cTn>
                            </p:par>
                            <p:par>
                              <p:cTn id="54" fill="hold">
                                <p:stCondLst>
                                  <p:cond delay="3650"/>
                                </p:stCondLst>
                                <p:childTnLst>
                                  <p:par>
                                    <p:cTn id="55" presetID="22" presetClass="entr" presetSubtype="8" fill="hold" grpId="0" nodeType="afterEffect">
                                      <p:stCondLst>
                                        <p:cond delay="0"/>
                                      </p:stCondLst>
                                      <p:childTnLst>
                                        <p:set>
                                          <p:cBhvr>
                                            <p:cTn id="56" dur="1" fill="hold">
                                              <p:stCondLst>
                                                <p:cond delay="0"/>
                                              </p:stCondLst>
                                            </p:cTn>
                                            <p:tgtEl>
                                              <p:spTgt spid="41"/>
                                            </p:tgtEl>
                                            <p:attrNameLst>
                                              <p:attrName>style.visibility</p:attrName>
                                            </p:attrNameLst>
                                          </p:cBhvr>
                                          <p:to>
                                            <p:strVal val="visible"/>
                                          </p:to>
                                        </p:set>
                                        <p:animEffect transition="in" filter="wipe(left)">
                                          <p:cBhvr>
                                            <p:cTn id="57" dur="500"/>
                                            <p:tgtEl>
                                              <p:spTgt spid="41"/>
                                            </p:tgtEl>
                                          </p:cBhvr>
                                        </p:animEffect>
                                      </p:childTnLst>
                                    </p:cTn>
                                  </p:par>
                                  <p:par>
                                    <p:cTn id="58" presetID="22" presetClass="entr" presetSubtype="2" fill="hold" grpId="0" nodeType="withEffect">
                                      <p:stCondLst>
                                        <p:cond delay="0"/>
                                      </p:stCondLst>
                                      <p:childTnLst>
                                        <p:set>
                                          <p:cBhvr>
                                            <p:cTn id="59" dur="1" fill="hold">
                                              <p:stCondLst>
                                                <p:cond delay="0"/>
                                              </p:stCondLst>
                                            </p:cTn>
                                            <p:tgtEl>
                                              <p:spTgt spid="42"/>
                                            </p:tgtEl>
                                            <p:attrNameLst>
                                              <p:attrName>style.visibility</p:attrName>
                                            </p:attrNameLst>
                                          </p:cBhvr>
                                          <p:to>
                                            <p:strVal val="visible"/>
                                          </p:to>
                                        </p:set>
                                        <p:animEffect transition="in" filter="wipe(right)">
                                          <p:cBhvr>
                                            <p:cTn id="60" dur="750"/>
                                            <p:tgtEl>
                                              <p:spTgt spid="42"/>
                                            </p:tgtEl>
                                          </p:cBhvr>
                                        </p:animEffect>
                                      </p:childTnLst>
                                    </p:cTn>
                                  </p:par>
                                </p:childTnLst>
                              </p:cTn>
                            </p:par>
                            <p:par>
                              <p:cTn id="61" fill="hold">
                                <p:stCondLst>
                                  <p:cond delay="4400"/>
                                </p:stCondLst>
                                <p:childTnLst>
                                  <p:par>
                                    <p:cTn id="62" presetID="31" presetClass="entr" presetSubtype="0" fill="hold" nodeType="afterEffect">
                                      <p:stCondLst>
                                        <p:cond delay="0"/>
                                      </p:stCondLst>
                                      <p:childTnLst>
                                        <p:set>
                                          <p:cBhvr>
                                            <p:cTn id="63" dur="1" fill="hold">
                                              <p:stCondLst>
                                                <p:cond delay="0"/>
                                              </p:stCondLst>
                                            </p:cTn>
                                            <p:tgtEl>
                                              <p:spTgt spid="46"/>
                                            </p:tgtEl>
                                            <p:attrNameLst>
                                              <p:attrName>style.visibility</p:attrName>
                                            </p:attrNameLst>
                                          </p:cBhvr>
                                          <p:to>
                                            <p:strVal val="visible"/>
                                          </p:to>
                                        </p:set>
                                        <p:anim calcmode="lin" valueType="num">
                                          <p:cBhvr>
                                            <p:cTn id="64" dur="500" fill="hold"/>
                                            <p:tgtEl>
                                              <p:spTgt spid="46"/>
                                            </p:tgtEl>
                                            <p:attrNameLst>
                                              <p:attrName>ppt_w</p:attrName>
                                            </p:attrNameLst>
                                          </p:cBhvr>
                                          <p:tavLst>
                                            <p:tav tm="0">
                                              <p:val>
                                                <p:fltVal val="0"/>
                                              </p:val>
                                            </p:tav>
                                            <p:tav tm="100000">
                                              <p:val>
                                                <p:strVal val="#ppt_w"/>
                                              </p:val>
                                            </p:tav>
                                          </p:tavLst>
                                        </p:anim>
                                        <p:anim calcmode="lin" valueType="num">
                                          <p:cBhvr>
                                            <p:cTn id="65" dur="500" fill="hold"/>
                                            <p:tgtEl>
                                              <p:spTgt spid="46"/>
                                            </p:tgtEl>
                                            <p:attrNameLst>
                                              <p:attrName>ppt_h</p:attrName>
                                            </p:attrNameLst>
                                          </p:cBhvr>
                                          <p:tavLst>
                                            <p:tav tm="0">
                                              <p:val>
                                                <p:fltVal val="0"/>
                                              </p:val>
                                            </p:tav>
                                            <p:tav tm="100000">
                                              <p:val>
                                                <p:strVal val="#ppt_h"/>
                                              </p:val>
                                            </p:tav>
                                          </p:tavLst>
                                        </p:anim>
                                        <p:anim calcmode="lin" valueType="num">
                                          <p:cBhvr>
                                            <p:cTn id="66" dur="500" fill="hold"/>
                                            <p:tgtEl>
                                              <p:spTgt spid="46"/>
                                            </p:tgtEl>
                                            <p:attrNameLst>
                                              <p:attrName>style.rotation</p:attrName>
                                            </p:attrNameLst>
                                          </p:cBhvr>
                                          <p:tavLst>
                                            <p:tav tm="0">
                                              <p:val>
                                                <p:fltVal val="90"/>
                                              </p:val>
                                            </p:tav>
                                            <p:tav tm="100000">
                                              <p:val>
                                                <p:fltVal val="0"/>
                                              </p:val>
                                            </p:tav>
                                          </p:tavLst>
                                        </p:anim>
                                        <p:animEffect transition="in" filter="fade">
                                          <p:cBhvr>
                                            <p:cTn id="67" dur="500"/>
                                            <p:tgtEl>
                                              <p:spTgt spid="46"/>
                                            </p:tgtEl>
                                          </p:cBhvr>
                                        </p:animEffect>
                                      </p:childTnLst>
                                    </p:cTn>
                                  </p:par>
                                </p:childTnLst>
                              </p:cTn>
                            </p:par>
                            <p:par>
                              <p:cTn id="68" fill="hold">
                                <p:stCondLst>
                                  <p:cond delay="4900"/>
                                </p:stCondLst>
                                <p:childTnLst>
                                  <p:par>
                                    <p:cTn id="69" presetID="22" presetClass="entr" presetSubtype="8" fill="hold" grpId="0" nodeType="afterEffect">
                                      <p:stCondLst>
                                        <p:cond delay="0"/>
                                      </p:stCondLst>
                                      <p:childTnLst>
                                        <p:set>
                                          <p:cBhvr>
                                            <p:cTn id="70" dur="1" fill="hold">
                                              <p:stCondLst>
                                                <p:cond delay="0"/>
                                              </p:stCondLst>
                                            </p:cTn>
                                            <p:tgtEl>
                                              <p:spTgt spid="44"/>
                                            </p:tgtEl>
                                            <p:attrNameLst>
                                              <p:attrName>style.visibility</p:attrName>
                                            </p:attrNameLst>
                                          </p:cBhvr>
                                          <p:to>
                                            <p:strVal val="visible"/>
                                          </p:to>
                                        </p:set>
                                        <p:animEffect transition="in" filter="wipe(left)">
                                          <p:cBhvr>
                                            <p:cTn id="71" dur="500"/>
                                            <p:tgtEl>
                                              <p:spTgt spid="44"/>
                                            </p:tgtEl>
                                          </p:cBhvr>
                                        </p:animEffect>
                                      </p:childTnLst>
                                    </p:cTn>
                                  </p:par>
                                  <p:par>
                                    <p:cTn id="72" presetID="22" presetClass="entr" presetSubtype="2" fill="hold" grpId="0" nodeType="withEffect">
                                      <p:stCondLst>
                                        <p:cond delay="0"/>
                                      </p:stCondLst>
                                      <p:childTnLst>
                                        <p:set>
                                          <p:cBhvr>
                                            <p:cTn id="73" dur="1" fill="hold">
                                              <p:stCondLst>
                                                <p:cond delay="0"/>
                                              </p:stCondLst>
                                            </p:cTn>
                                            <p:tgtEl>
                                              <p:spTgt spid="45"/>
                                            </p:tgtEl>
                                            <p:attrNameLst>
                                              <p:attrName>style.visibility</p:attrName>
                                            </p:attrNameLst>
                                          </p:cBhvr>
                                          <p:to>
                                            <p:strVal val="visible"/>
                                          </p:to>
                                        </p:set>
                                        <p:animEffect transition="in" filter="wipe(right)">
                                          <p:cBhvr>
                                            <p:cTn id="74" dur="750"/>
                                            <p:tgtEl>
                                              <p:spTgt spid="45"/>
                                            </p:tgtEl>
                                          </p:cBhvr>
                                        </p:animEffect>
                                      </p:childTnLst>
                                    </p:cTn>
                                  </p:par>
                                </p:childTnLst>
                              </p:cTn>
                            </p:par>
                            <p:par>
                              <p:cTn id="75" fill="hold">
                                <p:stCondLst>
                                  <p:cond delay="5650"/>
                                </p:stCondLst>
                                <p:childTnLst>
                                  <p:par>
                                    <p:cTn id="76" presetID="31" presetClass="entr" presetSubtype="0" fill="hold" nodeType="afterEffect">
                                      <p:stCondLst>
                                        <p:cond delay="0"/>
                                      </p:stCondLst>
                                      <p:childTnLst>
                                        <p:set>
                                          <p:cBhvr>
                                            <p:cTn id="77" dur="1" fill="hold">
                                              <p:stCondLst>
                                                <p:cond delay="0"/>
                                              </p:stCondLst>
                                            </p:cTn>
                                            <p:tgtEl>
                                              <p:spTgt spid="51"/>
                                            </p:tgtEl>
                                            <p:attrNameLst>
                                              <p:attrName>style.visibility</p:attrName>
                                            </p:attrNameLst>
                                          </p:cBhvr>
                                          <p:to>
                                            <p:strVal val="visible"/>
                                          </p:to>
                                        </p:set>
                                        <p:anim calcmode="lin" valueType="num">
                                          <p:cBhvr>
                                            <p:cTn id="78" dur="500" fill="hold"/>
                                            <p:tgtEl>
                                              <p:spTgt spid="51"/>
                                            </p:tgtEl>
                                            <p:attrNameLst>
                                              <p:attrName>ppt_w</p:attrName>
                                            </p:attrNameLst>
                                          </p:cBhvr>
                                          <p:tavLst>
                                            <p:tav tm="0">
                                              <p:val>
                                                <p:fltVal val="0"/>
                                              </p:val>
                                            </p:tav>
                                            <p:tav tm="100000">
                                              <p:val>
                                                <p:strVal val="#ppt_w"/>
                                              </p:val>
                                            </p:tav>
                                          </p:tavLst>
                                        </p:anim>
                                        <p:anim calcmode="lin" valueType="num">
                                          <p:cBhvr>
                                            <p:cTn id="79" dur="500" fill="hold"/>
                                            <p:tgtEl>
                                              <p:spTgt spid="51"/>
                                            </p:tgtEl>
                                            <p:attrNameLst>
                                              <p:attrName>ppt_h</p:attrName>
                                            </p:attrNameLst>
                                          </p:cBhvr>
                                          <p:tavLst>
                                            <p:tav tm="0">
                                              <p:val>
                                                <p:fltVal val="0"/>
                                              </p:val>
                                            </p:tav>
                                            <p:tav tm="100000">
                                              <p:val>
                                                <p:strVal val="#ppt_h"/>
                                              </p:val>
                                            </p:tav>
                                          </p:tavLst>
                                        </p:anim>
                                        <p:anim calcmode="lin" valueType="num">
                                          <p:cBhvr>
                                            <p:cTn id="80" dur="500" fill="hold"/>
                                            <p:tgtEl>
                                              <p:spTgt spid="51"/>
                                            </p:tgtEl>
                                            <p:attrNameLst>
                                              <p:attrName>style.rotation</p:attrName>
                                            </p:attrNameLst>
                                          </p:cBhvr>
                                          <p:tavLst>
                                            <p:tav tm="0">
                                              <p:val>
                                                <p:fltVal val="90"/>
                                              </p:val>
                                            </p:tav>
                                            <p:tav tm="100000">
                                              <p:val>
                                                <p:fltVal val="0"/>
                                              </p:val>
                                            </p:tav>
                                          </p:tavLst>
                                        </p:anim>
                                        <p:animEffect transition="in" filter="fade">
                                          <p:cBhvr>
                                            <p:cTn id="81" dur="500"/>
                                            <p:tgtEl>
                                              <p:spTgt spid="51"/>
                                            </p:tgtEl>
                                          </p:cBhvr>
                                        </p:animEffect>
                                      </p:childTnLst>
                                    </p:cTn>
                                  </p:par>
                                </p:childTnLst>
                              </p:cTn>
                            </p:par>
                            <p:par>
                              <p:cTn id="82" fill="hold">
                                <p:stCondLst>
                                  <p:cond delay="6150"/>
                                </p:stCondLst>
                                <p:childTnLst>
                                  <p:par>
                                    <p:cTn id="83" presetID="22" presetClass="entr" presetSubtype="8" fill="hold" grpId="0" nodeType="afterEffect">
                                      <p:stCondLst>
                                        <p:cond delay="0"/>
                                      </p:stCondLst>
                                      <p:childTnLst>
                                        <p:set>
                                          <p:cBhvr>
                                            <p:cTn id="84" dur="1" fill="hold">
                                              <p:stCondLst>
                                                <p:cond delay="0"/>
                                              </p:stCondLst>
                                            </p:cTn>
                                            <p:tgtEl>
                                              <p:spTgt spid="49"/>
                                            </p:tgtEl>
                                            <p:attrNameLst>
                                              <p:attrName>style.visibility</p:attrName>
                                            </p:attrNameLst>
                                          </p:cBhvr>
                                          <p:to>
                                            <p:strVal val="visible"/>
                                          </p:to>
                                        </p:set>
                                        <p:animEffect transition="in" filter="wipe(left)">
                                          <p:cBhvr>
                                            <p:cTn id="85" dur="500"/>
                                            <p:tgtEl>
                                              <p:spTgt spid="49"/>
                                            </p:tgtEl>
                                          </p:cBhvr>
                                        </p:animEffect>
                                      </p:childTnLst>
                                    </p:cTn>
                                  </p:par>
                                  <p:par>
                                    <p:cTn id="86" presetID="22" presetClass="entr" presetSubtype="2" fill="hold" grpId="0" nodeType="withEffect">
                                      <p:stCondLst>
                                        <p:cond delay="0"/>
                                      </p:stCondLst>
                                      <p:childTnLst>
                                        <p:set>
                                          <p:cBhvr>
                                            <p:cTn id="87" dur="1" fill="hold">
                                              <p:stCondLst>
                                                <p:cond delay="0"/>
                                              </p:stCondLst>
                                            </p:cTn>
                                            <p:tgtEl>
                                              <p:spTgt spid="50"/>
                                            </p:tgtEl>
                                            <p:attrNameLst>
                                              <p:attrName>style.visibility</p:attrName>
                                            </p:attrNameLst>
                                          </p:cBhvr>
                                          <p:to>
                                            <p:strVal val="visible"/>
                                          </p:to>
                                        </p:set>
                                        <p:animEffect transition="in" filter="wipe(right)">
                                          <p:cBhvr>
                                            <p:cTn id="88" dur="750"/>
                                            <p:tgtEl>
                                              <p:spTgt spid="50"/>
                                            </p:tgtEl>
                                          </p:cBhvr>
                                        </p:animEffect>
                                      </p:childTnLst>
                                    </p:cTn>
                                  </p:par>
                                </p:childTnLst>
                              </p:cTn>
                            </p:par>
                            <p:par>
                              <p:cTn id="89" fill="hold">
                                <p:stCondLst>
                                  <p:cond delay="6900"/>
                                </p:stCondLst>
                                <p:childTnLst>
                                  <p:par>
                                    <p:cTn id="90" presetID="31" presetClass="entr" presetSubtype="0" fill="hold" nodeType="afterEffect">
                                      <p:stCondLst>
                                        <p:cond delay="0"/>
                                      </p:stCondLst>
                                      <p:childTnLst>
                                        <p:set>
                                          <p:cBhvr>
                                            <p:cTn id="91" dur="1" fill="hold">
                                              <p:stCondLst>
                                                <p:cond delay="0"/>
                                              </p:stCondLst>
                                            </p:cTn>
                                            <p:tgtEl>
                                              <p:spTgt spid="65"/>
                                            </p:tgtEl>
                                            <p:attrNameLst>
                                              <p:attrName>style.visibility</p:attrName>
                                            </p:attrNameLst>
                                          </p:cBhvr>
                                          <p:to>
                                            <p:strVal val="visible"/>
                                          </p:to>
                                        </p:set>
                                        <p:anim calcmode="lin" valueType="num">
                                          <p:cBhvr>
                                            <p:cTn id="92" dur="500" fill="hold"/>
                                            <p:tgtEl>
                                              <p:spTgt spid="65"/>
                                            </p:tgtEl>
                                            <p:attrNameLst>
                                              <p:attrName>ppt_w</p:attrName>
                                            </p:attrNameLst>
                                          </p:cBhvr>
                                          <p:tavLst>
                                            <p:tav tm="0">
                                              <p:val>
                                                <p:fltVal val="0"/>
                                              </p:val>
                                            </p:tav>
                                            <p:tav tm="100000">
                                              <p:val>
                                                <p:strVal val="#ppt_w"/>
                                              </p:val>
                                            </p:tav>
                                          </p:tavLst>
                                        </p:anim>
                                        <p:anim calcmode="lin" valueType="num">
                                          <p:cBhvr>
                                            <p:cTn id="93" dur="500" fill="hold"/>
                                            <p:tgtEl>
                                              <p:spTgt spid="65"/>
                                            </p:tgtEl>
                                            <p:attrNameLst>
                                              <p:attrName>ppt_h</p:attrName>
                                            </p:attrNameLst>
                                          </p:cBhvr>
                                          <p:tavLst>
                                            <p:tav tm="0">
                                              <p:val>
                                                <p:fltVal val="0"/>
                                              </p:val>
                                            </p:tav>
                                            <p:tav tm="100000">
                                              <p:val>
                                                <p:strVal val="#ppt_h"/>
                                              </p:val>
                                            </p:tav>
                                          </p:tavLst>
                                        </p:anim>
                                        <p:anim calcmode="lin" valueType="num">
                                          <p:cBhvr>
                                            <p:cTn id="94" dur="500" fill="hold"/>
                                            <p:tgtEl>
                                              <p:spTgt spid="65"/>
                                            </p:tgtEl>
                                            <p:attrNameLst>
                                              <p:attrName>style.rotation</p:attrName>
                                            </p:attrNameLst>
                                          </p:cBhvr>
                                          <p:tavLst>
                                            <p:tav tm="0">
                                              <p:val>
                                                <p:fltVal val="90"/>
                                              </p:val>
                                            </p:tav>
                                            <p:tav tm="100000">
                                              <p:val>
                                                <p:fltVal val="0"/>
                                              </p:val>
                                            </p:tav>
                                          </p:tavLst>
                                        </p:anim>
                                        <p:animEffect transition="in" filter="fade">
                                          <p:cBhvr>
                                            <p:cTn id="95" dur="500"/>
                                            <p:tgtEl>
                                              <p:spTgt spid="65"/>
                                            </p:tgtEl>
                                          </p:cBhvr>
                                        </p:animEffect>
                                      </p:childTnLst>
                                    </p:cTn>
                                  </p:par>
                                </p:childTnLst>
                              </p:cTn>
                            </p:par>
                            <p:par>
                              <p:cTn id="96" fill="hold">
                                <p:stCondLst>
                                  <p:cond delay="7400"/>
                                </p:stCondLst>
                                <p:childTnLst>
                                  <p:par>
                                    <p:cTn id="97" presetID="22" presetClass="entr" presetSubtype="8" fill="hold" grpId="0" nodeType="afterEffect">
                                      <p:stCondLst>
                                        <p:cond delay="0"/>
                                      </p:stCondLst>
                                      <p:childTnLst>
                                        <p:set>
                                          <p:cBhvr>
                                            <p:cTn id="98" dur="1" fill="hold">
                                              <p:stCondLst>
                                                <p:cond delay="0"/>
                                              </p:stCondLst>
                                            </p:cTn>
                                            <p:tgtEl>
                                              <p:spTgt spid="63"/>
                                            </p:tgtEl>
                                            <p:attrNameLst>
                                              <p:attrName>style.visibility</p:attrName>
                                            </p:attrNameLst>
                                          </p:cBhvr>
                                          <p:to>
                                            <p:strVal val="visible"/>
                                          </p:to>
                                        </p:set>
                                        <p:animEffect transition="in" filter="wipe(left)">
                                          <p:cBhvr>
                                            <p:cTn id="99" dur="500"/>
                                            <p:tgtEl>
                                              <p:spTgt spid="63"/>
                                            </p:tgtEl>
                                          </p:cBhvr>
                                        </p:animEffect>
                                      </p:childTnLst>
                                    </p:cTn>
                                  </p:par>
                                  <p:par>
                                    <p:cTn id="100" presetID="22" presetClass="entr" presetSubtype="2" fill="hold" grpId="0" nodeType="withEffect">
                                      <p:stCondLst>
                                        <p:cond delay="0"/>
                                      </p:stCondLst>
                                      <p:childTnLst>
                                        <p:set>
                                          <p:cBhvr>
                                            <p:cTn id="101" dur="1" fill="hold">
                                              <p:stCondLst>
                                                <p:cond delay="0"/>
                                              </p:stCondLst>
                                            </p:cTn>
                                            <p:tgtEl>
                                              <p:spTgt spid="64"/>
                                            </p:tgtEl>
                                            <p:attrNameLst>
                                              <p:attrName>style.visibility</p:attrName>
                                            </p:attrNameLst>
                                          </p:cBhvr>
                                          <p:to>
                                            <p:strVal val="visible"/>
                                          </p:to>
                                        </p:set>
                                        <p:animEffect transition="in" filter="wipe(right)">
                                          <p:cBhvr>
                                            <p:cTn id="102" dur="750"/>
                                            <p:tgtEl>
                                              <p:spTgt spid="64"/>
                                            </p:tgtEl>
                                          </p:cBhvr>
                                        </p:animEffect>
                                      </p:childTnLst>
                                    </p:cTn>
                                  </p:par>
                                </p:childTnLst>
                              </p:cTn>
                            </p:par>
                            <p:par>
                              <p:cTn id="103" fill="hold">
                                <p:stCondLst>
                                  <p:cond delay="8150"/>
                                </p:stCondLst>
                                <p:childTnLst>
                                  <p:par>
                                    <p:cTn id="104" presetID="31" presetClass="entr" presetSubtype="0" fill="hold" nodeType="afterEffect">
                                      <p:stCondLst>
                                        <p:cond delay="0"/>
                                      </p:stCondLst>
                                      <p:childTnLst>
                                        <p:set>
                                          <p:cBhvr>
                                            <p:cTn id="105" dur="1" fill="hold">
                                              <p:stCondLst>
                                                <p:cond delay="0"/>
                                              </p:stCondLst>
                                            </p:cTn>
                                            <p:tgtEl>
                                              <p:spTgt spid="79"/>
                                            </p:tgtEl>
                                            <p:attrNameLst>
                                              <p:attrName>style.visibility</p:attrName>
                                            </p:attrNameLst>
                                          </p:cBhvr>
                                          <p:to>
                                            <p:strVal val="visible"/>
                                          </p:to>
                                        </p:set>
                                        <p:anim calcmode="lin" valueType="num">
                                          <p:cBhvr>
                                            <p:cTn id="106" dur="500" fill="hold"/>
                                            <p:tgtEl>
                                              <p:spTgt spid="79"/>
                                            </p:tgtEl>
                                            <p:attrNameLst>
                                              <p:attrName>ppt_w</p:attrName>
                                            </p:attrNameLst>
                                          </p:cBhvr>
                                          <p:tavLst>
                                            <p:tav tm="0">
                                              <p:val>
                                                <p:fltVal val="0"/>
                                              </p:val>
                                            </p:tav>
                                            <p:tav tm="100000">
                                              <p:val>
                                                <p:strVal val="#ppt_w"/>
                                              </p:val>
                                            </p:tav>
                                          </p:tavLst>
                                        </p:anim>
                                        <p:anim calcmode="lin" valueType="num">
                                          <p:cBhvr>
                                            <p:cTn id="107" dur="500" fill="hold"/>
                                            <p:tgtEl>
                                              <p:spTgt spid="79"/>
                                            </p:tgtEl>
                                            <p:attrNameLst>
                                              <p:attrName>ppt_h</p:attrName>
                                            </p:attrNameLst>
                                          </p:cBhvr>
                                          <p:tavLst>
                                            <p:tav tm="0">
                                              <p:val>
                                                <p:fltVal val="0"/>
                                              </p:val>
                                            </p:tav>
                                            <p:tav tm="100000">
                                              <p:val>
                                                <p:strVal val="#ppt_h"/>
                                              </p:val>
                                            </p:tav>
                                          </p:tavLst>
                                        </p:anim>
                                        <p:anim calcmode="lin" valueType="num">
                                          <p:cBhvr>
                                            <p:cTn id="108" dur="500" fill="hold"/>
                                            <p:tgtEl>
                                              <p:spTgt spid="79"/>
                                            </p:tgtEl>
                                            <p:attrNameLst>
                                              <p:attrName>style.rotation</p:attrName>
                                            </p:attrNameLst>
                                          </p:cBhvr>
                                          <p:tavLst>
                                            <p:tav tm="0">
                                              <p:val>
                                                <p:fltVal val="90"/>
                                              </p:val>
                                            </p:tav>
                                            <p:tav tm="100000">
                                              <p:val>
                                                <p:fltVal val="0"/>
                                              </p:val>
                                            </p:tav>
                                          </p:tavLst>
                                        </p:anim>
                                        <p:animEffect transition="in" filter="fade">
                                          <p:cBhvr>
                                            <p:cTn id="109" dur="500"/>
                                            <p:tgtEl>
                                              <p:spTgt spid="79"/>
                                            </p:tgtEl>
                                          </p:cBhvr>
                                        </p:animEffect>
                                      </p:childTnLst>
                                    </p:cTn>
                                  </p:par>
                                </p:childTnLst>
                              </p:cTn>
                            </p:par>
                            <p:par>
                              <p:cTn id="110" fill="hold">
                                <p:stCondLst>
                                  <p:cond delay="8650"/>
                                </p:stCondLst>
                                <p:childTnLst>
                                  <p:par>
                                    <p:cTn id="111" presetID="22" presetClass="entr" presetSubtype="8" fill="hold" grpId="0" nodeType="afterEffect">
                                      <p:stCondLst>
                                        <p:cond delay="0"/>
                                      </p:stCondLst>
                                      <p:childTnLst>
                                        <p:set>
                                          <p:cBhvr>
                                            <p:cTn id="112" dur="1" fill="hold">
                                              <p:stCondLst>
                                                <p:cond delay="0"/>
                                              </p:stCondLst>
                                            </p:cTn>
                                            <p:tgtEl>
                                              <p:spTgt spid="77"/>
                                            </p:tgtEl>
                                            <p:attrNameLst>
                                              <p:attrName>style.visibility</p:attrName>
                                            </p:attrNameLst>
                                          </p:cBhvr>
                                          <p:to>
                                            <p:strVal val="visible"/>
                                          </p:to>
                                        </p:set>
                                        <p:animEffect transition="in" filter="wipe(left)">
                                          <p:cBhvr>
                                            <p:cTn id="113" dur="500"/>
                                            <p:tgtEl>
                                              <p:spTgt spid="77"/>
                                            </p:tgtEl>
                                          </p:cBhvr>
                                        </p:animEffect>
                                      </p:childTnLst>
                                    </p:cTn>
                                  </p:par>
                                  <p:par>
                                    <p:cTn id="114" presetID="22" presetClass="entr" presetSubtype="2" fill="hold" grpId="0" nodeType="withEffect">
                                      <p:stCondLst>
                                        <p:cond delay="0"/>
                                      </p:stCondLst>
                                      <p:childTnLst>
                                        <p:set>
                                          <p:cBhvr>
                                            <p:cTn id="115" dur="1" fill="hold">
                                              <p:stCondLst>
                                                <p:cond delay="0"/>
                                              </p:stCondLst>
                                            </p:cTn>
                                            <p:tgtEl>
                                              <p:spTgt spid="78"/>
                                            </p:tgtEl>
                                            <p:attrNameLst>
                                              <p:attrName>style.visibility</p:attrName>
                                            </p:attrNameLst>
                                          </p:cBhvr>
                                          <p:to>
                                            <p:strVal val="visible"/>
                                          </p:to>
                                        </p:set>
                                        <p:animEffect transition="in" filter="wipe(right)">
                                          <p:cBhvr>
                                            <p:cTn id="116" dur="750"/>
                                            <p:tgtEl>
                                              <p:spTgt spid="7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9" grpId="0"/>
          <p:bldP spid="40" grpId="0"/>
          <p:bldP spid="41" grpId="0"/>
          <p:bldP spid="42" grpId="0"/>
          <p:bldP spid="43" grpId="0" animBg="1"/>
          <p:bldP spid="44" grpId="0"/>
          <p:bldP spid="45" grpId="0"/>
          <p:bldP spid="49" grpId="0"/>
          <p:bldP spid="50" grpId="0"/>
          <p:bldP spid="63" grpId="0"/>
          <p:bldP spid="64" grpId="0"/>
          <p:bldP spid="77" grpId="0"/>
          <p:bldP spid="78" grpId="0"/>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ipe(down)">
                                          <p:cBhvr>
                                            <p:cTn id="7" dur="500"/>
                                            <p:tgtEl>
                                              <p:spTgt spid="4"/>
                                            </p:tgtEl>
                                          </p:cBhvr>
                                        </p:animEffect>
                                      </p:childTnLst>
                                    </p:cTn>
                                  </p:par>
                                </p:childTnLst>
                              </p:cTn>
                            </p:par>
                            <p:par>
                              <p:cTn id="8" fill="hold">
                                <p:stCondLst>
                                  <p:cond delay="500"/>
                                </p:stCondLst>
                                <p:childTnLst>
                                  <p:par>
                                    <p:cTn id="9" presetID="2" presetClass="entr" presetSubtype="12" accel="61000" fill="hold" nodeType="afterEffect">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cBhvr additive="base">
                                            <p:cTn id="11" dur="1400" fill="hold"/>
                                            <p:tgtEl>
                                              <p:spTgt spid="5"/>
                                            </p:tgtEl>
                                            <p:attrNameLst>
                                              <p:attrName>ppt_x</p:attrName>
                                            </p:attrNameLst>
                                          </p:cBhvr>
                                          <p:tavLst>
                                            <p:tav tm="0">
                                              <p:val>
                                                <p:strVal val="0-#ppt_w/2"/>
                                              </p:val>
                                            </p:tav>
                                            <p:tav tm="100000">
                                              <p:val>
                                                <p:strVal val="#ppt_x"/>
                                              </p:val>
                                            </p:tav>
                                          </p:tavLst>
                                        </p:anim>
                                        <p:anim calcmode="lin" valueType="num">
                                          <p:cBhvr additive="base">
                                            <p:cTn id="12" dur="1400" fill="hold"/>
                                            <p:tgtEl>
                                              <p:spTgt spid="5"/>
                                            </p:tgtEl>
                                            <p:attrNameLst>
                                              <p:attrName>ppt_y</p:attrName>
                                            </p:attrNameLst>
                                          </p:cBhvr>
                                          <p:tavLst>
                                            <p:tav tm="0">
                                              <p:val>
                                                <p:strVal val="1+#ppt_h/2"/>
                                              </p:val>
                                            </p:tav>
                                            <p:tav tm="100000">
                                              <p:val>
                                                <p:strVal val="#ppt_y"/>
                                              </p:val>
                                            </p:tav>
                                          </p:tavLst>
                                        </p:anim>
                                      </p:childTnLst>
                                    </p:cTn>
                                  </p:par>
                                  <p:par>
                                    <p:cTn id="13" presetID="2" presetClass="entr" presetSubtype="3" accel="61000" fill="hold" nodeType="withEffect">
                                      <p:stCondLst>
                                        <p:cond delay="0"/>
                                      </p:stCondLst>
                                      <p:childTnLst>
                                        <p:set>
                                          <p:cBhvr>
                                            <p:cTn id="14" dur="1" fill="hold">
                                              <p:stCondLst>
                                                <p:cond delay="0"/>
                                              </p:stCondLst>
                                            </p:cTn>
                                            <p:tgtEl>
                                              <p:spTgt spid="10"/>
                                            </p:tgtEl>
                                            <p:attrNameLst>
                                              <p:attrName>style.visibility</p:attrName>
                                            </p:attrNameLst>
                                          </p:cBhvr>
                                          <p:to>
                                            <p:strVal val="visible"/>
                                          </p:to>
                                        </p:set>
                                        <p:anim calcmode="lin" valueType="num">
                                          <p:cBhvr additive="base">
                                            <p:cTn id="15" dur="1400" fill="hold"/>
                                            <p:tgtEl>
                                              <p:spTgt spid="10"/>
                                            </p:tgtEl>
                                            <p:attrNameLst>
                                              <p:attrName>ppt_x</p:attrName>
                                            </p:attrNameLst>
                                          </p:cBhvr>
                                          <p:tavLst>
                                            <p:tav tm="0">
                                              <p:val>
                                                <p:strVal val="1+#ppt_w/2"/>
                                              </p:val>
                                            </p:tav>
                                            <p:tav tm="100000">
                                              <p:val>
                                                <p:strVal val="#ppt_x"/>
                                              </p:val>
                                            </p:tav>
                                          </p:tavLst>
                                        </p:anim>
                                        <p:anim calcmode="lin" valueType="num">
                                          <p:cBhvr additive="base">
                                            <p:cTn id="16" dur="1400" fill="hold"/>
                                            <p:tgtEl>
                                              <p:spTgt spid="10"/>
                                            </p:tgtEl>
                                            <p:attrNameLst>
                                              <p:attrName>ppt_y</p:attrName>
                                            </p:attrNameLst>
                                          </p:cBhvr>
                                          <p:tavLst>
                                            <p:tav tm="0">
                                              <p:val>
                                                <p:strVal val="0-#ppt_h/2"/>
                                              </p:val>
                                            </p:tav>
                                            <p:tav tm="100000">
                                              <p:val>
                                                <p:strVal val="#ppt_y"/>
                                              </p:val>
                                            </p:tav>
                                          </p:tavLst>
                                        </p:anim>
                                      </p:childTnLst>
                                    </p:cTn>
                                  </p:par>
                                  <p:par>
                                    <p:cTn id="17" presetID="2" presetClass="entr" presetSubtype="3" accel="61000" fill="hold" nodeType="withEffect">
                                      <p:stCondLst>
                                        <p:cond delay="0"/>
                                      </p:stCondLst>
                                      <p:childTnLst>
                                        <p:set>
                                          <p:cBhvr>
                                            <p:cTn id="18" dur="1" fill="hold">
                                              <p:stCondLst>
                                                <p:cond delay="0"/>
                                              </p:stCondLst>
                                            </p:cTn>
                                            <p:tgtEl>
                                              <p:spTgt spid="20"/>
                                            </p:tgtEl>
                                            <p:attrNameLst>
                                              <p:attrName>style.visibility</p:attrName>
                                            </p:attrNameLst>
                                          </p:cBhvr>
                                          <p:to>
                                            <p:strVal val="visible"/>
                                          </p:to>
                                        </p:set>
                                        <p:anim calcmode="lin" valueType="num">
                                          <p:cBhvr additive="base">
                                            <p:cTn id="19" dur="1400" fill="hold"/>
                                            <p:tgtEl>
                                              <p:spTgt spid="20"/>
                                            </p:tgtEl>
                                            <p:attrNameLst>
                                              <p:attrName>ppt_x</p:attrName>
                                            </p:attrNameLst>
                                          </p:cBhvr>
                                          <p:tavLst>
                                            <p:tav tm="0">
                                              <p:val>
                                                <p:strVal val="1+#ppt_w/2"/>
                                              </p:val>
                                            </p:tav>
                                            <p:tav tm="100000">
                                              <p:val>
                                                <p:strVal val="#ppt_x"/>
                                              </p:val>
                                            </p:tav>
                                          </p:tavLst>
                                        </p:anim>
                                        <p:anim calcmode="lin" valueType="num">
                                          <p:cBhvr additive="base">
                                            <p:cTn id="20" dur="1400" fill="hold"/>
                                            <p:tgtEl>
                                              <p:spTgt spid="20"/>
                                            </p:tgtEl>
                                            <p:attrNameLst>
                                              <p:attrName>ppt_y</p:attrName>
                                            </p:attrNameLst>
                                          </p:cBhvr>
                                          <p:tavLst>
                                            <p:tav tm="0">
                                              <p:val>
                                                <p:strVal val="0-#ppt_h/2"/>
                                              </p:val>
                                            </p:tav>
                                            <p:tav tm="100000">
                                              <p:val>
                                                <p:strVal val="#ppt_y"/>
                                              </p:val>
                                            </p:tav>
                                          </p:tavLst>
                                        </p:anim>
                                      </p:childTnLst>
                                    </p:cTn>
                                  </p:par>
                                  <p:par>
                                    <p:cTn id="21" presetID="2" presetClass="entr" presetSubtype="12" accel="61000" fill="hold" nodeType="withEffect">
                                      <p:stCondLst>
                                        <p:cond delay="0"/>
                                      </p:stCondLst>
                                      <p:childTnLst>
                                        <p:set>
                                          <p:cBhvr>
                                            <p:cTn id="22" dur="1" fill="hold">
                                              <p:stCondLst>
                                                <p:cond delay="0"/>
                                              </p:stCondLst>
                                            </p:cTn>
                                            <p:tgtEl>
                                              <p:spTgt spid="25"/>
                                            </p:tgtEl>
                                            <p:attrNameLst>
                                              <p:attrName>style.visibility</p:attrName>
                                            </p:attrNameLst>
                                          </p:cBhvr>
                                          <p:to>
                                            <p:strVal val="visible"/>
                                          </p:to>
                                        </p:set>
                                        <p:anim calcmode="lin" valueType="num">
                                          <p:cBhvr additive="base">
                                            <p:cTn id="23" dur="1400" fill="hold"/>
                                            <p:tgtEl>
                                              <p:spTgt spid="25"/>
                                            </p:tgtEl>
                                            <p:attrNameLst>
                                              <p:attrName>ppt_x</p:attrName>
                                            </p:attrNameLst>
                                          </p:cBhvr>
                                          <p:tavLst>
                                            <p:tav tm="0">
                                              <p:val>
                                                <p:strVal val="0-#ppt_w/2"/>
                                              </p:val>
                                            </p:tav>
                                            <p:tav tm="100000">
                                              <p:val>
                                                <p:strVal val="#ppt_x"/>
                                              </p:val>
                                            </p:tav>
                                          </p:tavLst>
                                        </p:anim>
                                        <p:anim calcmode="lin" valueType="num">
                                          <p:cBhvr additive="base">
                                            <p:cTn id="24" dur="1400" fill="hold"/>
                                            <p:tgtEl>
                                              <p:spTgt spid="25"/>
                                            </p:tgtEl>
                                            <p:attrNameLst>
                                              <p:attrName>ppt_y</p:attrName>
                                            </p:attrNameLst>
                                          </p:cBhvr>
                                          <p:tavLst>
                                            <p:tav tm="0">
                                              <p:val>
                                                <p:strVal val="1+#ppt_h/2"/>
                                              </p:val>
                                            </p:tav>
                                            <p:tav tm="100000">
                                              <p:val>
                                                <p:strVal val="#ppt_y"/>
                                              </p:val>
                                            </p:tav>
                                          </p:tavLst>
                                        </p:anim>
                                      </p:childTnLst>
                                    </p:cTn>
                                  </p:par>
                                  <p:par>
                                    <p:cTn id="25" presetID="2" presetClass="entr" presetSubtype="3" accel="61000" fill="hold" nodeType="withEffect">
                                      <p:stCondLst>
                                        <p:cond delay="0"/>
                                      </p:stCondLst>
                                      <p:childTnLst>
                                        <p:set>
                                          <p:cBhvr>
                                            <p:cTn id="26" dur="1" fill="hold">
                                              <p:stCondLst>
                                                <p:cond delay="0"/>
                                              </p:stCondLst>
                                            </p:cTn>
                                            <p:tgtEl>
                                              <p:spTgt spid="30"/>
                                            </p:tgtEl>
                                            <p:attrNameLst>
                                              <p:attrName>style.visibility</p:attrName>
                                            </p:attrNameLst>
                                          </p:cBhvr>
                                          <p:to>
                                            <p:strVal val="visible"/>
                                          </p:to>
                                        </p:set>
                                        <p:anim calcmode="lin" valueType="num">
                                          <p:cBhvr additive="base">
                                            <p:cTn id="27" dur="1400" fill="hold"/>
                                            <p:tgtEl>
                                              <p:spTgt spid="30"/>
                                            </p:tgtEl>
                                            <p:attrNameLst>
                                              <p:attrName>ppt_x</p:attrName>
                                            </p:attrNameLst>
                                          </p:cBhvr>
                                          <p:tavLst>
                                            <p:tav tm="0">
                                              <p:val>
                                                <p:strVal val="1+#ppt_w/2"/>
                                              </p:val>
                                            </p:tav>
                                            <p:tav tm="100000">
                                              <p:val>
                                                <p:strVal val="#ppt_x"/>
                                              </p:val>
                                            </p:tav>
                                          </p:tavLst>
                                        </p:anim>
                                        <p:anim calcmode="lin" valueType="num">
                                          <p:cBhvr additive="base">
                                            <p:cTn id="28" dur="1400" fill="hold"/>
                                            <p:tgtEl>
                                              <p:spTgt spid="30"/>
                                            </p:tgtEl>
                                            <p:attrNameLst>
                                              <p:attrName>ppt_y</p:attrName>
                                            </p:attrNameLst>
                                          </p:cBhvr>
                                          <p:tavLst>
                                            <p:tav tm="0">
                                              <p:val>
                                                <p:strVal val="0-#ppt_h/2"/>
                                              </p:val>
                                            </p:tav>
                                            <p:tav tm="100000">
                                              <p:val>
                                                <p:strVal val="#ppt_y"/>
                                              </p:val>
                                            </p:tav>
                                          </p:tavLst>
                                        </p:anim>
                                      </p:childTnLst>
                                    </p:cTn>
                                  </p:par>
                                  <p:par>
                                    <p:cTn id="29" presetID="2" presetClass="entr" presetSubtype="12" accel="61000" fill="hold" nodeType="withEffect">
                                      <p:stCondLst>
                                        <p:cond delay="0"/>
                                      </p:stCondLst>
                                      <p:childTnLst>
                                        <p:set>
                                          <p:cBhvr>
                                            <p:cTn id="30" dur="1" fill="hold">
                                              <p:stCondLst>
                                                <p:cond delay="0"/>
                                              </p:stCondLst>
                                            </p:cTn>
                                            <p:tgtEl>
                                              <p:spTgt spid="15"/>
                                            </p:tgtEl>
                                            <p:attrNameLst>
                                              <p:attrName>style.visibility</p:attrName>
                                            </p:attrNameLst>
                                          </p:cBhvr>
                                          <p:to>
                                            <p:strVal val="visible"/>
                                          </p:to>
                                        </p:set>
                                        <p:anim calcmode="lin" valueType="num">
                                          <p:cBhvr additive="base">
                                            <p:cTn id="31" dur="1400" fill="hold"/>
                                            <p:tgtEl>
                                              <p:spTgt spid="15"/>
                                            </p:tgtEl>
                                            <p:attrNameLst>
                                              <p:attrName>ppt_x</p:attrName>
                                            </p:attrNameLst>
                                          </p:cBhvr>
                                          <p:tavLst>
                                            <p:tav tm="0">
                                              <p:val>
                                                <p:strVal val="0-#ppt_w/2"/>
                                              </p:val>
                                            </p:tav>
                                            <p:tav tm="100000">
                                              <p:val>
                                                <p:strVal val="#ppt_x"/>
                                              </p:val>
                                            </p:tav>
                                          </p:tavLst>
                                        </p:anim>
                                        <p:anim calcmode="lin" valueType="num">
                                          <p:cBhvr additive="base">
                                            <p:cTn id="32" dur="1400" fill="hold"/>
                                            <p:tgtEl>
                                              <p:spTgt spid="15"/>
                                            </p:tgtEl>
                                            <p:attrNameLst>
                                              <p:attrName>ppt_y</p:attrName>
                                            </p:attrNameLst>
                                          </p:cBhvr>
                                          <p:tavLst>
                                            <p:tav tm="0">
                                              <p:val>
                                                <p:strVal val="1+#ppt_h/2"/>
                                              </p:val>
                                            </p:tav>
                                            <p:tav tm="100000">
                                              <p:val>
                                                <p:strVal val="#ppt_y"/>
                                              </p:val>
                                            </p:tav>
                                          </p:tavLst>
                                        </p:anim>
                                      </p:childTnLst>
                                    </p:cTn>
                                  </p:par>
                                </p:childTnLst>
                              </p:cTn>
                            </p:par>
                            <p:par>
                              <p:cTn id="33" fill="hold">
                                <p:stCondLst>
                                  <p:cond delay="1900"/>
                                </p:stCondLst>
                                <p:childTnLst>
                                  <p:par>
                                    <p:cTn id="34" presetID="31" presetClass="entr" presetSubtype="0" fill="hold" nodeType="afterEffect">
                                      <p:stCondLst>
                                        <p:cond delay="0"/>
                                      </p:stCondLst>
                                      <p:childTnLst>
                                        <p:set>
                                          <p:cBhvr>
                                            <p:cTn id="35" dur="1" fill="hold">
                                              <p:stCondLst>
                                                <p:cond delay="0"/>
                                              </p:stCondLst>
                                            </p:cTn>
                                            <p:tgtEl>
                                              <p:spTgt spid="35"/>
                                            </p:tgtEl>
                                            <p:attrNameLst>
                                              <p:attrName>style.visibility</p:attrName>
                                            </p:attrNameLst>
                                          </p:cBhvr>
                                          <p:to>
                                            <p:strVal val="visible"/>
                                          </p:to>
                                        </p:set>
                                        <p:anim calcmode="lin" valueType="num">
                                          <p:cBhvr>
                                            <p:cTn id="36" dur="500" fill="hold"/>
                                            <p:tgtEl>
                                              <p:spTgt spid="35"/>
                                            </p:tgtEl>
                                            <p:attrNameLst>
                                              <p:attrName>ppt_w</p:attrName>
                                            </p:attrNameLst>
                                          </p:cBhvr>
                                          <p:tavLst>
                                            <p:tav tm="0">
                                              <p:val>
                                                <p:fltVal val="0"/>
                                              </p:val>
                                            </p:tav>
                                            <p:tav tm="100000">
                                              <p:val>
                                                <p:strVal val="#ppt_w"/>
                                              </p:val>
                                            </p:tav>
                                          </p:tavLst>
                                        </p:anim>
                                        <p:anim calcmode="lin" valueType="num">
                                          <p:cBhvr>
                                            <p:cTn id="37" dur="500" fill="hold"/>
                                            <p:tgtEl>
                                              <p:spTgt spid="35"/>
                                            </p:tgtEl>
                                            <p:attrNameLst>
                                              <p:attrName>ppt_h</p:attrName>
                                            </p:attrNameLst>
                                          </p:cBhvr>
                                          <p:tavLst>
                                            <p:tav tm="0">
                                              <p:val>
                                                <p:fltVal val="0"/>
                                              </p:val>
                                            </p:tav>
                                            <p:tav tm="100000">
                                              <p:val>
                                                <p:strVal val="#ppt_h"/>
                                              </p:val>
                                            </p:tav>
                                          </p:tavLst>
                                        </p:anim>
                                        <p:anim calcmode="lin" valueType="num">
                                          <p:cBhvr>
                                            <p:cTn id="38" dur="500" fill="hold"/>
                                            <p:tgtEl>
                                              <p:spTgt spid="35"/>
                                            </p:tgtEl>
                                            <p:attrNameLst>
                                              <p:attrName>style.rotation</p:attrName>
                                            </p:attrNameLst>
                                          </p:cBhvr>
                                          <p:tavLst>
                                            <p:tav tm="0">
                                              <p:val>
                                                <p:fltVal val="90"/>
                                              </p:val>
                                            </p:tav>
                                            <p:tav tm="100000">
                                              <p:val>
                                                <p:fltVal val="0"/>
                                              </p:val>
                                            </p:tav>
                                          </p:tavLst>
                                        </p:anim>
                                        <p:animEffect transition="in" filter="fade">
                                          <p:cBhvr>
                                            <p:cTn id="39" dur="500"/>
                                            <p:tgtEl>
                                              <p:spTgt spid="35"/>
                                            </p:tgtEl>
                                          </p:cBhvr>
                                        </p:animEffect>
                                      </p:childTnLst>
                                    </p:cTn>
                                  </p:par>
                                </p:childTnLst>
                              </p:cTn>
                            </p:par>
                            <p:par>
                              <p:cTn id="40" fill="hold">
                                <p:stCondLst>
                                  <p:cond delay="2400"/>
                                </p:stCondLst>
                                <p:childTnLst>
                                  <p:par>
                                    <p:cTn id="41" presetID="22" presetClass="entr" presetSubtype="8" fill="hold" grpId="0" nodeType="afterEffect">
                                      <p:stCondLst>
                                        <p:cond delay="0"/>
                                      </p:stCondLst>
                                      <p:childTnLst>
                                        <p:set>
                                          <p:cBhvr>
                                            <p:cTn id="42" dur="1" fill="hold">
                                              <p:stCondLst>
                                                <p:cond delay="0"/>
                                              </p:stCondLst>
                                            </p:cTn>
                                            <p:tgtEl>
                                              <p:spTgt spid="39"/>
                                            </p:tgtEl>
                                            <p:attrNameLst>
                                              <p:attrName>style.visibility</p:attrName>
                                            </p:attrNameLst>
                                          </p:cBhvr>
                                          <p:to>
                                            <p:strVal val="visible"/>
                                          </p:to>
                                        </p:set>
                                        <p:animEffect transition="in" filter="wipe(left)">
                                          <p:cBhvr>
                                            <p:cTn id="43" dur="500"/>
                                            <p:tgtEl>
                                              <p:spTgt spid="39"/>
                                            </p:tgtEl>
                                          </p:cBhvr>
                                        </p:animEffect>
                                      </p:childTnLst>
                                    </p:cTn>
                                  </p:par>
                                  <p:par>
                                    <p:cTn id="44" presetID="22" presetClass="entr" presetSubtype="2" fill="hold" grpId="0" nodeType="withEffect">
                                      <p:stCondLst>
                                        <p:cond delay="0"/>
                                      </p:stCondLst>
                                      <p:childTnLst>
                                        <p:set>
                                          <p:cBhvr>
                                            <p:cTn id="45" dur="1" fill="hold">
                                              <p:stCondLst>
                                                <p:cond delay="0"/>
                                              </p:stCondLst>
                                            </p:cTn>
                                            <p:tgtEl>
                                              <p:spTgt spid="40"/>
                                            </p:tgtEl>
                                            <p:attrNameLst>
                                              <p:attrName>style.visibility</p:attrName>
                                            </p:attrNameLst>
                                          </p:cBhvr>
                                          <p:to>
                                            <p:strVal val="visible"/>
                                          </p:to>
                                        </p:set>
                                        <p:animEffect transition="in" filter="wipe(right)">
                                          <p:cBhvr>
                                            <p:cTn id="46" dur="750"/>
                                            <p:tgtEl>
                                              <p:spTgt spid="40"/>
                                            </p:tgtEl>
                                          </p:cBhvr>
                                        </p:animEffect>
                                      </p:childTnLst>
                                    </p:cTn>
                                  </p:par>
                                </p:childTnLst>
                              </p:cTn>
                            </p:par>
                            <p:par>
                              <p:cTn id="47" fill="hold">
                                <p:stCondLst>
                                  <p:cond delay="3150"/>
                                </p:stCondLst>
                                <p:childTnLst>
                                  <p:par>
                                    <p:cTn id="48" presetID="31" presetClass="entr" presetSubtype="0" fill="hold" grpId="0" nodeType="afterEffect">
                                      <p:stCondLst>
                                        <p:cond delay="0"/>
                                      </p:stCondLst>
                                      <p:childTnLst>
                                        <p:set>
                                          <p:cBhvr>
                                            <p:cTn id="49" dur="1" fill="hold">
                                              <p:stCondLst>
                                                <p:cond delay="0"/>
                                              </p:stCondLst>
                                            </p:cTn>
                                            <p:tgtEl>
                                              <p:spTgt spid="43"/>
                                            </p:tgtEl>
                                            <p:attrNameLst>
                                              <p:attrName>style.visibility</p:attrName>
                                            </p:attrNameLst>
                                          </p:cBhvr>
                                          <p:to>
                                            <p:strVal val="visible"/>
                                          </p:to>
                                        </p:set>
                                        <p:anim calcmode="lin" valueType="num">
                                          <p:cBhvr>
                                            <p:cTn id="50" dur="500" fill="hold"/>
                                            <p:tgtEl>
                                              <p:spTgt spid="43"/>
                                            </p:tgtEl>
                                            <p:attrNameLst>
                                              <p:attrName>ppt_w</p:attrName>
                                            </p:attrNameLst>
                                          </p:cBhvr>
                                          <p:tavLst>
                                            <p:tav tm="0">
                                              <p:val>
                                                <p:fltVal val="0"/>
                                              </p:val>
                                            </p:tav>
                                            <p:tav tm="100000">
                                              <p:val>
                                                <p:strVal val="#ppt_w"/>
                                              </p:val>
                                            </p:tav>
                                          </p:tavLst>
                                        </p:anim>
                                        <p:anim calcmode="lin" valueType="num">
                                          <p:cBhvr>
                                            <p:cTn id="51" dur="500" fill="hold"/>
                                            <p:tgtEl>
                                              <p:spTgt spid="43"/>
                                            </p:tgtEl>
                                            <p:attrNameLst>
                                              <p:attrName>ppt_h</p:attrName>
                                            </p:attrNameLst>
                                          </p:cBhvr>
                                          <p:tavLst>
                                            <p:tav tm="0">
                                              <p:val>
                                                <p:fltVal val="0"/>
                                              </p:val>
                                            </p:tav>
                                            <p:tav tm="100000">
                                              <p:val>
                                                <p:strVal val="#ppt_h"/>
                                              </p:val>
                                            </p:tav>
                                          </p:tavLst>
                                        </p:anim>
                                        <p:anim calcmode="lin" valueType="num">
                                          <p:cBhvr>
                                            <p:cTn id="52" dur="500" fill="hold"/>
                                            <p:tgtEl>
                                              <p:spTgt spid="43"/>
                                            </p:tgtEl>
                                            <p:attrNameLst>
                                              <p:attrName>style.rotation</p:attrName>
                                            </p:attrNameLst>
                                          </p:cBhvr>
                                          <p:tavLst>
                                            <p:tav tm="0">
                                              <p:val>
                                                <p:fltVal val="90"/>
                                              </p:val>
                                            </p:tav>
                                            <p:tav tm="100000">
                                              <p:val>
                                                <p:fltVal val="0"/>
                                              </p:val>
                                            </p:tav>
                                          </p:tavLst>
                                        </p:anim>
                                        <p:animEffect transition="in" filter="fade">
                                          <p:cBhvr>
                                            <p:cTn id="53" dur="500"/>
                                            <p:tgtEl>
                                              <p:spTgt spid="43"/>
                                            </p:tgtEl>
                                          </p:cBhvr>
                                        </p:animEffect>
                                      </p:childTnLst>
                                    </p:cTn>
                                  </p:par>
                                </p:childTnLst>
                              </p:cTn>
                            </p:par>
                            <p:par>
                              <p:cTn id="54" fill="hold">
                                <p:stCondLst>
                                  <p:cond delay="3650"/>
                                </p:stCondLst>
                                <p:childTnLst>
                                  <p:par>
                                    <p:cTn id="55" presetID="22" presetClass="entr" presetSubtype="8" fill="hold" grpId="0" nodeType="afterEffect">
                                      <p:stCondLst>
                                        <p:cond delay="0"/>
                                      </p:stCondLst>
                                      <p:childTnLst>
                                        <p:set>
                                          <p:cBhvr>
                                            <p:cTn id="56" dur="1" fill="hold">
                                              <p:stCondLst>
                                                <p:cond delay="0"/>
                                              </p:stCondLst>
                                            </p:cTn>
                                            <p:tgtEl>
                                              <p:spTgt spid="41"/>
                                            </p:tgtEl>
                                            <p:attrNameLst>
                                              <p:attrName>style.visibility</p:attrName>
                                            </p:attrNameLst>
                                          </p:cBhvr>
                                          <p:to>
                                            <p:strVal val="visible"/>
                                          </p:to>
                                        </p:set>
                                        <p:animEffect transition="in" filter="wipe(left)">
                                          <p:cBhvr>
                                            <p:cTn id="57" dur="500"/>
                                            <p:tgtEl>
                                              <p:spTgt spid="41"/>
                                            </p:tgtEl>
                                          </p:cBhvr>
                                        </p:animEffect>
                                      </p:childTnLst>
                                    </p:cTn>
                                  </p:par>
                                  <p:par>
                                    <p:cTn id="58" presetID="22" presetClass="entr" presetSubtype="2" fill="hold" grpId="0" nodeType="withEffect">
                                      <p:stCondLst>
                                        <p:cond delay="0"/>
                                      </p:stCondLst>
                                      <p:childTnLst>
                                        <p:set>
                                          <p:cBhvr>
                                            <p:cTn id="59" dur="1" fill="hold">
                                              <p:stCondLst>
                                                <p:cond delay="0"/>
                                              </p:stCondLst>
                                            </p:cTn>
                                            <p:tgtEl>
                                              <p:spTgt spid="42"/>
                                            </p:tgtEl>
                                            <p:attrNameLst>
                                              <p:attrName>style.visibility</p:attrName>
                                            </p:attrNameLst>
                                          </p:cBhvr>
                                          <p:to>
                                            <p:strVal val="visible"/>
                                          </p:to>
                                        </p:set>
                                        <p:animEffect transition="in" filter="wipe(right)">
                                          <p:cBhvr>
                                            <p:cTn id="60" dur="750"/>
                                            <p:tgtEl>
                                              <p:spTgt spid="42"/>
                                            </p:tgtEl>
                                          </p:cBhvr>
                                        </p:animEffect>
                                      </p:childTnLst>
                                    </p:cTn>
                                  </p:par>
                                </p:childTnLst>
                              </p:cTn>
                            </p:par>
                            <p:par>
                              <p:cTn id="61" fill="hold">
                                <p:stCondLst>
                                  <p:cond delay="4400"/>
                                </p:stCondLst>
                                <p:childTnLst>
                                  <p:par>
                                    <p:cTn id="62" presetID="31" presetClass="entr" presetSubtype="0" fill="hold" nodeType="afterEffect">
                                      <p:stCondLst>
                                        <p:cond delay="0"/>
                                      </p:stCondLst>
                                      <p:childTnLst>
                                        <p:set>
                                          <p:cBhvr>
                                            <p:cTn id="63" dur="1" fill="hold">
                                              <p:stCondLst>
                                                <p:cond delay="0"/>
                                              </p:stCondLst>
                                            </p:cTn>
                                            <p:tgtEl>
                                              <p:spTgt spid="46"/>
                                            </p:tgtEl>
                                            <p:attrNameLst>
                                              <p:attrName>style.visibility</p:attrName>
                                            </p:attrNameLst>
                                          </p:cBhvr>
                                          <p:to>
                                            <p:strVal val="visible"/>
                                          </p:to>
                                        </p:set>
                                        <p:anim calcmode="lin" valueType="num">
                                          <p:cBhvr>
                                            <p:cTn id="64" dur="500" fill="hold"/>
                                            <p:tgtEl>
                                              <p:spTgt spid="46"/>
                                            </p:tgtEl>
                                            <p:attrNameLst>
                                              <p:attrName>ppt_w</p:attrName>
                                            </p:attrNameLst>
                                          </p:cBhvr>
                                          <p:tavLst>
                                            <p:tav tm="0">
                                              <p:val>
                                                <p:fltVal val="0"/>
                                              </p:val>
                                            </p:tav>
                                            <p:tav tm="100000">
                                              <p:val>
                                                <p:strVal val="#ppt_w"/>
                                              </p:val>
                                            </p:tav>
                                          </p:tavLst>
                                        </p:anim>
                                        <p:anim calcmode="lin" valueType="num">
                                          <p:cBhvr>
                                            <p:cTn id="65" dur="500" fill="hold"/>
                                            <p:tgtEl>
                                              <p:spTgt spid="46"/>
                                            </p:tgtEl>
                                            <p:attrNameLst>
                                              <p:attrName>ppt_h</p:attrName>
                                            </p:attrNameLst>
                                          </p:cBhvr>
                                          <p:tavLst>
                                            <p:tav tm="0">
                                              <p:val>
                                                <p:fltVal val="0"/>
                                              </p:val>
                                            </p:tav>
                                            <p:tav tm="100000">
                                              <p:val>
                                                <p:strVal val="#ppt_h"/>
                                              </p:val>
                                            </p:tav>
                                          </p:tavLst>
                                        </p:anim>
                                        <p:anim calcmode="lin" valueType="num">
                                          <p:cBhvr>
                                            <p:cTn id="66" dur="500" fill="hold"/>
                                            <p:tgtEl>
                                              <p:spTgt spid="46"/>
                                            </p:tgtEl>
                                            <p:attrNameLst>
                                              <p:attrName>style.rotation</p:attrName>
                                            </p:attrNameLst>
                                          </p:cBhvr>
                                          <p:tavLst>
                                            <p:tav tm="0">
                                              <p:val>
                                                <p:fltVal val="90"/>
                                              </p:val>
                                            </p:tav>
                                            <p:tav tm="100000">
                                              <p:val>
                                                <p:fltVal val="0"/>
                                              </p:val>
                                            </p:tav>
                                          </p:tavLst>
                                        </p:anim>
                                        <p:animEffect transition="in" filter="fade">
                                          <p:cBhvr>
                                            <p:cTn id="67" dur="500"/>
                                            <p:tgtEl>
                                              <p:spTgt spid="46"/>
                                            </p:tgtEl>
                                          </p:cBhvr>
                                        </p:animEffect>
                                      </p:childTnLst>
                                    </p:cTn>
                                  </p:par>
                                </p:childTnLst>
                              </p:cTn>
                            </p:par>
                            <p:par>
                              <p:cTn id="68" fill="hold">
                                <p:stCondLst>
                                  <p:cond delay="4900"/>
                                </p:stCondLst>
                                <p:childTnLst>
                                  <p:par>
                                    <p:cTn id="69" presetID="22" presetClass="entr" presetSubtype="8" fill="hold" grpId="0" nodeType="afterEffect">
                                      <p:stCondLst>
                                        <p:cond delay="0"/>
                                      </p:stCondLst>
                                      <p:childTnLst>
                                        <p:set>
                                          <p:cBhvr>
                                            <p:cTn id="70" dur="1" fill="hold">
                                              <p:stCondLst>
                                                <p:cond delay="0"/>
                                              </p:stCondLst>
                                            </p:cTn>
                                            <p:tgtEl>
                                              <p:spTgt spid="44"/>
                                            </p:tgtEl>
                                            <p:attrNameLst>
                                              <p:attrName>style.visibility</p:attrName>
                                            </p:attrNameLst>
                                          </p:cBhvr>
                                          <p:to>
                                            <p:strVal val="visible"/>
                                          </p:to>
                                        </p:set>
                                        <p:animEffect transition="in" filter="wipe(left)">
                                          <p:cBhvr>
                                            <p:cTn id="71" dur="500"/>
                                            <p:tgtEl>
                                              <p:spTgt spid="44"/>
                                            </p:tgtEl>
                                          </p:cBhvr>
                                        </p:animEffect>
                                      </p:childTnLst>
                                    </p:cTn>
                                  </p:par>
                                  <p:par>
                                    <p:cTn id="72" presetID="22" presetClass="entr" presetSubtype="2" fill="hold" grpId="0" nodeType="withEffect">
                                      <p:stCondLst>
                                        <p:cond delay="0"/>
                                      </p:stCondLst>
                                      <p:childTnLst>
                                        <p:set>
                                          <p:cBhvr>
                                            <p:cTn id="73" dur="1" fill="hold">
                                              <p:stCondLst>
                                                <p:cond delay="0"/>
                                              </p:stCondLst>
                                            </p:cTn>
                                            <p:tgtEl>
                                              <p:spTgt spid="45"/>
                                            </p:tgtEl>
                                            <p:attrNameLst>
                                              <p:attrName>style.visibility</p:attrName>
                                            </p:attrNameLst>
                                          </p:cBhvr>
                                          <p:to>
                                            <p:strVal val="visible"/>
                                          </p:to>
                                        </p:set>
                                        <p:animEffect transition="in" filter="wipe(right)">
                                          <p:cBhvr>
                                            <p:cTn id="74" dur="750"/>
                                            <p:tgtEl>
                                              <p:spTgt spid="45"/>
                                            </p:tgtEl>
                                          </p:cBhvr>
                                        </p:animEffect>
                                      </p:childTnLst>
                                    </p:cTn>
                                  </p:par>
                                </p:childTnLst>
                              </p:cTn>
                            </p:par>
                            <p:par>
                              <p:cTn id="75" fill="hold">
                                <p:stCondLst>
                                  <p:cond delay="5650"/>
                                </p:stCondLst>
                                <p:childTnLst>
                                  <p:par>
                                    <p:cTn id="76" presetID="31" presetClass="entr" presetSubtype="0" fill="hold" nodeType="afterEffect">
                                      <p:stCondLst>
                                        <p:cond delay="0"/>
                                      </p:stCondLst>
                                      <p:childTnLst>
                                        <p:set>
                                          <p:cBhvr>
                                            <p:cTn id="77" dur="1" fill="hold">
                                              <p:stCondLst>
                                                <p:cond delay="0"/>
                                              </p:stCondLst>
                                            </p:cTn>
                                            <p:tgtEl>
                                              <p:spTgt spid="51"/>
                                            </p:tgtEl>
                                            <p:attrNameLst>
                                              <p:attrName>style.visibility</p:attrName>
                                            </p:attrNameLst>
                                          </p:cBhvr>
                                          <p:to>
                                            <p:strVal val="visible"/>
                                          </p:to>
                                        </p:set>
                                        <p:anim calcmode="lin" valueType="num">
                                          <p:cBhvr>
                                            <p:cTn id="78" dur="500" fill="hold"/>
                                            <p:tgtEl>
                                              <p:spTgt spid="51"/>
                                            </p:tgtEl>
                                            <p:attrNameLst>
                                              <p:attrName>ppt_w</p:attrName>
                                            </p:attrNameLst>
                                          </p:cBhvr>
                                          <p:tavLst>
                                            <p:tav tm="0">
                                              <p:val>
                                                <p:fltVal val="0"/>
                                              </p:val>
                                            </p:tav>
                                            <p:tav tm="100000">
                                              <p:val>
                                                <p:strVal val="#ppt_w"/>
                                              </p:val>
                                            </p:tav>
                                          </p:tavLst>
                                        </p:anim>
                                        <p:anim calcmode="lin" valueType="num">
                                          <p:cBhvr>
                                            <p:cTn id="79" dur="500" fill="hold"/>
                                            <p:tgtEl>
                                              <p:spTgt spid="51"/>
                                            </p:tgtEl>
                                            <p:attrNameLst>
                                              <p:attrName>ppt_h</p:attrName>
                                            </p:attrNameLst>
                                          </p:cBhvr>
                                          <p:tavLst>
                                            <p:tav tm="0">
                                              <p:val>
                                                <p:fltVal val="0"/>
                                              </p:val>
                                            </p:tav>
                                            <p:tav tm="100000">
                                              <p:val>
                                                <p:strVal val="#ppt_h"/>
                                              </p:val>
                                            </p:tav>
                                          </p:tavLst>
                                        </p:anim>
                                        <p:anim calcmode="lin" valueType="num">
                                          <p:cBhvr>
                                            <p:cTn id="80" dur="500" fill="hold"/>
                                            <p:tgtEl>
                                              <p:spTgt spid="51"/>
                                            </p:tgtEl>
                                            <p:attrNameLst>
                                              <p:attrName>style.rotation</p:attrName>
                                            </p:attrNameLst>
                                          </p:cBhvr>
                                          <p:tavLst>
                                            <p:tav tm="0">
                                              <p:val>
                                                <p:fltVal val="90"/>
                                              </p:val>
                                            </p:tav>
                                            <p:tav tm="100000">
                                              <p:val>
                                                <p:fltVal val="0"/>
                                              </p:val>
                                            </p:tav>
                                          </p:tavLst>
                                        </p:anim>
                                        <p:animEffect transition="in" filter="fade">
                                          <p:cBhvr>
                                            <p:cTn id="81" dur="500"/>
                                            <p:tgtEl>
                                              <p:spTgt spid="51"/>
                                            </p:tgtEl>
                                          </p:cBhvr>
                                        </p:animEffect>
                                      </p:childTnLst>
                                    </p:cTn>
                                  </p:par>
                                </p:childTnLst>
                              </p:cTn>
                            </p:par>
                            <p:par>
                              <p:cTn id="82" fill="hold">
                                <p:stCondLst>
                                  <p:cond delay="6150"/>
                                </p:stCondLst>
                                <p:childTnLst>
                                  <p:par>
                                    <p:cTn id="83" presetID="22" presetClass="entr" presetSubtype="8" fill="hold" grpId="0" nodeType="afterEffect">
                                      <p:stCondLst>
                                        <p:cond delay="0"/>
                                      </p:stCondLst>
                                      <p:childTnLst>
                                        <p:set>
                                          <p:cBhvr>
                                            <p:cTn id="84" dur="1" fill="hold">
                                              <p:stCondLst>
                                                <p:cond delay="0"/>
                                              </p:stCondLst>
                                            </p:cTn>
                                            <p:tgtEl>
                                              <p:spTgt spid="49"/>
                                            </p:tgtEl>
                                            <p:attrNameLst>
                                              <p:attrName>style.visibility</p:attrName>
                                            </p:attrNameLst>
                                          </p:cBhvr>
                                          <p:to>
                                            <p:strVal val="visible"/>
                                          </p:to>
                                        </p:set>
                                        <p:animEffect transition="in" filter="wipe(left)">
                                          <p:cBhvr>
                                            <p:cTn id="85" dur="500"/>
                                            <p:tgtEl>
                                              <p:spTgt spid="49"/>
                                            </p:tgtEl>
                                          </p:cBhvr>
                                        </p:animEffect>
                                      </p:childTnLst>
                                    </p:cTn>
                                  </p:par>
                                  <p:par>
                                    <p:cTn id="86" presetID="22" presetClass="entr" presetSubtype="2" fill="hold" grpId="0" nodeType="withEffect">
                                      <p:stCondLst>
                                        <p:cond delay="0"/>
                                      </p:stCondLst>
                                      <p:childTnLst>
                                        <p:set>
                                          <p:cBhvr>
                                            <p:cTn id="87" dur="1" fill="hold">
                                              <p:stCondLst>
                                                <p:cond delay="0"/>
                                              </p:stCondLst>
                                            </p:cTn>
                                            <p:tgtEl>
                                              <p:spTgt spid="50"/>
                                            </p:tgtEl>
                                            <p:attrNameLst>
                                              <p:attrName>style.visibility</p:attrName>
                                            </p:attrNameLst>
                                          </p:cBhvr>
                                          <p:to>
                                            <p:strVal val="visible"/>
                                          </p:to>
                                        </p:set>
                                        <p:animEffect transition="in" filter="wipe(right)">
                                          <p:cBhvr>
                                            <p:cTn id="88" dur="750"/>
                                            <p:tgtEl>
                                              <p:spTgt spid="50"/>
                                            </p:tgtEl>
                                          </p:cBhvr>
                                        </p:animEffect>
                                      </p:childTnLst>
                                    </p:cTn>
                                  </p:par>
                                </p:childTnLst>
                              </p:cTn>
                            </p:par>
                            <p:par>
                              <p:cTn id="89" fill="hold">
                                <p:stCondLst>
                                  <p:cond delay="6900"/>
                                </p:stCondLst>
                                <p:childTnLst>
                                  <p:par>
                                    <p:cTn id="90" presetID="31" presetClass="entr" presetSubtype="0" fill="hold" nodeType="afterEffect">
                                      <p:stCondLst>
                                        <p:cond delay="0"/>
                                      </p:stCondLst>
                                      <p:childTnLst>
                                        <p:set>
                                          <p:cBhvr>
                                            <p:cTn id="91" dur="1" fill="hold">
                                              <p:stCondLst>
                                                <p:cond delay="0"/>
                                              </p:stCondLst>
                                            </p:cTn>
                                            <p:tgtEl>
                                              <p:spTgt spid="65"/>
                                            </p:tgtEl>
                                            <p:attrNameLst>
                                              <p:attrName>style.visibility</p:attrName>
                                            </p:attrNameLst>
                                          </p:cBhvr>
                                          <p:to>
                                            <p:strVal val="visible"/>
                                          </p:to>
                                        </p:set>
                                        <p:anim calcmode="lin" valueType="num">
                                          <p:cBhvr>
                                            <p:cTn id="92" dur="500" fill="hold"/>
                                            <p:tgtEl>
                                              <p:spTgt spid="65"/>
                                            </p:tgtEl>
                                            <p:attrNameLst>
                                              <p:attrName>ppt_w</p:attrName>
                                            </p:attrNameLst>
                                          </p:cBhvr>
                                          <p:tavLst>
                                            <p:tav tm="0">
                                              <p:val>
                                                <p:fltVal val="0"/>
                                              </p:val>
                                            </p:tav>
                                            <p:tav tm="100000">
                                              <p:val>
                                                <p:strVal val="#ppt_w"/>
                                              </p:val>
                                            </p:tav>
                                          </p:tavLst>
                                        </p:anim>
                                        <p:anim calcmode="lin" valueType="num">
                                          <p:cBhvr>
                                            <p:cTn id="93" dur="500" fill="hold"/>
                                            <p:tgtEl>
                                              <p:spTgt spid="65"/>
                                            </p:tgtEl>
                                            <p:attrNameLst>
                                              <p:attrName>ppt_h</p:attrName>
                                            </p:attrNameLst>
                                          </p:cBhvr>
                                          <p:tavLst>
                                            <p:tav tm="0">
                                              <p:val>
                                                <p:fltVal val="0"/>
                                              </p:val>
                                            </p:tav>
                                            <p:tav tm="100000">
                                              <p:val>
                                                <p:strVal val="#ppt_h"/>
                                              </p:val>
                                            </p:tav>
                                          </p:tavLst>
                                        </p:anim>
                                        <p:anim calcmode="lin" valueType="num">
                                          <p:cBhvr>
                                            <p:cTn id="94" dur="500" fill="hold"/>
                                            <p:tgtEl>
                                              <p:spTgt spid="65"/>
                                            </p:tgtEl>
                                            <p:attrNameLst>
                                              <p:attrName>style.rotation</p:attrName>
                                            </p:attrNameLst>
                                          </p:cBhvr>
                                          <p:tavLst>
                                            <p:tav tm="0">
                                              <p:val>
                                                <p:fltVal val="90"/>
                                              </p:val>
                                            </p:tav>
                                            <p:tav tm="100000">
                                              <p:val>
                                                <p:fltVal val="0"/>
                                              </p:val>
                                            </p:tav>
                                          </p:tavLst>
                                        </p:anim>
                                        <p:animEffect transition="in" filter="fade">
                                          <p:cBhvr>
                                            <p:cTn id="95" dur="500"/>
                                            <p:tgtEl>
                                              <p:spTgt spid="65"/>
                                            </p:tgtEl>
                                          </p:cBhvr>
                                        </p:animEffect>
                                      </p:childTnLst>
                                    </p:cTn>
                                  </p:par>
                                </p:childTnLst>
                              </p:cTn>
                            </p:par>
                            <p:par>
                              <p:cTn id="96" fill="hold">
                                <p:stCondLst>
                                  <p:cond delay="7400"/>
                                </p:stCondLst>
                                <p:childTnLst>
                                  <p:par>
                                    <p:cTn id="97" presetID="22" presetClass="entr" presetSubtype="8" fill="hold" grpId="0" nodeType="afterEffect">
                                      <p:stCondLst>
                                        <p:cond delay="0"/>
                                      </p:stCondLst>
                                      <p:childTnLst>
                                        <p:set>
                                          <p:cBhvr>
                                            <p:cTn id="98" dur="1" fill="hold">
                                              <p:stCondLst>
                                                <p:cond delay="0"/>
                                              </p:stCondLst>
                                            </p:cTn>
                                            <p:tgtEl>
                                              <p:spTgt spid="63"/>
                                            </p:tgtEl>
                                            <p:attrNameLst>
                                              <p:attrName>style.visibility</p:attrName>
                                            </p:attrNameLst>
                                          </p:cBhvr>
                                          <p:to>
                                            <p:strVal val="visible"/>
                                          </p:to>
                                        </p:set>
                                        <p:animEffect transition="in" filter="wipe(left)">
                                          <p:cBhvr>
                                            <p:cTn id="99" dur="500"/>
                                            <p:tgtEl>
                                              <p:spTgt spid="63"/>
                                            </p:tgtEl>
                                          </p:cBhvr>
                                        </p:animEffect>
                                      </p:childTnLst>
                                    </p:cTn>
                                  </p:par>
                                  <p:par>
                                    <p:cTn id="100" presetID="22" presetClass="entr" presetSubtype="2" fill="hold" grpId="0" nodeType="withEffect">
                                      <p:stCondLst>
                                        <p:cond delay="0"/>
                                      </p:stCondLst>
                                      <p:childTnLst>
                                        <p:set>
                                          <p:cBhvr>
                                            <p:cTn id="101" dur="1" fill="hold">
                                              <p:stCondLst>
                                                <p:cond delay="0"/>
                                              </p:stCondLst>
                                            </p:cTn>
                                            <p:tgtEl>
                                              <p:spTgt spid="64"/>
                                            </p:tgtEl>
                                            <p:attrNameLst>
                                              <p:attrName>style.visibility</p:attrName>
                                            </p:attrNameLst>
                                          </p:cBhvr>
                                          <p:to>
                                            <p:strVal val="visible"/>
                                          </p:to>
                                        </p:set>
                                        <p:animEffect transition="in" filter="wipe(right)">
                                          <p:cBhvr>
                                            <p:cTn id="102" dur="750"/>
                                            <p:tgtEl>
                                              <p:spTgt spid="64"/>
                                            </p:tgtEl>
                                          </p:cBhvr>
                                        </p:animEffect>
                                      </p:childTnLst>
                                    </p:cTn>
                                  </p:par>
                                </p:childTnLst>
                              </p:cTn>
                            </p:par>
                            <p:par>
                              <p:cTn id="103" fill="hold">
                                <p:stCondLst>
                                  <p:cond delay="8150"/>
                                </p:stCondLst>
                                <p:childTnLst>
                                  <p:par>
                                    <p:cTn id="104" presetID="31" presetClass="entr" presetSubtype="0" fill="hold" nodeType="afterEffect">
                                      <p:stCondLst>
                                        <p:cond delay="0"/>
                                      </p:stCondLst>
                                      <p:childTnLst>
                                        <p:set>
                                          <p:cBhvr>
                                            <p:cTn id="105" dur="1" fill="hold">
                                              <p:stCondLst>
                                                <p:cond delay="0"/>
                                              </p:stCondLst>
                                            </p:cTn>
                                            <p:tgtEl>
                                              <p:spTgt spid="79"/>
                                            </p:tgtEl>
                                            <p:attrNameLst>
                                              <p:attrName>style.visibility</p:attrName>
                                            </p:attrNameLst>
                                          </p:cBhvr>
                                          <p:to>
                                            <p:strVal val="visible"/>
                                          </p:to>
                                        </p:set>
                                        <p:anim calcmode="lin" valueType="num">
                                          <p:cBhvr>
                                            <p:cTn id="106" dur="500" fill="hold"/>
                                            <p:tgtEl>
                                              <p:spTgt spid="79"/>
                                            </p:tgtEl>
                                            <p:attrNameLst>
                                              <p:attrName>ppt_w</p:attrName>
                                            </p:attrNameLst>
                                          </p:cBhvr>
                                          <p:tavLst>
                                            <p:tav tm="0">
                                              <p:val>
                                                <p:fltVal val="0"/>
                                              </p:val>
                                            </p:tav>
                                            <p:tav tm="100000">
                                              <p:val>
                                                <p:strVal val="#ppt_w"/>
                                              </p:val>
                                            </p:tav>
                                          </p:tavLst>
                                        </p:anim>
                                        <p:anim calcmode="lin" valueType="num">
                                          <p:cBhvr>
                                            <p:cTn id="107" dur="500" fill="hold"/>
                                            <p:tgtEl>
                                              <p:spTgt spid="79"/>
                                            </p:tgtEl>
                                            <p:attrNameLst>
                                              <p:attrName>ppt_h</p:attrName>
                                            </p:attrNameLst>
                                          </p:cBhvr>
                                          <p:tavLst>
                                            <p:tav tm="0">
                                              <p:val>
                                                <p:fltVal val="0"/>
                                              </p:val>
                                            </p:tav>
                                            <p:tav tm="100000">
                                              <p:val>
                                                <p:strVal val="#ppt_h"/>
                                              </p:val>
                                            </p:tav>
                                          </p:tavLst>
                                        </p:anim>
                                        <p:anim calcmode="lin" valueType="num">
                                          <p:cBhvr>
                                            <p:cTn id="108" dur="500" fill="hold"/>
                                            <p:tgtEl>
                                              <p:spTgt spid="79"/>
                                            </p:tgtEl>
                                            <p:attrNameLst>
                                              <p:attrName>style.rotation</p:attrName>
                                            </p:attrNameLst>
                                          </p:cBhvr>
                                          <p:tavLst>
                                            <p:tav tm="0">
                                              <p:val>
                                                <p:fltVal val="90"/>
                                              </p:val>
                                            </p:tav>
                                            <p:tav tm="100000">
                                              <p:val>
                                                <p:fltVal val="0"/>
                                              </p:val>
                                            </p:tav>
                                          </p:tavLst>
                                        </p:anim>
                                        <p:animEffect transition="in" filter="fade">
                                          <p:cBhvr>
                                            <p:cTn id="109" dur="500"/>
                                            <p:tgtEl>
                                              <p:spTgt spid="79"/>
                                            </p:tgtEl>
                                          </p:cBhvr>
                                        </p:animEffect>
                                      </p:childTnLst>
                                    </p:cTn>
                                  </p:par>
                                </p:childTnLst>
                              </p:cTn>
                            </p:par>
                            <p:par>
                              <p:cTn id="110" fill="hold">
                                <p:stCondLst>
                                  <p:cond delay="8650"/>
                                </p:stCondLst>
                                <p:childTnLst>
                                  <p:par>
                                    <p:cTn id="111" presetID="22" presetClass="entr" presetSubtype="8" fill="hold" grpId="0" nodeType="afterEffect">
                                      <p:stCondLst>
                                        <p:cond delay="0"/>
                                      </p:stCondLst>
                                      <p:childTnLst>
                                        <p:set>
                                          <p:cBhvr>
                                            <p:cTn id="112" dur="1" fill="hold">
                                              <p:stCondLst>
                                                <p:cond delay="0"/>
                                              </p:stCondLst>
                                            </p:cTn>
                                            <p:tgtEl>
                                              <p:spTgt spid="77"/>
                                            </p:tgtEl>
                                            <p:attrNameLst>
                                              <p:attrName>style.visibility</p:attrName>
                                            </p:attrNameLst>
                                          </p:cBhvr>
                                          <p:to>
                                            <p:strVal val="visible"/>
                                          </p:to>
                                        </p:set>
                                        <p:animEffect transition="in" filter="wipe(left)">
                                          <p:cBhvr>
                                            <p:cTn id="113" dur="500"/>
                                            <p:tgtEl>
                                              <p:spTgt spid="77"/>
                                            </p:tgtEl>
                                          </p:cBhvr>
                                        </p:animEffect>
                                      </p:childTnLst>
                                    </p:cTn>
                                  </p:par>
                                  <p:par>
                                    <p:cTn id="114" presetID="22" presetClass="entr" presetSubtype="2" fill="hold" grpId="0" nodeType="withEffect">
                                      <p:stCondLst>
                                        <p:cond delay="0"/>
                                      </p:stCondLst>
                                      <p:childTnLst>
                                        <p:set>
                                          <p:cBhvr>
                                            <p:cTn id="115" dur="1" fill="hold">
                                              <p:stCondLst>
                                                <p:cond delay="0"/>
                                              </p:stCondLst>
                                            </p:cTn>
                                            <p:tgtEl>
                                              <p:spTgt spid="78"/>
                                            </p:tgtEl>
                                            <p:attrNameLst>
                                              <p:attrName>style.visibility</p:attrName>
                                            </p:attrNameLst>
                                          </p:cBhvr>
                                          <p:to>
                                            <p:strVal val="visible"/>
                                          </p:to>
                                        </p:set>
                                        <p:animEffect transition="in" filter="wipe(right)">
                                          <p:cBhvr>
                                            <p:cTn id="116" dur="750"/>
                                            <p:tgtEl>
                                              <p:spTgt spid="7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9" grpId="0"/>
          <p:bldP spid="40" grpId="0"/>
          <p:bldP spid="41" grpId="0"/>
          <p:bldP spid="42" grpId="0"/>
          <p:bldP spid="43" grpId="0" animBg="1"/>
          <p:bldP spid="44" grpId="0"/>
          <p:bldP spid="45" grpId="0"/>
          <p:bldP spid="49" grpId="0"/>
          <p:bldP spid="50" grpId="0"/>
          <p:bldP spid="63" grpId="0"/>
          <p:bldP spid="64" grpId="0"/>
          <p:bldP spid="77" grpId="0"/>
          <p:bldP spid="78" grpId="0"/>
        </p:bldLst>
      </p:timing>
    </mc:Fallback>
  </mc:AlternateContent>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圆角矩形 3"/>
          <p:cNvSpPr/>
          <p:nvPr/>
        </p:nvSpPr>
        <p:spPr>
          <a:xfrm rot="5400000">
            <a:off x="2570636" y="2354369"/>
            <a:ext cx="2093533" cy="1161081"/>
          </a:xfrm>
          <a:prstGeom prst="roundRect">
            <a:avLst>
              <a:gd name="adj" fmla="val 50000"/>
            </a:avLst>
          </a:prstGeom>
          <a:solidFill>
            <a:schemeClr val="accent2"/>
          </a:solidFill>
          <a:ln>
            <a:noFill/>
          </a:ln>
          <a:effectLst>
            <a:outerShdw blurRad="444500" dist="2540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nvGrpSpPr>
          <p:cNvPr id="5" name="组合 4"/>
          <p:cNvGrpSpPr/>
          <p:nvPr/>
        </p:nvGrpSpPr>
        <p:grpSpPr>
          <a:xfrm>
            <a:off x="3184393" y="3026382"/>
            <a:ext cx="886646" cy="886646"/>
            <a:chOff x="304800" y="673100"/>
            <a:chExt cx="4000500" cy="4000500"/>
          </a:xfrm>
          <a:effectLst>
            <a:outerShdw blurRad="444500" dist="254000" dir="8100000" algn="tr" rotWithShape="0">
              <a:prstClr val="black">
                <a:alpha val="50000"/>
              </a:prstClr>
            </a:outerShdw>
          </a:effectLst>
        </p:grpSpPr>
        <p:sp>
          <p:nvSpPr>
            <p:cNvPr id="6" name="同心圆 5"/>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7" name="椭圆 6"/>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8" name="组合 7"/>
          <p:cNvGrpSpPr/>
          <p:nvPr/>
        </p:nvGrpSpPr>
        <p:grpSpPr>
          <a:xfrm>
            <a:off x="1558466" y="1315547"/>
            <a:ext cx="1161081" cy="2666129"/>
            <a:chOff x="4013612" y="985436"/>
            <a:chExt cx="1443428" cy="3314468"/>
          </a:xfrm>
        </p:grpSpPr>
        <p:sp>
          <p:nvSpPr>
            <p:cNvPr id="9" name="圆角矩形 8"/>
            <p:cNvSpPr/>
            <p:nvPr/>
          </p:nvSpPr>
          <p:spPr>
            <a:xfrm rot="5400000">
              <a:off x="3078092" y="1920956"/>
              <a:ext cx="3314468" cy="1443428"/>
            </a:xfrm>
            <a:prstGeom prst="roundRect">
              <a:avLst>
                <a:gd name="adj" fmla="val 50000"/>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a:effectLst>
              <a:outerShdw blurRad="444500" dist="2540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10" name="圆角矩形 9"/>
            <p:cNvSpPr/>
            <p:nvPr/>
          </p:nvSpPr>
          <p:spPr>
            <a:xfrm rot="5400000">
              <a:off x="3109761" y="1976006"/>
              <a:ext cx="3251129" cy="1352701"/>
            </a:xfrm>
            <a:prstGeom prst="roundRect">
              <a:avLst>
                <a:gd name="adj" fmla="val 50000"/>
              </a:avLst>
            </a:prstGeom>
            <a:gradFill>
              <a:gsLst>
                <a:gs pos="42000">
                  <a:srgbClr val="F0F0F0"/>
                </a:gs>
                <a:gs pos="0">
                  <a:schemeClr val="bg1"/>
                </a:gs>
                <a:gs pos="100000">
                  <a:schemeClr val="bg1">
                    <a:lumMod val="8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11" name="椭圆 10"/>
          <p:cNvSpPr/>
          <p:nvPr/>
        </p:nvSpPr>
        <p:spPr>
          <a:xfrm>
            <a:off x="1696948" y="3019715"/>
            <a:ext cx="899981" cy="899981"/>
          </a:xfrm>
          <a:prstGeom prst="ellipse">
            <a:avLst/>
          </a:prstGeom>
          <a:solidFill>
            <a:schemeClr val="accent1"/>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12" name="圆角矩形 11"/>
          <p:cNvSpPr/>
          <p:nvPr/>
        </p:nvSpPr>
        <p:spPr>
          <a:xfrm rot="5400000">
            <a:off x="5286529" y="2113470"/>
            <a:ext cx="2575331" cy="1161081"/>
          </a:xfrm>
          <a:prstGeom prst="roundRect">
            <a:avLst>
              <a:gd name="adj" fmla="val 50000"/>
            </a:avLst>
          </a:prstGeom>
          <a:solidFill>
            <a:schemeClr val="accent4"/>
          </a:solidFill>
          <a:ln>
            <a:noFill/>
          </a:ln>
          <a:effectLst>
            <a:outerShdw blurRad="444500" dist="2540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nvGrpSpPr>
          <p:cNvPr id="13" name="组合 12"/>
          <p:cNvGrpSpPr/>
          <p:nvPr/>
        </p:nvGrpSpPr>
        <p:grpSpPr>
          <a:xfrm>
            <a:off x="6145946" y="3026382"/>
            <a:ext cx="886646" cy="886646"/>
            <a:chOff x="304800" y="673100"/>
            <a:chExt cx="4000500" cy="4000500"/>
          </a:xfrm>
          <a:effectLst>
            <a:outerShdw blurRad="444500" dist="254000" dir="8100000" algn="tr" rotWithShape="0">
              <a:prstClr val="black">
                <a:alpha val="50000"/>
              </a:prstClr>
            </a:outerShdw>
          </a:effectLst>
        </p:grpSpPr>
        <p:sp>
          <p:nvSpPr>
            <p:cNvPr id="14" name="同心圆 13"/>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15" name="椭圆 14"/>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16" name="组合 15"/>
          <p:cNvGrpSpPr/>
          <p:nvPr/>
        </p:nvGrpSpPr>
        <p:grpSpPr>
          <a:xfrm>
            <a:off x="4515258" y="1315547"/>
            <a:ext cx="1161081" cy="2666129"/>
            <a:chOff x="4013612" y="985436"/>
            <a:chExt cx="1443428" cy="3314468"/>
          </a:xfrm>
        </p:grpSpPr>
        <p:sp>
          <p:nvSpPr>
            <p:cNvPr id="17" name="圆角矩形 16"/>
            <p:cNvSpPr/>
            <p:nvPr/>
          </p:nvSpPr>
          <p:spPr>
            <a:xfrm rot="5400000">
              <a:off x="3078092" y="1920956"/>
              <a:ext cx="3314468" cy="1443428"/>
            </a:xfrm>
            <a:prstGeom prst="roundRect">
              <a:avLst>
                <a:gd name="adj" fmla="val 50000"/>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a:effectLst>
              <a:outerShdw blurRad="444500" dist="2540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18" name="圆角矩形 17"/>
            <p:cNvSpPr/>
            <p:nvPr/>
          </p:nvSpPr>
          <p:spPr>
            <a:xfrm rot="5400000">
              <a:off x="3109761" y="1976006"/>
              <a:ext cx="3251129" cy="1352701"/>
            </a:xfrm>
            <a:prstGeom prst="roundRect">
              <a:avLst>
                <a:gd name="adj" fmla="val 50000"/>
              </a:avLst>
            </a:prstGeom>
            <a:gradFill>
              <a:gsLst>
                <a:gs pos="42000">
                  <a:srgbClr val="F0F0F0"/>
                </a:gs>
                <a:gs pos="0">
                  <a:schemeClr val="bg1"/>
                </a:gs>
                <a:gs pos="100000">
                  <a:schemeClr val="bg1">
                    <a:lumMod val="8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19" name="椭圆 18"/>
          <p:cNvSpPr/>
          <p:nvPr/>
        </p:nvSpPr>
        <p:spPr>
          <a:xfrm>
            <a:off x="4658502" y="3019715"/>
            <a:ext cx="899981" cy="899981"/>
          </a:xfrm>
          <a:prstGeom prst="ellipse">
            <a:avLst/>
          </a:prstGeom>
          <a:solidFill>
            <a:schemeClr val="accent3"/>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20" name="TextBox 123"/>
          <p:cNvSpPr txBox="1"/>
          <p:nvPr/>
        </p:nvSpPr>
        <p:spPr>
          <a:xfrm>
            <a:off x="4703573" y="1724912"/>
            <a:ext cx="659155" cy="369332"/>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1800" b="0" i="0" u="none" strike="noStrike" kern="1200" cap="none" spc="0" normalizeH="0" baseline="0" noProof="0" dirty="0" smtClean="0">
                <a:ln>
                  <a:noFill/>
                </a:ln>
                <a:solidFill>
                  <a:prstClr val="black"/>
                </a:solidFill>
                <a:effectLst/>
                <a:uLnTx/>
                <a:uFillTx/>
                <a:latin typeface="微软雅黑"/>
                <a:ea typeface="微软雅黑"/>
                <a:cs typeface="+mn-cs"/>
              </a:rPr>
              <a:t>25%</a:t>
            </a:r>
            <a:endParaRPr kumimoji="0" lang="zh-CN" alt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21" name="TextBox 124"/>
          <p:cNvSpPr txBox="1"/>
          <p:nvPr/>
        </p:nvSpPr>
        <p:spPr>
          <a:xfrm>
            <a:off x="1712519" y="1724912"/>
            <a:ext cx="659155" cy="369332"/>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1800" b="0" i="0" u="none" strike="noStrike" kern="1200" cap="none" spc="0" normalizeH="0" baseline="0" noProof="0" dirty="0" smtClean="0">
                <a:ln>
                  <a:noFill/>
                </a:ln>
                <a:solidFill>
                  <a:prstClr val="black"/>
                </a:solidFill>
                <a:effectLst/>
                <a:uLnTx/>
                <a:uFillTx/>
                <a:latin typeface="微软雅黑"/>
                <a:ea typeface="微软雅黑"/>
                <a:cs typeface="+mn-cs"/>
              </a:rPr>
              <a:t>25%</a:t>
            </a:r>
            <a:endParaRPr kumimoji="0" lang="zh-CN" alt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22" name="TextBox 127"/>
          <p:cNvSpPr txBox="1"/>
          <p:nvPr/>
        </p:nvSpPr>
        <p:spPr>
          <a:xfrm>
            <a:off x="3184393" y="2234560"/>
            <a:ext cx="659155" cy="369332"/>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1800" b="0" i="0" u="none" strike="noStrike" kern="1200" cap="none" spc="0" normalizeH="0" baseline="0" noProof="0" dirty="0" smtClean="0">
                <a:ln>
                  <a:noFill/>
                </a:ln>
                <a:solidFill>
                  <a:prstClr val="white"/>
                </a:solidFill>
                <a:effectLst/>
                <a:uLnTx/>
                <a:uFillTx/>
                <a:latin typeface="微软雅黑"/>
                <a:ea typeface="微软雅黑"/>
                <a:cs typeface="+mn-cs"/>
              </a:rPr>
              <a:t>15%</a:t>
            </a: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23" name="TextBox 128"/>
          <p:cNvSpPr txBox="1"/>
          <p:nvPr/>
        </p:nvSpPr>
        <p:spPr>
          <a:xfrm>
            <a:off x="6165297" y="1724912"/>
            <a:ext cx="659155" cy="369332"/>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1800" b="0" i="0" u="none" strike="noStrike" kern="1200" cap="none" spc="0" normalizeH="0" baseline="0" noProof="0" dirty="0" smtClean="0">
                <a:ln>
                  <a:noFill/>
                </a:ln>
                <a:solidFill>
                  <a:prstClr val="white"/>
                </a:solidFill>
                <a:effectLst/>
                <a:uLnTx/>
                <a:uFillTx/>
                <a:latin typeface="微软雅黑"/>
                <a:ea typeface="微软雅黑"/>
                <a:cs typeface="+mn-cs"/>
              </a:rPr>
              <a:t>25%</a:t>
            </a: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Tree>
    <p:extLst>
      <p:ext uri="{BB962C8B-B14F-4D97-AF65-F5344CB8AC3E}">
        <p14:creationId xmlns:p14="http://schemas.microsoft.com/office/powerpoint/2010/main" val="302157946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grpId="0" nodeType="afterEffect" p14:presetBounceEnd="44000">
                                      <p:stCondLst>
                                        <p:cond delay="0"/>
                                      </p:stCondLst>
                                      <p:childTnLst>
                                        <p:set>
                                          <p:cBhvr>
                                            <p:cTn id="6" dur="1" fill="hold">
                                              <p:stCondLst>
                                                <p:cond delay="0"/>
                                              </p:stCondLst>
                                            </p:cTn>
                                            <p:tgtEl>
                                              <p:spTgt spid="11"/>
                                            </p:tgtEl>
                                            <p:attrNameLst>
                                              <p:attrName>style.visibility</p:attrName>
                                            </p:attrNameLst>
                                          </p:cBhvr>
                                          <p:to>
                                            <p:strVal val="visible"/>
                                          </p:to>
                                        </p:set>
                                        <p:anim calcmode="lin" valueType="num" p14:bounceEnd="44000">
                                          <p:cBhvr additive="base">
                                            <p:cTn id="7" dur="300" fill="hold"/>
                                            <p:tgtEl>
                                              <p:spTgt spid="11"/>
                                            </p:tgtEl>
                                            <p:attrNameLst>
                                              <p:attrName>ppt_x</p:attrName>
                                            </p:attrNameLst>
                                          </p:cBhvr>
                                          <p:tavLst>
                                            <p:tav tm="0">
                                              <p:val>
                                                <p:strVal val="#ppt_x"/>
                                              </p:val>
                                            </p:tav>
                                            <p:tav tm="100000">
                                              <p:val>
                                                <p:strVal val="#ppt_x"/>
                                              </p:val>
                                            </p:tav>
                                          </p:tavLst>
                                        </p:anim>
                                        <p:anim calcmode="lin" valueType="num" p14:bounceEnd="44000">
                                          <p:cBhvr additive="base">
                                            <p:cTn id="8" dur="300" fill="hold"/>
                                            <p:tgtEl>
                                              <p:spTgt spid="11"/>
                                            </p:tgtEl>
                                            <p:attrNameLst>
                                              <p:attrName>ppt_y</p:attrName>
                                            </p:attrNameLst>
                                          </p:cBhvr>
                                          <p:tavLst>
                                            <p:tav tm="0">
                                              <p:val>
                                                <p:strVal val="1+#ppt_h/2"/>
                                              </p:val>
                                            </p:tav>
                                            <p:tav tm="100000">
                                              <p:val>
                                                <p:strVal val="#ppt_y"/>
                                              </p:val>
                                            </p:tav>
                                          </p:tavLst>
                                        </p:anim>
                                      </p:childTnLst>
                                    </p:cTn>
                                  </p:par>
                                  <p:par>
                                    <p:cTn id="9" presetID="2" presetClass="entr" presetSubtype="4" fill="hold" nodeType="withEffect" p14:presetBounceEnd="44000">
                                      <p:stCondLst>
                                        <p:cond delay="200"/>
                                      </p:stCondLst>
                                      <p:childTnLst>
                                        <p:set>
                                          <p:cBhvr>
                                            <p:cTn id="10" dur="1" fill="hold">
                                              <p:stCondLst>
                                                <p:cond delay="0"/>
                                              </p:stCondLst>
                                            </p:cTn>
                                            <p:tgtEl>
                                              <p:spTgt spid="5"/>
                                            </p:tgtEl>
                                            <p:attrNameLst>
                                              <p:attrName>style.visibility</p:attrName>
                                            </p:attrNameLst>
                                          </p:cBhvr>
                                          <p:to>
                                            <p:strVal val="visible"/>
                                          </p:to>
                                        </p:set>
                                        <p:anim calcmode="lin" valueType="num" p14:bounceEnd="44000">
                                          <p:cBhvr additive="base">
                                            <p:cTn id="11" dur="300" fill="hold"/>
                                            <p:tgtEl>
                                              <p:spTgt spid="5"/>
                                            </p:tgtEl>
                                            <p:attrNameLst>
                                              <p:attrName>ppt_x</p:attrName>
                                            </p:attrNameLst>
                                          </p:cBhvr>
                                          <p:tavLst>
                                            <p:tav tm="0">
                                              <p:val>
                                                <p:strVal val="#ppt_x"/>
                                              </p:val>
                                            </p:tav>
                                            <p:tav tm="100000">
                                              <p:val>
                                                <p:strVal val="#ppt_x"/>
                                              </p:val>
                                            </p:tav>
                                          </p:tavLst>
                                        </p:anim>
                                        <p:anim calcmode="lin" valueType="num" p14:bounceEnd="44000">
                                          <p:cBhvr additive="base">
                                            <p:cTn id="12" dur="300" fill="hold"/>
                                            <p:tgtEl>
                                              <p:spTgt spid="5"/>
                                            </p:tgtEl>
                                            <p:attrNameLst>
                                              <p:attrName>ppt_y</p:attrName>
                                            </p:attrNameLst>
                                          </p:cBhvr>
                                          <p:tavLst>
                                            <p:tav tm="0">
                                              <p:val>
                                                <p:strVal val="1+#ppt_h/2"/>
                                              </p:val>
                                            </p:tav>
                                            <p:tav tm="100000">
                                              <p:val>
                                                <p:strVal val="#ppt_y"/>
                                              </p:val>
                                            </p:tav>
                                          </p:tavLst>
                                        </p:anim>
                                      </p:childTnLst>
                                    </p:cTn>
                                  </p:par>
                                  <p:par>
                                    <p:cTn id="13" presetID="2" presetClass="entr" presetSubtype="4" fill="hold" grpId="0" nodeType="withEffect" p14:presetBounceEnd="44000">
                                      <p:stCondLst>
                                        <p:cond delay="400"/>
                                      </p:stCondLst>
                                      <p:childTnLst>
                                        <p:set>
                                          <p:cBhvr>
                                            <p:cTn id="14" dur="1" fill="hold">
                                              <p:stCondLst>
                                                <p:cond delay="0"/>
                                              </p:stCondLst>
                                            </p:cTn>
                                            <p:tgtEl>
                                              <p:spTgt spid="19"/>
                                            </p:tgtEl>
                                            <p:attrNameLst>
                                              <p:attrName>style.visibility</p:attrName>
                                            </p:attrNameLst>
                                          </p:cBhvr>
                                          <p:to>
                                            <p:strVal val="visible"/>
                                          </p:to>
                                        </p:set>
                                        <p:anim calcmode="lin" valueType="num" p14:bounceEnd="44000">
                                          <p:cBhvr additive="base">
                                            <p:cTn id="15" dur="300" fill="hold"/>
                                            <p:tgtEl>
                                              <p:spTgt spid="19"/>
                                            </p:tgtEl>
                                            <p:attrNameLst>
                                              <p:attrName>ppt_x</p:attrName>
                                            </p:attrNameLst>
                                          </p:cBhvr>
                                          <p:tavLst>
                                            <p:tav tm="0">
                                              <p:val>
                                                <p:strVal val="#ppt_x"/>
                                              </p:val>
                                            </p:tav>
                                            <p:tav tm="100000">
                                              <p:val>
                                                <p:strVal val="#ppt_x"/>
                                              </p:val>
                                            </p:tav>
                                          </p:tavLst>
                                        </p:anim>
                                        <p:anim calcmode="lin" valueType="num" p14:bounceEnd="44000">
                                          <p:cBhvr additive="base">
                                            <p:cTn id="16" dur="300" fill="hold"/>
                                            <p:tgtEl>
                                              <p:spTgt spid="19"/>
                                            </p:tgtEl>
                                            <p:attrNameLst>
                                              <p:attrName>ppt_y</p:attrName>
                                            </p:attrNameLst>
                                          </p:cBhvr>
                                          <p:tavLst>
                                            <p:tav tm="0">
                                              <p:val>
                                                <p:strVal val="1+#ppt_h/2"/>
                                              </p:val>
                                            </p:tav>
                                            <p:tav tm="100000">
                                              <p:val>
                                                <p:strVal val="#ppt_y"/>
                                              </p:val>
                                            </p:tav>
                                          </p:tavLst>
                                        </p:anim>
                                      </p:childTnLst>
                                    </p:cTn>
                                  </p:par>
                                  <p:par>
                                    <p:cTn id="17" presetID="2" presetClass="entr" presetSubtype="4" fill="hold" nodeType="withEffect" p14:presetBounceEnd="44000">
                                      <p:stCondLst>
                                        <p:cond delay="600"/>
                                      </p:stCondLst>
                                      <p:childTnLst>
                                        <p:set>
                                          <p:cBhvr>
                                            <p:cTn id="18" dur="1" fill="hold">
                                              <p:stCondLst>
                                                <p:cond delay="0"/>
                                              </p:stCondLst>
                                            </p:cTn>
                                            <p:tgtEl>
                                              <p:spTgt spid="13"/>
                                            </p:tgtEl>
                                            <p:attrNameLst>
                                              <p:attrName>style.visibility</p:attrName>
                                            </p:attrNameLst>
                                          </p:cBhvr>
                                          <p:to>
                                            <p:strVal val="visible"/>
                                          </p:to>
                                        </p:set>
                                        <p:anim calcmode="lin" valueType="num" p14:bounceEnd="44000">
                                          <p:cBhvr additive="base">
                                            <p:cTn id="19" dur="300" fill="hold"/>
                                            <p:tgtEl>
                                              <p:spTgt spid="13"/>
                                            </p:tgtEl>
                                            <p:attrNameLst>
                                              <p:attrName>ppt_x</p:attrName>
                                            </p:attrNameLst>
                                          </p:cBhvr>
                                          <p:tavLst>
                                            <p:tav tm="0">
                                              <p:val>
                                                <p:strVal val="#ppt_x"/>
                                              </p:val>
                                            </p:tav>
                                            <p:tav tm="100000">
                                              <p:val>
                                                <p:strVal val="#ppt_x"/>
                                              </p:val>
                                            </p:tav>
                                          </p:tavLst>
                                        </p:anim>
                                        <p:anim calcmode="lin" valueType="num" p14:bounceEnd="44000">
                                          <p:cBhvr additive="base">
                                            <p:cTn id="20" dur="300" fill="hold"/>
                                            <p:tgtEl>
                                              <p:spTgt spid="13"/>
                                            </p:tgtEl>
                                            <p:attrNameLst>
                                              <p:attrName>ppt_y</p:attrName>
                                            </p:attrNameLst>
                                          </p:cBhvr>
                                          <p:tavLst>
                                            <p:tav tm="0">
                                              <p:val>
                                                <p:strVal val="1+#ppt_h/2"/>
                                              </p:val>
                                            </p:tav>
                                            <p:tav tm="100000">
                                              <p:val>
                                                <p:strVal val="#ppt_y"/>
                                              </p:val>
                                            </p:tav>
                                          </p:tavLst>
                                        </p:anim>
                                      </p:childTnLst>
                                    </p:cTn>
                                  </p:par>
                                  <p:par>
                                    <p:cTn id="21" presetID="22" presetClass="entr" presetSubtype="4" fill="hold" nodeType="withEffect">
                                      <p:stCondLst>
                                        <p:cond delay="300"/>
                                      </p:stCondLst>
                                      <p:childTnLst>
                                        <p:set>
                                          <p:cBhvr>
                                            <p:cTn id="22" dur="1" fill="hold">
                                              <p:stCondLst>
                                                <p:cond delay="0"/>
                                              </p:stCondLst>
                                            </p:cTn>
                                            <p:tgtEl>
                                              <p:spTgt spid="8"/>
                                            </p:tgtEl>
                                            <p:attrNameLst>
                                              <p:attrName>style.visibility</p:attrName>
                                            </p:attrNameLst>
                                          </p:cBhvr>
                                          <p:to>
                                            <p:strVal val="visible"/>
                                          </p:to>
                                        </p:set>
                                        <p:animEffect transition="in" filter="wipe(down)">
                                          <p:cBhvr>
                                            <p:cTn id="23" dur="500"/>
                                            <p:tgtEl>
                                              <p:spTgt spid="8"/>
                                            </p:tgtEl>
                                          </p:cBhvr>
                                        </p:animEffect>
                                      </p:childTnLst>
                                    </p:cTn>
                                  </p:par>
                                  <p:par>
                                    <p:cTn id="24" presetID="22" presetClass="entr" presetSubtype="4" fill="hold" grpId="0" nodeType="withEffect">
                                      <p:stCondLst>
                                        <p:cond delay="500"/>
                                      </p:stCondLst>
                                      <p:childTnLst>
                                        <p:set>
                                          <p:cBhvr>
                                            <p:cTn id="25" dur="1" fill="hold">
                                              <p:stCondLst>
                                                <p:cond delay="0"/>
                                              </p:stCondLst>
                                            </p:cTn>
                                            <p:tgtEl>
                                              <p:spTgt spid="4"/>
                                            </p:tgtEl>
                                            <p:attrNameLst>
                                              <p:attrName>style.visibility</p:attrName>
                                            </p:attrNameLst>
                                          </p:cBhvr>
                                          <p:to>
                                            <p:strVal val="visible"/>
                                          </p:to>
                                        </p:set>
                                        <p:animEffect transition="in" filter="wipe(down)">
                                          <p:cBhvr>
                                            <p:cTn id="26" dur="500"/>
                                            <p:tgtEl>
                                              <p:spTgt spid="4"/>
                                            </p:tgtEl>
                                          </p:cBhvr>
                                        </p:animEffect>
                                      </p:childTnLst>
                                    </p:cTn>
                                  </p:par>
                                  <p:par>
                                    <p:cTn id="27" presetID="22" presetClass="entr" presetSubtype="4" fill="hold" nodeType="withEffect">
                                      <p:stCondLst>
                                        <p:cond delay="700"/>
                                      </p:stCondLst>
                                      <p:childTnLst>
                                        <p:set>
                                          <p:cBhvr>
                                            <p:cTn id="28" dur="1" fill="hold">
                                              <p:stCondLst>
                                                <p:cond delay="0"/>
                                              </p:stCondLst>
                                            </p:cTn>
                                            <p:tgtEl>
                                              <p:spTgt spid="16"/>
                                            </p:tgtEl>
                                            <p:attrNameLst>
                                              <p:attrName>style.visibility</p:attrName>
                                            </p:attrNameLst>
                                          </p:cBhvr>
                                          <p:to>
                                            <p:strVal val="visible"/>
                                          </p:to>
                                        </p:set>
                                        <p:animEffect transition="in" filter="wipe(down)">
                                          <p:cBhvr>
                                            <p:cTn id="29" dur="500"/>
                                            <p:tgtEl>
                                              <p:spTgt spid="16"/>
                                            </p:tgtEl>
                                          </p:cBhvr>
                                        </p:animEffect>
                                      </p:childTnLst>
                                    </p:cTn>
                                  </p:par>
                                  <p:par>
                                    <p:cTn id="30" presetID="22" presetClass="entr" presetSubtype="4" fill="hold" grpId="0" nodeType="withEffect">
                                      <p:stCondLst>
                                        <p:cond delay="900"/>
                                      </p:stCondLst>
                                      <p:childTnLst>
                                        <p:set>
                                          <p:cBhvr>
                                            <p:cTn id="31" dur="1" fill="hold">
                                              <p:stCondLst>
                                                <p:cond delay="0"/>
                                              </p:stCondLst>
                                            </p:cTn>
                                            <p:tgtEl>
                                              <p:spTgt spid="12"/>
                                            </p:tgtEl>
                                            <p:attrNameLst>
                                              <p:attrName>style.visibility</p:attrName>
                                            </p:attrNameLst>
                                          </p:cBhvr>
                                          <p:to>
                                            <p:strVal val="visible"/>
                                          </p:to>
                                        </p:set>
                                        <p:animEffect transition="in" filter="wipe(down)">
                                          <p:cBhvr>
                                            <p:cTn id="32" dur="500"/>
                                            <p:tgtEl>
                                              <p:spTgt spid="12"/>
                                            </p:tgtEl>
                                          </p:cBhvr>
                                        </p:animEffect>
                                      </p:childTnLst>
                                    </p:cTn>
                                  </p:par>
                                  <p:par>
                                    <p:cTn id="33" presetID="12" presetClass="entr" presetSubtype="1" fill="hold" grpId="0" nodeType="withEffect">
                                      <p:stCondLst>
                                        <p:cond delay="800"/>
                                      </p:stCondLst>
                                      <p:childTnLst>
                                        <p:set>
                                          <p:cBhvr>
                                            <p:cTn id="34" dur="1" fill="hold">
                                              <p:stCondLst>
                                                <p:cond delay="0"/>
                                              </p:stCondLst>
                                            </p:cTn>
                                            <p:tgtEl>
                                              <p:spTgt spid="21"/>
                                            </p:tgtEl>
                                            <p:attrNameLst>
                                              <p:attrName>style.visibility</p:attrName>
                                            </p:attrNameLst>
                                          </p:cBhvr>
                                          <p:to>
                                            <p:strVal val="visible"/>
                                          </p:to>
                                        </p:set>
                                        <p:anim calcmode="lin" valueType="num">
                                          <p:cBhvr additive="base">
                                            <p:cTn id="35" dur="500"/>
                                            <p:tgtEl>
                                              <p:spTgt spid="21"/>
                                            </p:tgtEl>
                                            <p:attrNameLst>
                                              <p:attrName>ppt_y</p:attrName>
                                            </p:attrNameLst>
                                          </p:cBhvr>
                                          <p:tavLst>
                                            <p:tav tm="0">
                                              <p:val>
                                                <p:strVal val="#ppt_y-#ppt_h*1.125000"/>
                                              </p:val>
                                            </p:tav>
                                            <p:tav tm="100000">
                                              <p:val>
                                                <p:strVal val="#ppt_y"/>
                                              </p:val>
                                            </p:tav>
                                          </p:tavLst>
                                        </p:anim>
                                        <p:animEffect transition="in" filter="wipe(down)">
                                          <p:cBhvr>
                                            <p:cTn id="36" dur="500"/>
                                            <p:tgtEl>
                                              <p:spTgt spid="21"/>
                                            </p:tgtEl>
                                          </p:cBhvr>
                                        </p:animEffect>
                                      </p:childTnLst>
                                    </p:cTn>
                                  </p:par>
                                  <p:par>
                                    <p:cTn id="37" presetID="12" presetClass="entr" presetSubtype="1" fill="hold" grpId="0" nodeType="withEffect">
                                      <p:stCondLst>
                                        <p:cond delay="1000"/>
                                      </p:stCondLst>
                                      <p:childTnLst>
                                        <p:set>
                                          <p:cBhvr>
                                            <p:cTn id="38" dur="1" fill="hold">
                                              <p:stCondLst>
                                                <p:cond delay="0"/>
                                              </p:stCondLst>
                                            </p:cTn>
                                            <p:tgtEl>
                                              <p:spTgt spid="22"/>
                                            </p:tgtEl>
                                            <p:attrNameLst>
                                              <p:attrName>style.visibility</p:attrName>
                                            </p:attrNameLst>
                                          </p:cBhvr>
                                          <p:to>
                                            <p:strVal val="visible"/>
                                          </p:to>
                                        </p:set>
                                        <p:anim calcmode="lin" valueType="num">
                                          <p:cBhvr additive="base">
                                            <p:cTn id="39" dur="500"/>
                                            <p:tgtEl>
                                              <p:spTgt spid="22"/>
                                            </p:tgtEl>
                                            <p:attrNameLst>
                                              <p:attrName>ppt_y</p:attrName>
                                            </p:attrNameLst>
                                          </p:cBhvr>
                                          <p:tavLst>
                                            <p:tav tm="0">
                                              <p:val>
                                                <p:strVal val="#ppt_y-#ppt_h*1.125000"/>
                                              </p:val>
                                            </p:tav>
                                            <p:tav tm="100000">
                                              <p:val>
                                                <p:strVal val="#ppt_y"/>
                                              </p:val>
                                            </p:tav>
                                          </p:tavLst>
                                        </p:anim>
                                        <p:animEffect transition="in" filter="wipe(down)">
                                          <p:cBhvr>
                                            <p:cTn id="40" dur="500"/>
                                            <p:tgtEl>
                                              <p:spTgt spid="22"/>
                                            </p:tgtEl>
                                          </p:cBhvr>
                                        </p:animEffect>
                                      </p:childTnLst>
                                    </p:cTn>
                                  </p:par>
                                  <p:par>
                                    <p:cTn id="41" presetID="12" presetClass="entr" presetSubtype="1" fill="hold" grpId="0" nodeType="withEffect">
                                      <p:stCondLst>
                                        <p:cond delay="1200"/>
                                      </p:stCondLst>
                                      <p:childTnLst>
                                        <p:set>
                                          <p:cBhvr>
                                            <p:cTn id="42" dur="1" fill="hold">
                                              <p:stCondLst>
                                                <p:cond delay="0"/>
                                              </p:stCondLst>
                                            </p:cTn>
                                            <p:tgtEl>
                                              <p:spTgt spid="20"/>
                                            </p:tgtEl>
                                            <p:attrNameLst>
                                              <p:attrName>style.visibility</p:attrName>
                                            </p:attrNameLst>
                                          </p:cBhvr>
                                          <p:to>
                                            <p:strVal val="visible"/>
                                          </p:to>
                                        </p:set>
                                        <p:anim calcmode="lin" valueType="num">
                                          <p:cBhvr additive="base">
                                            <p:cTn id="43" dur="500"/>
                                            <p:tgtEl>
                                              <p:spTgt spid="20"/>
                                            </p:tgtEl>
                                            <p:attrNameLst>
                                              <p:attrName>ppt_y</p:attrName>
                                            </p:attrNameLst>
                                          </p:cBhvr>
                                          <p:tavLst>
                                            <p:tav tm="0">
                                              <p:val>
                                                <p:strVal val="#ppt_y-#ppt_h*1.125000"/>
                                              </p:val>
                                            </p:tav>
                                            <p:tav tm="100000">
                                              <p:val>
                                                <p:strVal val="#ppt_y"/>
                                              </p:val>
                                            </p:tav>
                                          </p:tavLst>
                                        </p:anim>
                                        <p:animEffect transition="in" filter="wipe(down)">
                                          <p:cBhvr>
                                            <p:cTn id="44" dur="500"/>
                                            <p:tgtEl>
                                              <p:spTgt spid="20"/>
                                            </p:tgtEl>
                                          </p:cBhvr>
                                        </p:animEffect>
                                      </p:childTnLst>
                                    </p:cTn>
                                  </p:par>
                                  <p:par>
                                    <p:cTn id="45" presetID="12" presetClass="entr" presetSubtype="1" fill="hold" grpId="0" nodeType="withEffect">
                                      <p:stCondLst>
                                        <p:cond delay="1400"/>
                                      </p:stCondLst>
                                      <p:childTnLst>
                                        <p:set>
                                          <p:cBhvr>
                                            <p:cTn id="46" dur="1" fill="hold">
                                              <p:stCondLst>
                                                <p:cond delay="0"/>
                                              </p:stCondLst>
                                            </p:cTn>
                                            <p:tgtEl>
                                              <p:spTgt spid="23"/>
                                            </p:tgtEl>
                                            <p:attrNameLst>
                                              <p:attrName>style.visibility</p:attrName>
                                            </p:attrNameLst>
                                          </p:cBhvr>
                                          <p:to>
                                            <p:strVal val="visible"/>
                                          </p:to>
                                        </p:set>
                                        <p:anim calcmode="lin" valueType="num">
                                          <p:cBhvr additive="base">
                                            <p:cTn id="47" dur="500"/>
                                            <p:tgtEl>
                                              <p:spTgt spid="23"/>
                                            </p:tgtEl>
                                            <p:attrNameLst>
                                              <p:attrName>ppt_y</p:attrName>
                                            </p:attrNameLst>
                                          </p:cBhvr>
                                          <p:tavLst>
                                            <p:tav tm="0">
                                              <p:val>
                                                <p:strVal val="#ppt_y-#ppt_h*1.125000"/>
                                              </p:val>
                                            </p:tav>
                                            <p:tav tm="100000">
                                              <p:val>
                                                <p:strVal val="#ppt_y"/>
                                              </p:val>
                                            </p:tav>
                                          </p:tavLst>
                                        </p:anim>
                                        <p:animEffect transition="in" filter="wipe(down)">
                                          <p:cBhvr>
                                            <p:cTn id="48" dur="500"/>
                                            <p:tgtEl>
                                              <p:spTgt spid="2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11" grpId="0" animBg="1"/>
          <p:bldP spid="12" grpId="0" animBg="1"/>
          <p:bldP spid="19" grpId="0" animBg="1"/>
          <p:bldP spid="20" grpId="0"/>
          <p:bldP spid="21" grpId="0"/>
          <p:bldP spid="22" grpId="0"/>
          <p:bldP spid="23" grpId="0"/>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grpId="0" nodeType="afterEffect">
                                      <p:stCondLst>
                                        <p:cond delay="0"/>
                                      </p:stCondLst>
                                      <p:childTnLst>
                                        <p:set>
                                          <p:cBhvr>
                                            <p:cTn id="6" dur="1" fill="hold">
                                              <p:stCondLst>
                                                <p:cond delay="0"/>
                                              </p:stCondLst>
                                            </p:cTn>
                                            <p:tgtEl>
                                              <p:spTgt spid="11"/>
                                            </p:tgtEl>
                                            <p:attrNameLst>
                                              <p:attrName>style.visibility</p:attrName>
                                            </p:attrNameLst>
                                          </p:cBhvr>
                                          <p:to>
                                            <p:strVal val="visible"/>
                                          </p:to>
                                        </p:set>
                                        <p:anim calcmode="lin" valueType="num">
                                          <p:cBhvr additive="base">
                                            <p:cTn id="7" dur="300" fill="hold"/>
                                            <p:tgtEl>
                                              <p:spTgt spid="11"/>
                                            </p:tgtEl>
                                            <p:attrNameLst>
                                              <p:attrName>ppt_x</p:attrName>
                                            </p:attrNameLst>
                                          </p:cBhvr>
                                          <p:tavLst>
                                            <p:tav tm="0">
                                              <p:val>
                                                <p:strVal val="#ppt_x"/>
                                              </p:val>
                                            </p:tav>
                                            <p:tav tm="100000">
                                              <p:val>
                                                <p:strVal val="#ppt_x"/>
                                              </p:val>
                                            </p:tav>
                                          </p:tavLst>
                                        </p:anim>
                                        <p:anim calcmode="lin" valueType="num">
                                          <p:cBhvr additive="base">
                                            <p:cTn id="8" dur="300" fill="hold"/>
                                            <p:tgtEl>
                                              <p:spTgt spid="11"/>
                                            </p:tgtEl>
                                            <p:attrNameLst>
                                              <p:attrName>ppt_y</p:attrName>
                                            </p:attrNameLst>
                                          </p:cBhvr>
                                          <p:tavLst>
                                            <p:tav tm="0">
                                              <p:val>
                                                <p:strVal val="1+#ppt_h/2"/>
                                              </p:val>
                                            </p:tav>
                                            <p:tav tm="100000">
                                              <p:val>
                                                <p:strVal val="#ppt_y"/>
                                              </p:val>
                                            </p:tav>
                                          </p:tavLst>
                                        </p:anim>
                                      </p:childTnLst>
                                    </p:cTn>
                                  </p:par>
                                  <p:par>
                                    <p:cTn id="9" presetID="2" presetClass="entr" presetSubtype="4" fill="hold" nodeType="withEffect">
                                      <p:stCondLst>
                                        <p:cond delay="200"/>
                                      </p:stCondLst>
                                      <p:childTnLst>
                                        <p:set>
                                          <p:cBhvr>
                                            <p:cTn id="10" dur="1" fill="hold">
                                              <p:stCondLst>
                                                <p:cond delay="0"/>
                                              </p:stCondLst>
                                            </p:cTn>
                                            <p:tgtEl>
                                              <p:spTgt spid="5"/>
                                            </p:tgtEl>
                                            <p:attrNameLst>
                                              <p:attrName>style.visibility</p:attrName>
                                            </p:attrNameLst>
                                          </p:cBhvr>
                                          <p:to>
                                            <p:strVal val="visible"/>
                                          </p:to>
                                        </p:set>
                                        <p:anim calcmode="lin" valueType="num">
                                          <p:cBhvr additive="base">
                                            <p:cTn id="11" dur="300" fill="hold"/>
                                            <p:tgtEl>
                                              <p:spTgt spid="5"/>
                                            </p:tgtEl>
                                            <p:attrNameLst>
                                              <p:attrName>ppt_x</p:attrName>
                                            </p:attrNameLst>
                                          </p:cBhvr>
                                          <p:tavLst>
                                            <p:tav tm="0">
                                              <p:val>
                                                <p:strVal val="#ppt_x"/>
                                              </p:val>
                                            </p:tav>
                                            <p:tav tm="100000">
                                              <p:val>
                                                <p:strVal val="#ppt_x"/>
                                              </p:val>
                                            </p:tav>
                                          </p:tavLst>
                                        </p:anim>
                                        <p:anim calcmode="lin" valueType="num">
                                          <p:cBhvr additive="base">
                                            <p:cTn id="12" dur="300" fill="hold"/>
                                            <p:tgtEl>
                                              <p:spTgt spid="5"/>
                                            </p:tgtEl>
                                            <p:attrNameLst>
                                              <p:attrName>ppt_y</p:attrName>
                                            </p:attrNameLst>
                                          </p:cBhvr>
                                          <p:tavLst>
                                            <p:tav tm="0">
                                              <p:val>
                                                <p:strVal val="1+#ppt_h/2"/>
                                              </p:val>
                                            </p:tav>
                                            <p:tav tm="100000">
                                              <p:val>
                                                <p:strVal val="#ppt_y"/>
                                              </p:val>
                                            </p:tav>
                                          </p:tavLst>
                                        </p:anim>
                                      </p:childTnLst>
                                    </p:cTn>
                                  </p:par>
                                  <p:par>
                                    <p:cTn id="13" presetID="2" presetClass="entr" presetSubtype="4" fill="hold" grpId="0" nodeType="withEffect">
                                      <p:stCondLst>
                                        <p:cond delay="400"/>
                                      </p:stCondLst>
                                      <p:childTnLst>
                                        <p:set>
                                          <p:cBhvr>
                                            <p:cTn id="14" dur="1" fill="hold">
                                              <p:stCondLst>
                                                <p:cond delay="0"/>
                                              </p:stCondLst>
                                            </p:cTn>
                                            <p:tgtEl>
                                              <p:spTgt spid="19"/>
                                            </p:tgtEl>
                                            <p:attrNameLst>
                                              <p:attrName>style.visibility</p:attrName>
                                            </p:attrNameLst>
                                          </p:cBhvr>
                                          <p:to>
                                            <p:strVal val="visible"/>
                                          </p:to>
                                        </p:set>
                                        <p:anim calcmode="lin" valueType="num">
                                          <p:cBhvr additive="base">
                                            <p:cTn id="15" dur="300" fill="hold"/>
                                            <p:tgtEl>
                                              <p:spTgt spid="19"/>
                                            </p:tgtEl>
                                            <p:attrNameLst>
                                              <p:attrName>ppt_x</p:attrName>
                                            </p:attrNameLst>
                                          </p:cBhvr>
                                          <p:tavLst>
                                            <p:tav tm="0">
                                              <p:val>
                                                <p:strVal val="#ppt_x"/>
                                              </p:val>
                                            </p:tav>
                                            <p:tav tm="100000">
                                              <p:val>
                                                <p:strVal val="#ppt_x"/>
                                              </p:val>
                                            </p:tav>
                                          </p:tavLst>
                                        </p:anim>
                                        <p:anim calcmode="lin" valueType="num">
                                          <p:cBhvr additive="base">
                                            <p:cTn id="16" dur="300" fill="hold"/>
                                            <p:tgtEl>
                                              <p:spTgt spid="19"/>
                                            </p:tgtEl>
                                            <p:attrNameLst>
                                              <p:attrName>ppt_y</p:attrName>
                                            </p:attrNameLst>
                                          </p:cBhvr>
                                          <p:tavLst>
                                            <p:tav tm="0">
                                              <p:val>
                                                <p:strVal val="1+#ppt_h/2"/>
                                              </p:val>
                                            </p:tav>
                                            <p:tav tm="100000">
                                              <p:val>
                                                <p:strVal val="#ppt_y"/>
                                              </p:val>
                                            </p:tav>
                                          </p:tavLst>
                                        </p:anim>
                                      </p:childTnLst>
                                    </p:cTn>
                                  </p:par>
                                  <p:par>
                                    <p:cTn id="17" presetID="2" presetClass="entr" presetSubtype="4" fill="hold" nodeType="withEffect">
                                      <p:stCondLst>
                                        <p:cond delay="600"/>
                                      </p:stCondLst>
                                      <p:childTnLst>
                                        <p:set>
                                          <p:cBhvr>
                                            <p:cTn id="18" dur="1" fill="hold">
                                              <p:stCondLst>
                                                <p:cond delay="0"/>
                                              </p:stCondLst>
                                            </p:cTn>
                                            <p:tgtEl>
                                              <p:spTgt spid="13"/>
                                            </p:tgtEl>
                                            <p:attrNameLst>
                                              <p:attrName>style.visibility</p:attrName>
                                            </p:attrNameLst>
                                          </p:cBhvr>
                                          <p:to>
                                            <p:strVal val="visible"/>
                                          </p:to>
                                        </p:set>
                                        <p:anim calcmode="lin" valueType="num">
                                          <p:cBhvr additive="base">
                                            <p:cTn id="19" dur="300" fill="hold"/>
                                            <p:tgtEl>
                                              <p:spTgt spid="13"/>
                                            </p:tgtEl>
                                            <p:attrNameLst>
                                              <p:attrName>ppt_x</p:attrName>
                                            </p:attrNameLst>
                                          </p:cBhvr>
                                          <p:tavLst>
                                            <p:tav tm="0">
                                              <p:val>
                                                <p:strVal val="#ppt_x"/>
                                              </p:val>
                                            </p:tav>
                                            <p:tav tm="100000">
                                              <p:val>
                                                <p:strVal val="#ppt_x"/>
                                              </p:val>
                                            </p:tav>
                                          </p:tavLst>
                                        </p:anim>
                                        <p:anim calcmode="lin" valueType="num">
                                          <p:cBhvr additive="base">
                                            <p:cTn id="20" dur="300" fill="hold"/>
                                            <p:tgtEl>
                                              <p:spTgt spid="13"/>
                                            </p:tgtEl>
                                            <p:attrNameLst>
                                              <p:attrName>ppt_y</p:attrName>
                                            </p:attrNameLst>
                                          </p:cBhvr>
                                          <p:tavLst>
                                            <p:tav tm="0">
                                              <p:val>
                                                <p:strVal val="1+#ppt_h/2"/>
                                              </p:val>
                                            </p:tav>
                                            <p:tav tm="100000">
                                              <p:val>
                                                <p:strVal val="#ppt_y"/>
                                              </p:val>
                                            </p:tav>
                                          </p:tavLst>
                                        </p:anim>
                                      </p:childTnLst>
                                    </p:cTn>
                                  </p:par>
                                  <p:par>
                                    <p:cTn id="21" presetID="22" presetClass="entr" presetSubtype="4" fill="hold" nodeType="withEffect">
                                      <p:stCondLst>
                                        <p:cond delay="300"/>
                                      </p:stCondLst>
                                      <p:childTnLst>
                                        <p:set>
                                          <p:cBhvr>
                                            <p:cTn id="22" dur="1" fill="hold">
                                              <p:stCondLst>
                                                <p:cond delay="0"/>
                                              </p:stCondLst>
                                            </p:cTn>
                                            <p:tgtEl>
                                              <p:spTgt spid="8"/>
                                            </p:tgtEl>
                                            <p:attrNameLst>
                                              <p:attrName>style.visibility</p:attrName>
                                            </p:attrNameLst>
                                          </p:cBhvr>
                                          <p:to>
                                            <p:strVal val="visible"/>
                                          </p:to>
                                        </p:set>
                                        <p:animEffect transition="in" filter="wipe(down)">
                                          <p:cBhvr>
                                            <p:cTn id="23" dur="500"/>
                                            <p:tgtEl>
                                              <p:spTgt spid="8"/>
                                            </p:tgtEl>
                                          </p:cBhvr>
                                        </p:animEffect>
                                      </p:childTnLst>
                                    </p:cTn>
                                  </p:par>
                                  <p:par>
                                    <p:cTn id="24" presetID="22" presetClass="entr" presetSubtype="4" fill="hold" grpId="0" nodeType="withEffect">
                                      <p:stCondLst>
                                        <p:cond delay="500"/>
                                      </p:stCondLst>
                                      <p:childTnLst>
                                        <p:set>
                                          <p:cBhvr>
                                            <p:cTn id="25" dur="1" fill="hold">
                                              <p:stCondLst>
                                                <p:cond delay="0"/>
                                              </p:stCondLst>
                                            </p:cTn>
                                            <p:tgtEl>
                                              <p:spTgt spid="4"/>
                                            </p:tgtEl>
                                            <p:attrNameLst>
                                              <p:attrName>style.visibility</p:attrName>
                                            </p:attrNameLst>
                                          </p:cBhvr>
                                          <p:to>
                                            <p:strVal val="visible"/>
                                          </p:to>
                                        </p:set>
                                        <p:animEffect transition="in" filter="wipe(down)">
                                          <p:cBhvr>
                                            <p:cTn id="26" dur="500"/>
                                            <p:tgtEl>
                                              <p:spTgt spid="4"/>
                                            </p:tgtEl>
                                          </p:cBhvr>
                                        </p:animEffect>
                                      </p:childTnLst>
                                    </p:cTn>
                                  </p:par>
                                  <p:par>
                                    <p:cTn id="27" presetID="22" presetClass="entr" presetSubtype="4" fill="hold" nodeType="withEffect">
                                      <p:stCondLst>
                                        <p:cond delay="700"/>
                                      </p:stCondLst>
                                      <p:childTnLst>
                                        <p:set>
                                          <p:cBhvr>
                                            <p:cTn id="28" dur="1" fill="hold">
                                              <p:stCondLst>
                                                <p:cond delay="0"/>
                                              </p:stCondLst>
                                            </p:cTn>
                                            <p:tgtEl>
                                              <p:spTgt spid="16"/>
                                            </p:tgtEl>
                                            <p:attrNameLst>
                                              <p:attrName>style.visibility</p:attrName>
                                            </p:attrNameLst>
                                          </p:cBhvr>
                                          <p:to>
                                            <p:strVal val="visible"/>
                                          </p:to>
                                        </p:set>
                                        <p:animEffect transition="in" filter="wipe(down)">
                                          <p:cBhvr>
                                            <p:cTn id="29" dur="500"/>
                                            <p:tgtEl>
                                              <p:spTgt spid="16"/>
                                            </p:tgtEl>
                                          </p:cBhvr>
                                        </p:animEffect>
                                      </p:childTnLst>
                                    </p:cTn>
                                  </p:par>
                                  <p:par>
                                    <p:cTn id="30" presetID="22" presetClass="entr" presetSubtype="4" fill="hold" grpId="0" nodeType="withEffect">
                                      <p:stCondLst>
                                        <p:cond delay="900"/>
                                      </p:stCondLst>
                                      <p:childTnLst>
                                        <p:set>
                                          <p:cBhvr>
                                            <p:cTn id="31" dur="1" fill="hold">
                                              <p:stCondLst>
                                                <p:cond delay="0"/>
                                              </p:stCondLst>
                                            </p:cTn>
                                            <p:tgtEl>
                                              <p:spTgt spid="12"/>
                                            </p:tgtEl>
                                            <p:attrNameLst>
                                              <p:attrName>style.visibility</p:attrName>
                                            </p:attrNameLst>
                                          </p:cBhvr>
                                          <p:to>
                                            <p:strVal val="visible"/>
                                          </p:to>
                                        </p:set>
                                        <p:animEffect transition="in" filter="wipe(down)">
                                          <p:cBhvr>
                                            <p:cTn id="32" dur="500"/>
                                            <p:tgtEl>
                                              <p:spTgt spid="12"/>
                                            </p:tgtEl>
                                          </p:cBhvr>
                                        </p:animEffect>
                                      </p:childTnLst>
                                    </p:cTn>
                                  </p:par>
                                  <p:par>
                                    <p:cTn id="33" presetID="12" presetClass="entr" presetSubtype="1" fill="hold" grpId="0" nodeType="withEffect">
                                      <p:stCondLst>
                                        <p:cond delay="800"/>
                                      </p:stCondLst>
                                      <p:childTnLst>
                                        <p:set>
                                          <p:cBhvr>
                                            <p:cTn id="34" dur="1" fill="hold">
                                              <p:stCondLst>
                                                <p:cond delay="0"/>
                                              </p:stCondLst>
                                            </p:cTn>
                                            <p:tgtEl>
                                              <p:spTgt spid="21"/>
                                            </p:tgtEl>
                                            <p:attrNameLst>
                                              <p:attrName>style.visibility</p:attrName>
                                            </p:attrNameLst>
                                          </p:cBhvr>
                                          <p:to>
                                            <p:strVal val="visible"/>
                                          </p:to>
                                        </p:set>
                                        <p:anim calcmode="lin" valueType="num">
                                          <p:cBhvr additive="base">
                                            <p:cTn id="35" dur="500"/>
                                            <p:tgtEl>
                                              <p:spTgt spid="21"/>
                                            </p:tgtEl>
                                            <p:attrNameLst>
                                              <p:attrName>ppt_y</p:attrName>
                                            </p:attrNameLst>
                                          </p:cBhvr>
                                          <p:tavLst>
                                            <p:tav tm="0">
                                              <p:val>
                                                <p:strVal val="#ppt_y-#ppt_h*1.125000"/>
                                              </p:val>
                                            </p:tav>
                                            <p:tav tm="100000">
                                              <p:val>
                                                <p:strVal val="#ppt_y"/>
                                              </p:val>
                                            </p:tav>
                                          </p:tavLst>
                                        </p:anim>
                                        <p:animEffect transition="in" filter="wipe(down)">
                                          <p:cBhvr>
                                            <p:cTn id="36" dur="500"/>
                                            <p:tgtEl>
                                              <p:spTgt spid="21"/>
                                            </p:tgtEl>
                                          </p:cBhvr>
                                        </p:animEffect>
                                      </p:childTnLst>
                                    </p:cTn>
                                  </p:par>
                                  <p:par>
                                    <p:cTn id="37" presetID="12" presetClass="entr" presetSubtype="1" fill="hold" grpId="0" nodeType="withEffect">
                                      <p:stCondLst>
                                        <p:cond delay="1000"/>
                                      </p:stCondLst>
                                      <p:childTnLst>
                                        <p:set>
                                          <p:cBhvr>
                                            <p:cTn id="38" dur="1" fill="hold">
                                              <p:stCondLst>
                                                <p:cond delay="0"/>
                                              </p:stCondLst>
                                            </p:cTn>
                                            <p:tgtEl>
                                              <p:spTgt spid="22"/>
                                            </p:tgtEl>
                                            <p:attrNameLst>
                                              <p:attrName>style.visibility</p:attrName>
                                            </p:attrNameLst>
                                          </p:cBhvr>
                                          <p:to>
                                            <p:strVal val="visible"/>
                                          </p:to>
                                        </p:set>
                                        <p:anim calcmode="lin" valueType="num">
                                          <p:cBhvr additive="base">
                                            <p:cTn id="39" dur="500"/>
                                            <p:tgtEl>
                                              <p:spTgt spid="22"/>
                                            </p:tgtEl>
                                            <p:attrNameLst>
                                              <p:attrName>ppt_y</p:attrName>
                                            </p:attrNameLst>
                                          </p:cBhvr>
                                          <p:tavLst>
                                            <p:tav tm="0">
                                              <p:val>
                                                <p:strVal val="#ppt_y-#ppt_h*1.125000"/>
                                              </p:val>
                                            </p:tav>
                                            <p:tav tm="100000">
                                              <p:val>
                                                <p:strVal val="#ppt_y"/>
                                              </p:val>
                                            </p:tav>
                                          </p:tavLst>
                                        </p:anim>
                                        <p:animEffect transition="in" filter="wipe(down)">
                                          <p:cBhvr>
                                            <p:cTn id="40" dur="500"/>
                                            <p:tgtEl>
                                              <p:spTgt spid="22"/>
                                            </p:tgtEl>
                                          </p:cBhvr>
                                        </p:animEffect>
                                      </p:childTnLst>
                                    </p:cTn>
                                  </p:par>
                                  <p:par>
                                    <p:cTn id="41" presetID="12" presetClass="entr" presetSubtype="1" fill="hold" grpId="0" nodeType="withEffect">
                                      <p:stCondLst>
                                        <p:cond delay="1200"/>
                                      </p:stCondLst>
                                      <p:childTnLst>
                                        <p:set>
                                          <p:cBhvr>
                                            <p:cTn id="42" dur="1" fill="hold">
                                              <p:stCondLst>
                                                <p:cond delay="0"/>
                                              </p:stCondLst>
                                            </p:cTn>
                                            <p:tgtEl>
                                              <p:spTgt spid="20"/>
                                            </p:tgtEl>
                                            <p:attrNameLst>
                                              <p:attrName>style.visibility</p:attrName>
                                            </p:attrNameLst>
                                          </p:cBhvr>
                                          <p:to>
                                            <p:strVal val="visible"/>
                                          </p:to>
                                        </p:set>
                                        <p:anim calcmode="lin" valueType="num">
                                          <p:cBhvr additive="base">
                                            <p:cTn id="43" dur="500"/>
                                            <p:tgtEl>
                                              <p:spTgt spid="20"/>
                                            </p:tgtEl>
                                            <p:attrNameLst>
                                              <p:attrName>ppt_y</p:attrName>
                                            </p:attrNameLst>
                                          </p:cBhvr>
                                          <p:tavLst>
                                            <p:tav tm="0">
                                              <p:val>
                                                <p:strVal val="#ppt_y-#ppt_h*1.125000"/>
                                              </p:val>
                                            </p:tav>
                                            <p:tav tm="100000">
                                              <p:val>
                                                <p:strVal val="#ppt_y"/>
                                              </p:val>
                                            </p:tav>
                                          </p:tavLst>
                                        </p:anim>
                                        <p:animEffect transition="in" filter="wipe(down)">
                                          <p:cBhvr>
                                            <p:cTn id="44" dur="500"/>
                                            <p:tgtEl>
                                              <p:spTgt spid="20"/>
                                            </p:tgtEl>
                                          </p:cBhvr>
                                        </p:animEffect>
                                      </p:childTnLst>
                                    </p:cTn>
                                  </p:par>
                                  <p:par>
                                    <p:cTn id="45" presetID="12" presetClass="entr" presetSubtype="1" fill="hold" grpId="0" nodeType="withEffect">
                                      <p:stCondLst>
                                        <p:cond delay="1400"/>
                                      </p:stCondLst>
                                      <p:childTnLst>
                                        <p:set>
                                          <p:cBhvr>
                                            <p:cTn id="46" dur="1" fill="hold">
                                              <p:stCondLst>
                                                <p:cond delay="0"/>
                                              </p:stCondLst>
                                            </p:cTn>
                                            <p:tgtEl>
                                              <p:spTgt spid="23"/>
                                            </p:tgtEl>
                                            <p:attrNameLst>
                                              <p:attrName>style.visibility</p:attrName>
                                            </p:attrNameLst>
                                          </p:cBhvr>
                                          <p:to>
                                            <p:strVal val="visible"/>
                                          </p:to>
                                        </p:set>
                                        <p:anim calcmode="lin" valueType="num">
                                          <p:cBhvr additive="base">
                                            <p:cTn id="47" dur="500"/>
                                            <p:tgtEl>
                                              <p:spTgt spid="23"/>
                                            </p:tgtEl>
                                            <p:attrNameLst>
                                              <p:attrName>ppt_y</p:attrName>
                                            </p:attrNameLst>
                                          </p:cBhvr>
                                          <p:tavLst>
                                            <p:tav tm="0">
                                              <p:val>
                                                <p:strVal val="#ppt_y-#ppt_h*1.125000"/>
                                              </p:val>
                                            </p:tav>
                                            <p:tav tm="100000">
                                              <p:val>
                                                <p:strVal val="#ppt_y"/>
                                              </p:val>
                                            </p:tav>
                                          </p:tavLst>
                                        </p:anim>
                                        <p:animEffect transition="in" filter="wipe(down)">
                                          <p:cBhvr>
                                            <p:cTn id="48" dur="500"/>
                                            <p:tgtEl>
                                              <p:spTgt spid="2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11" grpId="0" animBg="1"/>
          <p:bldP spid="12" grpId="0" animBg="1"/>
          <p:bldP spid="19" grpId="0" animBg="1"/>
          <p:bldP spid="20" grpId="0"/>
          <p:bldP spid="21" grpId="0"/>
          <p:bldP spid="22" grpId="0"/>
          <p:bldP spid="23" grpId="0"/>
        </p:bldLst>
      </p:timing>
    </mc:Fallback>
  </mc:AlternateContent>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圆角矩形 3"/>
          <p:cNvSpPr/>
          <p:nvPr/>
        </p:nvSpPr>
        <p:spPr>
          <a:xfrm>
            <a:off x="1797960" y="1341903"/>
            <a:ext cx="1860245" cy="339072"/>
          </a:xfrm>
          <a:prstGeom prst="roundRect">
            <a:avLst/>
          </a:prstGeom>
          <a:solidFill>
            <a:schemeClr val="accent1"/>
          </a:solidFill>
          <a:ln>
            <a:noFill/>
          </a:ln>
          <a:effectLst>
            <a:outerShdw blurRad="152400" dist="152400" dir="5400000" sx="94000" sy="94000" algn="t" rotWithShape="0">
              <a:prstClr val="black">
                <a:alpha val="22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61109" tIns="30555" rIns="61109" bIns="30555"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5" name="圆角矩形 4"/>
          <p:cNvSpPr/>
          <p:nvPr/>
        </p:nvSpPr>
        <p:spPr>
          <a:xfrm>
            <a:off x="5391110" y="1329852"/>
            <a:ext cx="1860245" cy="339072"/>
          </a:xfrm>
          <a:prstGeom prst="roundRect">
            <a:avLst/>
          </a:prstGeom>
          <a:solidFill>
            <a:schemeClr val="accent2"/>
          </a:solidFill>
          <a:ln>
            <a:noFill/>
          </a:ln>
          <a:effectLst>
            <a:outerShdw blurRad="152400" dist="152400" dir="5400000" sx="94000" sy="94000" algn="t" rotWithShape="0">
              <a:prstClr val="black">
                <a:alpha val="22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61109" tIns="30555" rIns="61109" bIns="30555"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cxnSp>
        <p:nvCxnSpPr>
          <p:cNvPr id="6" name="直接连接符 5"/>
          <p:cNvCxnSpPr/>
          <p:nvPr/>
        </p:nvCxnSpPr>
        <p:spPr bwMode="auto">
          <a:xfrm>
            <a:off x="4582020" y="951716"/>
            <a:ext cx="0" cy="1458519"/>
          </a:xfrm>
          <a:prstGeom prst="line">
            <a:avLst/>
          </a:prstGeom>
          <a:solidFill>
            <a:schemeClr val="accent1"/>
          </a:solidFill>
          <a:ln w="9525" cap="flat" cmpd="sng" algn="ctr">
            <a:solidFill>
              <a:schemeClr val="tx2"/>
            </a:solidFill>
            <a:prstDash val="solid"/>
            <a:round/>
            <a:headEnd type="none" w="med" len="med"/>
            <a:tailEnd type="none" w="med" len="med"/>
          </a:ln>
          <a:effectLst/>
          <a:extLst>
            <a:ext uri="{AF507438-7753-43E0-B8FC-AC1667EBCBE1}">
              <a14:hiddenEffects xmlns:a14="http://schemas.microsoft.com/office/drawing/2010/main">
                <a:effectLst>
                  <a:outerShdw dist="35921" dir="2700000" algn="ctr" rotWithShape="0">
                    <a:schemeClr val="bg2"/>
                  </a:outerShdw>
                </a:effectLst>
              </a14:hiddenEffects>
            </a:ext>
          </a:extLst>
        </p:spPr>
      </p:cxnSp>
      <p:cxnSp>
        <p:nvCxnSpPr>
          <p:cNvPr id="7" name="直接连接符 6"/>
          <p:cNvCxnSpPr/>
          <p:nvPr/>
        </p:nvCxnSpPr>
        <p:spPr bwMode="auto">
          <a:xfrm>
            <a:off x="4582020" y="3095366"/>
            <a:ext cx="0" cy="1458519"/>
          </a:xfrm>
          <a:prstGeom prst="line">
            <a:avLst/>
          </a:prstGeom>
          <a:solidFill>
            <a:schemeClr val="accent1"/>
          </a:solidFill>
          <a:ln w="9525" cap="flat" cmpd="sng" algn="ctr">
            <a:solidFill>
              <a:schemeClr val="tx2"/>
            </a:solidFill>
            <a:prstDash val="solid"/>
            <a:round/>
            <a:headEnd type="none" w="med" len="med"/>
            <a:tailEnd type="none" w="med" len="med"/>
          </a:ln>
          <a:effectLst/>
          <a:extLst>
            <a:ext uri="{AF507438-7753-43E0-B8FC-AC1667EBCBE1}">
              <a14:hiddenEffects xmlns:a14="http://schemas.microsoft.com/office/drawing/2010/main">
                <a:effectLst>
                  <a:outerShdw dist="35921" dir="2700000" algn="ctr" rotWithShape="0">
                    <a:schemeClr val="bg2"/>
                  </a:outerShdw>
                </a:effectLst>
              </a14:hiddenEffects>
            </a:ext>
          </a:extLst>
        </p:spPr>
      </p:cxnSp>
      <p:sp>
        <p:nvSpPr>
          <p:cNvPr id="8" name="椭圆 7"/>
          <p:cNvSpPr/>
          <p:nvPr/>
        </p:nvSpPr>
        <p:spPr bwMode="auto">
          <a:xfrm>
            <a:off x="4172463" y="2276015"/>
            <a:ext cx="819114" cy="819351"/>
          </a:xfrm>
          <a:prstGeom prst="ellipse">
            <a:avLst/>
          </a:prstGeom>
          <a:solidFill>
            <a:schemeClr val="accent2"/>
          </a:solidFill>
          <a:ln w="9525" cap="flat" cmpd="sng" algn="ctr">
            <a:solidFill>
              <a:srgbClr val="F8F8F8"/>
            </a:solidFill>
            <a:prstDash val="solid"/>
            <a:round/>
            <a:headEnd type="none" w="med" len="med"/>
            <a:tailEnd type="none" w="med" len="med"/>
          </a:ln>
          <a:effectLst/>
          <a:extLst/>
        </p:spPr>
        <p:txBody>
          <a:bodyPr vert="horz" wrap="square" lIns="91438" tIns="45719" rIns="91438" bIns="45719" numCol="1" rtlCol="0" anchor="t" anchorCtr="0" compatLnSpc="1">
            <a:prstTxWarp prst="textNoShape">
              <a:avLst/>
            </a:prstTxWarp>
          </a:bodyPr>
          <a:lstStyle/>
          <a:p>
            <a:pPr marL="0" marR="0" lvl="0" indent="0" algn="l" defTabSz="914379"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9" name="TextBox 26"/>
          <p:cNvSpPr txBox="1"/>
          <p:nvPr/>
        </p:nvSpPr>
        <p:spPr>
          <a:xfrm>
            <a:off x="1746515" y="1333164"/>
            <a:ext cx="1922318" cy="338552"/>
          </a:xfrm>
          <a:prstGeom prst="rect">
            <a:avLst/>
          </a:prstGeom>
          <a:noFill/>
        </p:spPr>
        <p:txBody>
          <a:bodyPr wrap="none" lIns="91438" tIns="45719" rIns="91438" bIns="45719" rtlCol="0">
            <a:spAutoFit/>
          </a:bodyPr>
          <a:lstStyle/>
          <a:p>
            <a:pPr marL="0" marR="0" lvl="0" indent="0" algn="r" defTabSz="914400" rtl="0" eaLnBrk="1" fontAlgn="base" latinLnBrk="0" hangingPunct="1">
              <a:lnSpc>
                <a:spcPct val="100000"/>
              </a:lnSpc>
              <a:spcBef>
                <a:spcPct val="0"/>
              </a:spcBef>
              <a:spcAft>
                <a:spcPct val="0"/>
              </a:spcAft>
              <a:buClrTx/>
              <a:buSzTx/>
              <a:buFontTx/>
              <a:buNone/>
              <a:tabLst/>
              <a:defRPr/>
            </a:pPr>
            <a:r>
              <a:rPr kumimoji="0" lang="en-US" altLang="zh-CN" sz="1600" b="1" i="0" u="none" strike="noStrike" kern="1200" cap="none" spc="0" normalizeH="0" baseline="0" noProof="0" dirty="0" smtClean="0">
                <a:ln>
                  <a:noFill/>
                </a:ln>
                <a:solidFill>
                  <a:prstClr val="white"/>
                </a:solidFill>
                <a:effectLst/>
                <a:uLnTx/>
                <a:uFillTx/>
                <a:latin typeface="微软雅黑"/>
                <a:ea typeface="微软雅黑"/>
                <a:cs typeface="+mn-cs"/>
              </a:rPr>
              <a:t>2015</a:t>
            </a:r>
            <a:r>
              <a:rPr kumimoji="0" lang="zh-CN" altLang="en-US" sz="1600" b="1" i="0" u="none" strike="noStrike" kern="1200" cap="none" spc="0" normalizeH="0" baseline="0" noProof="0" dirty="0" smtClean="0">
                <a:ln>
                  <a:noFill/>
                </a:ln>
                <a:solidFill>
                  <a:prstClr val="white"/>
                </a:solidFill>
                <a:effectLst/>
                <a:uLnTx/>
                <a:uFillTx/>
                <a:latin typeface="微软雅黑"/>
                <a:ea typeface="微软雅黑"/>
                <a:cs typeface="+mn-cs"/>
              </a:rPr>
              <a:t>年</a:t>
            </a:r>
            <a:r>
              <a:rPr kumimoji="0" lang="zh-CN" altLang="en-US" sz="1600" b="1" i="0" u="none" strike="noStrike" kern="1200" cap="none" spc="0" normalizeH="0" baseline="0" noProof="0" dirty="0">
                <a:ln>
                  <a:noFill/>
                </a:ln>
                <a:solidFill>
                  <a:prstClr val="white"/>
                </a:solidFill>
                <a:effectLst/>
                <a:uLnTx/>
                <a:uFillTx/>
                <a:latin typeface="微软雅黑"/>
                <a:ea typeface="微软雅黑"/>
                <a:cs typeface="+mn-cs"/>
              </a:rPr>
              <a:t>上半年情况</a:t>
            </a:r>
          </a:p>
        </p:txBody>
      </p:sp>
      <p:sp>
        <p:nvSpPr>
          <p:cNvPr id="10" name="TextBox 27"/>
          <p:cNvSpPr txBox="1"/>
          <p:nvPr/>
        </p:nvSpPr>
        <p:spPr>
          <a:xfrm>
            <a:off x="5392020" y="1333164"/>
            <a:ext cx="1922317" cy="338552"/>
          </a:xfrm>
          <a:prstGeom prst="rect">
            <a:avLst/>
          </a:prstGeom>
          <a:noFill/>
        </p:spPr>
        <p:txBody>
          <a:bodyPr wrap="none" lIns="91438" tIns="45719" rIns="91438" bIns="45719"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1600" b="1" i="0" u="none" strike="noStrike" kern="1200" cap="none" spc="0" normalizeH="0" baseline="0" noProof="0" dirty="0" smtClean="0">
                <a:ln>
                  <a:noFill/>
                </a:ln>
                <a:solidFill>
                  <a:prstClr val="white"/>
                </a:solidFill>
                <a:effectLst/>
                <a:uLnTx/>
                <a:uFillTx/>
                <a:latin typeface="微软雅黑"/>
                <a:ea typeface="微软雅黑"/>
                <a:cs typeface="+mn-cs"/>
              </a:rPr>
              <a:t>2016</a:t>
            </a:r>
            <a:r>
              <a:rPr kumimoji="0" lang="zh-CN" altLang="en-US" sz="1600" b="1" i="0" u="none" strike="noStrike" kern="1200" cap="none" spc="0" normalizeH="0" baseline="0" noProof="0" dirty="0" smtClean="0">
                <a:ln>
                  <a:noFill/>
                </a:ln>
                <a:solidFill>
                  <a:prstClr val="white"/>
                </a:solidFill>
                <a:effectLst/>
                <a:uLnTx/>
                <a:uFillTx/>
                <a:latin typeface="微软雅黑"/>
                <a:ea typeface="微软雅黑"/>
                <a:cs typeface="+mn-cs"/>
              </a:rPr>
              <a:t>年</a:t>
            </a:r>
            <a:r>
              <a:rPr kumimoji="0" lang="zh-CN" altLang="en-US" sz="1600" b="1" i="0" u="none" strike="noStrike" kern="1200" cap="none" spc="0" normalizeH="0" baseline="0" noProof="0" dirty="0">
                <a:ln>
                  <a:noFill/>
                </a:ln>
                <a:solidFill>
                  <a:prstClr val="white"/>
                </a:solidFill>
                <a:effectLst/>
                <a:uLnTx/>
                <a:uFillTx/>
                <a:latin typeface="微软雅黑"/>
                <a:ea typeface="微软雅黑"/>
                <a:cs typeface="+mn-cs"/>
              </a:rPr>
              <a:t>上半年情况</a:t>
            </a:r>
          </a:p>
        </p:txBody>
      </p:sp>
      <p:sp>
        <p:nvSpPr>
          <p:cNvPr id="11" name="TextBox 28"/>
          <p:cNvSpPr txBox="1"/>
          <p:nvPr/>
        </p:nvSpPr>
        <p:spPr>
          <a:xfrm>
            <a:off x="1010712" y="1761103"/>
            <a:ext cx="2728459" cy="600162"/>
          </a:xfrm>
          <a:prstGeom prst="rect">
            <a:avLst/>
          </a:prstGeom>
          <a:noFill/>
        </p:spPr>
        <p:txBody>
          <a:bodyPr wrap="square" lIns="91438" tIns="45719" rIns="91438" bIns="45719" rtlCol="0">
            <a:spAutoFit/>
          </a:bodyPr>
          <a:lstStyle/>
          <a:p>
            <a:pPr marL="0" marR="0" lvl="0" indent="0" algn="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srgbClr val="7F7F7F"/>
                </a:solidFill>
                <a:effectLst/>
                <a:uLnTx/>
                <a:uFillTx/>
                <a:latin typeface="微软雅黑"/>
                <a:ea typeface="微软雅黑"/>
                <a:cs typeface="+mn-cs"/>
              </a:rPr>
              <a:t>这里输入简要文字说明这里输入简要文字说明这里输入简要文字说明</a:t>
            </a:r>
          </a:p>
          <a:p>
            <a:pPr marL="0" marR="0" lvl="0" indent="0" algn="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srgbClr val="7F7F7F"/>
                </a:solidFill>
                <a:effectLst/>
                <a:uLnTx/>
                <a:uFillTx/>
                <a:latin typeface="微软雅黑"/>
                <a:ea typeface="微软雅黑"/>
                <a:cs typeface="+mn-cs"/>
              </a:rPr>
              <a:t>这里输入简要文字说明</a:t>
            </a:r>
          </a:p>
        </p:txBody>
      </p:sp>
      <p:sp>
        <p:nvSpPr>
          <p:cNvPr id="12" name="TextBox 29"/>
          <p:cNvSpPr txBox="1"/>
          <p:nvPr/>
        </p:nvSpPr>
        <p:spPr>
          <a:xfrm>
            <a:off x="5294837" y="1761103"/>
            <a:ext cx="2728459" cy="600162"/>
          </a:xfrm>
          <a:prstGeom prst="rect">
            <a:avLst/>
          </a:prstGeom>
          <a:noFill/>
        </p:spPr>
        <p:txBody>
          <a:bodyPr wrap="square" lIns="91438" tIns="45719" rIns="91438" bIns="45719"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srgbClr val="7F7F7F"/>
                </a:solidFill>
                <a:effectLst/>
                <a:uLnTx/>
                <a:uFillTx/>
                <a:latin typeface="微软雅黑"/>
                <a:ea typeface="微软雅黑"/>
                <a:cs typeface="+mn-cs"/>
              </a:rPr>
              <a:t>这里输入简要文字说明这里输入简要文字说明这里输入简要文字说明</a:t>
            </a:r>
          </a:p>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srgbClr val="7F7F7F"/>
                </a:solidFill>
                <a:effectLst/>
                <a:uLnTx/>
                <a:uFillTx/>
                <a:latin typeface="微软雅黑"/>
                <a:ea typeface="微软雅黑"/>
                <a:cs typeface="+mn-cs"/>
              </a:rPr>
              <a:t>这里输入简要文字说明</a:t>
            </a:r>
          </a:p>
        </p:txBody>
      </p:sp>
      <p:sp>
        <p:nvSpPr>
          <p:cNvPr id="13" name="矩形 12"/>
          <p:cNvSpPr/>
          <p:nvPr/>
        </p:nvSpPr>
        <p:spPr bwMode="auto">
          <a:xfrm>
            <a:off x="2015365" y="2685690"/>
            <a:ext cx="1612294" cy="264737"/>
          </a:xfrm>
          <a:prstGeom prst="rect">
            <a:avLst/>
          </a:prstGeom>
          <a:solidFill>
            <a:schemeClr val="accent1"/>
          </a:solidFill>
          <a:ln w="34925">
            <a:solidFill>
              <a:schemeClr val="bg1"/>
            </a:solidFill>
          </a:ln>
          <a:effectLst>
            <a:outerShdw blurRad="63500" dist="38100" dir="16500000" algn="tl" rotWithShape="0">
              <a:prstClr val="black">
                <a:alpha val="22000"/>
              </a:prstClr>
            </a:outerShdw>
          </a:effectLst>
          <a:extLst/>
        </p:spPr>
        <p:style>
          <a:lnRef idx="1">
            <a:schemeClr val="accent5"/>
          </a:lnRef>
          <a:fillRef idx="3">
            <a:schemeClr val="accent5"/>
          </a:fillRef>
          <a:effectRef idx="2">
            <a:schemeClr val="accent5"/>
          </a:effectRef>
          <a:fontRef idx="minor">
            <a:schemeClr val="lt1"/>
          </a:fontRef>
        </p:style>
        <p:txBody>
          <a:bodyPr lIns="92354" tIns="46177" rIns="92354" bIns="46177" spcCol="0" rtlCol="0" anchor="ctr"/>
          <a:lstStyle/>
          <a:p>
            <a:pPr marL="0" marR="0" lvl="0" indent="0" algn="r" defTabSz="914400" rtl="0" eaLnBrk="1" fontAlgn="base" latinLnBrk="0" hangingPunct="1">
              <a:lnSpc>
                <a:spcPct val="100000"/>
              </a:lnSpc>
              <a:spcBef>
                <a:spcPct val="0"/>
              </a:spcBef>
              <a:spcAft>
                <a:spcPct val="0"/>
              </a:spcAft>
              <a:buClrTx/>
              <a:buSzTx/>
              <a:buFontTx/>
              <a:buNone/>
              <a:tabLst/>
              <a:defRPr/>
            </a:pP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计划完成：</a:t>
            </a:r>
            <a:r>
              <a:rPr kumimoji="0" lang="en-US" altLang="zh-CN" sz="1300" b="0" i="0" u="none" strike="noStrike" kern="1200" cap="none" spc="0" normalizeH="0" baseline="0" noProof="0" dirty="0">
                <a:ln>
                  <a:noFill/>
                </a:ln>
                <a:solidFill>
                  <a:prstClr val="white"/>
                </a:solidFill>
                <a:effectLst/>
                <a:uLnTx/>
                <a:uFillTx/>
                <a:latin typeface="微软雅黑"/>
                <a:ea typeface="微软雅黑"/>
                <a:cs typeface="+mn-cs"/>
              </a:rPr>
              <a:t>60%</a:t>
            </a:r>
            <a:endPar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14" name="矩形 13"/>
          <p:cNvSpPr/>
          <p:nvPr/>
        </p:nvSpPr>
        <p:spPr bwMode="auto">
          <a:xfrm>
            <a:off x="1363008" y="3019147"/>
            <a:ext cx="2264651" cy="264737"/>
          </a:xfrm>
          <a:prstGeom prst="rect">
            <a:avLst/>
          </a:prstGeom>
          <a:solidFill>
            <a:schemeClr val="accent2"/>
          </a:solidFill>
          <a:ln w="34925">
            <a:solidFill>
              <a:schemeClr val="bg1"/>
            </a:solidFill>
          </a:ln>
          <a:effectLst>
            <a:outerShdw blurRad="63500" dist="38100" dir="16500000" algn="tl" rotWithShape="0">
              <a:prstClr val="black">
                <a:alpha val="22000"/>
              </a:prstClr>
            </a:outerShdw>
          </a:effectLst>
          <a:extLst/>
        </p:spPr>
        <p:style>
          <a:lnRef idx="1">
            <a:schemeClr val="accent5"/>
          </a:lnRef>
          <a:fillRef idx="3">
            <a:schemeClr val="accent5"/>
          </a:fillRef>
          <a:effectRef idx="2">
            <a:schemeClr val="accent5"/>
          </a:effectRef>
          <a:fontRef idx="minor">
            <a:schemeClr val="lt1"/>
          </a:fontRef>
        </p:style>
        <p:txBody>
          <a:bodyPr lIns="92354" tIns="46177" rIns="92354" bIns="46177" spcCol="0" rtlCol="0" anchor="ctr"/>
          <a:lstStyle/>
          <a:p>
            <a:pPr marL="0" marR="0" lvl="0" indent="0" algn="r" defTabSz="914400" rtl="0" eaLnBrk="1" fontAlgn="base" latinLnBrk="0" hangingPunct="1">
              <a:lnSpc>
                <a:spcPct val="100000"/>
              </a:lnSpc>
              <a:spcBef>
                <a:spcPct val="0"/>
              </a:spcBef>
              <a:spcAft>
                <a:spcPct val="0"/>
              </a:spcAft>
              <a:buClrTx/>
              <a:buSzTx/>
              <a:buFontTx/>
              <a:buNone/>
              <a:tabLst/>
              <a:defRPr/>
            </a:pP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实际完成数：</a:t>
            </a:r>
            <a:r>
              <a:rPr kumimoji="0" lang="en-US" altLang="zh-CN" sz="1300" b="0" i="0" u="none" strike="noStrike" kern="1200" cap="none" spc="0" normalizeH="0" baseline="0" noProof="0" dirty="0">
                <a:ln>
                  <a:noFill/>
                </a:ln>
                <a:solidFill>
                  <a:prstClr val="white"/>
                </a:solidFill>
                <a:effectLst/>
                <a:uLnTx/>
                <a:uFillTx/>
                <a:latin typeface="微软雅黑"/>
                <a:ea typeface="微软雅黑"/>
                <a:cs typeface="+mn-cs"/>
              </a:rPr>
              <a:t>555</a:t>
            </a: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万</a:t>
            </a:r>
          </a:p>
        </p:txBody>
      </p:sp>
      <p:sp>
        <p:nvSpPr>
          <p:cNvPr id="15" name="矩形 14"/>
          <p:cNvSpPr/>
          <p:nvPr/>
        </p:nvSpPr>
        <p:spPr bwMode="auto">
          <a:xfrm>
            <a:off x="1687032" y="3390712"/>
            <a:ext cx="1940630" cy="264737"/>
          </a:xfrm>
          <a:prstGeom prst="rect">
            <a:avLst/>
          </a:prstGeom>
          <a:solidFill>
            <a:schemeClr val="accent1"/>
          </a:solidFill>
          <a:ln w="34925">
            <a:solidFill>
              <a:schemeClr val="bg1"/>
            </a:solidFill>
          </a:ln>
          <a:effectLst>
            <a:outerShdw blurRad="63500" dist="38100" dir="16500000" algn="tl" rotWithShape="0">
              <a:prstClr val="black">
                <a:alpha val="22000"/>
              </a:prstClr>
            </a:outerShdw>
          </a:effectLst>
          <a:extLst/>
        </p:spPr>
        <p:style>
          <a:lnRef idx="1">
            <a:schemeClr val="accent5"/>
          </a:lnRef>
          <a:fillRef idx="3">
            <a:schemeClr val="accent5"/>
          </a:fillRef>
          <a:effectRef idx="2">
            <a:schemeClr val="accent5"/>
          </a:effectRef>
          <a:fontRef idx="minor">
            <a:schemeClr val="lt1"/>
          </a:fontRef>
        </p:style>
        <p:txBody>
          <a:bodyPr lIns="92354" tIns="46177" rIns="92354" bIns="46177" spcCol="0" rtlCol="0" anchor="ctr"/>
          <a:lstStyle/>
          <a:p>
            <a:pPr marL="0" marR="0" lvl="0" indent="0" algn="r" defTabSz="914400" rtl="0" eaLnBrk="1" fontAlgn="base" latinLnBrk="0" hangingPunct="1">
              <a:lnSpc>
                <a:spcPct val="100000"/>
              </a:lnSpc>
              <a:spcBef>
                <a:spcPct val="0"/>
              </a:spcBef>
              <a:spcAft>
                <a:spcPct val="0"/>
              </a:spcAft>
              <a:buClrTx/>
              <a:buSzTx/>
              <a:buFontTx/>
              <a:buNone/>
              <a:tabLst/>
              <a:defRPr/>
            </a:pP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回款数：</a:t>
            </a:r>
            <a:r>
              <a:rPr kumimoji="0" lang="en-US" altLang="zh-CN" sz="1300" b="0" i="0" u="none" strike="noStrike" kern="1200" cap="none" spc="0" normalizeH="0" baseline="0" noProof="0" dirty="0">
                <a:ln>
                  <a:noFill/>
                </a:ln>
                <a:solidFill>
                  <a:prstClr val="white"/>
                </a:solidFill>
                <a:effectLst/>
                <a:uLnTx/>
                <a:uFillTx/>
                <a:latin typeface="微软雅黑"/>
                <a:ea typeface="微软雅黑"/>
                <a:cs typeface="+mn-cs"/>
              </a:rPr>
              <a:t>400</a:t>
            </a: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万</a:t>
            </a:r>
          </a:p>
        </p:txBody>
      </p:sp>
      <p:sp>
        <p:nvSpPr>
          <p:cNvPr id="16" name="矩形 15"/>
          <p:cNvSpPr/>
          <p:nvPr/>
        </p:nvSpPr>
        <p:spPr bwMode="auto">
          <a:xfrm>
            <a:off x="2065057" y="3760716"/>
            <a:ext cx="1562604" cy="264737"/>
          </a:xfrm>
          <a:prstGeom prst="rect">
            <a:avLst/>
          </a:prstGeom>
          <a:solidFill>
            <a:schemeClr val="accent2"/>
          </a:solidFill>
          <a:ln w="34925">
            <a:solidFill>
              <a:schemeClr val="bg1"/>
            </a:solidFill>
          </a:ln>
          <a:effectLst>
            <a:outerShdw blurRad="63500" dist="38100" dir="16500000" algn="tl" rotWithShape="0">
              <a:prstClr val="black">
                <a:alpha val="22000"/>
              </a:prstClr>
            </a:outerShdw>
          </a:effectLst>
          <a:extLst/>
        </p:spPr>
        <p:style>
          <a:lnRef idx="1">
            <a:schemeClr val="accent5"/>
          </a:lnRef>
          <a:fillRef idx="3">
            <a:schemeClr val="accent5"/>
          </a:fillRef>
          <a:effectRef idx="2">
            <a:schemeClr val="accent5"/>
          </a:effectRef>
          <a:fontRef idx="minor">
            <a:schemeClr val="lt1"/>
          </a:fontRef>
        </p:style>
        <p:txBody>
          <a:bodyPr lIns="92354" tIns="46177" rIns="92354" bIns="46177" spcCol="0" rtlCol="0" anchor="ctr"/>
          <a:lstStyle/>
          <a:p>
            <a:pPr marL="0" marR="0" lvl="0" indent="0" algn="r" defTabSz="914400" rtl="0" eaLnBrk="1" fontAlgn="base" latinLnBrk="0" hangingPunct="1">
              <a:lnSpc>
                <a:spcPct val="100000"/>
              </a:lnSpc>
              <a:spcBef>
                <a:spcPct val="0"/>
              </a:spcBef>
              <a:spcAft>
                <a:spcPct val="0"/>
              </a:spcAft>
              <a:buClrTx/>
              <a:buSzTx/>
              <a:buFontTx/>
              <a:buNone/>
              <a:tabLst/>
              <a:defRPr/>
            </a:pP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您的文字</a:t>
            </a:r>
          </a:p>
        </p:txBody>
      </p:sp>
      <p:sp>
        <p:nvSpPr>
          <p:cNvPr id="17" name="矩形 16"/>
          <p:cNvSpPr/>
          <p:nvPr/>
        </p:nvSpPr>
        <p:spPr bwMode="auto">
          <a:xfrm>
            <a:off x="5497171" y="2685690"/>
            <a:ext cx="1752237" cy="264737"/>
          </a:xfrm>
          <a:prstGeom prst="rect">
            <a:avLst/>
          </a:prstGeom>
          <a:solidFill>
            <a:schemeClr val="accent1"/>
          </a:solidFill>
          <a:ln w="34925">
            <a:solidFill>
              <a:schemeClr val="bg1"/>
            </a:solidFill>
          </a:ln>
          <a:effectLst>
            <a:outerShdw blurRad="63500" dist="38100" dir="16500000" algn="tl" rotWithShape="0">
              <a:prstClr val="black">
                <a:alpha val="22000"/>
              </a:prstClr>
            </a:outerShdw>
          </a:effectLst>
          <a:extLst/>
        </p:spPr>
        <p:style>
          <a:lnRef idx="1">
            <a:schemeClr val="accent5"/>
          </a:lnRef>
          <a:fillRef idx="3">
            <a:schemeClr val="accent5"/>
          </a:fillRef>
          <a:effectRef idx="2">
            <a:schemeClr val="accent5"/>
          </a:effectRef>
          <a:fontRef idx="minor">
            <a:schemeClr val="lt1"/>
          </a:fontRef>
        </p:style>
        <p:txBody>
          <a:bodyPr lIns="92354" tIns="46177" rIns="92354" bIns="46177" spcCol="0" rtlCol="0" anchor="ct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计划完成：</a:t>
            </a:r>
            <a:r>
              <a:rPr kumimoji="0" lang="en-US" altLang="zh-CN" sz="1300" b="0" i="0" u="none" strike="noStrike" kern="1200" cap="none" spc="0" normalizeH="0" baseline="0" noProof="0" dirty="0">
                <a:ln>
                  <a:noFill/>
                </a:ln>
                <a:solidFill>
                  <a:prstClr val="white"/>
                </a:solidFill>
                <a:effectLst/>
                <a:uLnTx/>
                <a:uFillTx/>
                <a:latin typeface="微软雅黑"/>
                <a:ea typeface="微软雅黑"/>
                <a:cs typeface="+mn-cs"/>
              </a:rPr>
              <a:t>80%</a:t>
            </a:r>
            <a:endPar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18" name="矩形 17"/>
          <p:cNvSpPr/>
          <p:nvPr/>
        </p:nvSpPr>
        <p:spPr bwMode="auto">
          <a:xfrm>
            <a:off x="5506204" y="3019147"/>
            <a:ext cx="2614276" cy="264737"/>
          </a:xfrm>
          <a:prstGeom prst="rect">
            <a:avLst/>
          </a:prstGeom>
          <a:solidFill>
            <a:schemeClr val="accent2"/>
          </a:solidFill>
          <a:ln w="34925">
            <a:solidFill>
              <a:schemeClr val="bg1"/>
            </a:solidFill>
          </a:ln>
          <a:effectLst>
            <a:outerShdw blurRad="63500" dist="38100" dir="16500000" algn="tl" rotWithShape="0">
              <a:prstClr val="black">
                <a:alpha val="22000"/>
              </a:prstClr>
            </a:outerShdw>
          </a:effectLst>
          <a:extLst/>
        </p:spPr>
        <p:style>
          <a:lnRef idx="1">
            <a:schemeClr val="accent5"/>
          </a:lnRef>
          <a:fillRef idx="3">
            <a:schemeClr val="accent5"/>
          </a:fillRef>
          <a:effectRef idx="2">
            <a:schemeClr val="accent5"/>
          </a:effectRef>
          <a:fontRef idx="minor">
            <a:schemeClr val="lt1"/>
          </a:fontRef>
        </p:style>
        <p:txBody>
          <a:bodyPr lIns="92354" tIns="46177" rIns="92354" bIns="46177" spcCol="0" rtlCol="0" anchor="ct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实际完成数：</a:t>
            </a:r>
            <a:r>
              <a:rPr kumimoji="0" lang="en-US" altLang="zh-CN" sz="1300" b="0" i="0" u="none" strike="noStrike" kern="1200" cap="none" spc="0" normalizeH="0" baseline="0" noProof="0" dirty="0">
                <a:ln>
                  <a:noFill/>
                </a:ln>
                <a:solidFill>
                  <a:prstClr val="white"/>
                </a:solidFill>
                <a:effectLst/>
                <a:uLnTx/>
                <a:uFillTx/>
                <a:latin typeface="微软雅黑"/>
                <a:ea typeface="微软雅黑"/>
                <a:cs typeface="+mn-cs"/>
              </a:rPr>
              <a:t>800</a:t>
            </a: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万</a:t>
            </a:r>
          </a:p>
        </p:txBody>
      </p:sp>
      <p:sp>
        <p:nvSpPr>
          <p:cNvPr id="19" name="矩形 18"/>
          <p:cNvSpPr/>
          <p:nvPr/>
        </p:nvSpPr>
        <p:spPr bwMode="auto">
          <a:xfrm>
            <a:off x="5506205" y="3390712"/>
            <a:ext cx="1365178" cy="264737"/>
          </a:xfrm>
          <a:prstGeom prst="rect">
            <a:avLst/>
          </a:prstGeom>
          <a:solidFill>
            <a:schemeClr val="accent1"/>
          </a:solidFill>
          <a:ln w="34925">
            <a:solidFill>
              <a:schemeClr val="bg1"/>
            </a:solidFill>
          </a:ln>
          <a:effectLst>
            <a:outerShdw blurRad="63500" dist="38100" dir="16500000" algn="tl" rotWithShape="0">
              <a:prstClr val="black">
                <a:alpha val="22000"/>
              </a:prstClr>
            </a:outerShdw>
          </a:effectLst>
          <a:extLst/>
        </p:spPr>
        <p:style>
          <a:lnRef idx="1">
            <a:schemeClr val="accent5"/>
          </a:lnRef>
          <a:fillRef idx="3">
            <a:schemeClr val="accent5"/>
          </a:fillRef>
          <a:effectRef idx="2">
            <a:schemeClr val="accent5"/>
          </a:effectRef>
          <a:fontRef idx="minor">
            <a:schemeClr val="lt1"/>
          </a:fontRef>
        </p:style>
        <p:txBody>
          <a:bodyPr lIns="92354" tIns="46177" rIns="92354" bIns="46177" spcCol="0" rtlCol="0" anchor="ct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回款数：</a:t>
            </a:r>
            <a:r>
              <a:rPr kumimoji="0" lang="en-US" altLang="zh-CN" sz="1300" b="0" i="0" u="none" strike="noStrike" kern="1200" cap="none" spc="0" normalizeH="0" baseline="0" noProof="0" dirty="0">
                <a:ln>
                  <a:noFill/>
                </a:ln>
                <a:solidFill>
                  <a:prstClr val="white"/>
                </a:solidFill>
                <a:effectLst/>
                <a:uLnTx/>
                <a:uFillTx/>
                <a:latin typeface="微软雅黑"/>
                <a:ea typeface="微软雅黑"/>
                <a:cs typeface="+mn-cs"/>
              </a:rPr>
              <a:t>500</a:t>
            </a: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万</a:t>
            </a:r>
          </a:p>
        </p:txBody>
      </p:sp>
      <p:sp>
        <p:nvSpPr>
          <p:cNvPr id="20" name="矩形 19"/>
          <p:cNvSpPr/>
          <p:nvPr/>
        </p:nvSpPr>
        <p:spPr bwMode="auto">
          <a:xfrm>
            <a:off x="5497170" y="3760716"/>
            <a:ext cx="1860245" cy="264737"/>
          </a:xfrm>
          <a:prstGeom prst="rect">
            <a:avLst/>
          </a:prstGeom>
          <a:solidFill>
            <a:schemeClr val="accent2"/>
          </a:solidFill>
          <a:ln w="34925">
            <a:solidFill>
              <a:schemeClr val="bg1"/>
            </a:solidFill>
          </a:ln>
          <a:effectLst>
            <a:outerShdw blurRad="63500" dist="38100" dir="16500000" algn="tl" rotWithShape="0">
              <a:prstClr val="black">
                <a:alpha val="22000"/>
              </a:prstClr>
            </a:outerShdw>
          </a:effectLst>
          <a:extLst/>
        </p:spPr>
        <p:style>
          <a:lnRef idx="1">
            <a:schemeClr val="accent5"/>
          </a:lnRef>
          <a:fillRef idx="3">
            <a:schemeClr val="accent5"/>
          </a:fillRef>
          <a:effectRef idx="2">
            <a:schemeClr val="accent5"/>
          </a:effectRef>
          <a:fontRef idx="minor">
            <a:schemeClr val="lt1"/>
          </a:fontRef>
        </p:style>
        <p:txBody>
          <a:bodyPr lIns="92354" tIns="46177" rIns="92354" bIns="46177" spcCol="0" rtlCol="0" anchor="ct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300" b="0" i="0" u="none" strike="noStrike" kern="1200" cap="none" spc="0" normalizeH="0" baseline="0" noProof="0" dirty="0">
                <a:ln>
                  <a:noFill/>
                </a:ln>
                <a:solidFill>
                  <a:prstClr val="white"/>
                </a:solidFill>
                <a:effectLst/>
                <a:uLnTx/>
                <a:uFillTx/>
                <a:latin typeface="微软雅黑"/>
                <a:ea typeface="微软雅黑"/>
                <a:cs typeface="+mn-cs"/>
              </a:rPr>
              <a:t>您的文字</a:t>
            </a:r>
          </a:p>
        </p:txBody>
      </p:sp>
      <p:sp>
        <p:nvSpPr>
          <p:cNvPr id="21" name="TextBox 38"/>
          <p:cNvSpPr txBox="1"/>
          <p:nvPr/>
        </p:nvSpPr>
        <p:spPr>
          <a:xfrm>
            <a:off x="4332113" y="2461819"/>
            <a:ext cx="566626" cy="461663"/>
          </a:xfrm>
          <a:prstGeom prst="rect">
            <a:avLst/>
          </a:prstGeom>
          <a:noFill/>
        </p:spPr>
        <p:txBody>
          <a:bodyPr wrap="none" lIns="91438" tIns="45719" rIns="91438" bIns="45719"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2400" b="0" i="0" u="none" strike="noStrike" kern="1200" cap="none" spc="0" normalizeH="0" baseline="0" noProof="0" dirty="0">
                <a:ln>
                  <a:noFill/>
                </a:ln>
                <a:solidFill>
                  <a:srgbClr val="F8F8F8"/>
                </a:solidFill>
                <a:effectLst/>
                <a:uLnTx/>
                <a:uFillTx/>
                <a:latin typeface="微软雅黑"/>
                <a:ea typeface="微软雅黑"/>
                <a:cs typeface="+mn-cs"/>
              </a:rPr>
              <a:t>VS</a:t>
            </a:r>
            <a:endParaRPr kumimoji="0" lang="zh-CN" altLang="en-US" sz="2400" b="0" i="0" u="none" strike="noStrike" kern="1200" cap="none" spc="0" normalizeH="0" baseline="0" noProof="0" dirty="0">
              <a:ln>
                <a:noFill/>
              </a:ln>
              <a:solidFill>
                <a:srgbClr val="F8F8F8"/>
              </a:solidFill>
              <a:effectLst/>
              <a:uLnTx/>
              <a:uFillTx/>
              <a:latin typeface="微软雅黑"/>
              <a:ea typeface="微软雅黑"/>
              <a:cs typeface="+mn-cs"/>
            </a:endParaRPr>
          </a:p>
        </p:txBody>
      </p:sp>
    </p:spTree>
    <p:extLst>
      <p:ext uri="{BB962C8B-B14F-4D97-AF65-F5344CB8AC3E}">
        <p14:creationId xmlns:p14="http://schemas.microsoft.com/office/powerpoint/2010/main" val="2095382986"/>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wipe(up)">
                                          <p:cBhvr>
                                            <p:cTn id="7" dur="500"/>
                                            <p:tgtEl>
                                              <p:spTgt spid="6"/>
                                            </p:tgtEl>
                                          </p:cBhvr>
                                        </p:animEffect>
                                      </p:childTnLst>
                                    </p:cTn>
                                  </p:par>
                                  <p:par>
                                    <p:cTn id="8" presetID="22" presetClass="entr" presetSubtype="4" fill="hold" nodeType="withEffect">
                                      <p:stCondLst>
                                        <p:cond delay="0"/>
                                      </p:stCondLst>
                                      <p:childTnLst>
                                        <p:set>
                                          <p:cBhvr>
                                            <p:cTn id="9" dur="1" fill="hold">
                                              <p:stCondLst>
                                                <p:cond delay="0"/>
                                              </p:stCondLst>
                                            </p:cTn>
                                            <p:tgtEl>
                                              <p:spTgt spid="7"/>
                                            </p:tgtEl>
                                            <p:attrNameLst>
                                              <p:attrName>style.visibility</p:attrName>
                                            </p:attrNameLst>
                                          </p:cBhvr>
                                          <p:to>
                                            <p:strVal val="visible"/>
                                          </p:to>
                                        </p:set>
                                        <p:animEffect transition="in" filter="wipe(down)">
                                          <p:cBhvr>
                                            <p:cTn id="10" dur="500"/>
                                            <p:tgtEl>
                                              <p:spTgt spid="7"/>
                                            </p:tgtEl>
                                          </p:cBhvr>
                                        </p:animEffect>
                                      </p:childTnLst>
                                    </p:cTn>
                                  </p:par>
                                </p:childTnLst>
                              </p:cTn>
                            </p:par>
                            <p:par>
                              <p:cTn id="11" fill="hold">
                                <p:stCondLst>
                                  <p:cond delay="500"/>
                                </p:stCondLst>
                                <p:childTnLst>
                                  <p:par>
                                    <p:cTn id="12" presetID="53" presetClass="entr" presetSubtype="16" fill="hold" grpId="0" nodeType="afterEffect">
                                      <p:stCondLst>
                                        <p:cond delay="0"/>
                                      </p:stCondLst>
                                      <p:childTnLst>
                                        <p:set>
                                          <p:cBhvr>
                                            <p:cTn id="13" dur="1" fill="hold">
                                              <p:stCondLst>
                                                <p:cond delay="0"/>
                                              </p:stCondLst>
                                            </p:cTn>
                                            <p:tgtEl>
                                              <p:spTgt spid="8"/>
                                            </p:tgtEl>
                                            <p:attrNameLst>
                                              <p:attrName>style.visibility</p:attrName>
                                            </p:attrNameLst>
                                          </p:cBhvr>
                                          <p:to>
                                            <p:strVal val="visible"/>
                                          </p:to>
                                        </p:set>
                                        <p:anim calcmode="lin" valueType="num">
                                          <p:cBhvr>
                                            <p:cTn id="14" dur="500" fill="hold"/>
                                            <p:tgtEl>
                                              <p:spTgt spid="8"/>
                                            </p:tgtEl>
                                            <p:attrNameLst>
                                              <p:attrName>ppt_w</p:attrName>
                                            </p:attrNameLst>
                                          </p:cBhvr>
                                          <p:tavLst>
                                            <p:tav tm="0">
                                              <p:val>
                                                <p:fltVal val="0"/>
                                              </p:val>
                                            </p:tav>
                                            <p:tav tm="100000">
                                              <p:val>
                                                <p:strVal val="#ppt_w"/>
                                              </p:val>
                                            </p:tav>
                                          </p:tavLst>
                                        </p:anim>
                                        <p:anim calcmode="lin" valueType="num">
                                          <p:cBhvr>
                                            <p:cTn id="15" dur="500" fill="hold"/>
                                            <p:tgtEl>
                                              <p:spTgt spid="8"/>
                                            </p:tgtEl>
                                            <p:attrNameLst>
                                              <p:attrName>ppt_h</p:attrName>
                                            </p:attrNameLst>
                                          </p:cBhvr>
                                          <p:tavLst>
                                            <p:tav tm="0">
                                              <p:val>
                                                <p:fltVal val="0"/>
                                              </p:val>
                                            </p:tav>
                                            <p:tav tm="100000">
                                              <p:val>
                                                <p:strVal val="#ppt_h"/>
                                              </p:val>
                                            </p:tav>
                                          </p:tavLst>
                                        </p:anim>
                                        <p:animEffect transition="in" filter="fade">
                                          <p:cBhvr>
                                            <p:cTn id="16" dur="500"/>
                                            <p:tgtEl>
                                              <p:spTgt spid="8"/>
                                            </p:tgtEl>
                                          </p:cBhvr>
                                        </p:animEffect>
                                      </p:childTnLst>
                                    </p:cTn>
                                  </p:par>
                                  <p:par>
                                    <p:cTn id="17" presetID="53" presetClass="entr" presetSubtype="16" fill="hold" grpId="0" nodeType="withEffect">
                                      <p:stCondLst>
                                        <p:cond delay="0"/>
                                      </p:stCondLst>
                                      <p:childTnLst>
                                        <p:set>
                                          <p:cBhvr>
                                            <p:cTn id="18" dur="1" fill="hold">
                                              <p:stCondLst>
                                                <p:cond delay="0"/>
                                              </p:stCondLst>
                                            </p:cTn>
                                            <p:tgtEl>
                                              <p:spTgt spid="21"/>
                                            </p:tgtEl>
                                            <p:attrNameLst>
                                              <p:attrName>style.visibility</p:attrName>
                                            </p:attrNameLst>
                                          </p:cBhvr>
                                          <p:to>
                                            <p:strVal val="visible"/>
                                          </p:to>
                                        </p:set>
                                        <p:anim calcmode="lin" valueType="num">
                                          <p:cBhvr>
                                            <p:cTn id="19" dur="500" fill="hold"/>
                                            <p:tgtEl>
                                              <p:spTgt spid="21"/>
                                            </p:tgtEl>
                                            <p:attrNameLst>
                                              <p:attrName>ppt_w</p:attrName>
                                            </p:attrNameLst>
                                          </p:cBhvr>
                                          <p:tavLst>
                                            <p:tav tm="0">
                                              <p:val>
                                                <p:fltVal val="0"/>
                                              </p:val>
                                            </p:tav>
                                            <p:tav tm="100000">
                                              <p:val>
                                                <p:strVal val="#ppt_w"/>
                                              </p:val>
                                            </p:tav>
                                          </p:tavLst>
                                        </p:anim>
                                        <p:anim calcmode="lin" valueType="num">
                                          <p:cBhvr>
                                            <p:cTn id="20" dur="500" fill="hold"/>
                                            <p:tgtEl>
                                              <p:spTgt spid="21"/>
                                            </p:tgtEl>
                                            <p:attrNameLst>
                                              <p:attrName>ppt_h</p:attrName>
                                            </p:attrNameLst>
                                          </p:cBhvr>
                                          <p:tavLst>
                                            <p:tav tm="0">
                                              <p:val>
                                                <p:fltVal val="0"/>
                                              </p:val>
                                            </p:tav>
                                            <p:tav tm="100000">
                                              <p:val>
                                                <p:strVal val="#ppt_h"/>
                                              </p:val>
                                            </p:tav>
                                          </p:tavLst>
                                        </p:anim>
                                        <p:animEffect transition="in" filter="fade">
                                          <p:cBhvr>
                                            <p:cTn id="21" dur="500"/>
                                            <p:tgtEl>
                                              <p:spTgt spid="21"/>
                                            </p:tgtEl>
                                          </p:cBhvr>
                                        </p:animEffect>
                                      </p:childTnLst>
                                    </p:cTn>
                                  </p:par>
                                </p:childTnLst>
                              </p:cTn>
                            </p:par>
                            <p:par>
                              <p:cTn id="22" fill="hold">
                                <p:stCondLst>
                                  <p:cond delay="1000"/>
                                </p:stCondLst>
                                <p:childTnLst>
                                  <p:par>
                                    <p:cTn id="23" presetID="42" presetClass="entr" presetSubtype="0" fill="hold" grpId="0" nodeType="afterEffect">
                                      <p:stCondLst>
                                        <p:cond delay="0"/>
                                      </p:stCondLst>
                                      <p:childTnLst>
                                        <p:set>
                                          <p:cBhvr>
                                            <p:cTn id="24" dur="1" fill="hold">
                                              <p:stCondLst>
                                                <p:cond delay="0"/>
                                              </p:stCondLst>
                                            </p:cTn>
                                            <p:tgtEl>
                                              <p:spTgt spid="4"/>
                                            </p:tgtEl>
                                            <p:attrNameLst>
                                              <p:attrName>style.visibility</p:attrName>
                                            </p:attrNameLst>
                                          </p:cBhvr>
                                          <p:to>
                                            <p:strVal val="visible"/>
                                          </p:to>
                                        </p:set>
                                        <p:animEffect transition="in" filter="fade">
                                          <p:cBhvr>
                                            <p:cTn id="25" dur="1000"/>
                                            <p:tgtEl>
                                              <p:spTgt spid="4"/>
                                            </p:tgtEl>
                                          </p:cBhvr>
                                        </p:animEffect>
                                        <p:anim calcmode="lin" valueType="num">
                                          <p:cBhvr>
                                            <p:cTn id="26" dur="1000" fill="hold"/>
                                            <p:tgtEl>
                                              <p:spTgt spid="4"/>
                                            </p:tgtEl>
                                            <p:attrNameLst>
                                              <p:attrName>ppt_x</p:attrName>
                                            </p:attrNameLst>
                                          </p:cBhvr>
                                          <p:tavLst>
                                            <p:tav tm="0">
                                              <p:val>
                                                <p:strVal val="#ppt_x"/>
                                              </p:val>
                                            </p:tav>
                                            <p:tav tm="100000">
                                              <p:val>
                                                <p:strVal val="#ppt_x"/>
                                              </p:val>
                                            </p:tav>
                                          </p:tavLst>
                                        </p:anim>
                                        <p:anim calcmode="lin" valueType="num">
                                          <p:cBhvr>
                                            <p:cTn id="27" dur="1000" fill="hold"/>
                                            <p:tgtEl>
                                              <p:spTgt spid="4"/>
                                            </p:tgtEl>
                                            <p:attrNameLst>
                                              <p:attrName>ppt_y</p:attrName>
                                            </p:attrNameLst>
                                          </p:cBhvr>
                                          <p:tavLst>
                                            <p:tav tm="0">
                                              <p:val>
                                                <p:strVal val="#ppt_y+.1"/>
                                              </p:val>
                                            </p:tav>
                                            <p:tav tm="100000">
                                              <p:val>
                                                <p:strVal val="#ppt_y"/>
                                              </p:val>
                                            </p:tav>
                                          </p:tavLst>
                                        </p:anim>
                                      </p:childTnLst>
                                    </p:cTn>
                                  </p:par>
                                </p:childTnLst>
                              </p:cTn>
                            </p:par>
                            <p:par>
                              <p:cTn id="28" fill="hold">
                                <p:stCondLst>
                                  <p:cond delay="2000"/>
                                </p:stCondLst>
                                <p:childTnLst>
                                  <p:par>
                                    <p:cTn id="29" presetID="42" presetClass="entr" presetSubtype="0" fill="hold" grpId="0" nodeType="afterEffect">
                                      <p:stCondLst>
                                        <p:cond delay="0"/>
                                      </p:stCondLst>
                                      <p:childTnLst>
                                        <p:set>
                                          <p:cBhvr>
                                            <p:cTn id="30" dur="1" fill="hold">
                                              <p:stCondLst>
                                                <p:cond delay="0"/>
                                              </p:stCondLst>
                                            </p:cTn>
                                            <p:tgtEl>
                                              <p:spTgt spid="5"/>
                                            </p:tgtEl>
                                            <p:attrNameLst>
                                              <p:attrName>style.visibility</p:attrName>
                                            </p:attrNameLst>
                                          </p:cBhvr>
                                          <p:to>
                                            <p:strVal val="visible"/>
                                          </p:to>
                                        </p:set>
                                        <p:animEffect transition="in" filter="fade">
                                          <p:cBhvr>
                                            <p:cTn id="31" dur="1000"/>
                                            <p:tgtEl>
                                              <p:spTgt spid="5"/>
                                            </p:tgtEl>
                                          </p:cBhvr>
                                        </p:animEffect>
                                        <p:anim calcmode="lin" valueType="num">
                                          <p:cBhvr>
                                            <p:cTn id="32" dur="1000" fill="hold"/>
                                            <p:tgtEl>
                                              <p:spTgt spid="5"/>
                                            </p:tgtEl>
                                            <p:attrNameLst>
                                              <p:attrName>ppt_x</p:attrName>
                                            </p:attrNameLst>
                                          </p:cBhvr>
                                          <p:tavLst>
                                            <p:tav tm="0">
                                              <p:val>
                                                <p:strVal val="#ppt_x"/>
                                              </p:val>
                                            </p:tav>
                                            <p:tav tm="100000">
                                              <p:val>
                                                <p:strVal val="#ppt_x"/>
                                              </p:val>
                                            </p:tav>
                                          </p:tavLst>
                                        </p:anim>
                                        <p:anim calcmode="lin" valueType="num">
                                          <p:cBhvr>
                                            <p:cTn id="33" dur="1000" fill="hold"/>
                                            <p:tgtEl>
                                              <p:spTgt spid="5"/>
                                            </p:tgtEl>
                                            <p:attrNameLst>
                                              <p:attrName>ppt_y</p:attrName>
                                            </p:attrNameLst>
                                          </p:cBhvr>
                                          <p:tavLst>
                                            <p:tav tm="0">
                                              <p:val>
                                                <p:strVal val="#ppt_y+.1"/>
                                              </p:val>
                                            </p:tav>
                                            <p:tav tm="100000">
                                              <p:val>
                                                <p:strVal val="#ppt_y"/>
                                              </p:val>
                                            </p:tav>
                                          </p:tavLst>
                                        </p:anim>
                                      </p:childTnLst>
                                    </p:cTn>
                                  </p:par>
                                </p:childTnLst>
                              </p:cTn>
                            </p:par>
                            <p:par>
                              <p:cTn id="34" fill="hold">
                                <p:stCondLst>
                                  <p:cond delay="3000"/>
                                </p:stCondLst>
                                <p:childTnLst>
                                  <p:par>
                                    <p:cTn id="35" presetID="2" presetClass="entr" presetSubtype="1" accel="68000" fill="hold" grpId="0" nodeType="afterEffect" p14:presetBounceEnd="20000">
                                      <p:stCondLst>
                                        <p:cond delay="0"/>
                                      </p:stCondLst>
                                      <p:iterate type="lt">
                                        <p:tmPct val="10000"/>
                                      </p:iterate>
                                      <p:childTnLst>
                                        <p:set>
                                          <p:cBhvr>
                                            <p:cTn id="36" dur="1" fill="hold">
                                              <p:stCondLst>
                                                <p:cond delay="0"/>
                                              </p:stCondLst>
                                            </p:cTn>
                                            <p:tgtEl>
                                              <p:spTgt spid="9"/>
                                            </p:tgtEl>
                                            <p:attrNameLst>
                                              <p:attrName>style.visibility</p:attrName>
                                            </p:attrNameLst>
                                          </p:cBhvr>
                                          <p:to>
                                            <p:strVal val="visible"/>
                                          </p:to>
                                        </p:set>
                                        <p:anim calcmode="lin" valueType="num" p14:bounceEnd="20000">
                                          <p:cBhvr additive="base">
                                            <p:cTn id="37" dur="500" fill="hold"/>
                                            <p:tgtEl>
                                              <p:spTgt spid="9"/>
                                            </p:tgtEl>
                                            <p:attrNameLst>
                                              <p:attrName>ppt_x</p:attrName>
                                            </p:attrNameLst>
                                          </p:cBhvr>
                                          <p:tavLst>
                                            <p:tav tm="0">
                                              <p:val>
                                                <p:strVal val="#ppt_x"/>
                                              </p:val>
                                            </p:tav>
                                            <p:tav tm="100000">
                                              <p:val>
                                                <p:strVal val="#ppt_x"/>
                                              </p:val>
                                            </p:tav>
                                          </p:tavLst>
                                        </p:anim>
                                        <p:anim calcmode="lin" valueType="num" p14:bounceEnd="20000">
                                          <p:cBhvr additive="base">
                                            <p:cTn id="38" dur="500" fill="hold"/>
                                            <p:tgtEl>
                                              <p:spTgt spid="9"/>
                                            </p:tgtEl>
                                            <p:attrNameLst>
                                              <p:attrName>ppt_y</p:attrName>
                                            </p:attrNameLst>
                                          </p:cBhvr>
                                          <p:tavLst>
                                            <p:tav tm="0">
                                              <p:val>
                                                <p:strVal val="0-#ppt_h/2"/>
                                              </p:val>
                                            </p:tav>
                                            <p:tav tm="100000">
                                              <p:val>
                                                <p:strVal val="#ppt_y"/>
                                              </p:val>
                                            </p:tav>
                                          </p:tavLst>
                                        </p:anim>
                                      </p:childTnLst>
                                    </p:cTn>
                                  </p:par>
                                  <p:par>
                                    <p:cTn id="39" presetID="2" presetClass="entr" presetSubtype="1" accel="68000" fill="hold" grpId="0" nodeType="withEffect" p14:presetBounceEnd="20000">
                                      <p:stCondLst>
                                        <p:cond delay="0"/>
                                      </p:stCondLst>
                                      <p:iterate type="lt">
                                        <p:tmPct val="10000"/>
                                      </p:iterate>
                                      <p:childTnLst>
                                        <p:set>
                                          <p:cBhvr>
                                            <p:cTn id="40" dur="1" fill="hold">
                                              <p:stCondLst>
                                                <p:cond delay="0"/>
                                              </p:stCondLst>
                                            </p:cTn>
                                            <p:tgtEl>
                                              <p:spTgt spid="10"/>
                                            </p:tgtEl>
                                            <p:attrNameLst>
                                              <p:attrName>style.visibility</p:attrName>
                                            </p:attrNameLst>
                                          </p:cBhvr>
                                          <p:to>
                                            <p:strVal val="visible"/>
                                          </p:to>
                                        </p:set>
                                        <p:anim calcmode="lin" valueType="num" p14:bounceEnd="20000">
                                          <p:cBhvr additive="base">
                                            <p:cTn id="41" dur="500" fill="hold"/>
                                            <p:tgtEl>
                                              <p:spTgt spid="10"/>
                                            </p:tgtEl>
                                            <p:attrNameLst>
                                              <p:attrName>ppt_x</p:attrName>
                                            </p:attrNameLst>
                                          </p:cBhvr>
                                          <p:tavLst>
                                            <p:tav tm="0">
                                              <p:val>
                                                <p:strVal val="#ppt_x"/>
                                              </p:val>
                                            </p:tav>
                                            <p:tav tm="100000">
                                              <p:val>
                                                <p:strVal val="#ppt_x"/>
                                              </p:val>
                                            </p:tav>
                                          </p:tavLst>
                                        </p:anim>
                                        <p:anim calcmode="lin" valueType="num" p14:bounceEnd="20000">
                                          <p:cBhvr additive="base">
                                            <p:cTn id="42" dur="500" fill="hold"/>
                                            <p:tgtEl>
                                              <p:spTgt spid="10"/>
                                            </p:tgtEl>
                                            <p:attrNameLst>
                                              <p:attrName>ppt_y</p:attrName>
                                            </p:attrNameLst>
                                          </p:cBhvr>
                                          <p:tavLst>
                                            <p:tav tm="0">
                                              <p:val>
                                                <p:strVal val="0-#ppt_h/2"/>
                                              </p:val>
                                            </p:tav>
                                            <p:tav tm="100000">
                                              <p:val>
                                                <p:strVal val="#ppt_y"/>
                                              </p:val>
                                            </p:tav>
                                          </p:tavLst>
                                        </p:anim>
                                      </p:childTnLst>
                                    </p:cTn>
                                  </p:par>
                                </p:childTnLst>
                              </p:cTn>
                            </p:par>
                            <p:par>
                              <p:cTn id="43" fill="hold">
                                <p:stCondLst>
                                  <p:cond delay="3950"/>
                                </p:stCondLst>
                                <p:childTnLst>
                                  <p:par>
                                    <p:cTn id="44" presetID="22" presetClass="entr" presetSubtype="1" fill="hold" grpId="0" nodeType="afterEffect">
                                      <p:stCondLst>
                                        <p:cond delay="0"/>
                                      </p:stCondLst>
                                      <p:childTnLst>
                                        <p:set>
                                          <p:cBhvr>
                                            <p:cTn id="45" dur="1" fill="hold">
                                              <p:stCondLst>
                                                <p:cond delay="0"/>
                                              </p:stCondLst>
                                            </p:cTn>
                                            <p:tgtEl>
                                              <p:spTgt spid="11"/>
                                            </p:tgtEl>
                                            <p:attrNameLst>
                                              <p:attrName>style.visibility</p:attrName>
                                            </p:attrNameLst>
                                          </p:cBhvr>
                                          <p:to>
                                            <p:strVal val="visible"/>
                                          </p:to>
                                        </p:set>
                                        <p:animEffect transition="in" filter="wipe(up)">
                                          <p:cBhvr>
                                            <p:cTn id="46" dur="500"/>
                                            <p:tgtEl>
                                              <p:spTgt spid="11"/>
                                            </p:tgtEl>
                                          </p:cBhvr>
                                        </p:animEffect>
                                      </p:childTnLst>
                                    </p:cTn>
                                  </p:par>
                                  <p:par>
                                    <p:cTn id="47" presetID="22" presetClass="entr" presetSubtype="1" fill="hold" grpId="0" nodeType="withEffect">
                                      <p:stCondLst>
                                        <p:cond delay="0"/>
                                      </p:stCondLst>
                                      <p:childTnLst>
                                        <p:set>
                                          <p:cBhvr>
                                            <p:cTn id="48" dur="1" fill="hold">
                                              <p:stCondLst>
                                                <p:cond delay="0"/>
                                              </p:stCondLst>
                                            </p:cTn>
                                            <p:tgtEl>
                                              <p:spTgt spid="12"/>
                                            </p:tgtEl>
                                            <p:attrNameLst>
                                              <p:attrName>style.visibility</p:attrName>
                                            </p:attrNameLst>
                                          </p:cBhvr>
                                          <p:to>
                                            <p:strVal val="visible"/>
                                          </p:to>
                                        </p:set>
                                        <p:animEffect transition="in" filter="wipe(up)">
                                          <p:cBhvr>
                                            <p:cTn id="49" dur="500"/>
                                            <p:tgtEl>
                                              <p:spTgt spid="12"/>
                                            </p:tgtEl>
                                          </p:cBhvr>
                                        </p:animEffect>
                                      </p:childTnLst>
                                    </p:cTn>
                                  </p:par>
                                </p:childTnLst>
                              </p:cTn>
                            </p:par>
                            <p:par>
                              <p:cTn id="50" fill="hold">
                                <p:stCondLst>
                                  <p:cond delay="4450"/>
                                </p:stCondLst>
                                <p:childTnLst>
                                  <p:par>
                                    <p:cTn id="51" presetID="22" presetClass="entr" presetSubtype="2" fill="hold" grpId="0" nodeType="afterEffect">
                                      <p:stCondLst>
                                        <p:cond delay="0"/>
                                      </p:stCondLst>
                                      <p:childTnLst>
                                        <p:set>
                                          <p:cBhvr>
                                            <p:cTn id="52" dur="1" fill="hold">
                                              <p:stCondLst>
                                                <p:cond delay="0"/>
                                              </p:stCondLst>
                                            </p:cTn>
                                            <p:tgtEl>
                                              <p:spTgt spid="13"/>
                                            </p:tgtEl>
                                            <p:attrNameLst>
                                              <p:attrName>style.visibility</p:attrName>
                                            </p:attrNameLst>
                                          </p:cBhvr>
                                          <p:to>
                                            <p:strVal val="visible"/>
                                          </p:to>
                                        </p:set>
                                        <p:animEffect transition="in" filter="wipe(right)">
                                          <p:cBhvr>
                                            <p:cTn id="53" dur="500"/>
                                            <p:tgtEl>
                                              <p:spTgt spid="13"/>
                                            </p:tgtEl>
                                          </p:cBhvr>
                                        </p:animEffect>
                                      </p:childTnLst>
                                    </p:cTn>
                                  </p:par>
                                  <p:par>
                                    <p:cTn id="54" presetID="22" presetClass="entr" presetSubtype="8" fill="hold" grpId="0" nodeType="withEffect">
                                      <p:stCondLst>
                                        <p:cond delay="0"/>
                                      </p:stCondLst>
                                      <p:childTnLst>
                                        <p:set>
                                          <p:cBhvr>
                                            <p:cTn id="55" dur="1" fill="hold">
                                              <p:stCondLst>
                                                <p:cond delay="0"/>
                                              </p:stCondLst>
                                            </p:cTn>
                                            <p:tgtEl>
                                              <p:spTgt spid="17"/>
                                            </p:tgtEl>
                                            <p:attrNameLst>
                                              <p:attrName>style.visibility</p:attrName>
                                            </p:attrNameLst>
                                          </p:cBhvr>
                                          <p:to>
                                            <p:strVal val="visible"/>
                                          </p:to>
                                        </p:set>
                                        <p:animEffect transition="in" filter="wipe(left)">
                                          <p:cBhvr>
                                            <p:cTn id="56" dur="500"/>
                                            <p:tgtEl>
                                              <p:spTgt spid="17"/>
                                            </p:tgtEl>
                                          </p:cBhvr>
                                        </p:animEffect>
                                      </p:childTnLst>
                                    </p:cTn>
                                  </p:par>
                                </p:childTnLst>
                              </p:cTn>
                            </p:par>
                            <p:par>
                              <p:cTn id="57" fill="hold">
                                <p:stCondLst>
                                  <p:cond delay="4950"/>
                                </p:stCondLst>
                                <p:childTnLst>
                                  <p:par>
                                    <p:cTn id="58" presetID="22" presetClass="entr" presetSubtype="2" fill="hold" grpId="0" nodeType="afterEffect">
                                      <p:stCondLst>
                                        <p:cond delay="0"/>
                                      </p:stCondLst>
                                      <p:childTnLst>
                                        <p:set>
                                          <p:cBhvr>
                                            <p:cTn id="59" dur="1" fill="hold">
                                              <p:stCondLst>
                                                <p:cond delay="0"/>
                                              </p:stCondLst>
                                            </p:cTn>
                                            <p:tgtEl>
                                              <p:spTgt spid="14"/>
                                            </p:tgtEl>
                                            <p:attrNameLst>
                                              <p:attrName>style.visibility</p:attrName>
                                            </p:attrNameLst>
                                          </p:cBhvr>
                                          <p:to>
                                            <p:strVal val="visible"/>
                                          </p:to>
                                        </p:set>
                                        <p:animEffect transition="in" filter="wipe(right)">
                                          <p:cBhvr>
                                            <p:cTn id="60" dur="500"/>
                                            <p:tgtEl>
                                              <p:spTgt spid="14"/>
                                            </p:tgtEl>
                                          </p:cBhvr>
                                        </p:animEffect>
                                      </p:childTnLst>
                                    </p:cTn>
                                  </p:par>
                                  <p:par>
                                    <p:cTn id="61" presetID="22" presetClass="entr" presetSubtype="8" fill="hold" grpId="0" nodeType="withEffect">
                                      <p:stCondLst>
                                        <p:cond delay="0"/>
                                      </p:stCondLst>
                                      <p:childTnLst>
                                        <p:set>
                                          <p:cBhvr>
                                            <p:cTn id="62" dur="1" fill="hold">
                                              <p:stCondLst>
                                                <p:cond delay="0"/>
                                              </p:stCondLst>
                                            </p:cTn>
                                            <p:tgtEl>
                                              <p:spTgt spid="18"/>
                                            </p:tgtEl>
                                            <p:attrNameLst>
                                              <p:attrName>style.visibility</p:attrName>
                                            </p:attrNameLst>
                                          </p:cBhvr>
                                          <p:to>
                                            <p:strVal val="visible"/>
                                          </p:to>
                                        </p:set>
                                        <p:animEffect transition="in" filter="wipe(left)">
                                          <p:cBhvr>
                                            <p:cTn id="63" dur="500"/>
                                            <p:tgtEl>
                                              <p:spTgt spid="18"/>
                                            </p:tgtEl>
                                          </p:cBhvr>
                                        </p:animEffect>
                                      </p:childTnLst>
                                    </p:cTn>
                                  </p:par>
                                </p:childTnLst>
                              </p:cTn>
                            </p:par>
                            <p:par>
                              <p:cTn id="64" fill="hold">
                                <p:stCondLst>
                                  <p:cond delay="5450"/>
                                </p:stCondLst>
                                <p:childTnLst>
                                  <p:par>
                                    <p:cTn id="65" presetID="22" presetClass="entr" presetSubtype="2" fill="hold" grpId="0" nodeType="afterEffect">
                                      <p:stCondLst>
                                        <p:cond delay="0"/>
                                      </p:stCondLst>
                                      <p:childTnLst>
                                        <p:set>
                                          <p:cBhvr>
                                            <p:cTn id="66" dur="1" fill="hold">
                                              <p:stCondLst>
                                                <p:cond delay="0"/>
                                              </p:stCondLst>
                                            </p:cTn>
                                            <p:tgtEl>
                                              <p:spTgt spid="15"/>
                                            </p:tgtEl>
                                            <p:attrNameLst>
                                              <p:attrName>style.visibility</p:attrName>
                                            </p:attrNameLst>
                                          </p:cBhvr>
                                          <p:to>
                                            <p:strVal val="visible"/>
                                          </p:to>
                                        </p:set>
                                        <p:animEffect transition="in" filter="wipe(right)">
                                          <p:cBhvr>
                                            <p:cTn id="67" dur="500"/>
                                            <p:tgtEl>
                                              <p:spTgt spid="15"/>
                                            </p:tgtEl>
                                          </p:cBhvr>
                                        </p:animEffect>
                                      </p:childTnLst>
                                    </p:cTn>
                                  </p:par>
                                  <p:par>
                                    <p:cTn id="68" presetID="22" presetClass="entr" presetSubtype="8" fill="hold" grpId="0" nodeType="withEffect">
                                      <p:stCondLst>
                                        <p:cond delay="0"/>
                                      </p:stCondLst>
                                      <p:childTnLst>
                                        <p:set>
                                          <p:cBhvr>
                                            <p:cTn id="69" dur="1" fill="hold">
                                              <p:stCondLst>
                                                <p:cond delay="0"/>
                                              </p:stCondLst>
                                            </p:cTn>
                                            <p:tgtEl>
                                              <p:spTgt spid="19"/>
                                            </p:tgtEl>
                                            <p:attrNameLst>
                                              <p:attrName>style.visibility</p:attrName>
                                            </p:attrNameLst>
                                          </p:cBhvr>
                                          <p:to>
                                            <p:strVal val="visible"/>
                                          </p:to>
                                        </p:set>
                                        <p:animEffect transition="in" filter="wipe(left)">
                                          <p:cBhvr>
                                            <p:cTn id="70" dur="500"/>
                                            <p:tgtEl>
                                              <p:spTgt spid="19"/>
                                            </p:tgtEl>
                                          </p:cBhvr>
                                        </p:animEffect>
                                      </p:childTnLst>
                                    </p:cTn>
                                  </p:par>
                                </p:childTnLst>
                              </p:cTn>
                            </p:par>
                            <p:par>
                              <p:cTn id="71" fill="hold">
                                <p:stCondLst>
                                  <p:cond delay="5950"/>
                                </p:stCondLst>
                                <p:childTnLst>
                                  <p:par>
                                    <p:cTn id="72" presetID="22" presetClass="entr" presetSubtype="2" fill="hold" grpId="0" nodeType="afterEffect">
                                      <p:stCondLst>
                                        <p:cond delay="0"/>
                                      </p:stCondLst>
                                      <p:childTnLst>
                                        <p:set>
                                          <p:cBhvr>
                                            <p:cTn id="73" dur="1" fill="hold">
                                              <p:stCondLst>
                                                <p:cond delay="0"/>
                                              </p:stCondLst>
                                            </p:cTn>
                                            <p:tgtEl>
                                              <p:spTgt spid="16"/>
                                            </p:tgtEl>
                                            <p:attrNameLst>
                                              <p:attrName>style.visibility</p:attrName>
                                            </p:attrNameLst>
                                          </p:cBhvr>
                                          <p:to>
                                            <p:strVal val="visible"/>
                                          </p:to>
                                        </p:set>
                                        <p:animEffect transition="in" filter="wipe(right)">
                                          <p:cBhvr>
                                            <p:cTn id="74" dur="500"/>
                                            <p:tgtEl>
                                              <p:spTgt spid="16"/>
                                            </p:tgtEl>
                                          </p:cBhvr>
                                        </p:animEffect>
                                      </p:childTnLst>
                                    </p:cTn>
                                  </p:par>
                                  <p:par>
                                    <p:cTn id="75" presetID="22" presetClass="entr" presetSubtype="8" fill="hold" grpId="0" nodeType="withEffect">
                                      <p:stCondLst>
                                        <p:cond delay="0"/>
                                      </p:stCondLst>
                                      <p:childTnLst>
                                        <p:set>
                                          <p:cBhvr>
                                            <p:cTn id="76" dur="1" fill="hold">
                                              <p:stCondLst>
                                                <p:cond delay="0"/>
                                              </p:stCondLst>
                                            </p:cTn>
                                            <p:tgtEl>
                                              <p:spTgt spid="20"/>
                                            </p:tgtEl>
                                            <p:attrNameLst>
                                              <p:attrName>style.visibility</p:attrName>
                                            </p:attrNameLst>
                                          </p:cBhvr>
                                          <p:to>
                                            <p:strVal val="visible"/>
                                          </p:to>
                                        </p:set>
                                        <p:animEffect transition="in" filter="wipe(left)">
                                          <p:cBhvr>
                                            <p:cTn id="77" dur="500"/>
                                            <p:tgtEl>
                                              <p:spTgt spid="2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animBg="1"/>
          <p:bldP spid="8" grpId="0" animBg="1"/>
          <p:bldP spid="9" grpId="0"/>
          <p:bldP spid="10" grpId="0"/>
          <p:bldP spid="11" grpId="0"/>
          <p:bldP spid="12" grpId="0"/>
          <p:bldP spid="13" grpId="0" animBg="1"/>
          <p:bldP spid="14" grpId="0" animBg="1"/>
          <p:bldP spid="15" grpId="0" animBg="1"/>
          <p:bldP spid="16" grpId="0" animBg="1"/>
          <p:bldP spid="17" grpId="0" animBg="1"/>
          <p:bldP spid="18" grpId="0" animBg="1"/>
          <p:bldP spid="19" grpId="0" animBg="1"/>
          <p:bldP spid="20" grpId="0" animBg="1"/>
          <p:bldP spid="21" grpId="0"/>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wipe(up)">
                                          <p:cBhvr>
                                            <p:cTn id="7" dur="500"/>
                                            <p:tgtEl>
                                              <p:spTgt spid="6"/>
                                            </p:tgtEl>
                                          </p:cBhvr>
                                        </p:animEffect>
                                      </p:childTnLst>
                                    </p:cTn>
                                  </p:par>
                                  <p:par>
                                    <p:cTn id="8" presetID="22" presetClass="entr" presetSubtype="4" fill="hold" nodeType="withEffect">
                                      <p:stCondLst>
                                        <p:cond delay="0"/>
                                      </p:stCondLst>
                                      <p:childTnLst>
                                        <p:set>
                                          <p:cBhvr>
                                            <p:cTn id="9" dur="1" fill="hold">
                                              <p:stCondLst>
                                                <p:cond delay="0"/>
                                              </p:stCondLst>
                                            </p:cTn>
                                            <p:tgtEl>
                                              <p:spTgt spid="7"/>
                                            </p:tgtEl>
                                            <p:attrNameLst>
                                              <p:attrName>style.visibility</p:attrName>
                                            </p:attrNameLst>
                                          </p:cBhvr>
                                          <p:to>
                                            <p:strVal val="visible"/>
                                          </p:to>
                                        </p:set>
                                        <p:animEffect transition="in" filter="wipe(down)">
                                          <p:cBhvr>
                                            <p:cTn id="10" dur="500"/>
                                            <p:tgtEl>
                                              <p:spTgt spid="7"/>
                                            </p:tgtEl>
                                          </p:cBhvr>
                                        </p:animEffect>
                                      </p:childTnLst>
                                    </p:cTn>
                                  </p:par>
                                </p:childTnLst>
                              </p:cTn>
                            </p:par>
                            <p:par>
                              <p:cTn id="11" fill="hold">
                                <p:stCondLst>
                                  <p:cond delay="500"/>
                                </p:stCondLst>
                                <p:childTnLst>
                                  <p:par>
                                    <p:cTn id="12" presetID="53" presetClass="entr" presetSubtype="16" fill="hold" grpId="0" nodeType="afterEffect">
                                      <p:stCondLst>
                                        <p:cond delay="0"/>
                                      </p:stCondLst>
                                      <p:childTnLst>
                                        <p:set>
                                          <p:cBhvr>
                                            <p:cTn id="13" dur="1" fill="hold">
                                              <p:stCondLst>
                                                <p:cond delay="0"/>
                                              </p:stCondLst>
                                            </p:cTn>
                                            <p:tgtEl>
                                              <p:spTgt spid="8"/>
                                            </p:tgtEl>
                                            <p:attrNameLst>
                                              <p:attrName>style.visibility</p:attrName>
                                            </p:attrNameLst>
                                          </p:cBhvr>
                                          <p:to>
                                            <p:strVal val="visible"/>
                                          </p:to>
                                        </p:set>
                                        <p:anim calcmode="lin" valueType="num">
                                          <p:cBhvr>
                                            <p:cTn id="14" dur="500" fill="hold"/>
                                            <p:tgtEl>
                                              <p:spTgt spid="8"/>
                                            </p:tgtEl>
                                            <p:attrNameLst>
                                              <p:attrName>ppt_w</p:attrName>
                                            </p:attrNameLst>
                                          </p:cBhvr>
                                          <p:tavLst>
                                            <p:tav tm="0">
                                              <p:val>
                                                <p:fltVal val="0"/>
                                              </p:val>
                                            </p:tav>
                                            <p:tav tm="100000">
                                              <p:val>
                                                <p:strVal val="#ppt_w"/>
                                              </p:val>
                                            </p:tav>
                                          </p:tavLst>
                                        </p:anim>
                                        <p:anim calcmode="lin" valueType="num">
                                          <p:cBhvr>
                                            <p:cTn id="15" dur="500" fill="hold"/>
                                            <p:tgtEl>
                                              <p:spTgt spid="8"/>
                                            </p:tgtEl>
                                            <p:attrNameLst>
                                              <p:attrName>ppt_h</p:attrName>
                                            </p:attrNameLst>
                                          </p:cBhvr>
                                          <p:tavLst>
                                            <p:tav tm="0">
                                              <p:val>
                                                <p:fltVal val="0"/>
                                              </p:val>
                                            </p:tav>
                                            <p:tav tm="100000">
                                              <p:val>
                                                <p:strVal val="#ppt_h"/>
                                              </p:val>
                                            </p:tav>
                                          </p:tavLst>
                                        </p:anim>
                                        <p:animEffect transition="in" filter="fade">
                                          <p:cBhvr>
                                            <p:cTn id="16" dur="500"/>
                                            <p:tgtEl>
                                              <p:spTgt spid="8"/>
                                            </p:tgtEl>
                                          </p:cBhvr>
                                        </p:animEffect>
                                      </p:childTnLst>
                                    </p:cTn>
                                  </p:par>
                                  <p:par>
                                    <p:cTn id="17" presetID="53" presetClass="entr" presetSubtype="16" fill="hold" grpId="0" nodeType="withEffect">
                                      <p:stCondLst>
                                        <p:cond delay="0"/>
                                      </p:stCondLst>
                                      <p:childTnLst>
                                        <p:set>
                                          <p:cBhvr>
                                            <p:cTn id="18" dur="1" fill="hold">
                                              <p:stCondLst>
                                                <p:cond delay="0"/>
                                              </p:stCondLst>
                                            </p:cTn>
                                            <p:tgtEl>
                                              <p:spTgt spid="21"/>
                                            </p:tgtEl>
                                            <p:attrNameLst>
                                              <p:attrName>style.visibility</p:attrName>
                                            </p:attrNameLst>
                                          </p:cBhvr>
                                          <p:to>
                                            <p:strVal val="visible"/>
                                          </p:to>
                                        </p:set>
                                        <p:anim calcmode="lin" valueType="num">
                                          <p:cBhvr>
                                            <p:cTn id="19" dur="500" fill="hold"/>
                                            <p:tgtEl>
                                              <p:spTgt spid="21"/>
                                            </p:tgtEl>
                                            <p:attrNameLst>
                                              <p:attrName>ppt_w</p:attrName>
                                            </p:attrNameLst>
                                          </p:cBhvr>
                                          <p:tavLst>
                                            <p:tav tm="0">
                                              <p:val>
                                                <p:fltVal val="0"/>
                                              </p:val>
                                            </p:tav>
                                            <p:tav tm="100000">
                                              <p:val>
                                                <p:strVal val="#ppt_w"/>
                                              </p:val>
                                            </p:tav>
                                          </p:tavLst>
                                        </p:anim>
                                        <p:anim calcmode="lin" valueType="num">
                                          <p:cBhvr>
                                            <p:cTn id="20" dur="500" fill="hold"/>
                                            <p:tgtEl>
                                              <p:spTgt spid="21"/>
                                            </p:tgtEl>
                                            <p:attrNameLst>
                                              <p:attrName>ppt_h</p:attrName>
                                            </p:attrNameLst>
                                          </p:cBhvr>
                                          <p:tavLst>
                                            <p:tav tm="0">
                                              <p:val>
                                                <p:fltVal val="0"/>
                                              </p:val>
                                            </p:tav>
                                            <p:tav tm="100000">
                                              <p:val>
                                                <p:strVal val="#ppt_h"/>
                                              </p:val>
                                            </p:tav>
                                          </p:tavLst>
                                        </p:anim>
                                        <p:animEffect transition="in" filter="fade">
                                          <p:cBhvr>
                                            <p:cTn id="21" dur="500"/>
                                            <p:tgtEl>
                                              <p:spTgt spid="21"/>
                                            </p:tgtEl>
                                          </p:cBhvr>
                                        </p:animEffect>
                                      </p:childTnLst>
                                    </p:cTn>
                                  </p:par>
                                </p:childTnLst>
                              </p:cTn>
                            </p:par>
                            <p:par>
                              <p:cTn id="22" fill="hold">
                                <p:stCondLst>
                                  <p:cond delay="1000"/>
                                </p:stCondLst>
                                <p:childTnLst>
                                  <p:par>
                                    <p:cTn id="23" presetID="42" presetClass="entr" presetSubtype="0" fill="hold" grpId="0" nodeType="afterEffect">
                                      <p:stCondLst>
                                        <p:cond delay="0"/>
                                      </p:stCondLst>
                                      <p:childTnLst>
                                        <p:set>
                                          <p:cBhvr>
                                            <p:cTn id="24" dur="1" fill="hold">
                                              <p:stCondLst>
                                                <p:cond delay="0"/>
                                              </p:stCondLst>
                                            </p:cTn>
                                            <p:tgtEl>
                                              <p:spTgt spid="4"/>
                                            </p:tgtEl>
                                            <p:attrNameLst>
                                              <p:attrName>style.visibility</p:attrName>
                                            </p:attrNameLst>
                                          </p:cBhvr>
                                          <p:to>
                                            <p:strVal val="visible"/>
                                          </p:to>
                                        </p:set>
                                        <p:animEffect transition="in" filter="fade">
                                          <p:cBhvr>
                                            <p:cTn id="25" dur="1000"/>
                                            <p:tgtEl>
                                              <p:spTgt spid="4"/>
                                            </p:tgtEl>
                                          </p:cBhvr>
                                        </p:animEffect>
                                        <p:anim calcmode="lin" valueType="num">
                                          <p:cBhvr>
                                            <p:cTn id="26" dur="1000" fill="hold"/>
                                            <p:tgtEl>
                                              <p:spTgt spid="4"/>
                                            </p:tgtEl>
                                            <p:attrNameLst>
                                              <p:attrName>ppt_x</p:attrName>
                                            </p:attrNameLst>
                                          </p:cBhvr>
                                          <p:tavLst>
                                            <p:tav tm="0">
                                              <p:val>
                                                <p:strVal val="#ppt_x"/>
                                              </p:val>
                                            </p:tav>
                                            <p:tav tm="100000">
                                              <p:val>
                                                <p:strVal val="#ppt_x"/>
                                              </p:val>
                                            </p:tav>
                                          </p:tavLst>
                                        </p:anim>
                                        <p:anim calcmode="lin" valueType="num">
                                          <p:cBhvr>
                                            <p:cTn id="27" dur="1000" fill="hold"/>
                                            <p:tgtEl>
                                              <p:spTgt spid="4"/>
                                            </p:tgtEl>
                                            <p:attrNameLst>
                                              <p:attrName>ppt_y</p:attrName>
                                            </p:attrNameLst>
                                          </p:cBhvr>
                                          <p:tavLst>
                                            <p:tav tm="0">
                                              <p:val>
                                                <p:strVal val="#ppt_y+.1"/>
                                              </p:val>
                                            </p:tav>
                                            <p:tav tm="100000">
                                              <p:val>
                                                <p:strVal val="#ppt_y"/>
                                              </p:val>
                                            </p:tav>
                                          </p:tavLst>
                                        </p:anim>
                                      </p:childTnLst>
                                    </p:cTn>
                                  </p:par>
                                </p:childTnLst>
                              </p:cTn>
                            </p:par>
                            <p:par>
                              <p:cTn id="28" fill="hold">
                                <p:stCondLst>
                                  <p:cond delay="2000"/>
                                </p:stCondLst>
                                <p:childTnLst>
                                  <p:par>
                                    <p:cTn id="29" presetID="42" presetClass="entr" presetSubtype="0" fill="hold" grpId="0" nodeType="afterEffect">
                                      <p:stCondLst>
                                        <p:cond delay="0"/>
                                      </p:stCondLst>
                                      <p:childTnLst>
                                        <p:set>
                                          <p:cBhvr>
                                            <p:cTn id="30" dur="1" fill="hold">
                                              <p:stCondLst>
                                                <p:cond delay="0"/>
                                              </p:stCondLst>
                                            </p:cTn>
                                            <p:tgtEl>
                                              <p:spTgt spid="5"/>
                                            </p:tgtEl>
                                            <p:attrNameLst>
                                              <p:attrName>style.visibility</p:attrName>
                                            </p:attrNameLst>
                                          </p:cBhvr>
                                          <p:to>
                                            <p:strVal val="visible"/>
                                          </p:to>
                                        </p:set>
                                        <p:animEffect transition="in" filter="fade">
                                          <p:cBhvr>
                                            <p:cTn id="31" dur="1000"/>
                                            <p:tgtEl>
                                              <p:spTgt spid="5"/>
                                            </p:tgtEl>
                                          </p:cBhvr>
                                        </p:animEffect>
                                        <p:anim calcmode="lin" valueType="num">
                                          <p:cBhvr>
                                            <p:cTn id="32" dur="1000" fill="hold"/>
                                            <p:tgtEl>
                                              <p:spTgt spid="5"/>
                                            </p:tgtEl>
                                            <p:attrNameLst>
                                              <p:attrName>ppt_x</p:attrName>
                                            </p:attrNameLst>
                                          </p:cBhvr>
                                          <p:tavLst>
                                            <p:tav tm="0">
                                              <p:val>
                                                <p:strVal val="#ppt_x"/>
                                              </p:val>
                                            </p:tav>
                                            <p:tav tm="100000">
                                              <p:val>
                                                <p:strVal val="#ppt_x"/>
                                              </p:val>
                                            </p:tav>
                                          </p:tavLst>
                                        </p:anim>
                                        <p:anim calcmode="lin" valueType="num">
                                          <p:cBhvr>
                                            <p:cTn id="33" dur="1000" fill="hold"/>
                                            <p:tgtEl>
                                              <p:spTgt spid="5"/>
                                            </p:tgtEl>
                                            <p:attrNameLst>
                                              <p:attrName>ppt_y</p:attrName>
                                            </p:attrNameLst>
                                          </p:cBhvr>
                                          <p:tavLst>
                                            <p:tav tm="0">
                                              <p:val>
                                                <p:strVal val="#ppt_y+.1"/>
                                              </p:val>
                                            </p:tav>
                                            <p:tav tm="100000">
                                              <p:val>
                                                <p:strVal val="#ppt_y"/>
                                              </p:val>
                                            </p:tav>
                                          </p:tavLst>
                                        </p:anim>
                                      </p:childTnLst>
                                    </p:cTn>
                                  </p:par>
                                </p:childTnLst>
                              </p:cTn>
                            </p:par>
                            <p:par>
                              <p:cTn id="34" fill="hold">
                                <p:stCondLst>
                                  <p:cond delay="3000"/>
                                </p:stCondLst>
                                <p:childTnLst>
                                  <p:par>
                                    <p:cTn id="35" presetID="2" presetClass="entr" presetSubtype="1" accel="68000" fill="hold" grpId="0" nodeType="afterEffect">
                                      <p:stCondLst>
                                        <p:cond delay="0"/>
                                      </p:stCondLst>
                                      <p:iterate type="lt">
                                        <p:tmPct val="10000"/>
                                      </p:iterate>
                                      <p:childTnLst>
                                        <p:set>
                                          <p:cBhvr>
                                            <p:cTn id="36" dur="1" fill="hold">
                                              <p:stCondLst>
                                                <p:cond delay="0"/>
                                              </p:stCondLst>
                                            </p:cTn>
                                            <p:tgtEl>
                                              <p:spTgt spid="9"/>
                                            </p:tgtEl>
                                            <p:attrNameLst>
                                              <p:attrName>style.visibility</p:attrName>
                                            </p:attrNameLst>
                                          </p:cBhvr>
                                          <p:to>
                                            <p:strVal val="visible"/>
                                          </p:to>
                                        </p:set>
                                        <p:anim calcmode="lin" valueType="num">
                                          <p:cBhvr additive="base">
                                            <p:cTn id="37" dur="500" fill="hold"/>
                                            <p:tgtEl>
                                              <p:spTgt spid="9"/>
                                            </p:tgtEl>
                                            <p:attrNameLst>
                                              <p:attrName>ppt_x</p:attrName>
                                            </p:attrNameLst>
                                          </p:cBhvr>
                                          <p:tavLst>
                                            <p:tav tm="0">
                                              <p:val>
                                                <p:strVal val="#ppt_x"/>
                                              </p:val>
                                            </p:tav>
                                            <p:tav tm="100000">
                                              <p:val>
                                                <p:strVal val="#ppt_x"/>
                                              </p:val>
                                            </p:tav>
                                          </p:tavLst>
                                        </p:anim>
                                        <p:anim calcmode="lin" valueType="num">
                                          <p:cBhvr additive="base">
                                            <p:cTn id="38" dur="500" fill="hold"/>
                                            <p:tgtEl>
                                              <p:spTgt spid="9"/>
                                            </p:tgtEl>
                                            <p:attrNameLst>
                                              <p:attrName>ppt_y</p:attrName>
                                            </p:attrNameLst>
                                          </p:cBhvr>
                                          <p:tavLst>
                                            <p:tav tm="0">
                                              <p:val>
                                                <p:strVal val="0-#ppt_h/2"/>
                                              </p:val>
                                            </p:tav>
                                            <p:tav tm="100000">
                                              <p:val>
                                                <p:strVal val="#ppt_y"/>
                                              </p:val>
                                            </p:tav>
                                          </p:tavLst>
                                        </p:anim>
                                      </p:childTnLst>
                                    </p:cTn>
                                  </p:par>
                                  <p:par>
                                    <p:cTn id="39" presetID="2" presetClass="entr" presetSubtype="1" accel="68000" fill="hold" grpId="0" nodeType="withEffect">
                                      <p:stCondLst>
                                        <p:cond delay="0"/>
                                      </p:stCondLst>
                                      <p:iterate type="lt">
                                        <p:tmPct val="10000"/>
                                      </p:iterate>
                                      <p:childTnLst>
                                        <p:set>
                                          <p:cBhvr>
                                            <p:cTn id="40" dur="1" fill="hold">
                                              <p:stCondLst>
                                                <p:cond delay="0"/>
                                              </p:stCondLst>
                                            </p:cTn>
                                            <p:tgtEl>
                                              <p:spTgt spid="10"/>
                                            </p:tgtEl>
                                            <p:attrNameLst>
                                              <p:attrName>style.visibility</p:attrName>
                                            </p:attrNameLst>
                                          </p:cBhvr>
                                          <p:to>
                                            <p:strVal val="visible"/>
                                          </p:to>
                                        </p:set>
                                        <p:anim calcmode="lin" valueType="num">
                                          <p:cBhvr additive="base">
                                            <p:cTn id="41" dur="500" fill="hold"/>
                                            <p:tgtEl>
                                              <p:spTgt spid="10"/>
                                            </p:tgtEl>
                                            <p:attrNameLst>
                                              <p:attrName>ppt_x</p:attrName>
                                            </p:attrNameLst>
                                          </p:cBhvr>
                                          <p:tavLst>
                                            <p:tav tm="0">
                                              <p:val>
                                                <p:strVal val="#ppt_x"/>
                                              </p:val>
                                            </p:tav>
                                            <p:tav tm="100000">
                                              <p:val>
                                                <p:strVal val="#ppt_x"/>
                                              </p:val>
                                            </p:tav>
                                          </p:tavLst>
                                        </p:anim>
                                        <p:anim calcmode="lin" valueType="num">
                                          <p:cBhvr additive="base">
                                            <p:cTn id="42" dur="500" fill="hold"/>
                                            <p:tgtEl>
                                              <p:spTgt spid="10"/>
                                            </p:tgtEl>
                                            <p:attrNameLst>
                                              <p:attrName>ppt_y</p:attrName>
                                            </p:attrNameLst>
                                          </p:cBhvr>
                                          <p:tavLst>
                                            <p:tav tm="0">
                                              <p:val>
                                                <p:strVal val="0-#ppt_h/2"/>
                                              </p:val>
                                            </p:tav>
                                            <p:tav tm="100000">
                                              <p:val>
                                                <p:strVal val="#ppt_y"/>
                                              </p:val>
                                            </p:tav>
                                          </p:tavLst>
                                        </p:anim>
                                      </p:childTnLst>
                                    </p:cTn>
                                  </p:par>
                                </p:childTnLst>
                              </p:cTn>
                            </p:par>
                            <p:par>
                              <p:cTn id="43" fill="hold">
                                <p:stCondLst>
                                  <p:cond delay="3950"/>
                                </p:stCondLst>
                                <p:childTnLst>
                                  <p:par>
                                    <p:cTn id="44" presetID="22" presetClass="entr" presetSubtype="1" fill="hold" grpId="0" nodeType="afterEffect">
                                      <p:stCondLst>
                                        <p:cond delay="0"/>
                                      </p:stCondLst>
                                      <p:childTnLst>
                                        <p:set>
                                          <p:cBhvr>
                                            <p:cTn id="45" dur="1" fill="hold">
                                              <p:stCondLst>
                                                <p:cond delay="0"/>
                                              </p:stCondLst>
                                            </p:cTn>
                                            <p:tgtEl>
                                              <p:spTgt spid="11"/>
                                            </p:tgtEl>
                                            <p:attrNameLst>
                                              <p:attrName>style.visibility</p:attrName>
                                            </p:attrNameLst>
                                          </p:cBhvr>
                                          <p:to>
                                            <p:strVal val="visible"/>
                                          </p:to>
                                        </p:set>
                                        <p:animEffect transition="in" filter="wipe(up)">
                                          <p:cBhvr>
                                            <p:cTn id="46" dur="500"/>
                                            <p:tgtEl>
                                              <p:spTgt spid="11"/>
                                            </p:tgtEl>
                                          </p:cBhvr>
                                        </p:animEffect>
                                      </p:childTnLst>
                                    </p:cTn>
                                  </p:par>
                                  <p:par>
                                    <p:cTn id="47" presetID="22" presetClass="entr" presetSubtype="1" fill="hold" grpId="0" nodeType="withEffect">
                                      <p:stCondLst>
                                        <p:cond delay="0"/>
                                      </p:stCondLst>
                                      <p:childTnLst>
                                        <p:set>
                                          <p:cBhvr>
                                            <p:cTn id="48" dur="1" fill="hold">
                                              <p:stCondLst>
                                                <p:cond delay="0"/>
                                              </p:stCondLst>
                                            </p:cTn>
                                            <p:tgtEl>
                                              <p:spTgt spid="12"/>
                                            </p:tgtEl>
                                            <p:attrNameLst>
                                              <p:attrName>style.visibility</p:attrName>
                                            </p:attrNameLst>
                                          </p:cBhvr>
                                          <p:to>
                                            <p:strVal val="visible"/>
                                          </p:to>
                                        </p:set>
                                        <p:animEffect transition="in" filter="wipe(up)">
                                          <p:cBhvr>
                                            <p:cTn id="49" dur="500"/>
                                            <p:tgtEl>
                                              <p:spTgt spid="12"/>
                                            </p:tgtEl>
                                          </p:cBhvr>
                                        </p:animEffect>
                                      </p:childTnLst>
                                    </p:cTn>
                                  </p:par>
                                </p:childTnLst>
                              </p:cTn>
                            </p:par>
                            <p:par>
                              <p:cTn id="50" fill="hold">
                                <p:stCondLst>
                                  <p:cond delay="4450"/>
                                </p:stCondLst>
                                <p:childTnLst>
                                  <p:par>
                                    <p:cTn id="51" presetID="22" presetClass="entr" presetSubtype="2" fill="hold" grpId="0" nodeType="afterEffect">
                                      <p:stCondLst>
                                        <p:cond delay="0"/>
                                      </p:stCondLst>
                                      <p:childTnLst>
                                        <p:set>
                                          <p:cBhvr>
                                            <p:cTn id="52" dur="1" fill="hold">
                                              <p:stCondLst>
                                                <p:cond delay="0"/>
                                              </p:stCondLst>
                                            </p:cTn>
                                            <p:tgtEl>
                                              <p:spTgt spid="13"/>
                                            </p:tgtEl>
                                            <p:attrNameLst>
                                              <p:attrName>style.visibility</p:attrName>
                                            </p:attrNameLst>
                                          </p:cBhvr>
                                          <p:to>
                                            <p:strVal val="visible"/>
                                          </p:to>
                                        </p:set>
                                        <p:animEffect transition="in" filter="wipe(right)">
                                          <p:cBhvr>
                                            <p:cTn id="53" dur="500"/>
                                            <p:tgtEl>
                                              <p:spTgt spid="13"/>
                                            </p:tgtEl>
                                          </p:cBhvr>
                                        </p:animEffect>
                                      </p:childTnLst>
                                    </p:cTn>
                                  </p:par>
                                  <p:par>
                                    <p:cTn id="54" presetID="22" presetClass="entr" presetSubtype="8" fill="hold" grpId="0" nodeType="withEffect">
                                      <p:stCondLst>
                                        <p:cond delay="0"/>
                                      </p:stCondLst>
                                      <p:childTnLst>
                                        <p:set>
                                          <p:cBhvr>
                                            <p:cTn id="55" dur="1" fill="hold">
                                              <p:stCondLst>
                                                <p:cond delay="0"/>
                                              </p:stCondLst>
                                            </p:cTn>
                                            <p:tgtEl>
                                              <p:spTgt spid="17"/>
                                            </p:tgtEl>
                                            <p:attrNameLst>
                                              <p:attrName>style.visibility</p:attrName>
                                            </p:attrNameLst>
                                          </p:cBhvr>
                                          <p:to>
                                            <p:strVal val="visible"/>
                                          </p:to>
                                        </p:set>
                                        <p:animEffect transition="in" filter="wipe(left)">
                                          <p:cBhvr>
                                            <p:cTn id="56" dur="500"/>
                                            <p:tgtEl>
                                              <p:spTgt spid="17"/>
                                            </p:tgtEl>
                                          </p:cBhvr>
                                        </p:animEffect>
                                      </p:childTnLst>
                                    </p:cTn>
                                  </p:par>
                                </p:childTnLst>
                              </p:cTn>
                            </p:par>
                            <p:par>
                              <p:cTn id="57" fill="hold">
                                <p:stCondLst>
                                  <p:cond delay="4950"/>
                                </p:stCondLst>
                                <p:childTnLst>
                                  <p:par>
                                    <p:cTn id="58" presetID="22" presetClass="entr" presetSubtype="2" fill="hold" grpId="0" nodeType="afterEffect">
                                      <p:stCondLst>
                                        <p:cond delay="0"/>
                                      </p:stCondLst>
                                      <p:childTnLst>
                                        <p:set>
                                          <p:cBhvr>
                                            <p:cTn id="59" dur="1" fill="hold">
                                              <p:stCondLst>
                                                <p:cond delay="0"/>
                                              </p:stCondLst>
                                            </p:cTn>
                                            <p:tgtEl>
                                              <p:spTgt spid="14"/>
                                            </p:tgtEl>
                                            <p:attrNameLst>
                                              <p:attrName>style.visibility</p:attrName>
                                            </p:attrNameLst>
                                          </p:cBhvr>
                                          <p:to>
                                            <p:strVal val="visible"/>
                                          </p:to>
                                        </p:set>
                                        <p:animEffect transition="in" filter="wipe(right)">
                                          <p:cBhvr>
                                            <p:cTn id="60" dur="500"/>
                                            <p:tgtEl>
                                              <p:spTgt spid="14"/>
                                            </p:tgtEl>
                                          </p:cBhvr>
                                        </p:animEffect>
                                      </p:childTnLst>
                                    </p:cTn>
                                  </p:par>
                                  <p:par>
                                    <p:cTn id="61" presetID="22" presetClass="entr" presetSubtype="8" fill="hold" grpId="0" nodeType="withEffect">
                                      <p:stCondLst>
                                        <p:cond delay="0"/>
                                      </p:stCondLst>
                                      <p:childTnLst>
                                        <p:set>
                                          <p:cBhvr>
                                            <p:cTn id="62" dur="1" fill="hold">
                                              <p:stCondLst>
                                                <p:cond delay="0"/>
                                              </p:stCondLst>
                                            </p:cTn>
                                            <p:tgtEl>
                                              <p:spTgt spid="18"/>
                                            </p:tgtEl>
                                            <p:attrNameLst>
                                              <p:attrName>style.visibility</p:attrName>
                                            </p:attrNameLst>
                                          </p:cBhvr>
                                          <p:to>
                                            <p:strVal val="visible"/>
                                          </p:to>
                                        </p:set>
                                        <p:animEffect transition="in" filter="wipe(left)">
                                          <p:cBhvr>
                                            <p:cTn id="63" dur="500"/>
                                            <p:tgtEl>
                                              <p:spTgt spid="18"/>
                                            </p:tgtEl>
                                          </p:cBhvr>
                                        </p:animEffect>
                                      </p:childTnLst>
                                    </p:cTn>
                                  </p:par>
                                </p:childTnLst>
                              </p:cTn>
                            </p:par>
                            <p:par>
                              <p:cTn id="64" fill="hold">
                                <p:stCondLst>
                                  <p:cond delay="5450"/>
                                </p:stCondLst>
                                <p:childTnLst>
                                  <p:par>
                                    <p:cTn id="65" presetID="22" presetClass="entr" presetSubtype="2" fill="hold" grpId="0" nodeType="afterEffect">
                                      <p:stCondLst>
                                        <p:cond delay="0"/>
                                      </p:stCondLst>
                                      <p:childTnLst>
                                        <p:set>
                                          <p:cBhvr>
                                            <p:cTn id="66" dur="1" fill="hold">
                                              <p:stCondLst>
                                                <p:cond delay="0"/>
                                              </p:stCondLst>
                                            </p:cTn>
                                            <p:tgtEl>
                                              <p:spTgt spid="15"/>
                                            </p:tgtEl>
                                            <p:attrNameLst>
                                              <p:attrName>style.visibility</p:attrName>
                                            </p:attrNameLst>
                                          </p:cBhvr>
                                          <p:to>
                                            <p:strVal val="visible"/>
                                          </p:to>
                                        </p:set>
                                        <p:animEffect transition="in" filter="wipe(right)">
                                          <p:cBhvr>
                                            <p:cTn id="67" dur="500"/>
                                            <p:tgtEl>
                                              <p:spTgt spid="15"/>
                                            </p:tgtEl>
                                          </p:cBhvr>
                                        </p:animEffect>
                                      </p:childTnLst>
                                    </p:cTn>
                                  </p:par>
                                  <p:par>
                                    <p:cTn id="68" presetID="22" presetClass="entr" presetSubtype="8" fill="hold" grpId="0" nodeType="withEffect">
                                      <p:stCondLst>
                                        <p:cond delay="0"/>
                                      </p:stCondLst>
                                      <p:childTnLst>
                                        <p:set>
                                          <p:cBhvr>
                                            <p:cTn id="69" dur="1" fill="hold">
                                              <p:stCondLst>
                                                <p:cond delay="0"/>
                                              </p:stCondLst>
                                            </p:cTn>
                                            <p:tgtEl>
                                              <p:spTgt spid="19"/>
                                            </p:tgtEl>
                                            <p:attrNameLst>
                                              <p:attrName>style.visibility</p:attrName>
                                            </p:attrNameLst>
                                          </p:cBhvr>
                                          <p:to>
                                            <p:strVal val="visible"/>
                                          </p:to>
                                        </p:set>
                                        <p:animEffect transition="in" filter="wipe(left)">
                                          <p:cBhvr>
                                            <p:cTn id="70" dur="500"/>
                                            <p:tgtEl>
                                              <p:spTgt spid="19"/>
                                            </p:tgtEl>
                                          </p:cBhvr>
                                        </p:animEffect>
                                      </p:childTnLst>
                                    </p:cTn>
                                  </p:par>
                                </p:childTnLst>
                              </p:cTn>
                            </p:par>
                            <p:par>
                              <p:cTn id="71" fill="hold">
                                <p:stCondLst>
                                  <p:cond delay="5950"/>
                                </p:stCondLst>
                                <p:childTnLst>
                                  <p:par>
                                    <p:cTn id="72" presetID="22" presetClass="entr" presetSubtype="2" fill="hold" grpId="0" nodeType="afterEffect">
                                      <p:stCondLst>
                                        <p:cond delay="0"/>
                                      </p:stCondLst>
                                      <p:childTnLst>
                                        <p:set>
                                          <p:cBhvr>
                                            <p:cTn id="73" dur="1" fill="hold">
                                              <p:stCondLst>
                                                <p:cond delay="0"/>
                                              </p:stCondLst>
                                            </p:cTn>
                                            <p:tgtEl>
                                              <p:spTgt spid="16"/>
                                            </p:tgtEl>
                                            <p:attrNameLst>
                                              <p:attrName>style.visibility</p:attrName>
                                            </p:attrNameLst>
                                          </p:cBhvr>
                                          <p:to>
                                            <p:strVal val="visible"/>
                                          </p:to>
                                        </p:set>
                                        <p:animEffect transition="in" filter="wipe(right)">
                                          <p:cBhvr>
                                            <p:cTn id="74" dur="500"/>
                                            <p:tgtEl>
                                              <p:spTgt spid="16"/>
                                            </p:tgtEl>
                                          </p:cBhvr>
                                        </p:animEffect>
                                      </p:childTnLst>
                                    </p:cTn>
                                  </p:par>
                                  <p:par>
                                    <p:cTn id="75" presetID="22" presetClass="entr" presetSubtype="8" fill="hold" grpId="0" nodeType="withEffect">
                                      <p:stCondLst>
                                        <p:cond delay="0"/>
                                      </p:stCondLst>
                                      <p:childTnLst>
                                        <p:set>
                                          <p:cBhvr>
                                            <p:cTn id="76" dur="1" fill="hold">
                                              <p:stCondLst>
                                                <p:cond delay="0"/>
                                              </p:stCondLst>
                                            </p:cTn>
                                            <p:tgtEl>
                                              <p:spTgt spid="20"/>
                                            </p:tgtEl>
                                            <p:attrNameLst>
                                              <p:attrName>style.visibility</p:attrName>
                                            </p:attrNameLst>
                                          </p:cBhvr>
                                          <p:to>
                                            <p:strVal val="visible"/>
                                          </p:to>
                                        </p:set>
                                        <p:animEffect transition="in" filter="wipe(left)">
                                          <p:cBhvr>
                                            <p:cTn id="77" dur="500"/>
                                            <p:tgtEl>
                                              <p:spTgt spid="2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animBg="1"/>
          <p:bldP spid="8" grpId="0" animBg="1"/>
          <p:bldP spid="9" grpId="0"/>
          <p:bldP spid="10" grpId="0"/>
          <p:bldP spid="11" grpId="0"/>
          <p:bldP spid="12" grpId="0"/>
          <p:bldP spid="13" grpId="0" animBg="1"/>
          <p:bldP spid="14" grpId="0" animBg="1"/>
          <p:bldP spid="15" grpId="0" animBg="1"/>
          <p:bldP spid="16" grpId="0" animBg="1"/>
          <p:bldP spid="17" grpId="0" animBg="1"/>
          <p:bldP spid="18" grpId="0" animBg="1"/>
          <p:bldP spid="19" grpId="0" animBg="1"/>
          <p:bldP spid="20" grpId="0" animBg="1"/>
          <p:bldP spid="21" grpId="0"/>
        </p:bldLst>
      </p:timing>
    </mc:Fallback>
  </mc:AlternateContent>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圆角矩形 3"/>
          <p:cNvSpPr/>
          <p:nvPr/>
        </p:nvSpPr>
        <p:spPr>
          <a:xfrm>
            <a:off x="1621610" y="1047243"/>
            <a:ext cx="1716709" cy="3122331"/>
          </a:xfrm>
          <a:prstGeom prst="roundRect">
            <a:avLst>
              <a:gd name="adj" fmla="val 50000"/>
            </a:avLst>
          </a:prstGeom>
          <a:solidFill>
            <a:schemeClr val="bg1">
              <a:lumMod val="95000"/>
            </a:schemeClr>
          </a:solidFill>
          <a:ln w="50800">
            <a:noFill/>
          </a:ln>
          <a:effectLst>
            <a:outerShdw blurRad="139700" dist="50800" dir="2700000" algn="tl" rotWithShape="0">
              <a:schemeClr val="tx1">
                <a:alpha val="29000"/>
              </a:schemeClr>
            </a:outerShdw>
          </a:effectLst>
          <a:scene3d>
            <a:camera prst="orthographicFront"/>
            <a:lightRig rig="threePt" dir="t"/>
          </a:scene3d>
          <a:sp3d prstMaterial="softEdge">
            <a:bevelT w="38100" h="6350" prst="angle"/>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srgbClr val="FFFFFF"/>
              </a:solidFill>
              <a:effectLst/>
              <a:uLnTx/>
              <a:uFillTx/>
              <a:latin typeface="微软雅黑"/>
              <a:ea typeface="微软雅黑"/>
              <a:cs typeface="+mn-cs"/>
            </a:endParaRPr>
          </a:p>
        </p:txBody>
      </p:sp>
      <p:sp>
        <p:nvSpPr>
          <p:cNvPr id="5" name="圆角矩形 4"/>
          <p:cNvSpPr/>
          <p:nvPr/>
        </p:nvSpPr>
        <p:spPr>
          <a:xfrm>
            <a:off x="5805682" y="1047243"/>
            <a:ext cx="1716709" cy="3122331"/>
          </a:xfrm>
          <a:prstGeom prst="roundRect">
            <a:avLst>
              <a:gd name="adj" fmla="val 50000"/>
            </a:avLst>
          </a:prstGeom>
          <a:solidFill>
            <a:schemeClr val="bg1">
              <a:lumMod val="95000"/>
            </a:schemeClr>
          </a:solidFill>
          <a:ln w="50800">
            <a:noFill/>
          </a:ln>
          <a:effectLst>
            <a:outerShdw blurRad="139700" dist="50800" dir="2700000" algn="tl" rotWithShape="0">
              <a:schemeClr val="tx1">
                <a:alpha val="29000"/>
              </a:schemeClr>
            </a:outerShdw>
          </a:effectLst>
          <a:scene3d>
            <a:camera prst="orthographicFront"/>
            <a:lightRig rig="threePt" dir="t"/>
          </a:scene3d>
          <a:sp3d prstMaterial="softEdge">
            <a:bevelT w="38100" h="6350" prst="angle"/>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srgbClr val="FFFFFF"/>
              </a:solidFill>
              <a:effectLst/>
              <a:uLnTx/>
              <a:uFillTx/>
              <a:latin typeface="微软雅黑"/>
              <a:ea typeface="微软雅黑"/>
              <a:cs typeface="+mn-cs"/>
            </a:endParaRPr>
          </a:p>
        </p:txBody>
      </p:sp>
      <p:grpSp>
        <p:nvGrpSpPr>
          <p:cNvPr id="6" name="组合 5"/>
          <p:cNvGrpSpPr/>
          <p:nvPr/>
        </p:nvGrpSpPr>
        <p:grpSpPr>
          <a:xfrm>
            <a:off x="1606363" y="1004843"/>
            <a:ext cx="1747199" cy="1747199"/>
            <a:chOff x="4184106" y="2952206"/>
            <a:chExt cx="3823790" cy="3823790"/>
          </a:xfrm>
        </p:grpSpPr>
        <p:sp>
          <p:nvSpPr>
            <p:cNvPr id="7" name="椭圆 6"/>
            <p:cNvSpPr/>
            <p:nvPr/>
          </p:nvSpPr>
          <p:spPr>
            <a:xfrm>
              <a:off x="4184106" y="2952206"/>
              <a:ext cx="3823790" cy="3823790"/>
            </a:xfrm>
            <a:prstGeom prst="ellipse">
              <a:avLst/>
            </a:prstGeom>
            <a:gradFill>
              <a:gsLst>
                <a:gs pos="100000">
                  <a:schemeClr val="bg1">
                    <a:lumMod val="75000"/>
                  </a:schemeClr>
                </a:gs>
                <a:gs pos="0">
                  <a:schemeClr val="bg1"/>
                </a:gs>
              </a:gsLst>
              <a:lin ang="5400000" scaled="0"/>
            </a:gradFill>
            <a:ln w="9525">
              <a:noFill/>
            </a:ln>
            <a:effectLst>
              <a:softEdge rad="1905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FFFFFF"/>
                </a:solidFill>
                <a:effectLst/>
                <a:uLnTx/>
                <a:uFillTx/>
                <a:latin typeface="微软雅黑"/>
                <a:ea typeface="微软雅黑"/>
                <a:cs typeface="+mn-cs"/>
              </a:endParaRPr>
            </a:p>
          </p:txBody>
        </p:sp>
        <p:grpSp>
          <p:nvGrpSpPr>
            <p:cNvPr id="8" name="组合 7"/>
            <p:cNvGrpSpPr/>
            <p:nvPr/>
          </p:nvGrpSpPr>
          <p:grpSpPr>
            <a:xfrm>
              <a:off x="4710169" y="3478269"/>
              <a:ext cx="2771663" cy="2771663"/>
              <a:chOff x="2193191" y="1899415"/>
              <a:chExt cx="2421376" cy="2421376"/>
            </a:xfrm>
            <a:effectLst/>
          </p:grpSpPr>
          <p:sp>
            <p:nvSpPr>
              <p:cNvPr id="9" name="椭圆 8"/>
              <p:cNvSpPr/>
              <p:nvPr/>
            </p:nvSpPr>
            <p:spPr>
              <a:xfrm>
                <a:off x="2193191" y="1899415"/>
                <a:ext cx="2421376" cy="2421376"/>
              </a:xfrm>
              <a:prstGeom prst="ellipse">
                <a:avLst/>
              </a:prstGeom>
              <a:solidFill>
                <a:schemeClr val="accent1"/>
              </a:solidFill>
              <a:ln w="31750">
                <a:gradFill flip="none" rotWithShape="1">
                  <a:gsLst>
                    <a:gs pos="0">
                      <a:schemeClr val="bg1">
                        <a:lumMod val="75000"/>
                      </a:schemeClr>
                    </a:gs>
                    <a:gs pos="100000">
                      <a:schemeClr val="bg1"/>
                    </a:gs>
                  </a:gsLst>
                  <a:lin ang="2700000" scaled="1"/>
                  <a:tileRect/>
                </a:gradFill>
              </a:ln>
              <a:effectLst>
                <a:innerShdw blurRad="127000" dist="63500" dir="13500000">
                  <a:schemeClr val="accent1">
                    <a:lumMod val="50000"/>
                    <a:alpha val="85000"/>
                  </a:scheme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FFFFFF"/>
                  </a:solidFill>
                  <a:effectLst/>
                  <a:uLnTx/>
                  <a:uFillTx/>
                  <a:latin typeface="微软雅黑"/>
                  <a:ea typeface="微软雅黑"/>
                  <a:cs typeface="+mn-cs"/>
                </a:endParaRPr>
              </a:p>
            </p:txBody>
          </p:sp>
          <p:sp>
            <p:nvSpPr>
              <p:cNvPr id="10" name="椭圆 9"/>
              <p:cNvSpPr/>
              <p:nvPr/>
            </p:nvSpPr>
            <p:spPr>
              <a:xfrm>
                <a:off x="2386802" y="2093026"/>
                <a:ext cx="2034160" cy="2034160"/>
              </a:xfrm>
              <a:prstGeom prst="ellipse">
                <a:avLst/>
              </a:prstGeom>
              <a:solidFill>
                <a:schemeClr val="bg1">
                  <a:lumMod val="95000"/>
                </a:schemeClr>
              </a:solidFill>
              <a:ln w="50800">
                <a:noFill/>
              </a:ln>
              <a:effectLst>
                <a:outerShdw blurRad="76200" dist="38100" dir="2700000" algn="tl" rotWithShape="0">
                  <a:schemeClr val="accent1">
                    <a:lumMod val="50000"/>
                    <a:alpha val="64000"/>
                  </a:schemeClr>
                </a:outerShdw>
              </a:effectLst>
              <a:scene3d>
                <a:camera prst="orthographicFront"/>
                <a:lightRig rig="threePt" dir="t"/>
              </a:scene3d>
              <a:sp3d prstMaterial="softEdge">
                <a:bevelT w="31750" h="12700" prst="angle"/>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FFFFFF"/>
                  </a:solidFill>
                  <a:effectLst/>
                  <a:uLnTx/>
                  <a:uFillTx/>
                  <a:latin typeface="微软雅黑"/>
                  <a:ea typeface="微软雅黑"/>
                  <a:cs typeface="+mn-cs"/>
                </a:endParaRPr>
              </a:p>
            </p:txBody>
          </p:sp>
        </p:grpSp>
      </p:grpSp>
      <p:grpSp>
        <p:nvGrpSpPr>
          <p:cNvPr id="11" name="组合 10"/>
          <p:cNvGrpSpPr/>
          <p:nvPr/>
        </p:nvGrpSpPr>
        <p:grpSpPr>
          <a:xfrm>
            <a:off x="1598793" y="3087327"/>
            <a:ext cx="1762338" cy="597479"/>
            <a:chOff x="2061936" y="5263650"/>
            <a:chExt cx="2349784" cy="796639"/>
          </a:xfrm>
        </p:grpSpPr>
        <p:sp>
          <p:nvSpPr>
            <p:cNvPr id="12" name="文本框 11"/>
            <p:cNvSpPr txBox="1"/>
            <p:nvPr/>
          </p:nvSpPr>
          <p:spPr bwMode="auto">
            <a:xfrm>
              <a:off x="2217364" y="5498597"/>
              <a:ext cx="2038928" cy="561692"/>
            </a:xfrm>
            <a:prstGeom prst="rect">
              <a:avLst/>
            </a:prstGeom>
            <a:noFill/>
          </p:spPr>
          <p:txBody>
            <a:bodyPr wrap="square">
              <a:spAutoFit/>
            </a:bodyPr>
            <a:lstStyle/>
            <a:p>
              <a:pPr marL="0" marR="0" lvl="0" indent="0" algn="l" defTabSz="914400" rtl="0" eaLnBrk="1" fontAlgn="base" latinLnBrk="0" hangingPunct="1">
                <a:lnSpc>
                  <a:spcPct val="125000"/>
                </a:lnSpc>
                <a:spcBef>
                  <a:spcPct val="0"/>
                </a:spcBef>
                <a:spcAft>
                  <a:spcPct val="0"/>
                </a:spcAft>
                <a:buClrTx/>
                <a:buSzTx/>
                <a:buFontTx/>
                <a:buNone/>
                <a:tabLst/>
                <a:defRPr/>
              </a:pPr>
              <a:r>
                <a:rPr kumimoji="0" lang="zh-CN" altLang="en-US" sz="900" b="0" i="0" u="none" strike="noStrike" kern="1200" cap="none" spc="0" normalizeH="0" baseline="0" noProof="0" dirty="0" smtClean="0">
                  <a:ln>
                    <a:noFill/>
                  </a:ln>
                  <a:solidFill>
                    <a:srgbClr val="000000"/>
                  </a:solidFill>
                  <a:effectLst/>
                  <a:uLnTx/>
                  <a:uFillTx/>
                  <a:latin typeface="微软雅黑"/>
                  <a:ea typeface="微软雅黑"/>
                  <a:cs typeface="Lato Light" charset="0"/>
                  <a:sym typeface="Lato Light" charset="0"/>
                </a:rPr>
                <a:t>此处添加详细文本描述，建议与标题相关并符合</a:t>
              </a:r>
              <a:endParaRPr kumimoji="0" lang="en-US" altLang="zh-CN" sz="900" b="0" i="0" u="none" strike="noStrike" kern="1200" cap="none" spc="0" normalizeH="0" baseline="0" noProof="0" dirty="0">
                <a:ln>
                  <a:noFill/>
                </a:ln>
                <a:solidFill>
                  <a:srgbClr val="000000"/>
                </a:solidFill>
                <a:effectLst/>
                <a:uLnTx/>
                <a:uFillTx/>
                <a:latin typeface="微软雅黑"/>
                <a:ea typeface="微软雅黑"/>
                <a:cs typeface="Lato Light" charset="0"/>
                <a:sym typeface="Lato Light" charset="0"/>
              </a:endParaRPr>
            </a:p>
          </p:txBody>
        </p:sp>
        <p:sp>
          <p:nvSpPr>
            <p:cNvPr id="13" name="文本框 12"/>
            <p:cNvSpPr txBox="1"/>
            <p:nvPr/>
          </p:nvSpPr>
          <p:spPr bwMode="auto">
            <a:xfrm>
              <a:off x="2061936" y="5263650"/>
              <a:ext cx="2349784" cy="369332"/>
            </a:xfrm>
            <a:prstGeom prst="rect">
              <a:avLst/>
            </a:prstGeom>
            <a:noFill/>
          </p:spPr>
          <p:txBody>
            <a:bodyPr wrap="square">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200" b="0" i="0" u="none" strike="noStrike" kern="1200" cap="none" spc="75" normalizeH="0" baseline="0" noProof="0" dirty="0">
                  <a:ln>
                    <a:noFill/>
                  </a:ln>
                  <a:solidFill>
                    <a:srgbClr val="C00002"/>
                  </a:solidFill>
                  <a:effectLst/>
                  <a:uLnTx/>
                  <a:uFillTx/>
                  <a:latin typeface="微软雅黑"/>
                  <a:ea typeface="微软雅黑"/>
                  <a:cs typeface="+mn-cs"/>
                </a:rPr>
                <a:t>在此添加标题</a:t>
              </a:r>
            </a:p>
          </p:txBody>
        </p:sp>
      </p:grpSp>
      <p:cxnSp>
        <p:nvCxnSpPr>
          <p:cNvPr id="14" name="直接连接符 13"/>
          <p:cNvCxnSpPr/>
          <p:nvPr/>
        </p:nvCxnSpPr>
        <p:spPr>
          <a:xfrm>
            <a:off x="1867748" y="2878538"/>
            <a:ext cx="1224429" cy="0"/>
          </a:xfrm>
          <a:prstGeom prst="line">
            <a:avLst/>
          </a:prstGeom>
          <a:ln>
            <a:solidFill>
              <a:schemeClr val="tx1">
                <a:lumMod val="65000"/>
                <a:lumOff val="35000"/>
              </a:schemeClr>
            </a:solidFill>
            <a:prstDash val="sysDot"/>
          </a:ln>
        </p:spPr>
        <p:style>
          <a:lnRef idx="1">
            <a:schemeClr val="accent1"/>
          </a:lnRef>
          <a:fillRef idx="0">
            <a:schemeClr val="accent1"/>
          </a:fillRef>
          <a:effectRef idx="0">
            <a:schemeClr val="accent1"/>
          </a:effectRef>
          <a:fontRef idx="minor">
            <a:schemeClr val="tx1"/>
          </a:fontRef>
        </p:style>
      </p:cxnSp>
      <p:grpSp>
        <p:nvGrpSpPr>
          <p:cNvPr id="15" name="组合 14"/>
          <p:cNvGrpSpPr/>
          <p:nvPr/>
        </p:nvGrpSpPr>
        <p:grpSpPr>
          <a:xfrm>
            <a:off x="5789200" y="1004843"/>
            <a:ext cx="1747199" cy="1747199"/>
            <a:chOff x="4184106" y="2952206"/>
            <a:chExt cx="3823790" cy="3823790"/>
          </a:xfrm>
        </p:grpSpPr>
        <p:sp>
          <p:nvSpPr>
            <p:cNvPr id="16" name="椭圆 15"/>
            <p:cNvSpPr/>
            <p:nvPr/>
          </p:nvSpPr>
          <p:spPr>
            <a:xfrm>
              <a:off x="4184106" y="2952206"/>
              <a:ext cx="3823790" cy="3823790"/>
            </a:xfrm>
            <a:prstGeom prst="ellipse">
              <a:avLst/>
            </a:prstGeom>
            <a:gradFill>
              <a:gsLst>
                <a:gs pos="100000">
                  <a:schemeClr val="bg1">
                    <a:lumMod val="75000"/>
                  </a:schemeClr>
                </a:gs>
                <a:gs pos="0">
                  <a:schemeClr val="bg1"/>
                </a:gs>
              </a:gsLst>
              <a:lin ang="5400000" scaled="0"/>
            </a:gradFill>
            <a:ln w="9525">
              <a:noFill/>
            </a:ln>
            <a:effectLst>
              <a:softEdge rad="1905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FFFFFF"/>
                </a:solidFill>
                <a:effectLst/>
                <a:uLnTx/>
                <a:uFillTx/>
                <a:latin typeface="微软雅黑"/>
                <a:ea typeface="微软雅黑"/>
                <a:cs typeface="+mn-cs"/>
              </a:endParaRPr>
            </a:p>
          </p:txBody>
        </p:sp>
        <p:grpSp>
          <p:nvGrpSpPr>
            <p:cNvPr id="17" name="组合 16"/>
            <p:cNvGrpSpPr/>
            <p:nvPr/>
          </p:nvGrpSpPr>
          <p:grpSpPr>
            <a:xfrm>
              <a:off x="4710169" y="3478269"/>
              <a:ext cx="2771663" cy="2771663"/>
              <a:chOff x="2193191" y="1899415"/>
              <a:chExt cx="2421376" cy="2421376"/>
            </a:xfrm>
            <a:effectLst/>
          </p:grpSpPr>
          <p:sp>
            <p:nvSpPr>
              <p:cNvPr id="18" name="椭圆 17"/>
              <p:cNvSpPr/>
              <p:nvPr/>
            </p:nvSpPr>
            <p:spPr>
              <a:xfrm>
                <a:off x="2193191" y="1899415"/>
                <a:ext cx="2421376" cy="2421376"/>
              </a:xfrm>
              <a:prstGeom prst="ellipse">
                <a:avLst/>
              </a:prstGeom>
              <a:solidFill>
                <a:schemeClr val="accent3"/>
              </a:solidFill>
              <a:ln w="31750">
                <a:gradFill flip="none" rotWithShape="1">
                  <a:gsLst>
                    <a:gs pos="0">
                      <a:schemeClr val="bg1">
                        <a:lumMod val="75000"/>
                      </a:schemeClr>
                    </a:gs>
                    <a:gs pos="100000">
                      <a:schemeClr val="bg1"/>
                    </a:gs>
                  </a:gsLst>
                  <a:lin ang="2700000" scaled="1"/>
                  <a:tileRect/>
                </a:gradFill>
              </a:ln>
              <a:effectLst>
                <a:innerShdw blurRad="127000" dist="63500" dir="13500000">
                  <a:schemeClr val="accent3">
                    <a:lumMod val="50000"/>
                    <a:alpha val="85000"/>
                  </a:scheme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FFFFFF"/>
                  </a:solidFill>
                  <a:effectLst/>
                  <a:uLnTx/>
                  <a:uFillTx/>
                  <a:latin typeface="微软雅黑"/>
                  <a:ea typeface="微软雅黑"/>
                  <a:cs typeface="+mn-cs"/>
                </a:endParaRPr>
              </a:p>
            </p:txBody>
          </p:sp>
          <p:sp>
            <p:nvSpPr>
              <p:cNvPr id="19" name="椭圆 18"/>
              <p:cNvSpPr/>
              <p:nvPr/>
            </p:nvSpPr>
            <p:spPr>
              <a:xfrm>
                <a:off x="2386802" y="2093026"/>
                <a:ext cx="2034160" cy="2034160"/>
              </a:xfrm>
              <a:prstGeom prst="ellipse">
                <a:avLst/>
              </a:prstGeom>
              <a:solidFill>
                <a:schemeClr val="bg1">
                  <a:lumMod val="95000"/>
                </a:schemeClr>
              </a:solidFill>
              <a:ln w="50800">
                <a:noFill/>
              </a:ln>
              <a:effectLst>
                <a:outerShdw blurRad="76200" dist="38100" dir="2700000" algn="tl" rotWithShape="0">
                  <a:schemeClr val="accent3">
                    <a:lumMod val="50000"/>
                    <a:alpha val="64000"/>
                  </a:schemeClr>
                </a:outerShdw>
              </a:effectLst>
              <a:scene3d>
                <a:camera prst="orthographicFront"/>
                <a:lightRig rig="threePt" dir="t"/>
              </a:scene3d>
              <a:sp3d prstMaterial="softEdge">
                <a:bevelT w="31750" h="12700" prst="angle"/>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FFFFFF"/>
                  </a:solidFill>
                  <a:effectLst/>
                  <a:uLnTx/>
                  <a:uFillTx/>
                  <a:latin typeface="微软雅黑"/>
                  <a:ea typeface="微软雅黑"/>
                  <a:cs typeface="+mn-cs"/>
                </a:endParaRPr>
              </a:p>
            </p:txBody>
          </p:sp>
        </p:grpSp>
      </p:grpSp>
      <p:grpSp>
        <p:nvGrpSpPr>
          <p:cNvPr id="20" name="组合 19"/>
          <p:cNvGrpSpPr/>
          <p:nvPr/>
        </p:nvGrpSpPr>
        <p:grpSpPr>
          <a:xfrm>
            <a:off x="5781631" y="3087328"/>
            <a:ext cx="1762338" cy="597477"/>
            <a:chOff x="2061936" y="5263650"/>
            <a:chExt cx="2349784" cy="796636"/>
          </a:xfrm>
        </p:grpSpPr>
        <p:sp>
          <p:nvSpPr>
            <p:cNvPr id="21" name="文本框 20"/>
            <p:cNvSpPr txBox="1"/>
            <p:nvPr/>
          </p:nvSpPr>
          <p:spPr bwMode="auto">
            <a:xfrm>
              <a:off x="2217364" y="5498594"/>
              <a:ext cx="2038928" cy="561692"/>
            </a:xfrm>
            <a:prstGeom prst="rect">
              <a:avLst/>
            </a:prstGeom>
            <a:noFill/>
          </p:spPr>
          <p:txBody>
            <a:bodyPr wrap="square">
              <a:spAutoFit/>
            </a:bodyPr>
            <a:lstStyle/>
            <a:p>
              <a:pPr marL="0" marR="0" lvl="0" indent="0" algn="l" defTabSz="914400" rtl="0" eaLnBrk="1" fontAlgn="base" latinLnBrk="0" hangingPunct="1">
                <a:lnSpc>
                  <a:spcPct val="125000"/>
                </a:lnSpc>
                <a:spcBef>
                  <a:spcPct val="0"/>
                </a:spcBef>
                <a:spcAft>
                  <a:spcPct val="0"/>
                </a:spcAft>
                <a:buClrTx/>
                <a:buSzTx/>
                <a:buFontTx/>
                <a:buNone/>
                <a:tabLst/>
                <a:defRPr/>
              </a:pPr>
              <a:r>
                <a:rPr kumimoji="0" lang="zh-CN" altLang="en-US" sz="900" b="0" i="0" u="none" strike="noStrike" kern="1200" cap="none" spc="0" normalizeH="0" baseline="0" noProof="0" dirty="0">
                  <a:ln>
                    <a:noFill/>
                  </a:ln>
                  <a:solidFill>
                    <a:srgbClr val="000000"/>
                  </a:solidFill>
                  <a:effectLst/>
                  <a:uLnTx/>
                  <a:uFillTx/>
                  <a:latin typeface="微软雅黑"/>
                  <a:ea typeface="微软雅黑"/>
                  <a:cs typeface="Lato Light" charset="0"/>
                  <a:sym typeface="Lato Light" charset="0"/>
                </a:rPr>
                <a:t>此处添加详细文本描述，建议与标题相关并符合</a:t>
              </a:r>
              <a:endParaRPr kumimoji="0" lang="en-US" altLang="zh-CN" sz="900" b="0" i="0" u="none" strike="noStrike" kern="1200" cap="none" spc="0" normalizeH="0" baseline="0" noProof="0" dirty="0">
                <a:ln>
                  <a:noFill/>
                </a:ln>
                <a:solidFill>
                  <a:srgbClr val="000000"/>
                </a:solidFill>
                <a:effectLst/>
                <a:uLnTx/>
                <a:uFillTx/>
                <a:latin typeface="微软雅黑"/>
                <a:ea typeface="微软雅黑"/>
                <a:cs typeface="Lato Light" charset="0"/>
                <a:sym typeface="Lato Light" charset="0"/>
              </a:endParaRPr>
            </a:p>
          </p:txBody>
        </p:sp>
        <p:sp>
          <p:nvSpPr>
            <p:cNvPr id="22" name="文本框 21"/>
            <p:cNvSpPr txBox="1"/>
            <p:nvPr/>
          </p:nvSpPr>
          <p:spPr bwMode="auto">
            <a:xfrm>
              <a:off x="2061936" y="5263650"/>
              <a:ext cx="2349784" cy="369332"/>
            </a:xfrm>
            <a:prstGeom prst="rect">
              <a:avLst/>
            </a:prstGeom>
            <a:noFill/>
          </p:spPr>
          <p:txBody>
            <a:bodyPr wrap="square">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200" b="0" i="0" u="none" strike="noStrike" kern="1200" cap="none" spc="75" normalizeH="0" baseline="0" noProof="0" dirty="0">
                  <a:ln>
                    <a:noFill/>
                  </a:ln>
                  <a:solidFill>
                    <a:srgbClr val="C00002"/>
                  </a:solidFill>
                  <a:effectLst/>
                  <a:uLnTx/>
                  <a:uFillTx/>
                  <a:latin typeface="微软雅黑"/>
                  <a:ea typeface="微软雅黑"/>
                  <a:cs typeface="+mn-cs"/>
                </a:rPr>
                <a:t>在此添加标题</a:t>
              </a:r>
            </a:p>
          </p:txBody>
        </p:sp>
      </p:grpSp>
      <p:cxnSp>
        <p:nvCxnSpPr>
          <p:cNvPr id="23" name="直接连接符 22"/>
          <p:cNvCxnSpPr/>
          <p:nvPr/>
        </p:nvCxnSpPr>
        <p:spPr>
          <a:xfrm>
            <a:off x="6050585" y="2878538"/>
            <a:ext cx="1224429" cy="0"/>
          </a:xfrm>
          <a:prstGeom prst="line">
            <a:avLst/>
          </a:prstGeom>
          <a:ln>
            <a:solidFill>
              <a:schemeClr val="tx1">
                <a:lumMod val="65000"/>
                <a:lumOff val="35000"/>
              </a:schemeClr>
            </a:solidFill>
            <a:prstDash val="sysDot"/>
          </a:ln>
        </p:spPr>
        <p:style>
          <a:lnRef idx="1">
            <a:schemeClr val="accent1"/>
          </a:lnRef>
          <a:fillRef idx="0">
            <a:schemeClr val="accent1"/>
          </a:fillRef>
          <a:effectRef idx="0">
            <a:schemeClr val="accent1"/>
          </a:effectRef>
          <a:fontRef idx="minor">
            <a:schemeClr val="tx1"/>
          </a:fontRef>
        </p:style>
      </p:cxnSp>
      <p:sp>
        <p:nvSpPr>
          <p:cNvPr id="24" name="右箭头 23"/>
          <p:cNvSpPr/>
          <p:nvPr/>
        </p:nvSpPr>
        <p:spPr>
          <a:xfrm flipH="1">
            <a:off x="3679476" y="1729102"/>
            <a:ext cx="1785049" cy="255944"/>
          </a:xfrm>
          <a:prstGeom prst="rightArrow">
            <a:avLst>
              <a:gd name="adj1" fmla="val 55075"/>
              <a:gd name="adj2" fmla="val 61841"/>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25" name="右箭头 24"/>
          <p:cNvSpPr/>
          <p:nvPr/>
        </p:nvSpPr>
        <p:spPr>
          <a:xfrm>
            <a:off x="3679476" y="3231771"/>
            <a:ext cx="1785049" cy="255944"/>
          </a:xfrm>
          <a:prstGeom prst="rightArrow">
            <a:avLst>
              <a:gd name="adj1" fmla="val 55075"/>
              <a:gd name="adj2" fmla="val 61841"/>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prstClr val="white"/>
              </a:solidFill>
              <a:effectLst/>
              <a:uLnTx/>
              <a:uFillTx/>
              <a:latin typeface="微软雅黑"/>
              <a:ea typeface="微软雅黑"/>
              <a:cs typeface="+mn-cs"/>
            </a:endParaRPr>
          </a:p>
        </p:txBody>
      </p:sp>
      <p:grpSp>
        <p:nvGrpSpPr>
          <p:cNvPr id="26" name="组合 25"/>
          <p:cNvGrpSpPr/>
          <p:nvPr/>
        </p:nvGrpSpPr>
        <p:grpSpPr>
          <a:xfrm>
            <a:off x="3718963" y="2312606"/>
            <a:ext cx="1706075" cy="705029"/>
            <a:chOff x="1502659" y="4629752"/>
            <a:chExt cx="2067969" cy="940037"/>
          </a:xfrm>
        </p:grpSpPr>
        <p:sp>
          <p:nvSpPr>
            <p:cNvPr id="27" name="文本框 26"/>
            <p:cNvSpPr txBox="1"/>
            <p:nvPr/>
          </p:nvSpPr>
          <p:spPr bwMode="auto">
            <a:xfrm>
              <a:off x="1502659" y="5008098"/>
              <a:ext cx="2067969" cy="561691"/>
            </a:xfrm>
            <a:prstGeom prst="rect">
              <a:avLst/>
            </a:prstGeom>
            <a:noFill/>
          </p:spPr>
          <p:txBody>
            <a:bodyPr wrap="square">
              <a:spAutoFit/>
            </a:bodyPr>
            <a:lstStyle/>
            <a:p>
              <a:pPr marL="0" marR="0" lvl="0" indent="0" algn="ctr" defTabSz="914400" rtl="0" eaLnBrk="1" fontAlgn="base" latinLnBrk="0" hangingPunct="1">
                <a:lnSpc>
                  <a:spcPct val="125000"/>
                </a:lnSpc>
                <a:spcBef>
                  <a:spcPct val="0"/>
                </a:spcBef>
                <a:spcAft>
                  <a:spcPct val="0"/>
                </a:spcAft>
                <a:buClrTx/>
                <a:buSzTx/>
                <a:buFontTx/>
                <a:buNone/>
                <a:tabLst/>
                <a:defRPr/>
              </a:pPr>
              <a:r>
                <a:rPr kumimoji="0" lang="zh-CN" altLang="en-US" sz="900" b="0" i="0" u="none" strike="noStrike" kern="1200" cap="none" spc="0" normalizeH="0" baseline="0" noProof="0" dirty="0">
                  <a:ln>
                    <a:noFill/>
                  </a:ln>
                  <a:solidFill>
                    <a:srgbClr val="000000"/>
                  </a:solidFill>
                  <a:effectLst/>
                  <a:uLnTx/>
                  <a:uFillTx/>
                  <a:latin typeface="微软雅黑"/>
                  <a:ea typeface="微软雅黑"/>
                  <a:cs typeface="Lato Light" charset="0"/>
                  <a:sym typeface="Lato Light" charset="0"/>
                </a:rPr>
                <a:t>此处添加详细文本描述，建议与标题相关并符合</a:t>
              </a:r>
              <a:endParaRPr kumimoji="0" lang="en-US" altLang="zh-CN" sz="900" b="0" i="0" u="none" strike="noStrike" kern="1200" cap="none" spc="0" normalizeH="0" baseline="0" noProof="0" dirty="0">
                <a:ln>
                  <a:noFill/>
                </a:ln>
                <a:solidFill>
                  <a:srgbClr val="000000"/>
                </a:solidFill>
                <a:effectLst/>
                <a:uLnTx/>
                <a:uFillTx/>
                <a:latin typeface="微软雅黑"/>
                <a:ea typeface="微软雅黑"/>
                <a:cs typeface="Lato Light" charset="0"/>
                <a:sym typeface="Lato Light" charset="0"/>
              </a:endParaRPr>
            </a:p>
          </p:txBody>
        </p:sp>
        <p:sp>
          <p:nvSpPr>
            <p:cNvPr id="28" name="文本框 27"/>
            <p:cNvSpPr txBox="1"/>
            <p:nvPr/>
          </p:nvSpPr>
          <p:spPr bwMode="auto">
            <a:xfrm>
              <a:off x="1555947" y="4629752"/>
              <a:ext cx="1961390" cy="492442"/>
            </a:xfrm>
            <a:prstGeom prst="rect">
              <a:avLst/>
            </a:prstGeom>
            <a:noFill/>
          </p:spPr>
          <p:txBody>
            <a:bodyPr wrap="square">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800" b="0" i="0" u="none" strike="noStrike" kern="1200" cap="none" spc="75" normalizeH="0" baseline="0" noProof="0" dirty="0">
                  <a:ln>
                    <a:noFill/>
                  </a:ln>
                  <a:solidFill>
                    <a:prstClr val="black">
                      <a:lumMod val="65000"/>
                      <a:lumOff val="35000"/>
                    </a:prstClr>
                  </a:solidFill>
                  <a:effectLst/>
                  <a:uLnTx/>
                  <a:uFillTx/>
                  <a:latin typeface="微软雅黑"/>
                  <a:ea typeface="微软雅黑"/>
                  <a:cs typeface="+mn-cs"/>
                </a:rPr>
                <a:t>在此添加标题</a:t>
              </a:r>
            </a:p>
          </p:txBody>
        </p:sp>
      </p:grpSp>
      <p:grpSp>
        <p:nvGrpSpPr>
          <p:cNvPr id="29" name="组合 28"/>
          <p:cNvGrpSpPr/>
          <p:nvPr/>
        </p:nvGrpSpPr>
        <p:grpSpPr>
          <a:xfrm>
            <a:off x="6421995" y="1651235"/>
            <a:ext cx="481610" cy="454415"/>
            <a:chOff x="3098700" y="5569159"/>
            <a:chExt cx="642147" cy="605886"/>
          </a:xfrm>
          <a:solidFill>
            <a:schemeClr val="accent3"/>
          </a:solidFill>
        </p:grpSpPr>
        <p:sp>
          <p:nvSpPr>
            <p:cNvPr id="30" name="Freeform 349"/>
            <p:cNvSpPr>
              <a:spLocks/>
            </p:cNvSpPr>
            <p:nvPr/>
          </p:nvSpPr>
          <p:spPr bwMode="auto">
            <a:xfrm>
              <a:off x="3119543" y="5569159"/>
              <a:ext cx="621304" cy="392027"/>
            </a:xfrm>
            <a:custGeom>
              <a:avLst/>
              <a:gdLst>
                <a:gd name="T0" fmla="*/ 880 w 921"/>
                <a:gd name="T1" fmla="*/ 447 h 581"/>
                <a:gd name="T2" fmla="*/ 879 w 921"/>
                <a:gd name="T3" fmla="*/ 427 h 581"/>
                <a:gd name="T4" fmla="*/ 431 w 921"/>
                <a:gd name="T5" fmla="*/ 0 h 581"/>
                <a:gd name="T6" fmla="*/ 3 w 921"/>
                <a:gd name="T7" fmla="*/ 317 h 581"/>
                <a:gd name="T8" fmla="*/ 0 w 921"/>
                <a:gd name="T9" fmla="*/ 326 h 581"/>
                <a:gd name="T10" fmla="*/ 108 w 921"/>
                <a:gd name="T11" fmla="*/ 326 h 581"/>
                <a:gd name="T12" fmla="*/ 109 w 921"/>
                <a:gd name="T13" fmla="*/ 322 h 581"/>
                <a:gd name="T14" fmla="*/ 431 w 921"/>
                <a:gd name="T15" fmla="*/ 102 h 581"/>
                <a:gd name="T16" fmla="*/ 776 w 921"/>
                <a:gd name="T17" fmla="*/ 424 h 581"/>
                <a:gd name="T18" fmla="*/ 778 w 921"/>
                <a:gd name="T19" fmla="*/ 447 h 581"/>
                <a:gd name="T20" fmla="*/ 729 w 921"/>
                <a:gd name="T21" fmla="*/ 447 h 581"/>
                <a:gd name="T22" fmla="*/ 826 w 921"/>
                <a:gd name="T23" fmla="*/ 581 h 581"/>
                <a:gd name="T24" fmla="*/ 921 w 921"/>
                <a:gd name="T25" fmla="*/ 447 h 581"/>
                <a:gd name="T26" fmla="*/ 880 w 921"/>
                <a:gd name="T27" fmla="*/ 447 h 5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921" h="581">
                  <a:moveTo>
                    <a:pt x="880" y="447"/>
                  </a:moveTo>
                  <a:cubicBezTo>
                    <a:pt x="879" y="427"/>
                    <a:pt x="879" y="427"/>
                    <a:pt x="879" y="427"/>
                  </a:cubicBezTo>
                  <a:cubicBezTo>
                    <a:pt x="867" y="187"/>
                    <a:pt x="670" y="0"/>
                    <a:pt x="431" y="0"/>
                  </a:cubicBezTo>
                  <a:cubicBezTo>
                    <a:pt x="236" y="0"/>
                    <a:pt x="60" y="130"/>
                    <a:pt x="3" y="317"/>
                  </a:cubicBezTo>
                  <a:cubicBezTo>
                    <a:pt x="0" y="326"/>
                    <a:pt x="0" y="326"/>
                    <a:pt x="0" y="326"/>
                  </a:cubicBezTo>
                  <a:cubicBezTo>
                    <a:pt x="108" y="326"/>
                    <a:pt x="108" y="326"/>
                    <a:pt x="108" y="326"/>
                  </a:cubicBezTo>
                  <a:cubicBezTo>
                    <a:pt x="109" y="322"/>
                    <a:pt x="109" y="322"/>
                    <a:pt x="109" y="322"/>
                  </a:cubicBezTo>
                  <a:cubicBezTo>
                    <a:pt x="162" y="188"/>
                    <a:pt x="288" y="102"/>
                    <a:pt x="431" y="102"/>
                  </a:cubicBezTo>
                  <a:cubicBezTo>
                    <a:pt x="612" y="102"/>
                    <a:pt x="763" y="244"/>
                    <a:pt x="776" y="424"/>
                  </a:cubicBezTo>
                  <a:cubicBezTo>
                    <a:pt x="778" y="447"/>
                    <a:pt x="778" y="447"/>
                    <a:pt x="778" y="447"/>
                  </a:cubicBezTo>
                  <a:cubicBezTo>
                    <a:pt x="729" y="447"/>
                    <a:pt x="729" y="447"/>
                    <a:pt x="729" y="447"/>
                  </a:cubicBezTo>
                  <a:cubicBezTo>
                    <a:pt x="826" y="581"/>
                    <a:pt x="826" y="581"/>
                    <a:pt x="826" y="581"/>
                  </a:cubicBezTo>
                  <a:cubicBezTo>
                    <a:pt x="921" y="447"/>
                    <a:pt x="921" y="447"/>
                    <a:pt x="921" y="447"/>
                  </a:cubicBezTo>
                  <a:lnTo>
                    <a:pt x="880" y="44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68580" tIns="34290" rIns="68580" bIns="3429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srgbClr val="000000"/>
                </a:solidFill>
                <a:effectLst/>
                <a:uLnTx/>
                <a:uFillTx/>
                <a:latin typeface="微软雅黑"/>
                <a:ea typeface="微软雅黑"/>
                <a:cs typeface="+mn-cs"/>
              </a:endParaRPr>
            </a:p>
          </p:txBody>
        </p:sp>
        <p:sp>
          <p:nvSpPr>
            <p:cNvPr id="31" name="Freeform 350"/>
            <p:cNvSpPr>
              <a:spLocks/>
            </p:cNvSpPr>
            <p:nvPr/>
          </p:nvSpPr>
          <p:spPr bwMode="auto">
            <a:xfrm>
              <a:off x="3098700" y="5880953"/>
              <a:ext cx="565341" cy="294092"/>
            </a:xfrm>
            <a:custGeom>
              <a:avLst/>
              <a:gdLst>
                <a:gd name="T0" fmla="*/ 704 w 838"/>
                <a:gd name="T1" fmla="*/ 235 h 436"/>
                <a:gd name="T2" fmla="*/ 462 w 838"/>
                <a:gd name="T3" fmla="*/ 334 h 436"/>
                <a:gd name="T4" fmla="*/ 166 w 838"/>
                <a:gd name="T5" fmla="*/ 166 h 436"/>
                <a:gd name="T6" fmla="*/ 147 w 838"/>
                <a:gd name="T7" fmla="*/ 134 h 436"/>
                <a:gd name="T8" fmla="*/ 192 w 838"/>
                <a:gd name="T9" fmla="*/ 134 h 436"/>
                <a:gd name="T10" fmla="*/ 95 w 838"/>
                <a:gd name="T11" fmla="*/ 0 h 436"/>
                <a:gd name="T12" fmla="*/ 0 w 838"/>
                <a:gd name="T13" fmla="*/ 134 h 436"/>
                <a:gd name="T14" fmla="*/ 38 w 838"/>
                <a:gd name="T15" fmla="*/ 134 h 436"/>
                <a:gd name="T16" fmla="*/ 43 w 838"/>
                <a:gd name="T17" fmla="*/ 147 h 436"/>
                <a:gd name="T18" fmla="*/ 462 w 838"/>
                <a:gd name="T19" fmla="*/ 436 h 436"/>
                <a:gd name="T20" fmla="*/ 830 w 838"/>
                <a:gd name="T21" fmla="*/ 244 h 436"/>
                <a:gd name="T22" fmla="*/ 838 w 838"/>
                <a:gd name="T23" fmla="*/ 233 h 436"/>
                <a:gd name="T24" fmla="*/ 706 w 838"/>
                <a:gd name="T25" fmla="*/ 233 h 436"/>
                <a:gd name="T26" fmla="*/ 704 w 838"/>
                <a:gd name="T27" fmla="*/ 235 h 4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38" h="436">
                  <a:moveTo>
                    <a:pt x="704" y="235"/>
                  </a:moveTo>
                  <a:cubicBezTo>
                    <a:pt x="640" y="298"/>
                    <a:pt x="551" y="334"/>
                    <a:pt x="462" y="334"/>
                  </a:cubicBezTo>
                  <a:cubicBezTo>
                    <a:pt x="342" y="334"/>
                    <a:pt x="228" y="270"/>
                    <a:pt x="166" y="166"/>
                  </a:cubicBezTo>
                  <a:cubicBezTo>
                    <a:pt x="147" y="134"/>
                    <a:pt x="147" y="134"/>
                    <a:pt x="147" y="134"/>
                  </a:cubicBezTo>
                  <a:cubicBezTo>
                    <a:pt x="192" y="134"/>
                    <a:pt x="192" y="134"/>
                    <a:pt x="192" y="134"/>
                  </a:cubicBezTo>
                  <a:cubicBezTo>
                    <a:pt x="95" y="0"/>
                    <a:pt x="95" y="0"/>
                    <a:pt x="95" y="0"/>
                  </a:cubicBezTo>
                  <a:cubicBezTo>
                    <a:pt x="0" y="134"/>
                    <a:pt x="0" y="134"/>
                    <a:pt x="0" y="134"/>
                  </a:cubicBezTo>
                  <a:cubicBezTo>
                    <a:pt x="38" y="134"/>
                    <a:pt x="38" y="134"/>
                    <a:pt x="38" y="134"/>
                  </a:cubicBezTo>
                  <a:cubicBezTo>
                    <a:pt x="43" y="147"/>
                    <a:pt x="43" y="147"/>
                    <a:pt x="43" y="147"/>
                  </a:cubicBezTo>
                  <a:cubicBezTo>
                    <a:pt x="109" y="320"/>
                    <a:pt x="278" y="436"/>
                    <a:pt x="462" y="436"/>
                  </a:cubicBezTo>
                  <a:cubicBezTo>
                    <a:pt x="609" y="436"/>
                    <a:pt x="746" y="364"/>
                    <a:pt x="830" y="244"/>
                  </a:cubicBezTo>
                  <a:cubicBezTo>
                    <a:pt x="838" y="233"/>
                    <a:pt x="838" y="233"/>
                    <a:pt x="838" y="233"/>
                  </a:cubicBezTo>
                  <a:cubicBezTo>
                    <a:pt x="706" y="233"/>
                    <a:pt x="706" y="233"/>
                    <a:pt x="706" y="233"/>
                  </a:cubicBezTo>
                  <a:lnTo>
                    <a:pt x="704" y="23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68580" tIns="34290" rIns="68580" bIns="3429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srgbClr val="000000"/>
                </a:solidFill>
                <a:effectLst/>
                <a:uLnTx/>
                <a:uFillTx/>
                <a:latin typeface="微软雅黑"/>
                <a:ea typeface="微软雅黑"/>
                <a:cs typeface="+mn-cs"/>
              </a:endParaRPr>
            </a:p>
          </p:txBody>
        </p:sp>
        <p:sp>
          <p:nvSpPr>
            <p:cNvPr id="32" name="Freeform 351"/>
            <p:cNvSpPr>
              <a:spLocks noEditPoints="1"/>
            </p:cNvSpPr>
            <p:nvPr/>
          </p:nvSpPr>
          <p:spPr bwMode="auto">
            <a:xfrm>
              <a:off x="3217193" y="5689366"/>
              <a:ext cx="380606" cy="371184"/>
            </a:xfrm>
            <a:custGeom>
              <a:avLst/>
              <a:gdLst>
                <a:gd name="T0" fmla="*/ 0 w 564"/>
                <a:gd name="T1" fmla="*/ 227 h 550"/>
                <a:gd name="T2" fmla="*/ 0 w 564"/>
                <a:gd name="T3" fmla="*/ 327 h 550"/>
                <a:gd name="T4" fmla="*/ 46 w 564"/>
                <a:gd name="T5" fmla="*/ 327 h 550"/>
                <a:gd name="T6" fmla="*/ 80 w 564"/>
                <a:gd name="T7" fmla="*/ 407 h 550"/>
                <a:gd name="T8" fmla="*/ 48 w 564"/>
                <a:gd name="T9" fmla="*/ 439 h 550"/>
                <a:gd name="T10" fmla="*/ 119 w 564"/>
                <a:gd name="T11" fmla="*/ 510 h 550"/>
                <a:gd name="T12" fmla="*/ 151 w 564"/>
                <a:gd name="T13" fmla="*/ 478 h 550"/>
                <a:gd name="T14" fmla="*/ 230 w 564"/>
                <a:gd name="T15" fmla="*/ 511 h 550"/>
                <a:gd name="T16" fmla="*/ 230 w 564"/>
                <a:gd name="T17" fmla="*/ 550 h 550"/>
                <a:gd name="T18" fmla="*/ 330 w 564"/>
                <a:gd name="T19" fmla="*/ 550 h 550"/>
                <a:gd name="T20" fmla="*/ 330 w 564"/>
                <a:gd name="T21" fmla="*/ 512 h 550"/>
                <a:gd name="T22" fmla="*/ 414 w 564"/>
                <a:gd name="T23" fmla="*/ 478 h 550"/>
                <a:gd name="T24" fmla="*/ 444 w 564"/>
                <a:gd name="T25" fmla="*/ 509 h 550"/>
                <a:gd name="T26" fmla="*/ 515 w 564"/>
                <a:gd name="T27" fmla="*/ 438 h 550"/>
                <a:gd name="T28" fmla="*/ 485 w 564"/>
                <a:gd name="T29" fmla="*/ 408 h 550"/>
                <a:gd name="T30" fmla="*/ 520 w 564"/>
                <a:gd name="T31" fmla="*/ 327 h 550"/>
                <a:gd name="T32" fmla="*/ 564 w 564"/>
                <a:gd name="T33" fmla="*/ 327 h 550"/>
                <a:gd name="T34" fmla="*/ 564 w 564"/>
                <a:gd name="T35" fmla="*/ 227 h 550"/>
                <a:gd name="T36" fmla="*/ 521 w 564"/>
                <a:gd name="T37" fmla="*/ 227 h 550"/>
                <a:gd name="T38" fmla="*/ 486 w 564"/>
                <a:gd name="T39" fmla="*/ 143 h 550"/>
                <a:gd name="T40" fmla="*/ 518 w 564"/>
                <a:gd name="T41" fmla="*/ 111 h 550"/>
                <a:gd name="T42" fmla="*/ 447 w 564"/>
                <a:gd name="T43" fmla="*/ 40 h 550"/>
                <a:gd name="T44" fmla="*/ 415 w 564"/>
                <a:gd name="T45" fmla="*/ 72 h 550"/>
                <a:gd name="T46" fmla="*/ 330 w 564"/>
                <a:gd name="T47" fmla="*/ 38 h 550"/>
                <a:gd name="T48" fmla="*/ 330 w 564"/>
                <a:gd name="T49" fmla="*/ 0 h 550"/>
                <a:gd name="T50" fmla="*/ 230 w 564"/>
                <a:gd name="T51" fmla="*/ 0 h 550"/>
                <a:gd name="T52" fmla="*/ 230 w 564"/>
                <a:gd name="T53" fmla="*/ 39 h 550"/>
                <a:gd name="T54" fmla="*/ 150 w 564"/>
                <a:gd name="T55" fmla="*/ 73 h 550"/>
                <a:gd name="T56" fmla="*/ 116 w 564"/>
                <a:gd name="T57" fmla="*/ 39 h 550"/>
                <a:gd name="T58" fmla="*/ 45 w 564"/>
                <a:gd name="T59" fmla="*/ 110 h 550"/>
                <a:gd name="T60" fmla="*/ 79 w 564"/>
                <a:gd name="T61" fmla="*/ 144 h 550"/>
                <a:gd name="T62" fmla="*/ 45 w 564"/>
                <a:gd name="T63" fmla="*/ 227 h 550"/>
                <a:gd name="T64" fmla="*/ 0 w 564"/>
                <a:gd name="T65" fmla="*/ 227 h 550"/>
                <a:gd name="T66" fmla="*/ 283 w 564"/>
                <a:gd name="T67" fmla="*/ 104 h 550"/>
                <a:gd name="T68" fmla="*/ 456 w 564"/>
                <a:gd name="T69" fmla="*/ 275 h 550"/>
                <a:gd name="T70" fmla="*/ 283 w 564"/>
                <a:gd name="T71" fmla="*/ 446 h 550"/>
                <a:gd name="T72" fmla="*/ 110 w 564"/>
                <a:gd name="T73" fmla="*/ 275 h 550"/>
                <a:gd name="T74" fmla="*/ 283 w 564"/>
                <a:gd name="T75" fmla="*/ 104 h 5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564" h="550">
                  <a:moveTo>
                    <a:pt x="0" y="227"/>
                  </a:moveTo>
                  <a:cubicBezTo>
                    <a:pt x="0" y="327"/>
                    <a:pt x="0" y="327"/>
                    <a:pt x="0" y="327"/>
                  </a:cubicBezTo>
                  <a:cubicBezTo>
                    <a:pt x="46" y="327"/>
                    <a:pt x="46" y="327"/>
                    <a:pt x="46" y="327"/>
                  </a:cubicBezTo>
                  <a:cubicBezTo>
                    <a:pt x="52" y="356"/>
                    <a:pt x="64" y="383"/>
                    <a:pt x="80" y="407"/>
                  </a:cubicBezTo>
                  <a:cubicBezTo>
                    <a:pt x="48" y="439"/>
                    <a:pt x="48" y="439"/>
                    <a:pt x="48" y="439"/>
                  </a:cubicBezTo>
                  <a:cubicBezTo>
                    <a:pt x="119" y="510"/>
                    <a:pt x="119" y="510"/>
                    <a:pt x="119" y="510"/>
                  </a:cubicBezTo>
                  <a:cubicBezTo>
                    <a:pt x="151" y="478"/>
                    <a:pt x="151" y="478"/>
                    <a:pt x="151" y="478"/>
                  </a:cubicBezTo>
                  <a:cubicBezTo>
                    <a:pt x="175" y="493"/>
                    <a:pt x="202" y="504"/>
                    <a:pt x="230" y="511"/>
                  </a:cubicBezTo>
                  <a:cubicBezTo>
                    <a:pt x="230" y="550"/>
                    <a:pt x="230" y="550"/>
                    <a:pt x="230" y="550"/>
                  </a:cubicBezTo>
                  <a:cubicBezTo>
                    <a:pt x="330" y="550"/>
                    <a:pt x="330" y="550"/>
                    <a:pt x="330" y="550"/>
                  </a:cubicBezTo>
                  <a:cubicBezTo>
                    <a:pt x="330" y="512"/>
                    <a:pt x="330" y="512"/>
                    <a:pt x="330" y="512"/>
                  </a:cubicBezTo>
                  <a:cubicBezTo>
                    <a:pt x="360" y="506"/>
                    <a:pt x="389" y="494"/>
                    <a:pt x="414" y="478"/>
                  </a:cubicBezTo>
                  <a:cubicBezTo>
                    <a:pt x="444" y="509"/>
                    <a:pt x="444" y="509"/>
                    <a:pt x="444" y="509"/>
                  </a:cubicBezTo>
                  <a:cubicBezTo>
                    <a:pt x="515" y="438"/>
                    <a:pt x="515" y="438"/>
                    <a:pt x="515" y="438"/>
                  </a:cubicBezTo>
                  <a:cubicBezTo>
                    <a:pt x="485" y="408"/>
                    <a:pt x="485" y="408"/>
                    <a:pt x="485" y="408"/>
                  </a:cubicBezTo>
                  <a:cubicBezTo>
                    <a:pt x="502" y="384"/>
                    <a:pt x="514" y="356"/>
                    <a:pt x="520" y="327"/>
                  </a:cubicBezTo>
                  <a:cubicBezTo>
                    <a:pt x="564" y="327"/>
                    <a:pt x="564" y="327"/>
                    <a:pt x="564" y="327"/>
                  </a:cubicBezTo>
                  <a:cubicBezTo>
                    <a:pt x="564" y="227"/>
                    <a:pt x="564" y="227"/>
                    <a:pt x="564" y="227"/>
                  </a:cubicBezTo>
                  <a:cubicBezTo>
                    <a:pt x="521" y="227"/>
                    <a:pt x="521" y="227"/>
                    <a:pt x="521" y="227"/>
                  </a:cubicBezTo>
                  <a:cubicBezTo>
                    <a:pt x="515" y="196"/>
                    <a:pt x="503" y="168"/>
                    <a:pt x="486" y="143"/>
                  </a:cubicBezTo>
                  <a:cubicBezTo>
                    <a:pt x="518" y="111"/>
                    <a:pt x="518" y="111"/>
                    <a:pt x="518" y="111"/>
                  </a:cubicBezTo>
                  <a:cubicBezTo>
                    <a:pt x="447" y="40"/>
                    <a:pt x="447" y="40"/>
                    <a:pt x="447" y="40"/>
                  </a:cubicBezTo>
                  <a:cubicBezTo>
                    <a:pt x="415" y="72"/>
                    <a:pt x="415" y="72"/>
                    <a:pt x="415" y="72"/>
                  </a:cubicBezTo>
                  <a:cubicBezTo>
                    <a:pt x="389" y="56"/>
                    <a:pt x="361" y="44"/>
                    <a:pt x="330" y="38"/>
                  </a:cubicBezTo>
                  <a:cubicBezTo>
                    <a:pt x="330" y="0"/>
                    <a:pt x="330" y="0"/>
                    <a:pt x="330" y="0"/>
                  </a:cubicBezTo>
                  <a:cubicBezTo>
                    <a:pt x="230" y="0"/>
                    <a:pt x="230" y="0"/>
                    <a:pt x="230" y="0"/>
                  </a:cubicBezTo>
                  <a:cubicBezTo>
                    <a:pt x="230" y="39"/>
                    <a:pt x="230" y="39"/>
                    <a:pt x="230" y="39"/>
                  </a:cubicBezTo>
                  <a:cubicBezTo>
                    <a:pt x="201" y="46"/>
                    <a:pt x="174" y="57"/>
                    <a:pt x="150" y="73"/>
                  </a:cubicBezTo>
                  <a:cubicBezTo>
                    <a:pt x="116" y="39"/>
                    <a:pt x="116" y="39"/>
                    <a:pt x="116" y="39"/>
                  </a:cubicBezTo>
                  <a:cubicBezTo>
                    <a:pt x="45" y="110"/>
                    <a:pt x="45" y="110"/>
                    <a:pt x="45" y="110"/>
                  </a:cubicBezTo>
                  <a:cubicBezTo>
                    <a:pt x="79" y="144"/>
                    <a:pt x="79" y="144"/>
                    <a:pt x="79" y="144"/>
                  </a:cubicBezTo>
                  <a:cubicBezTo>
                    <a:pt x="63" y="169"/>
                    <a:pt x="51" y="197"/>
                    <a:pt x="45" y="227"/>
                  </a:cubicBezTo>
                  <a:lnTo>
                    <a:pt x="0" y="227"/>
                  </a:lnTo>
                  <a:close/>
                  <a:moveTo>
                    <a:pt x="283" y="104"/>
                  </a:moveTo>
                  <a:cubicBezTo>
                    <a:pt x="378" y="104"/>
                    <a:pt x="456" y="181"/>
                    <a:pt x="456" y="275"/>
                  </a:cubicBezTo>
                  <a:cubicBezTo>
                    <a:pt x="456" y="369"/>
                    <a:pt x="378" y="446"/>
                    <a:pt x="283" y="446"/>
                  </a:cubicBezTo>
                  <a:cubicBezTo>
                    <a:pt x="188" y="446"/>
                    <a:pt x="110" y="369"/>
                    <a:pt x="110" y="275"/>
                  </a:cubicBezTo>
                  <a:cubicBezTo>
                    <a:pt x="110" y="181"/>
                    <a:pt x="188" y="104"/>
                    <a:pt x="283" y="10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68580" tIns="34290" rIns="68580" bIns="3429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srgbClr val="000000"/>
                </a:solidFill>
                <a:effectLst/>
                <a:uLnTx/>
                <a:uFillTx/>
                <a:latin typeface="微软雅黑"/>
                <a:ea typeface="微软雅黑"/>
                <a:cs typeface="+mn-cs"/>
              </a:endParaRPr>
            </a:p>
          </p:txBody>
        </p:sp>
        <p:sp>
          <p:nvSpPr>
            <p:cNvPr id="33" name="Freeform 352"/>
            <p:cNvSpPr>
              <a:spLocks noEditPoints="1"/>
            </p:cNvSpPr>
            <p:nvPr/>
          </p:nvSpPr>
          <p:spPr bwMode="auto">
            <a:xfrm>
              <a:off x="3319126" y="5787872"/>
              <a:ext cx="176170" cy="174742"/>
            </a:xfrm>
            <a:custGeom>
              <a:avLst/>
              <a:gdLst>
                <a:gd name="T0" fmla="*/ 131 w 261"/>
                <a:gd name="T1" fmla="*/ 259 h 259"/>
                <a:gd name="T2" fmla="*/ 261 w 261"/>
                <a:gd name="T3" fmla="*/ 129 h 259"/>
                <a:gd name="T4" fmla="*/ 131 w 261"/>
                <a:gd name="T5" fmla="*/ 0 h 259"/>
                <a:gd name="T6" fmla="*/ 0 w 261"/>
                <a:gd name="T7" fmla="*/ 129 h 259"/>
                <a:gd name="T8" fmla="*/ 131 w 261"/>
                <a:gd name="T9" fmla="*/ 259 h 259"/>
                <a:gd name="T10" fmla="*/ 131 w 261"/>
                <a:gd name="T11" fmla="*/ 42 h 259"/>
                <a:gd name="T12" fmla="*/ 219 w 261"/>
                <a:gd name="T13" fmla="*/ 129 h 259"/>
                <a:gd name="T14" fmla="*/ 131 w 261"/>
                <a:gd name="T15" fmla="*/ 217 h 259"/>
                <a:gd name="T16" fmla="*/ 42 w 261"/>
                <a:gd name="T17" fmla="*/ 129 h 259"/>
                <a:gd name="T18" fmla="*/ 131 w 261"/>
                <a:gd name="T19" fmla="*/ 42 h 2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61" h="259">
                  <a:moveTo>
                    <a:pt x="131" y="259"/>
                  </a:moveTo>
                  <a:cubicBezTo>
                    <a:pt x="203" y="259"/>
                    <a:pt x="261" y="201"/>
                    <a:pt x="261" y="129"/>
                  </a:cubicBezTo>
                  <a:cubicBezTo>
                    <a:pt x="261" y="58"/>
                    <a:pt x="203" y="0"/>
                    <a:pt x="131" y="0"/>
                  </a:cubicBezTo>
                  <a:cubicBezTo>
                    <a:pt x="58" y="0"/>
                    <a:pt x="0" y="58"/>
                    <a:pt x="0" y="129"/>
                  </a:cubicBezTo>
                  <a:cubicBezTo>
                    <a:pt x="0" y="201"/>
                    <a:pt x="58" y="259"/>
                    <a:pt x="131" y="259"/>
                  </a:cubicBezTo>
                  <a:close/>
                  <a:moveTo>
                    <a:pt x="131" y="42"/>
                  </a:moveTo>
                  <a:cubicBezTo>
                    <a:pt x="179" y="42"/>
                    <a:pt x="219" y="81"/>
                    <a:pt x="219" y="129"/>
                  </a:cubicBezTo>
                  <a:cubicBezTo>
                    <a:pt x="219" y="177"/>
                    <a:pt x="179" y="217"/>
                    <a:pt x="131" y="217"/>
                  </a:cubicBezTo>
                  <a:cubicBezTo>
                    <a:pt x="82" y="217"/>
                    <a:pt x="42" y="177"/>
                    <a:pt x="42" y="129"/>
                  </a:cubicBezTo>
                  <a:cubicBezTo>
                    <a:pt x="42" y="81"/>
                    <a:pt x="82" y="42"/>
                    <a:pt x="131" y="4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68580" tIns="34290" rIns="68580" bIns="3429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srgbClr val="000000"/>
                </a:solidFill>
                <a:effectLst/>
                <a:uLnTx/>
                <a:uFillTx/>
                <a:latin typeface="微软雅黑"/>
                <a:ea typeface="微软雅黑"/>
                <a:cs typeface="+mn-cs"/>
              </a:endParaRPr>
            </a:p>
          </p:txBody>
        </p:sp>
        <p:sp>
          <p:nvSpPr>
            <p:cNvPr id="34" name="Oval 353"/>
            <p:cNvSpPr>
              <a:spLocks noChangeArrowheads="1"/>
            </p:cNvSpPr>
            <p:nvPr/>
          </p:nvSpPr>
          <p:spPr bwMode="auto">
            <a:xfrm>
              <a:off x="3375945" y="5844406"/>
              <a:ext cx="62530" cy="60817"/>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68580" tIns="34290" rIns="68580" bIns="3429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srgbClr val="000000"/>
                </a:solidFill>
                <a:effectLst/>
                <a:uLnTx/>
                <a:uFillTx/>
                <a:latin typeface="微软雅黑"/>
                <a:ea typeface="微软雅黑"/>
                <a:cs typeface="+mn-cs"/>
              </a:endParaRPr>
            </a:p>
          </p:txBody>
        </p:sp>
      </p:grpSp>
      <p:grpSp>
        <p:nvGrpSpPr>
          <p:cNvPr id="35" name="组合 34"/>
          <p:cNvGrpSpPr/>
          <p:nvPr/>
        </p:nvGrpSpPr>
        <p:grpSpPr>
          <a:xfrm>
            <a:off x="2306391" y="1660787"/>
            <a:ext cx="387965" cy="435313"/>
            <a:chOff x="3199776" y="780891"/>
            <a:chExt cx="470261" cy="527652"/>
          </a:xfrm>
          <a:solidFill>
            <a:schemeClr val="accent1"/>
          </a:solidFill>
        </p:grpSpPr>
        <p:sp>
          <p:nvSpPr>
            <p:cNvPr id="36" name="Freeform 433"/>
            <p:cNvSpPr>
              <a:spLocks noEditPoints="1"/>
            </p:cNvSpPr>
            <p:nvPr/>
          </p:nvSpPr>
          <p:spPr bwMode="auto">
            <a:xfrm>
              <a:off x="3262591" y="927080"/>
              <a:ext cx="64814" cy="65671"/>
            </a:xfrm>
            <a:custGeom>
              <a:avLst/>
              <a:gdLst>
                <a:gd name="T0" fmla="*/ 96 w 96"/>
                <a:gd name="T1" fmla="*/ 48 h 97"/>
                <a:gd name="T2" fmla="*/ 48 w 96"/>
                <a:gd name="T3" fmla="*/ 0 h 97"/>
                <a:gd name="T4" fmla="*/ 0 w 96"/>
                <a:gd name="T5" fmla="*/ 48 h 97"/>
                <a:gd name="T6" fmla="*/ 48 w 96"/>
                <a:gd name="T7" fmla="*/ 97 h 97"/>
                <a:gd name="T8" fmla="*/ 96 w 96"/>
                <a:gd name="T9" fmla="*/ 48 h 97"/>
                <a:gd name="T10" fmla="*/ 28 w 96"/>
                <a:gd name="T11" fmla="*/ 71 h 97"/>
                <a:gd name="T12" fmla="*/ 31 w 96"/>
                <a:gd name="T13" fmla="*/ 61 h 97"/>
                <a:gd name="T14" fmla="*/ 45 w 96"/>
                <a:gd name="T15" fmla="*/ 65 h 97"/>
                <a:gd name="T16" fmla="*/ 53 w 96"/>
                <a:gd name="T17" fmla="*/ 60 h 97"/>
                <a:gd name="T18" fmla="*/ 44 w 96"/>
                <a:gd name="T19" fmla="*/ 52 h 97"/>
                <a:gd name="T20" fmla="*/ 29 w 96"/>
                <a:gd name="T21" fmla="*/ 37 h 97"/>
                <a:gd name="T22" fmla="*/ 43 w 96"/>
                <a:gd name="T23" fmla="*/ 21 h 97"/>
                <a:gd name="T24" fmla="*/ 43 w 96"/>
                <a:gd name="T25" fmla="*/ 13 h 97"/>
                <a:gd name="T26" fmla="*/ 52 w 96"/>
                <a:gd name="T27" fmla="*/ 13 h 97"/>
                <a:gd name="T28" fmla="*/ 52 w 96"/>
                <a:gd name="T29" fmla="*/ 21 h 97"/>
                <a:gd name="T30" fmla="*/ 64 w 96"/>
                <a:gd name="T31" fmla="*/ 24 h 97"/>
                <a:gd name="T32" fmla="*/ 62 w 96"/>
                <a:gd name="T33" fmla="*/ 33 h 97"/>
                <a:gd name="T34" fmla="*/ 49 w 96"/>
                <a:gd name="T35" fmla="*/ 30 h 97"/>
                <a:gd name="T36" fmla="*/ 42 w 96"/>
                <a:gd name="T37" fmla="*/ 35 h 97"/>
                <a:gd name="T38" fmla="*/ 52 w 96"/>
                <a:gd name="T39" fmla="*/ 42 h 97"/>
                <a:gd name="T40" fmla="*/ 66 w 96"/>
                <a:gd name="T41" fmla="*/ 58 h 97"/>
                <a:gd name="T42" fmla="*/ 51 w 96"/>
                <a:gd name="T43" fmla="*/ 74 h 97"/>
                <a:gd name="T44" fmla="*/ 51 w 96"/>
                <a:gd name="T45" fmla="*/ 83 h 97"/>
                <a:gd name="T46" fmla="*/ 43 w 96"/>
                <a:gd name="T47" fmla="*/ 83 h 97"/>
                <a:gd name="T48" fmla="*/ 43 w 96"/>
                <a:gd name="T49" fmla="*/ 75 h 97"/>
                <a:gd name="T50" fmla="*/ 28 w 96"/>
                <a:gd name="T51" fmla="*/ 71 h 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96" h="97">
                  <a:moveTo>
                    <a:pt x="96" y="48"/>
                  </a:moveTo>
                  <a:cubicBezTo>
                    <a:pt x="96" y="21"/>
                    <a:pt x="75" y="0"/>
                    <a:pt x="48" y="0"/>
                  </a:cubicBezTo>
                  <a:cubicBezTo>
                    <a:pt x="22" y="0"/>
                    <a:pt x="0" y="21"/>
                    <a:pt x="0" y="48"/>
                  </a:cubicBezTo>
                  <a:cubicBezTo>
                    <a:pt x="0" y="75"/>
                    <a:pt x="22" y="97"/>
                    <a:pt x="48" y="97"/>
                  </a:cubicBezTo>
                  <a:cubicBezTo>
                    <a:pt x="75" y="97"/>
                    <a:pt x="96" y="75"/>
                    <a:pt x="96" y="48"/>
                  </a:cubicBezTo>
                  <a:close/>
                  <a:moveTo>
                    <a:pt x="28" y="71"/>
                  </a:moveTo>
                  <a:cubicBezTo>
                    <a:pt x="31" y="61"/>
                    <a:pt x="31" y="61"/>
                    <a:pt x="31" y="61"/>
                  </a:cubicBezTo>
                  <a:cubicBezTo>
                    <a:pt x="34" y="63"/>
                    <a:pt x="39" y="65"/>
                    <a:pt x="45" y="65"/>
                  </a:cubicBezTo>
                  <a:cubicBezTo>
                    <a:pt x="50" y="65"/>
                    <a:pt x="53" y="63"/>
                    <a:pt x="53" y="60"/>
                  </a:cubicBezTo>
                  <a:cubicBezTo>
                    <a:pt x="53" y="56"/>
                    <a:pt x="51" y="54"/>
                    <a:pt x="44" y="52"/>
                  </a:cubicBezTo>
                  <a:cubicBezTo>
                    <a:pt x="35" y="49"/>
                    <a:pt x="29" y="45"/>
                    <a:pt x="29" y="37"/>
                  </a:cubicBezTo>
                  <a:cubicBezTo>
                    <a:pt x="29" y="29"/>
                    <a:pt x="34" y="23"/>
                    <a:pt x="43" y="21"/>
                  </a:cubicBezTo>
                  <a:cubicBezTo>
                    <a:pt x="43" y="13"/>
                    <a:pt x="43" y="13"/>
                    <a:pt x="43" y="13"/>
                  </a:cubicBezTo>
                  <a:cubicBezTo>
                    <a:pt x="52" y="13"/>
                    <a:pt x="52" y="13"/>
                    <a:pt x="52" y="13"/>
                  </a:cubicBezTo>
                  <a:cubicBezTo>
                    <a:pt x="52" y="21"/>
                    <a:pt x="52" y="21"/>
                    <a:pt x="52" y="21"/>
                  </a:cubicBezTo>
                  <a:cubicBezTo>
                    <a:pt x="57" y="21"/>
                    <a:pt x="61" y="22"/>
                    <a:pt x="64" y="24"/>
                  </a:cubicBezTo>
                  <a:cubicBezTo>
                    <a:pt x="62" y="33"/>
                    <a:pt x="62" y="33"/>
                    <a:pt x="62" y="33"/>
                  </a:cubicBezTo>
                  <a:cubicBezTo>
                    <a:pt x="59" y="32"/>
                    <a:pt x="55" y="30"/>
                    <a:pt x="49" y="30"/>
                  </a:cubicBezTo>
                  <a:cubicBezTo>
                    <a:pt x="44" y="30"/>
                    <a:pt x="42" y="33"/>
                    <a:pt x="42" y="35"/>
                  </a:cubicBezTo>
                  <a:cubicBezTo>
                    <a:pt x="42" y="38"/>
                    <a:pt x="45" y="40"/>
                    <a:pt x="52" y="42"/>
                  </a:cubicBezTo>
                  <a:cubicBezTo>
                    <a:pt x="62" y="46"/>
                    <a:pt x="66" y="51"/>
                    <a:pt x="66" y="58"/>
                  </a:cubicBezTo>
                  <a:cubicBezTo>
                    <a:pt x="66" y="66"/>
                    <a:pt x="61" y="73"/>
                    <a:pt x="51" y="74"/>
                  </a:cubicBezTo>
                  <a:cubicBezTo>
                    <a:pt x="51" y="83"/>
                    <a:pt x="51" y="83"/>
                    <a:pt x="51" y="83"/>
                  </a:cubicBezTo>
                  <a:cubicBezTo>
                    <a:pt x="43" y="83"/>
                    <a:pt x="43" y="83"/>
                    <a:pt x="43" y="83"/>
                  </a:cubicBezTo>
                  <a:cubicBezTo>
                    <a:pt x="43" y="75"/>
                    <a:pt x="43" y="75"/>
                    <a:pt x="43" y="75"/>
                  </a:cubicBezTo>
                  <a:cubicBezTo>
                    <a:pt x="37" y="75"/>
                    <a:pt x="32" y="73"/>
                    <a:pt x="28" y="7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68580" tIns="34290" rIns="68580" bIns="3429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srgbClr val="000000"/>
                </a:solidFill>
                <a:effectLst/>
                <a:uLnTx/>
                <a:uFillTx/>
                <a:latin typeface="微软雅黑"/>
                <a:ea typeface="微软雅黑"/>
                <a:cs typeface="+mn-cs"/>
              </a:endParaRPr>
            </a:p>
          </p:txBody>
        </p:sp>
        <p:sp>
          <p:nvSpPr>
            <p:cNvPr id="37" name="Freeform 434"/>
            <p:cNvSpPr>
              <a:spLocks noEditPoints="1"/>
            </p:cNvSpPr>
            <p:nvPr/>
          </p:nvSpPr>
          <p:spPr bwMode="auto">
            <a:xfrm>
              <a:off x="3367094" y="867120"/>
              <a:ext cx="140479" cy="141621"/>
            </a:xfrm>
            <a:custGeom>
              <a:avLst/>
              <a:gdLst>
                <a:gd name="T0" fmla="*/ 104 w 208"/>
                <a:gd name="T1" fmla="*/ 0 h 210"/>
                <a:gd name="T2" fmla="*/ 0 w 208"/>
                <a:gd name="T3" fmla="*/ 105 h 210"/>
                <a:gd name="T4" fmla="*/ 104 w 208"/>
                <a:gd name="T5" fmla="*/ 210 h 210"/>
                <a:gd name="T6" fmla="*/ 208 w 208"/>
                <a:gd name="T7" fmla="*/ 105 h 210"/>
                <a:gd name="T8" fmla="*/ 104 w 208"/>
                <a:gd name="T9" fmla="*/ 0 h 210"/>
                <a:gd name="T10" fmla="*/ 111 w 208"/>
                <a:gd name="T11" fmla="*/ 161 h 210"/>
                <a:gd name="T12" fmla="*/ 111 w 208"/>
                <a:gd name="T13" fmla="*/ 180 h 210"/>
                <a:gd name="T14" fmla="*/ 92 w 208"/>
                <a:gd name="T15" fmla="*/ 180 h 210"/>
                <a:gd name="T16" fmla="*/ 92 w 208"/>
                <a:gd name="T17" fmla="*/ 163 h 210"/>
                <a:gd name="T18" fmla="*/ 61 w 208"/>
                <a:gd name="T19" fmla="*/ 155 h 210"/>
                <a:gd name="T20" fmla="*/ 66 w 208"/>
                <a:gd name="T21" fmla="*/ 133 h 210"/>
                <a:gd name="T22" fmla="*/ 97 w 208"/>
                <a:gd name="T23" fmla="*/ 141 h 210"/>
                <a:gd name="T24" fmla="*/ 115 w 208"/>
                <a:gd name="T25" fmla="*/ 130 h 210"/>
                <a:gd name="T26" fmla="*/ 95 w 208"/>
                <a:gd name="T27" fmla="*/ 114 h 210"/>
                <a:gd name="T28" fmla="*/ 62 w 208"/>
                <a:gd name="T29" fmla="*/ 80 h 210"/>
                <a:gd name="T30" fmla="*/ 93 w 208"/>
                <a:gd name="T31" fmla="*/ 47 h 210"/>
                <a:gd name="T32" fmla="*/ 93 w 208"/>
                <a:gd name="T33" fmla="*/ 30 h 210"/>
                <a:gd name="T34" fmla="*/ 111 w 208"/>
                <a:gd name="T35" fmla="*/ 30 h 210"/>
                <a:gd name="T36" fmla="*/ 111 w 208"/>
                <a:gd name="T37" fmla="*/ 46 h 210"/>
                <a:gd name="T38" fmla="*/ 138 w 208"/>
                <a:gd name="T39" fmla="*/ 52 h 210"/>
                <a:gd name="T40" fmla="*/ 133 w 208"/>
                <a:gd name="T41" fmla="*/ 73 h 210"/>
                <a:gd name="T42" fmla="*/ 106 w 208"/>
                <a:gd name="T43" fmla="*/ 66 h 210"/>
                <a:gd name="T44" fmla="*/ 90 w 208"/>
                <a:gd name="T45" fmla="*/ 77 h 210"/>
                <a:gd name="T46" fmla="*/ 113 w 208"/>
                <a:gd name="T47" fmla="*/ 93 h 210"/>
                <a:gd name="T48" fmla="*/ 143 w 208"/>
                <a:gd name="T49" fmla="*/ 127 h 210"/>
                <a:gd name="T50" fmla="*/ 111 w 208"/>
                <a:gd name="T51" fmla="*/ 16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208" h="210">
                  <a:moveTo>
                    <a:pt x="104" y="0"/>
                  </a:moveTo>
                  <a:cubicBezTo>
                    <a:pt x="47" y="0"/>
                    <a:pt x="0" y="47"/>
                    <a:pt x="0" y="105"/>
                  </a:cubicBezTo>
                  <a:cubicBezTo>
                    <a:pt x="0" y="163"/>
                    <a:pt x="47" y="210"/>
                    <a:pt x="104" y="210"/>
                  </a:cubicBezTo>
                  <a:cubicBezTo>
                    <a:pt x="162" y="210"/>
                    <a:pt x="208" y="163"/>
                    <a:pt x="208" y="105"/>
                  </a:cubicBezTo>
                  <a:cubicBezTo>
                    <a:pt x="208" y="47"/>
                    <a:pt x="162" y="0"/>
                    <a:pt x="104" y="0"/>
                  </a:cubicBezTo>
                  <a:close/>
                  <a:moveTo>
                    <a:pt x="111" y="161"/>
                  </a:moveTo>
                  <a:cubicBezTo>
                    <a:pt x="111" y="180"/>
                    <a:pt x="111" y="180"/>
                    <a:pt x="111" y="180"/>
                  </a:cubicBezTo>
                  <a:cubicBezTo>
                    <a:pt x="92" y="180"/>
                    <a:pt x="92" y="180"/>
                    <a:pt x="92" y="180"/>
                  </a:cubicBezTo>
                  <a:cubicBezTo>
                    <a:pt x="92" y="163"/>
                    <a:pt x="92" y="163"/>
                    <a:pt x="92" y="163"/>
                  </a:cubicBezTo>
                  <a:cubicBezTo>
                    <a:pt x="80" y="162"/>
                    <a:pt x="68" y="159"/>
                    <a:pt x="61" y="155"/>
                  </a:cubicBezTo>
                  <a:cubicBezTo>
                    <a:pt x="66" y="133"/>
                    <a:pt x="66" y="133"/>
                    <a:pt x="66" y="133"/>
                  </a:cubicBezTo>
                  <a:cubicBezTo>
                    <a:pt x="74" y="138"/>
                    <a:pt x="85" y="141"/>
                    <a:pt x="97" y="141"/>
                  </a:cubicBezTo>
                  <a:cubicBezTo>
                    <a:pt x="108" y="141"/>
                    <a:pt x="115" y="137"/>
                    <a:pt x="115" y="130"/>
                  </a:cubicBezTo>
                  <a:cubicBezTo>
                    <a:pt x="115" y="123"/>
                    <a:pt x="109" y="118"/>
                    <a:pt x="95" y="114"/>
                  </a:cubicBezTo>
                  <a:cubicBezTo>
                    <a:pt x="76" y="107"/>
                    <a:pt x="62" y="98"/>
                    <a:pt x="62" y="80"/>
                  </a:cubicBezTo>
                  <a:cubicBezTo>
                    <a:pt x="62" y="64"/>
                    <a:pt x="74" y="51"/>
                    <a:pt x="93" y="47"/>
                  </a:cubicBezTo>
                  <a:cubicBezTo>
                    <a:pt x="93" y="30"/>
                    <a:pt x="93" y="30"/>
                    <a:pt x="93" y="30"/>
                  </a:cubicBezTo>
                  <a:cubicBezTo>
                    <a:pt x="111" y="30"/>
                    <a:pt x="111" y="30"/>
                    <a:pt x="111" y="30"/>
                  </a:cubicBezTo>
                  <a:cubicBezTo>
                    <a:pt x="111" y="46"/>
                    <a:pt x="111" y="46"/>
                    <a:pt x="111" y="46"/>
                  </a:cubicBezTo>
                  <a:cubicBezTo>
                    <a:pt x="124" y="46"/>
                    <a:pt x="132" y="49"/>
                    <a:pt x="138" y="52"/>
                  </a:cubicBezTo>
                  <a:cubicBezTo>
                    <a:pt x="133" y="73"/>
                    <a:pt x="133" y="73"/>
                    <a:pt x="133" y="73"/>
                  </a:cubicBezTo>
                  <a:cubicBezTo>
                    <a:pt x="128" y="71"/>
                    <a:pt x="120" y="66"/>
                    <a:pt x="106" y="66"/>
                  </a:cubicBezTo>
                  <a:cubicBezTo>
                    <a:pt x="94" y="66"/>
                    <a:pt x="90" y="72"/>
                    <a:pt x="90" y="77"/>
                  </a:cubicBezTo>
                  <a:cubicBezTo>
                    <a:pt x="90" y="83"/>
                    <a:pt x="97" y="87"/>
                    <a:pt x="113" y="93"/>
                  </a:cubicBezTo>
                  <a:cubicBezTo>
                    <a:pt x="135" y="100"/>
                    <a:pt x="143" y="111"/>
                    <a:pt x="143" y="127"/>
                  </a:cubicBezTo>
                  <a:cubicBezTo>
                    <a:pt x="143" y="144"/>
                    <a:pt x="132" y="158"/>
                    <a:pt x="111" y="16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68580" tIns="34290" rIns="68580" bIns="3429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srgbClr val="000000"/>
                </a:solidFill>
                <a:effectLst/>
                <a:uLnTx/>
                <a:uFillTx/>
                <a:latin typeface="微软雅黑"/>
                <a:ea typeface="微软雅黑"/>
                <a:cs typeface="+mn-cs"/>
              </a:endParaRPr>
            </a:p>
          </p:txBody>
        </p:sp>
        <p:sp>
          <p:nvSpPr>
            <p:cNvPr id="38" name="Freeform 435"/>
            <p:cNvSpPr>
              <a:spLocks noEditPoints="1"/>
            </p:cNvSpPr>
            <p:nvPr/>
          </p:nvSpPr>
          <p:spPr bwMode="auto">
            <a:xfrm>
              <a:off x="3282007" y="1022446"/>
              <a:ext cx="89941" cy="91083"/>
            </a:xfrm>
            <a:custGeom>
              <a:avLst/>
              <a:gdLst>
                <a:gd name="T0" fmla="*/ 67 w 133"/>
                <a:gd name="T1" fmla="*/ 0 h 135"/>
                <a:gd name="T2" fmla="*/ 0 w 133"/>
                <a:gd name="T3" fmla="*/ 68 h 135"/>
                <a:gd name="T4" fmla="*/ 67 w 133"/>
                <a:gd name="T5" fmla="*/ 135 h 135"/>
                <a:gd name="T6" fmla="*/ 133 w 133"/>
                <a:gd name="T7" fmla="*/ 68 h 135"/>
                <a:gd name="T8" fmla="*/ 67 w 133"/>
                <a:gd name="T9" fmla="*/ 0 h 135"/>
                <a:gd name="T10" fmla="*/ 71 w 133"/>
                <a:gd name="T11" fmla="*/ 104 h 135"/>
                <a:gd name="T12" fmla="*/ 71 w 133"/>
                <a:gd name="T13" fmla="*/ 116 h 135"/>
                <a:gd name="T14" fmla="*/ 59 w 133"/>
                <a:gd name="T15" fmla="*/ 116 h 135"/>
                <a:gd name="T16" fmla="*/ 59 w 133"/>
                <a:gd name="T17" fmla="*/ 105 h 135"/>
                <a:gd name="T18" fmla="*/ 39 w 133"/>
                <a:gd name="T19" fmla="*/ 100 h 135"/>
                <a:gd name="T20" fmla="*/ 43 w 133"/>
                <a:gd name="T21" fmla="*/ 86 h 135"/>
                <a:gd name="T22" fmla="*/ 62 w 133"/>
                <a:gd name="T23" fmla="*/ 91 h 135"/>
                <a:gd name="T24" fmla="*/ 74 w 133"/>
                <a:gd name="T25" fmla="*/ 84 h 135"/>
                <a:gd name="T26" fmla="*/ 61 w 133"/>
                <a:gd name="T27" fmla="*/ 73 h 135"/>
                <a:gd name="T28" fmla="*/ 40 w 133"/>
                <a:gd name="T29" fmla="*/ 52 h 135"/>
                <a:gd name="T30" fmla="*/ 60 w 133"/>
                <a:gd name="T31" fmla="*/ 31 h 135"/>
                <a:gd name="T32" fmla="*/ 60 w 133"/>
                <a:gd name="T33" fmla="*/ 20 h 135"/>
                <a:gd name="T34" fmla="*/ 72 w 133"/>
                <a:gd name="T35" fmla="*/ 20 h 135"/>
                <a:gd name="T36" fmla="*/ 72 w 133"/>
                <a:gd name="T37" fmla="*/ 30 h 135"/>
                <a:gd name="T38" fmla="*/ 89 w 133"/>
                <a:gd name="T39" fmla="*/ 34 h 135"/>
                <a:gd name="T40" fmla="*/ 85 w 133"/>
                <a:gd name="T41" fmla="*/ 47 h 135"/>
                <a:gd name="T42" fmla="*/ 68 w 133"/>
                <a:gd name="T43" fmla="*/ 43 h 135"/>
                <a:gd name="T44" fmla="*/ 58 w 133"/>
                <a:gd name="T45" fmla="*/ 50 h 135"/>
                <a:gd name="T46" fmla="*/ 72 w 133"/>
                <a:gd name="T47" fmla="*/ 60 h 135"/>
                <a:gd name="T48" fmla="*/ 92 w 133"/>
                <a:gd name="T49" fmla="*/ 82 h 135"/>
                <a:gd name="T50" fmla="*/ 71 w 133"/>
                <a:gd name="T51" fmla="*/ 104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33" h="135">
                  <a:moveTo>
                    <a:pt x="67" y="0"/>
                  </a:moveTo>
                  <a:cubicBezTo>
                    <a:pt x="30" y="0"/>
                    <a:pt x="0" y="31"/>
                    <a:pt x="0" y="68"/>
                  </a:cubicBezTo>
                  <a:cubicBezTo>
                    <a:pt x="0" y="105"/>
                    <a:pt x="30" y="135"/>
                    <a:pt x="67" y="135"/>
                  </a:cubicBezTo>
                  <a:cubicBezTo>
                    <a:pt x="104" y="135"/>
                    <a:pt x="133" y="105"/>
                    <a:pt x="133" y="68"/>
                  </a:cubicBezTo>
                  <a:cubicBezTo>
                    <a:pt x="133" y="31"/>
                    <a:pt x="104" y="0"/>
                    <a:pt x="67" y="0"/>
                  </a:cubicBezTo>
                  <a:close/>
                  <a:moveTo>
                    <a:pt x="71" y="104"/>
                  </a:moveTo>
                  <a:cubicBezTo>
                    <a:pt x="71" y="116"/>
                    <a:pt x="71" y="116"/>
                    <a:pt x="71" y="116"/>
                  </a:cubicBezTo>
                  <a:cubicBezTo>
                    <a:pt x="59" y="116"/>
                    <a:pt x="59" y="116"/>
                    <a:pt x="59" y="116"/>
                  </a:cubicBezTo>
                  <a:cubicBezTo>
                    <a:pt x="59" y="105"/>
                    <a:pt x="59" y="105"/>
                    <a:pt x="59" y="105"/>
                  </a:cubicBezTo>
                  <a:cubicBezTo>
                    <a:pt x="51" y="104"/>
                    <a:pt x="44" y="102"/>
                    <a:pt x="39" y="100"/>
                  </a:cubicBezTo>
                  <a:cubicBezTo>
                    <a:pt x="43" y="86"/>
                    <a:pt x="43" y="86"/>
                    <a:pt x="43" y="86"/>
                  </a:cubicBezTo>
                  <a:cubicBezTo>
                    <a:pt x="48" y="88"/>
                    <a:pt x="55" y="91"/>
                    <a:pt x="62" y="91"/>
                  </a:cubicBezTo>
                  <a:cubicBezTo>
                    <a:pt x="69" y="91"/>
                    <a:pt x="74" y="88"/>
                    <a:pt x="74" y="84"/>
                  </a:cubicBezTo>
                  <a:cubicBezTo>
                    <a:pt x="74" y="79"/>
                    <a:pt x="70" y="76"/>
                    <a:pt x="61" y="73"/>
                  </a:cubicBezTo>
                  <a:cubicBezTo>
                    <a:pt x="49" y="69"/>
                    <a:pt x="40" y="63"/>
                    <a:pt x="40" y="52"/>
                  </a:cubicBezTo>
                  <a:cubicBezTo>
                    <a:pt x="40" y="41"/>
                    <a:pt x="47" y="33"/>
                    <a:pt x="60" y="31"/>
                  </a:cubicBezTo>
                  <a:cubicBezTo>
                    <a:pt x="60" y="20"/>
                    <a:pt x="60" y="20"/>
                    <a:pt x="60" y="20"/>
                  </a:cubicBezTo>
                  <a:cubicBezTo>
                    <a:pt x="72" y="20"/>
                    <a:pt x="72" y="20"/>
                    <a:pt x="72" y="20"/>
                  </a:cubicBezTo>
                  <a:cubicBezTo>
                    <a:pt x="72" y="30"/>
                    <a:pt x="72" y="30"/>
                    <a:pt x="72" y="30"/>
                  </a:cubicBezTo>
                  <a:cubicBezTo>
                    <a:pt x="79" y="30"/>
                    <a:pt x="85" y="32"/>
                    <a:pt x="89" y="34"/>
                  </a:cubicBezTo>
                  <a:cubicBezTo>
                    <a:pt x="85" y="47"/>
                    <a:pt x="85" y="47"/>
                    <a:pt x="85" y="47"/>
                  </a:cubicBezTo>
                  <a:cubicBezTo>
                    <a:pt x="82" y="46"/>
                    <a:pt x="77" y="43"/>
                    <a:pt x="68" y="43"/>
                  </a:cubicBezTo>
                  <a:cubicBezTo>
                    <a:pt x="61" y="43"/>
                    <a:pt x="58" y="46"/>
                    <a:pt x="58" y="50"/>
                  </a:cubicBezTo>
                  <a:cubicBezTo>
                    <a:pt x="58" y="54"/>
                    <a:pt x="62" y="56"/>
                    <a:pt x="72" y="60"/>
                  </a:cubicBezTo>
                  <a:cubicBezTo>
                    <a:pt x="86" y="65"/>
                    <a:pt x="92" y="71"/>
                    <a:pt x="92" y="82"/>
                  </a:cubicBezTo>
                  <a:cubicBezTo>
                    <a:pt x="92" y="93"/>
                    <a:pt x="85" y="101"/>
                    <a:pt x="71" y="10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68580" tIns="34290" rIns="68580" bIns="3429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srgbClr val="000000"/>
                </a:solidFill>
                <a:effectLst/>
                <a:uLnTx/>
                <a:uFillTx/>
                <a:latin typeface="微软雅黑"/>
                <a:ea typeface="微软雅黑"/>
                <a:cs typeface="+mn-cs"/>
              </a:endParaRPr>
            </a:p>
          </p:txBody>
        </p:sp>
        <p:sp>
          <p:nvSpPr>
            <p:cNvPr id="39" name="Freeform 436"/>
            <p:cNvSpPr>
              <a:spLocks noEditPoints="1"/>
            </p:cNvSpPr>
            <p:nvPr/>
          </p:nvSpPr>
          <p:spPr bwMode="auto">
            <a:xfrm>
              <a:off x="3199776" y="780891"/>
              <a:ext cx="470261" cy="527652"/>
            </a:xfrm>
            <a:custGeom>
              <a:avLst/>
              <a:gdLst>
                <a:gd name="T0" fmla="*/ 652 w 697"/>
                <a:gd name="T1" fmla="*/ 426 h 782"/>
                <a:gd name="T2" fmla="*/ 601 w 697"/>
                <a:gd name="T3" fmla="*/ 366 h 782"/>
                <a:gd name="T4" fmla="*/ 603 w 697"/>
                <a:gd name="T5" fmla="*/ 267 h 782"/>
                <a:gd name="T6" fmla="*/ 585 w 697"/>
                <a:gd name="T7" fmla="*/ 182 h 782"/>
                <a:gd name="T8" fmla="*/ 509 w 697"/>
                <a:gd name="T9" fmla="*/ 80 h 782"/>
                <a:gd name="T10" fmla="*/ 298 w 697"/>
                <a:gd name="T11" fmla="*/ 0 h 782"/>
                <a:gd name="T12" fmla="*/ 0 w 697"/>
                <a:gd name="T13" fmla="*/ 273 h 782"/>
                <a:gd name="T14" fmla="*/ 2 w 697"/>
                <a:gd name="T15" fmla="*/ 302 h 782"/>
                <a:gd name="T16" fmla="*/ 82 w 697"/>
                <a:gd name="T17" fmla="*/ 533 h 782"/>
                <a:gd name="T18" fmla="*/ 0 w 697"/>
                <a:gd name="T19" fmla="*/ 781 h 782"/>
                <a:gd name="T20" fmla="*/ 362 w 697"/>
                <a:gd name="T21" fmla="*/ 782 h 782"/>
                <a:gd name="T22" fmla="*/ 433 w 697"/>
                <a:gd name="T23" fmla="*/ 674 h 782"/>
                <a:gd name="T24" fmla="*/ 545 w 697"/>
                <a:gd name="T25" fmla="*/ 675 h 782"/>
                <a:gd name="T26" fmla="*/ 563 w 697"/>
                <a:gd name="T27" fmla="*/ 673 h 782"/>
                <a:gd name="T28" fmla="*/ 564 w 697"/>
                <a:gd name="T29" fmla="*/ 673 h 782"/>
                <a:gd name="T30" fmla="*/ 564 w 697"/>
                <a:gd name="T31" fmla="*/ 673 h 782"/>
                <a:gd name="T32" fmla="*/ 571 w 697"/>
                <a:gd name="T33" fmla="*/ 601 h 782"/>
                <a:gd name="T34" fmla="*/ 595 w 697"/>
                <a:gd name="T35" fmla="*/ 577 h 782"/>
                <a:gd name="T36" fmla="*/ 595 w 697"/>
                <a:gd name="T37" fmla="*/ 575 h 782"/>
                <a:gd name="T38" fmla="*/ 561 w 697"/>
                <a:gd name="T39" fmla="*/ 554 h 782"/>
                <a:gd name="T40" fmla="*/ 570 w 697"/>
                <a:gd name="T41" fmla="*/ 554 h 782"/>
                <a:gd name="T42" fmla="*/ 598 w 697"/>
                <a:gd name="T43" fmla="*/ 536 h 782"/>
                <a:gd name="T44" fmla="*/ 598 w 697"/>
                <a:gd name="T45" fmla="*/ 535 h 782"/>
                <a:gd name="T46" fmla="*/ 595 w 697"/>
                <a:gd name="T47" fmla="*/ 527 h 782"/>
                <a:gd name="T48" fmla="*/ 611 w 697"/>
                <a:gd name="T49" fmla="*/ 461 h 782"/>
                <a:gd name="T50" fmla="*/ 652 w 697"/>
                <a:gd name="T51" fmla="*/ 426 h 782"/>
                <a:gd name="T52" fmla="*/ 78 w 697"/>
                <a:gd name="T53" fmla="*/ 265 h 782"/>
                <a:gd name="T54" fmla="*/ 141 w 697"/>
                <a:gd name="T55" fmla="*/ 201 h 782"/>
                <a:gd name="T56" fmla="*/ 205 w 697"/>
                <a:gd name="T57" fmla="*/ 265 h 782"/>
                <a:gd name="T58" fmla="*/ 141 w 697"/>
                <a:gd name="T59" fmla="*/ 329 h 782"/>
                <a:gd name="T60" fmla="*/ 78 w 697"/>
                <a:gd name="T61" fmla="*/ 265 h 782"/>
                <a:gd name="T62" fmla="*/ 189 w 697"/>
                <a:gd name="T63" fmla="*/ 514 h 782"/>
                <a:gd name="T64" fmla="*/ 101 w 697"/>
                <a:gd name="T65" fmla="*/ 426 h 782"/>
                <a:gd name="T66" fmla="*/ 189 w 697"/>
                <a:gd name="T67" fmla="*/ 337 h 782"/>
                <a:gd name="T68" fmla="*/ 276 w 697"/>
                <a:gd name="T69" fmla="*/ 426 h 782"/>
                <a:gd name="T70" fmla="*/ 189 w 697"/>
                <a:gd name="T71" fmla="*/ 514 h 782"/>
                <a:gd name="T72" fmla="*/ 352 w 697"/>
                <a:gd name="T73" fmla="*/ 371 h 782"/>
                <a:gd name="T74" fmla="*/ 215 w 697"/>
                <a:gd name="T75" fmla="*/ 233 h 782"/>
                <a:gd name="T76" fmla="*/ 352 w 697"/>
                <a:gd name="T77" fmla="*/ 95 h 782"/>
                <a:gd name="T78" fmla="*/ 489 w 697"/>
                <a:gd name="T79" fmla="*/ 233 h 782"/>
                <a:gd name="T80" fmla="*/ 352 w 697"/>
                <a:gd name="T81" fmla="*/ 371 h 7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697" h="782">
                  <a:moveTo>
                    <a:pt x="652" y="426"/>
                  </a:moveTo>
                  <a:cubicBezTo>
                    <a:pt x="636" y="408"/>
                    <a:pt x="611" y="388"/>
                    <a:pt x="601" y="366"/>
                  </a:cubicBezTo>
                  <a:cubicBezTo>
                    <a:pt x="587" y="333"/>
                    <a:pt x="603" y="301"/>
                    <a:pt x="603" y="267"/>
                  </a:cubicBezTo>
                  <a:cubicBezTo>
                    <a:pt x="602" y="240"/>
                    <a:pt x="594" y="207"/>
                    <a:pt x="585" y="182"/>
                  </a:cubicBezTo>
                  <a:cubicBezTo>
                    <a:pt x="570" y="141"/>
                    <a:pt x="543" y="107"/>
                    <a:pt x="509" y="80"/>
                  </a:cubicBezTo>
                  <a:cubicBezTo>
                    <a:pt x="456" y="31"/>
                    <a:pt x="381" y="0"/>
                    <a:pt x="298" y="0"/>
                  </a:cubicBezTo>
                  <a:cubicBezTo>
                    <a:pt x="133" y="0"/>
                    <a:pt x="0" y="122"/>
                    <a:pt x="0" y="273"/>
                  </a:cubicBezTo>
                  <a:cubicBezTo>
                    <a:pt x="0" y="283"/>
                    <a:pt x="1" y="293"/>
                    <a:pt x="2" y="302"/>
                  </a:cubicBezTo>
                  <a:cubicBezTo>
                    <a:pt x="3" y="368"/>
                    <a:pt x="23" y="446"/>
                    <a:pt x="82" y="533"/>
                  </a:cubicBezTo>
                  <a:cubicBezTo>
                    <a:pt x="82" y="533"/>
                    <a:pt x="164" y="697"/>
                    <a:pt x="0" y="781"/>
                  </a:cubicBezTo>
                  <a:cubicBezTo>
                    <a:pt x="362" y="782"/>
                    <a:pt x="362" y="782"/>
                    <a:pt x="362" y="782"/>
                  </a:cubicBezTo>
                  <a:cubicBezTo>
                    <a:pt x="362" y="782"/>
                    <a:pt x="389" y="674"/>
                    <a:pt x="433" y="674"/>
                  </a:cubicBezTo>
                  <a:cubicBezTo>
                    <a:pt x="470" y="674"/>
                    <a:pt x="508" y="677"/>
                    <a:pt x="545" y="675"/>
                  </a:cubicBezTo>
                  <a:cubicBezTo>
                    <a:pt x="553" y="676"/>
                    <a:pt x="558" y="675"/>
                    <a:pt x="563" y="673"/>
                  </a:cubicBezTo>
                  <a:cubicBezTo>
                    <a:pt x="564" y="673"/>
                    <a:pt x="564" y="673"/>
                    <a:pt x="564" y="673"/>
                  </a:cubicBezTo>
                  <a:cubicBezTo>
                    <a:pt x="564" y="673"/>
                    <a:pt x="564" y="673"/>
                    <a:pt x="564" y="673"/>
                  </a:cubicBezTo>
                  <a:cubicBezTo>
                    <a:pt x="589" y="660"/>
                    <a:pt x="571" y="601"/>
                    <a:pt x="571" y="601"/>
                  </a:cubicBezTo>
                  <a:cubicBezTo>
                    <a:pt x="586" y="595"/>
                    <a:pt x="595" y="585"/>
                    <a:pt x="595" y="577"/>
                  </a:cubicBezTo>
                  <a:cubicBezTo>
                    <a:pt x="595" y="575"/>
                    <a:pt x="595" y="575"/>
                    <a:pt x="595" y="575"/>
                  </a:cubicBezTo>
                  <a:cubicBezTo>
                    <a:pt x="595" y="565"/>
                    <a:pt x="581" y="557"/>
                    <a:pt x="561" y="554"/>
                  </a:cubicBezTo>
                  <a:cubicBezTo>
                    <a:pt x="570" y="554"/>
                    <a:pt x="570" y="554"/>
                    <a:pt x="570" y="554"/>
                  </a:cubicBezTo>
                  <a:cubicBezTo>
                    <a:pt x="585" y="554"/>
                    <a:pt x="598" y="546"/>
                    <a:pt x="598" y="536"/>
                  </a:cubicBezTo>
                  <a:cubicBezTo>
                    <a:pt x="598" y="535"/>
                    <a:pt x="598" y="535"/>
                    <a:pt x="598" y="535"/>
                  </a:cubicBezTo>
                  <a:cubicBezTo>
                    <a:pt x="598" y="532"/>
                    <a:pt x="597" y="529"/>
                    <a:pt x="595" y="527"/>
                  </a:cubicBezTo>
                  <a:cubicBezTo>
                    <a:pt x="598" y="514"/>
                    <a:pt x="609" y="461"/>
                    <a:pt x="611" y="461"/>
                  </a:cubicBezTo>
                  <a:cubicBezTo>
                    <a:pt x="697" y="457"/>
                    <a:pt x="652" y="426"/>
                    <a:pt x="652" y="426"/>
                  </a:cubicBezTo>
                  <a:close/>
                  <a:moveTo>
                    <a:pt x="78" y="265"/>
                  </a:moveTo>
                  <a:cubicBezTo>
                    <a:pt x="78" y="230"/>
                    <a:pt x="106" y="201"/>
                    <a:pt x="141" y="201"/>
                  </a:cubicBezTo>
                  <a:cubicBezTo>
                    <a:pt x="176" y="201"/>
                    <a:pt x="205" y="230"/>
                    <a:pt x="205" y="265"/>
                  </a:cubicBezTo>
                  <a:cubicBezTo>
                    <a:pt x="205" y="300"/>
                    <a:pt x="176" y="329"/>
                    <a:pt x="141" y="329"/>
                  </a:cubicBezTo>
                  <a:cubicBezTo>
                    <a:pt x="106" y="329"/>
                    <a:pt x="78" y="300"/>
                    <a:pt x="78" y="265"/>
                  </a:cubicBezTo>
                  <a:close/>
                  <a:moveTo>
                    <a:pt x="189" y="514"/>
                  </a:moveTo>
                  <a:cubicBezTo>
                    <a:pt x="141" y="514"/>
                    <a:pt x="101" y="474"/>
                    <a:pt x="101" y="426"/>
                  </a:cubicBezTo>
                  <a:cubicBezTo>
                    <a:pt x="101" y="377"/>
                    <a:pt x="141" y="337"/>
                    <a:pt x="189" y="337"/>
                  </a:cubicBezTo>
                  <a:cubicBezTo>
                    <a:pt x="237" y="337"/>
                    <a:pt x="276" y="377"/>
                    <a:pt x="276" y="426"/>
                  </a:cubicBezTo>
                  <a:cubicBezTo>
                    <a:pt x="276" y="474"/>
                    <a:pt x="237" y="514"/>
                    <a:pt x="189" y="514"/>
                  </a:cubicBezTo>
                  <a:close/>
                  <a:moveTo>
                    <a:pt x="352" y="371"/>
                  </a:moveTo>
                  <a:cubicBezTo>
                    <a:pt x="276" y="371"/>
                    <a:pt x="215" y="309"/>
                    <a:pt x="215" y="233"/>
                  </a:cubicBezTo>
                  <a:cubicBezTo>
                    <a:pt x="215" y="157"/>
                    <a:pt x="276" y="95"/>
                    <a:pt x="352" y="95"/>
                  </a:cubicBezTo>
                  <a:cubicBezTo>
                    <a:pt x="428" y="95"/>
                    <a:pt x="489" y="157"/>
                    <a:pt x="489" y="233"/>
                  </a:cubicBezTo>
                  <a:cubicBezTo>
                    <a:pt x="489" y="309"/>
                    <a:pt x="428" y="371"/>
                    <a:pt x="352" y="37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68580" tIns="34290" rIns="68580" bIns="3429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zh-CN" altLang="en-US" sz="1013" b="0" i="0" u="none" strike="noStrike" kern="1200" cap="none" spc="0" normalizeH="0" baseline="0" noProof="0">
                <a:ln>
                  <a:noFill/>
                </a:ln>
                <a:solidFill>
                  <a:srgbClr val="000000"/>
                </a:solidFill>
                <a:effectLst/>
                <a:uLnTx/>
                <a:uFillTx/>
                <a:latin typeface="微软雅黑"/>
                <a:ea typeface="微软雅黑"/>
                <a:cs typeface="+mn-cs"/>
              </a:endParaRPr>
            </a:p>
          </p:txBody>
        </p:sp>
      </p:grpSp>
    </p:spTree>
    <p:extLst>
      <p:ext uri="{BB962C8B-B14F-4D97-AF65-F5344CB8AC3E}">
        <p14:creationId xmlns:p14="http://schemas.microsoft.com/office/powerpoint/2010/main" val="1569191448"/>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accel="60000" fill="hold" grpId="0" nodeType="afterEffect" p14:presetBounceEnd="40000">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14:bounceEnd="40000">
                                          <p:cBhvr additive="base">
                                            <p:cTn id="7" dur="500" fill="hold"/>
                                            <p:tgtEl>
                                              <p:spTgt spid="4"/>
                                            </p:tgtEl>
                                            <p:attrNameLst>
                                              <p:attrName>ppt_x</p:attrName>
                                            </p:attrNameLst>
                                          </p:cBhvr>
                                          <p:tavLst>
                                            <p:tav tm="0">
                                              <p:val>
                                                <p:strVal val="#ppt_x"/>
                                              </p:val>
                                            </p:tav>
                                            <p:tav tm="100000">
                                              <p:val>
                                                <p:strVal val="#ppt_x"/>
                                              </p:val>
                                            </p:tav>
                                          </p:tavLst>
                                        </p:anim>
                                        <p:anim calcmode="lin" valueType="num" p14:bounceEnd="40000">
                                          <p:cBhvr additive="base">
                                            <p:cTn id="8" dur="500" fill="hold"/>
                                            <p:tgtEl>
                                              <p:spTgt spid="4"/>
                                            </p:tgtEl>
                                            <p:attrNameLst>
                                              <p:attrName>ppt_y</p:attrName>
                                            </p:attrNameLst>
                                          </p:cBhvr>
                                          <p:tavLst>
                                            <p:tav tm="0">
                                              <p:val>
                                                <p:strVal val="1+#ppt_h/2"/>
                                              </p:val>
                                            </p:tav>
                                            <p:tav tm="100000">
                                              <p:val>
                                                <p:strVal val="#ppt_y"/>
                                              </p:val>
                                            </p:tav>
                                          </p:tavLst>
                                        </p:anim>
                                      </p:childTnLst>
                                    </p:cTn>
                                  </p:par>
                                  <p:par>
                                    <p:cTn id="9" presetID="2" presetClass="entr" presetSubtype="4" accel="60000" fill="hold" grpId="0" nodeType="withEffect" p14:presetBounceEnd="40000">
                                      <p:stCondLst>
                                        <p:cond delay="300"/>
                                      </p:stCondLst>
                                      <p:childTnLst>
                                        <p:set>
                                          <p:cBhvr>
                                            <p:cTn id="10" dur="1" fill="hold">
                                              <p:stCondLst>
                                                <p:cond delay="0"/>
                                              </p:stCondLst>
                                            </p:cTn>
                                            <p:tgtEl>
                                              <p:spTgt spid="5"/>
                                            </p:tgtEl>
                                            <p:attrNameLst>
                                              <p:attrName>style.visibility</p:attrName>
                                            </p:attrNameLst>
                                          </p:cBhvr>
                                          <p:to>
                                            <p:strVal val="visible"/>
                                          </p:to>
                                        </p:set>
                                        <p:anim calcmode="lin" valueType="num" p14:bounceEnd="40000">
                                          <p:cBhvr additive="base">
                                            <p:cTn id="11" dur="500" fill="hold"/>
                                            <p:tgtEl>
                                              <p:spTgt spid="5"/>
                                            </p:tgtEl>
                                            <p:attrNameLst>
                                              <p:attrName>ppt_x</p:attrName>
                                            </p:attrNameLst>
                                          </p:cBhvr>
                                          <p:tavLst>
                                            <p:tav tm="0">
                                              <p:val>
                                                <p:strVal val="#ppt_x"/>
                                              </p:val>
                                            </p:tav>
                                            <p:tav tm="100000">
                                              <p:val>
                                                <p:strVal val="#ppt_x"/>
                                              </p:val>
                                            </p:tav>
                                          </p:tavLst>
                                        </p:anim>
                                        <p:anim calcmode="lin" valueType="num" p14:bounceEnd="40000">
                                          <p:cBhvr additive="base">
                                            <p:cTn id="12" dur="500" fill="hold"/>
                                            <p:tgtEl>
                                              <p:spTgt spid="5"/>
                                            </p:tgtEl>
                                            <p:attrNameLst>
                                              <p:attrName>ppt_y</p:attrName>
                                            </p:attrNameLst>
                                          </p:cBhvr>
                                          <p:tavLst>
                                            <p:tav tm="0">
                                              <p:val>
                                                <p:strVal val="1+#ppt_h/2"/>
                                              </p:val>
                                            </p:tav>
                                            <p:tav tm="100000">
                                              <p:val>
                                                <p:strVal val="#ppt_y"/>
                                              </p:val>
                                            </p:tav>
                                          </p:tavLst>
                                        </p:anim>
                                      </p:childTnLst>
                                    </p:cTn>
                                  </p:par>
                                </p:childTnLst>
                              </p:cTn>
                            </p:par>
                            <p:par>
                              <p:cTn id="13" fill="hold">
                                <p:stCondLst>
                                  <p:cond delay="800"/>
                                </p:stCondLst>
                                <p:childTnLst>
                                  <p:par>
                                    <p:cTn id="14" presetID="53" presetClass="entr" presetSubtype="16" fill="hold" nodeType="afterEffect">
                                      <p:stCondLst>
                                        <p:cond delay="0"/>
                                      </p:stCondLst>
                                      <p:childTnLst>
                                        <p:set>
                                          <p:cBhvr>
                                            <p:cTn id="15" dur="1" fill="hold">
                                              <p:stCondLst>
                                                <p:cond delay="0"/>
                                              </p:stCondLst>
                                            </p:cTn>
                                            <p:tgtEl>
                                              <p:spTgt spid="6"/>
                                            </p:tgtEl>
                                            <p:attrNameLst>
                                              <p:attrName>style.visibility</p:attrName>
                                            </p:attrNameLst>
                                          </p:cBhvr>
                                          <p:to>
                                            <p:strVal val="visible"/>
                                          </p:to>
                                        </p:set>
                                        <p:anim calcmode="lin" valueType="num">
                                          <p:cBhvr>
                                            <p:cTn id="16" dur="500" fill="hold"/>
                                            <p:tgtEl>
                                              <p:spTgt spid="6"/>
                                            </p:tgtEl>
                                            <p:attrNameLst>
                                              <p:attrName>ppt_w</p:attrName>
                                            </p:attrNameLst>
                                          </p:cBhvr>
                                          <p:tavLst>
                                            <p:tav tm="0">
                                              <p:val>
                                                <p:fltVal val="0"/>
                                              </p:val>
                                            </p:tav>
                                            <p:tav tm="100000">
                                              <p:val>
                                                <p:strVal val="#ppt_w"/>
                                              </p:val>
                                            </p:tav>
                                          </p:tavLst>
                                        </p:anim>
                                        <p:anim calcmode="lin" valueType="num">
                                          <p:cBhvr>
                                            <p:cTn id="17" dur="500" fill="hold"/>
                                            <p:tgtEl>
                                              <p:spTgt spid="6"/>
                                            </p:tgtEl>
                                            <p:attrNameLst>
                                              <p:attrName>ppt_h</p:attrName>
                                            </p:attrNameLst>
                                          </p:cBhvr>
                                          <p:tavLst>
                                            <p:tav tm="0">
                                              <p:val>
                                                <p:fltVal val="0"/>
                                              </p:val>
                                            </p:tav>
                                            <p:tav tm="100000">
                                              <p:val>
                                                <p:strVal val="#ppt_h"/>
                                              </p:val>
                                            </p:tav>
                                          </p:tavLst>
                                        </p:anim>
                                        <p:animEffect transition="in" filter="fade">
                                          <p:cBhvr>
                                            <p:cTn id="18" dur="500"/>
                                            <p:tgtEl>
                                              <p:spTgt spid="6"/>
                                            </p:tgtEl>
                                          </p:cBhvr>
                                        </p:animEffect>
                                      </p:childTnLst>
                                    </p:cTn>
                                  </p:par>
                                </p:childTnLst>
                              </p:cTn>
                            </p:par>
                            <p:par>
                              <p:cTn id="19" fill="hold">
                                <p:stCondLst>
                                  <p:cond delay="1300"/>
                                </p:stCondLst>
                                <p:childTnLst>
                                  <p:par>
                                    <p:cTn id="20" presetID="45" presetClass="entr" presetSubtype="0" fill="hold" nodeType="afterEffect">
                                      <p:stCondLst>
                                        <p:cond delay="0"/>
                                      </p:stCondLst>
                                      <p:childTnLst>
                                        <p:set>
                                          <p:cBhvr>
                                            <p:cTn id="21" dur="1" fill="hold">
                                              <p:stCondLst>
                                                <p:cond delay="0"/>
                                              </p:stCondLst>
                                            </p:cTn>
                                            <p:tgtEl>
                                              <p:spTgt spid="35"/>
                                            </p:tgtEl>
                                            <p:attrNameLst>
                                              <p:attrName>style.visibility</p:attrName>
                                            </p:attrNameLst>
                                          </p:cBhvr>
                                          <p:to>
                                            <p:strVal val="visible"/>
                                          </p:to>
                                        </p:set>
                                        <p:animEffect transition="in" filter="fade">
                                          <p:cBhvr>
                                            <p:cTn id="22" dur="500"/>
                                            <p:tgtEl>
                                              <p:spTgt spid="35"/>
                                            </p:tgtEl>
                                          </p:cBhvr>
                                        </p:animEffect>
                                        <p:anim calcmode="lin" valueType="num">
                                          <p:cBhvr>
                                            <p:cTn id="23" dur="500" fill="hold"/>
                                            <p:tgtEl>
                                              <p:spTgt spid="35"/>
                                            </p:tgtEl>
                                            <p:attrNameLst>
                                              <p:attrName>ppt_w</p:attrName>
                                            </p:attrNameLst>
                                          </p:cBhvr>
                                          <p:tavLst>
                                            <p:tav tm="0" fmla="#ppt_w*sin(2.5*pi*$)">
                                              <p:val>
                                                <p:fltVal val="0"/>
                                              </p:val>
                                            </p:tav>
                                            <p:tav tm="100000">
                                              <p:val>
                                                <p:fltVal val="1"/>
                                              </p:val>
                                            </p:tav>
                                          </p:tavLst>
                                        </p:anim>
                                        <p:anim calcmode="lin" valueType="num">
                                          <p:cBhvr>
                                            <p:cTn id="24" dur="500" fill="hold"/>
                                            <p:tgtEl>
                                              <p:spTgt spid="35"/>
                                            </p:tgtEl>
                                            <p:attrNameLst>
                                              <p:attrName>ppt_h</p:attrName>
                                            </p:attrNameLst>
                                          </p:cBhvr>
                                          <p:tavLst>
                                            <p:tav tm="0">
                                              <p:val>
                                                <p:strVal val="#ppt_h"/>
                                              </p:val>
                                            </p:tav>
                                            <p:tav tm="100000">
                                              <p:val>
                                                <p:strVal val="#ppt_h"/>
                                              </p:val>
                                            </p:tav>
                                          </p:tavLst>
                                        </p:anim>
                                      </p:childTnLst>
                                    </p:cTn>
                                  </p:par>
                                  <p:par>
                                    <p:cTn id="25" presetID="22" presetClass="entr" presetSubtype="8" fill="hold" nodeType="withEffect">
                                      <p:stCondLst>
                                        <p:cond delay="0"/>
                                      </p:stCondLst>
                                      <p:childTnLst>
                                        <p:set>
                                          <p:cBhvr>
                                            <p:cTn id="26" dur="1" fill="hold">
                                              <p:stCondLst>
                                                <p:cond delay="0"/>
                                              </p:stCondLst>
                                            </p:cTn>
                                            <p:tgtEl>
                                              <p:spTgt spid="14"/>
                                            </p:tgtEl>
                                            <p:attrNameLst>
                                              <p:attrName>style.visibility</p:attrName>
                                            </p:attrNameLst>
                                          </p:cBhvr>
                                          <p:to>
                                            <p:strVal val="visible"/>
                                          </p:to>
                                        </p:set>
                                        <p:animEffect transition="in" filter="wipe(left)">
                                          <p:cBhvr>
                                            <p:cTn id="27" dur="500"/>
                                            <p:tgtEl>
                                              <p:spTgt spid="14"/>
                                            </p:tgtEl>
                                          </p:cBhvr>
                                        </p:animEffect>
                                      </p:childTnLst>
                                    </p:cTn>
                                  </p:par>
                                </p:childTnLst>
                              </p:cTn>
                            </p:par>
                            <p:par>
                              <p:cTn id="28" fill="hold">
                                <p:stCondLst>
                                  <p:cond delay="1800"/>
                                </p:stCondLst>
                                <p:childTnLst>
                                  <p:par>
                                    <p:cTn id="29" presetID="16" presetClass="entr" presetSubtype="37" fill="hold" nodeType="afterEffect">
                                      <p:stCondLst>
                                        <p:cond delay="0"/>
                                      </p:stCondLst>
                                      <p:childTnLst>
                                        <p:set>
                                          <p:cBhvr>
                                            <p:cTn id="30" dur="1" fill="hold">
                                              <p:stCondLst>
                                                <p:cond delay="0"/>
                                              </p:stCondLst>
                                            </p:cTn>
                                            <p:tgtEl>
                                              <p:spTgt spid="11"/>
                                            </p:tgtEl>
                                            <p:attrNameLst>
                                              <p:attrName>style.visibility</p:attrName>
                                            </p:attrNameLst>
                                          </p:cBhvr>
                                          <p:to>
                                            <p:strVal val="visible"/>
                                          </p:to>
                                        </p:set>
                                        <p:animEffect transition="in" filter="barn(outVertical)">
                                          <p:cBhvr>
                                            <p:cTn id="31" dur="500"/>
                                            <p:tgtEl>
                                              <p:spTgt spid="11"/>
                                            </p:tgtEl>
                                          </p:cBhvr>
                                        </p:animEffect>
                                      </p:childTnLst>
                                    </p:cTn>
                                  </p:par>
                                </p:childTnLst>
                              </p:cTn>
                            </p:par>
                            <p:par>
                              <p:cTn id="32" fill="hold">
                                <p:stCondLst>
                                  <p:cond delay="2300"/>
                                </p:stCondLst>
                                <p:childTnLst>
                                  <p:par>
                                    <p:cTn id="33" presetID="53" presetClass="entr" presetSubtype="16" fill="hold" nodeType="afterEffect">
                                      <p:stCondLst>
                                        <p:cond delay="0"/>
                                      </p:stCondLst>
                                      <p:childTnLst>
                                        <p:set>
                                          <p:cBhvr>
                                            <p:cTn id="34" dur="1" fill="hold">
                                              <p:stCondLst>
                                                <p:cond delay="0"/>
                                              </p:stCondLst>
                                            </p:cTn>
                                            <p:tgtEl>
                                              <p:spTgt spid="15"/>
                                            </p:tgtEl>
                                            <p:attrNameLst>
                                              <p:attrName>style.visibility</p:attrName>
                                            </p:attrNameLst>
                                          </p:cBhvr>
                                          <p:to>
                                            <p:strVal val="visible"/>
                                          </p:to>
                                        </p:set>
                                        <p:anim calcmode="lin" valueType="num">
                                          <p:cBhvr>
                                            <p:cTn id="35" dur="500" fill="hold"/>
                                            <p:tgtEl>
                                              <p:spTgt spid="15"/>
                                            </p:tgtEl>
                                            <p:attrNameLst>
                                              <p:attrName>ppt_w</p:attrName>
                                            </p:attrNameLst>
                                          </p:cBhvr>
                                          <p:tavLst>
                                            <p:tav tm="0">
                                              <p:val>
                                                <p:fltVal val="0"/>
                                              </p:val>
                                            </p:tav>
                                            <p:tav tm="100000">
                                              <p:val>
                                                <p:strVal val="#ppt_w"/>
                                              </p:val>
                                            </p:tav>
                                          </p:tavLst>
                                        </p:anim>
                                        <p:anim calcmode="lin" valueType="num">
                                          <p:cBhvr>
                                            <p:cTn id="36" dur="500" fill="hold"/>
                                            <p:tgtEl>
                                              <p:spTgt spid="15"/>
                                            </p:tgtEl>
                                            <p:attrNameLst>
                                              <p:attrName>ppt_h</p:attrName>
                                            </p:attrNameLst>
                                          </p:cBhvr>
                                          <p:tavLst>
                                            <p:tav tm="0">
                                              <p:val>
                                                <p:fltVal val="0"/>
                                              </p:val>
                                            </p:tav>
                                            <p:tav tm="100000">
                                              <p:val>
                                                <p:strVal val="#ppt_h"/>
                                              </p:val>
                                            </p:tav>
                                          </p:tavLst>
                                        </p:anim>
                                        <p:animEffect transition="in" filter="fade">
                                          <p:cBhvr>
                                            <p:cTn id="37" dur="500"/>
                                            <p:tgtEl>
                                              <p:spTgt spid="15"/>
                                            </p:tgtEl>
                                          </p:cBhvr>
                                        </p:animEffect>
                                      </p:childTnLst>
                                    </p:cTn>
                                  </p:par>
                                </p:childTnLst>
                              </p:cTn>
                            </p:par>
                            <p:par>
                              <p:cTn id="38" fill="hold">
                                <p:stCondLst>
                                  <p:cond delay="2800"/>
                                </p:stCondLst>
                                <p:childTnLst>
                                  <p:par>
                                    <p:cTn id="39" presetID="45" presetClass="entr" presetSubtype="0" fill="hold" nodeType="afterEffect">
                                      <p:stCondLst>
                                        <p:cond delay="0"/>
                                      </p:stCondLst>
                                      <p:childTnLst>
                                        <p:set>
                                          <p:cBhvr>
                                            <p:cTn id="40" dur="1" fill="hold">
                                              <p:stCondLst>
                                                <p:cond delay="0"/>
                                              </p:stCondLst>
                                            </p:cTn>
                                            <p:tgtEl>
                                              <p:spTgt spid="29"/>
                                            </p:tgtEl>
                                            <p:attrNameLst>
                                              <p:attrName>style.visibility</p:attrName>
                                            </p:attrNameLst>
                                          </p:cBhvr>
                                          <p:to>
                                            <p:strVal val="visible"/>
                                          </p:to>
                                        </p:set>
                                        <p:animEffect transition="in" filter="fade">
                                          <p:cBhvr>
                                            <p:cTn id="41" dur="500"/>
                                            <p:tgtEl>
                                              <p:spTgt spid="29"/>
                                            </p:tgtEl>
                                          </p:cBhvr>
                                        </p:animEffect>
                                        <p:anim calcmode="lin" valueType="num">
                                          <p:cBhvr>
                                            <p:cTn id="42" dur="500" fill="hold"/>
                                            <p:tgtEl>
                                              <p:spTgt spid="29"/>
                                            </p:tgtEl>
                                            <p:attrNameLst>
                                              <p:attrName>ppt_w</p:attrName>
                                            </p:attrNameLst>
                                          </p:cBhvr>
                                          <p:tavLst>
                                            <p:tav tm="0" fmla="#ppt_w*sin(2.5*pi*$)">
                                              <p:val>
                                                <p:fltVal val="0"/>
                                              </p:val>
                                            </p:tav>
                                            <p:tav tm="100000">
                                              <p:val>
                                                <p:fltVal val="1"/>
                                              </p:val>
                                            </p:tav>
                                          </p:tavLst>
                                        </p:anim>
                                        <p:anim calcmode="lin" valueType="num">
                                          <p:cBhvr>
                                            <p:cTn id="43" dur="500" fill="hold"/>
                                            <p:tgtEl>
                                              <p:spTgt spid="29"/>
                                            </p:tgtEl>
                                            <p:attrNameLst>
                                              <p:attrName>ppt_h</p:attrName>
                                            </p:attrNameLst>
                                          </p:cBhvr>
                                          <p:tavLst>
                                            <p:tav tm="0">
                                              <p:val>
                                                <p:strVal val="#ppt_h"/>
                                              </p:val>
                                            </p:tav>
                                            <p:tav tm="100000">
                                              <p:val>
                                                <p:strVal val="#ppt_h"/>
                                              </p:val>
                                            </p:tav>
                                          </p:tavLst>
                                        </p:anim>
                                      </p:childTnLst>
                                    </p:cTn>
                                  </p:par>
                                  <p:par>
                                    <p:cTn id="44" presetID="22" presetClass="entr" presetSubtype="8" fill="hold" nodeType="withEffect">
                                      <p:stCondLst>
                                        <p:cond delay="0"/>
                                      </p:stCondLst>
                                      <p:childTnLst>
                                        <p:set>
                                          <p:cBhvr>
                                            <p:cTn id="45" dur="1" fill="hold">
                                              <p:stCondLst>
                                                <p:cond delay="0"/>
                                              </p:stCondLst>
                                            </p:cTn>
                                            <p:tgtEl>
                                              <p:spTgt spid="23"/>
                                            </p:tgtEl>
                                            <p:attrNameLst>
                                              <p:attrName>style.visibility</p:attrName>
                                            </p:attrNameLst>
                                          </p:cBhvr>
                                          <p:to>
                                            <p:strVal val="visible"/>
                                          </p:to>
                                        </p:set>
                                        <p:animEffect transition="in" filter="wipe(left)">
                                          <p:cBhvr>
                                            <p:cTn id="46" dur="500"/>
                                            <p:tgtEl>
                                              <p:spTgt spid="23"/>
                                            </p:tgtEl>
                                          </p:cBhvr>
                                        </p:animEffect>
                                      </p:childTnLst>
                                    </p:cTn>
                                  </p:par>
                                </p:childTnLst>
                              </p:cTn>
                            </p:par>
                            <p:par>
                              <p:cTn id="47" fill="hold">
                                <p:stCondLst>
                                  <p:cond delay="3300"/>
                                </p:stCondLst>
                                <p:childTnLst>
                                  <p:par>
                                    <p:cTn id="48" presetID="16" presetClass="entr" presetSubtype="37" fill="hold" nodeType="afterEffect">
                                      <p:stCondLst>
                                        <p:cond delay="0"/>
                                      </p:stCondLst>
                                      <p:childTnLst>
                                        <p:set>
                                          <p:cBhvr>
                                            <p:cTn id="49" dur="1" fill="hold">
                                              <p:stCondLst>
                                                <p:cond delay="0"/>
                                              </p:stCondLst>
                                            </p:cTn>
                                            <p:tgtEl>
                                              <p:spTgt spid="20"/>
                                            </p:tgtEl>
                                            <p:attrNameLst>
                                              <p:attrName>style.visibility</p:attrName>
                                            </p:attrNameLst>
                                          </p:cBhvr>
                                          <p:to>
                                            <p:strVal val="visible"/>
                                          </p:to>
                                        </p:set>
                                        <p:animEffect transition="in" filter="barn(outVertical)">
                                          <p:cBhvr>
                                            <p:cTn id="50" dur="500"/>
                                            <p:tgtEl>
                                              <p:spTgt spid="20"/>
                                            </p:tgtEl>
                                          </p:cBhvr>
                                        </p:animEffect>
                                      </p:childTnLst>
                                    </p:cTn>
                                  </p:par>
                                </p:childTnLst>
                              </p:cTn>
                            </p:par>
                            <p:par>
                              <p:cTn id="51" fill="hold">
                                <p:stCondLst>
                                  <p:cond delay="3800"/>
                                </p:stCondLst>
                                <p:childTnLst>
                                  <p:par>
                                    <p:cTn id="52" presetID="22" presetClass="entr" presetSubtype="2" fill="hold" grpId="0" nodeType="afterEffect">
                                      <p:stCondLst>
                                        <p:cond delay="0"/>
                                      </p:stCondLst>
                                      <p:childTnLst>
                                        <p:set>
                                          <p:cBhvr>
                                            <p:cTn id="53" dur="1" fill="hold">
                                              <p:stCondLst>
                                                <p:cond delay="0"/>
                                              </p:stCondLst>
                                            </p:cTn>
                                            <p:tgtEl>
                                              <p:spTgt spid="24"/>
                                            </p:tgtEl>
                                            <p:attrNameLst>
                                              <p:attrName>style.visibility</p:attrName>
                                            </p:attrNameLst>
                                          </p:cBhvr>
                                          <p:to>
                                            <p:strVal val="visible"/>
                                          </p:to>
                                        </p:set>
                                        <p:animEffect transition="in" filter="wipe(right)">
                                          <p:cBhvr>
                                            <p:cTn id="54" dur="500"/>
                                            <p:tgtEl>
                                              <p:spTgt spid="24"/>
                                            </p:tgtEl>
                                          </p:cBhvr>
                                        </p:animEffect>
                                      </p:childTnLst>
                                    </p:cTn>
                                  </p:par>
                                  <p:par>
                                    <p:cTn id="55" presetID="22" presetClass="entr" presetSubtype="8" fill="hold" grpId="0" nodeType="withEffect">
                                      <p:stCondLst>
                                        <p:cond delay="300"/>
                                      </p:stCondLst>
                                      <p:childTnLst>
                                        <p:set>
                                          <p:cBhvr>
                                            <p:cTn id="56" dur="1" fill="hold">
                                              <p:stCondLst>
                                                <p:cond delay="0"/>
                                              </p:stCondLst>
                                            </p:cTn>
                                            <p:tgtEl>
                                              <p:spTgt spid="25"/>
                                            </p:tgtEl>
                                            <p:attrNameLst>
                                              <p:attrName>style.visibility</p:attrName>
                                            </p:attrNameLst>
                                          </p:cBhvr>
                                          <p:to>
                                            <p:strVal val="visible"/>
                                          </p:to>
                                        </p:set>
                                        <p:animEffect transition="in" filter="wipe(left)">
                                          <p:cBhvr>
                                            <p:cTn id="57" dur="500"/>
                                            <p:tgtEl>
                                              <p:spTgt spid="25"/>
                                            </p:tgtEl>
                                          </p:cBhvr>
                                        </p:animEffect>
                                      </p:childTnLst>
                                    </p:cTn>
                                  </p:par>
                                </p:childTnLst>
                              </p:cTn>
                            </p:par>
                            <p:par>
                              <p:cTn id="58" fill="hold">
                                <p:stCondLst>
                                  <p:cond delay="4600"/>
                                </p:stCondLst>
                                <p:childTnLst>
                                  <p:par>
                                    <p:cTn id="59" presetID="22" presetClass="entr" presetSubtype="1" fill="hold" nodeType="afterEffect">
                                      <p:stCondLst>
                                        <p:cond delay="0"/>
                                      </p:stCondLst>
                                      <p:childTnLst>
                                        <p:set>
                                          <p:cBhvr>
                                            <p:cTn id="60" dur="1" fill="hold">
                                              <p:stCondLst>
                                                <p:cond delay="0"/>
                                              </p:stCondLst>
                                            </p:cTn>
                                            <p:tgtEl>
                                              <p:spTgt spid="26"/>
                                            </p:tgtEl>
                                            <p:attrNameLst>
                                              <p:attrName>style.visibility</p:attrName>
                                            </p:attrNameLst>
                                          </p:cBhvr>
                                          <p:to>
                                            <p:strVal val="visible"/>
                                          </p:to>
                                        </p:set>
                                        <p:animEffect transition="in" filter="wipe(up)">
                                          <p:cBhvr>
                                            <p:cTn id="61" dur="500"/>
                                            <p:tgtEl>
                                              <p:spTgt spid="2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animBg="1"/>
          <p:bldP spid="24" grpId="0" animBg="1"/>
          <p:bldP spid="25" grpId="0" animBg="1"/>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accel="60000"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additive="base">
                                            <p:cTn id="7" dur="500" fill="hold"/>
                                            <p:tgtEl>
                                              <p:spTgt spid="4"/>
                                            </p:tgtEl>
                                            <p:attrNameLst>
                                              <p:attrName>ppt_x</p:attrName>
                                            </p:attrNameLst>
                                          </p:cBhvr>
                                          <p:tavLst>
                                            <p:tav tm="0">
                                              <p:val>
                                                <p:strVal val="#ppt_x"/>
                                              </p:val>
                                            </p:tav>
                                            <p:tav tm="100000">
                                              <p:val>
                                                <p:strVal val="#ppt_x"/>
                                              </p:val>
                                            </p:tav>
                                          </p:tavLst>
                                        </p:anim>
                                        <p:anim calcmode="lin" valueType="num">
                                          <p:cBhvr additive="base">
                                            <p:cTn id="8" dur="500" fill="hold"/>
                                            <p:tgtEl>
                                              <p:spTgt spid="4"/>
                                            </p:tgtEl>
                                            <p:attrNameLst>
                                              <p:attrName>ppt_y</p:attrName>
                                            </p:attrNameLst>
                                          </p:cBhvr>
                                          <p:tavLst>
                                            <p:tav tm="0">
                                              <p:val>
                                                <p:strVal val="1+#ppt_h/2"/>
                                              </p:val>
                                            </p:tav>
                                            <p:tav tm="100000">
                                              <p:val>
                                                <p:strVal val="#ppt_y"/>
                                              </p:val>
                                            </p:tav>
                                          </p:tavLst>
                                        </p:anim>
                                      </p:childTnLst>
                                    </p:cTn>
                                  </p:par>
                                  <p:par>
                                    <p:cTn id="9" presetID="2" presetClass="entr" presetSubtype="4" accel="60000" fill="hold" grpId="0" nodeType="withEffect">
                                      <p:stCondLst>
                                        <p:cond delay="300"/>
                                      </p:stCondLst>
                                      <p:childTnLst>
                                        <p:set>
                                          <p:cBhvr>
                                            <p:cTn id="10" dur="1" fill="hold">
                                              <p:stCondLst>
                                                <p:cond delay="0"/>
                                              </p:stCondLst>
                                            </p:cTn>
                                            <p:tgtEl>
                                              <p:spTgt spid="5"/>
                                            </p:tgtEl>
                                            <p:attrNameLst>
                                              <p:attrName>style.visibility</p:attrName>
                                            </p:attrNameLst>
                                          </p:cBhvr>
                                          <p:to>
                                            <p:strVal val="visible"/>
                                          </p:to>
                                        </p:set>
                                        <p:anim calcmode="lin" valueType="num">
                                          <p:cBhvr additive="base">
                                            <p:cTn id="11" dur="500" fill="hold"/>
                                            <p:tgtEl>
                                              <p:spTgt spid="5"/>
                                            </p:tgtEl>
                                            <p:attrNameLst>
                                              <p:attrName>ppt_x</p:attrName>
                                            </p:attrNameLst>
                                          </p:cBhvr>
                                          <p:tavLst>
                                            <p:tav tm="0">
                                              <p:val>
                                                <p:strVal val="#ppt_x"/>
                                              </p:val>
                                            </p:tav>
                                            <p:tav tm="100000">
                                              <p:val>
                                                <p:strVal val="#ppt_x"/>
                                              </p:val>
                                            </p:tav>
                                          </p:tavLst>
                                        </p:anim>
                                        <p:anim calcmode="lin" valueType="num">
                                          <p:cBhvr additive="base">
                                            <p:cTn id="12" dur="500" fill="hold"/>
                                            <p:tgtEl>
                                              <p:spTgt spid="5"/>
                                            </p:tgtEl>
                                            <p:attrNameLst>
                                              <p:attrName>ppt_y</p:attrName>
                                            </p:attrNameLst>
                                          </p:cBhvr>
                                          <p:tavLst>
                                            <p:tav tm="0">
                                              <p:val>
                                                <p:strVal val="1+#ppt_h/2"/>
                                              </p:val>
                                            </p:tav>
                                            <p:tav tm="100000">
                                              <p:val>
                                                <p:strVal val="#ppt_y"/>
                                              </p:val>
                                            </p:tav>
                                          </p:tavLst>
                                        </p:anim>
                                      </p:childTnLst>
                                    </p:cTn>
                                  </p:par>
                                </p:childTnLst>
                              </p:cTn>
                            </p:par>
                            <p:par>
                              <p:cTn id="13" fill="hold">
                                <p:stCondLst>
                                  <p:cond delay="800"/>
                                </p:stCondLst>
                                <p:childTnLst>
                                  <p:par>
                                    <p:cTn id="14" presetID="53" presetClass="entr" presetSubtype="16" fill="hold" nodeType="afterEffect">
                                      <p:stCondLst>
                                        <p:cond delay="0"/>
                                      </p:stCondLst>
                                      <p:childTnLst>
                                        <p:set>
                                          <p:cBhvr>
                                            <p:cTn id="15" dur="1" fill="hold">
                                              <p:stCondLst>
                                                <p:cond delay="0"/>
                                              </p:stCondLst>
                                            </p:cTn>
                                            <p:tgtEl>
                                              <p:spTgt spid="6"/>
                                            </p:tgtEl>
                                            <p:attrNameLst>
                                              <p:attrName>style.visibility</p:attrName>
                                            </p:attrNameLst>
                                          </p:cBhvr>
                                          <p:to>
                                            <p:strVal val="visible"/>
                                          </p:to>
                                        </p:set>
                                        <p:anim calcmode="lin" valueType="num">
                                          <p:cBhvr>
                                            <p:cTn id="16" dur="500" fill="hold"/>
                                            <p:tgtEl>
                                              <p:spTgt spid="6"/>
                                            </p:tgtEl>
                                            <p:attrNameLst>
                                              <p:attrName>ppt_w</p:attrName>
                                            </p:attrNameLst>
                                          </p:cBhvr>
                                          <p:tavLst>
                                            <p:tav tm="0">
                                              <p:val>
                                                <p:fltVal val="0"/>
                                              </p:val>
                                            </p:tav>
                                            <p:tav tm="100000">
                                              <p:val>
                                                <p:strVal val="#ppt_w"/>
                                              </p:val>
                                            </p:tav>
                                          </p:tavLst>
                                        </p:anim>
                                        <p:anim calcmode="lin" valueType="num">
                                          <p:cBhvr>
                                            <p:cTn id="17" dur="500" fill="hold"/>
                                            <p:tgtEl>
                                              <p:spTgt spid="6"/>
                                            </p:tgtEl>
                                            <p:attrNameLst>
                                              <p:attrName>ppt_h</p:attrName>
                                            </p:attrNameLst>
                                          </p:cBhvr>
                                          <p:tavLst>
                                            <p:tav tm="0">
                                              <p:val>
                                                <p:fltVal val="0"/>
                                              </p:val>
                                            </p:tav>
                                            <p:tav tm="100000">
                                              <p:val>
                                                <p:strVal val="#ppt_h"/>
                                              </p:val>
                                            </p:tav>
                                          </p:tavLst>
                                        </p:anim>
                                        <p:animEffect transition="in" filter="fade">
                                          <p:cBhvr>
                                            <p:cTn id="18" dur="500"/>
                                            <p:tgtEl>
                                              <p:spTgt spid="6"/>
                                            </p:tgtEl>
                                          </p:cBhvr>
                                        </p:animEffect>
                                      </p:childTnLst>
                                    </p:cTn>
                                  </p:par>
                                </p:childTnLst>
                              </p:cTn>
                            </p:par>
                            <p:par>
                              <p:cTn id="19" fill="hold">
                                <p:stCondLst>
                                  <p:cond delay="1300"/>
                                </p:stCondLst>
                                <p:childTnLst>
                                  <p:par>
                                    <p:cTn id="20" presetID="45" presetClass="entr" presetSubtype="0" fill="hold" nodeType="afterEffect">
                                      <p:stCondLst>
                                        <p:cond delay="0"/>
                                      </p:stCondLst>
                                      <p:childTnLst>
                                        <p:set>
                                          <p:cBhvr>
                                            <p:cTn id="21" dur="1" fill="hold">
                                              <p:stCondLst>
                                                <p:cond delay="0"/>
                                              </p:stCondLst>
                                            </p:cTn>
                                            <p:tgtEl>
                                              <p:spTgt spid="35"/>
                                            </p:tgtEl>
                                            <p:attrNameLst>
                                              <p:attrName>style.visibility</p:attrName>
                                            </p:attrNameLst>
                                          </p:cBhvr>
                                          <p:to>
                                            <p:strVal val="visible"/>
                                          </p:to>
                                        </p:set>
                                        <p:animEffect transition="in" filter="fade">
                                          <p:cBhvr>
                                            <p:cTn id="22" dur="500"/>
                                            <p:tgtEl>
                                              <p:spTgt spid="35"/>
                                            </p:tgtEl>
                                          </p:cBhvr>
                                        </p:animEffect>
                                        <p:anim calcmode="lin" valueType="num">
                                          <p:cBhvr>
                                            <p:cTn id="23" dur="500" fill="hold"/>
                                            <p:tgtEl>
                                              <p:spTgt spid="35"/>
                                            </p:tgtEl>
                                            <p:attrNameLst>
                                              <p:attrName>ppt_w</p:attrName>
                                            </p:attrNameLst>
                                          </p:cBhvr>
                                          <p:tavLst>
                                            <p:tav tm="0" fmla="#ppt_w*sin(2.5*pi*$)">
                                              <p:val>
                                                <p:fltVal val="0"/>
                                              </p:val>
                                            </p:tav>
                                            <p:tav tm="100000">
                                              <p:val>
                                                <p:fltVal val="1"/>
                                              </p:val>
                                            </p:tav>
                                          </p:tavLst>
                                        </p:anim>
                                        <p:anim calcmode="lin" valueType="num">
                                          <p:cBhvr>
                                            <p:cTn id="24" dur="500" fill="hold"/>
                                            <p:tgtEl>
                                              <p:spTgt spid="35"/>
                                            </p:tgtEl>
                                            <p:attrNameLst>
                                              <p:attrName>ppt_h</p:attrName>
                                            </p:attrNameLst>
                                          </p:cBhvr>
                                          <p:tavLst>
                                            <p:tav tm="0">
                                              <p:val>
                                                <p:strVal val="#ppt_h"/>
                                              </p:val>
                                            </p:tav>
                                            <p:tav tm="100000">
                                              <p:val>
                                                <p:strVal val="#ppt_h"/>
                                              </p:val>
                                            </p:tav>
                                          </p:tavLst>
                                        </p:anim>
                                      </p:childTnLst>
                                    </p:cTn>
                                  </p:par>
                                  <p:par>
                                    <p:cTn id="25" presetID="22" presetClass="entr" presetSubtype="8" fill="hold" nodeType="withEffect">
                                      <p:stCondLst>
                                        <p:cond delay="0"/>
                                      </p:stCondLst>
                                      <p:childTnLst>
                                        <p:set>
                                          <p:cBhvr>
                                            <p:cTn id="26" dur="1" fill="hold">
                                              <p:stCondLst>
                                                <p:cond delay="0"/>
                                              </p:stCondLst>
                                            </p:cTn>
                                            <p:tgtEl>
                                              <p:spTgt spid="14"/>
                                            </p:tgtEl>
                                            <p:attrNameLst>
                                              <p:attrName>style.visibility</p:attrName>
                                            </p:attrNameLst>
                                          </p:cBhvr>
                                          <p:to>
                                            <p:strVal val="visible"/>
                                          </p:to>
                                        </p:set>
                                        <p:animEffect transition="in" filter="wipe(left)">
                                          <p:cBhvr>
                                            <p:cTn id="27" dur="500"/>
                                            <p:tgtEl>
                                              <p:spTgt spid="14"/>
                                            </p:tgtEl>
                                          </p:cBhvr>
                                        </p:animEffect>
                                      </p:childTnLst>
                                    </p:cTn>
                                  </p:par>
                                </p:childTnLst>
                              </p:cTn>
                            </p:par>
                            <p:par>
                              <p:cTn id="28" fill="hold">
                                <p:stCondLst>
                                  <p:cond delay="1800"/>
                                </p:stCondLst>
                                <p:childTnLst>
                                  <p:par>
                                    <p:cTn id="29" presetID="16" presetClass="entr" presetSubtype="37" fill="hold" nodeType="afterEffect">
                                      <p:stCondLst>
                                        <p:cond delay="0"/>
                                      </p:stCondLst>
                                      <p:childTnLst>
                                        <p:set>
                                          <p:cBhvr>
                                            <p:cTn id="30" dur="1" fill="hold">
                                              <p:stCondLst>
                                                <p:cond delay="0"/>
                                              </p:stCondLst>
                                            </p:cTn>
                                            <p:tgtEl>
                                              <p:spTgt spid="11"/>
                                            </p:tgtEl>
                                            <p:attrNameLst>
                                              <p:attrName>style.visibility</p:attrName>
                                            </p:attrNameLst>
                                          </p:cBhvr>
                                          <p:to>
                                            <p:strVal val="visible"/>
                                          </p:to>
                                        </p:set>
                                        <p:animEffect transition="in" filter="barn(outVertical)">
                                          <p:cBhvr>
                                            <p:cTn id="31" dur="500"/>
                                            <p:tgtEl>
                                              <p:spTgt spid="11"/>
                                            </p:tgtEl>
                                          </p:cBhvr>
                                        </p:animEffect>
                                      </p:childTnLst>
                                    </p:cTn>
                                  </p:par>
                                </p:childTnLst>
                              </p:cTn>
                            </p:par>
                            <p:par>
                              <p:cTn id="32" fill="hold">
                                <p:stCondLst>
                                  <p:cond delay="2300"/>
                                </p:stCondLst>
                                <p:childTnLst>
                                  <p:par>
                                    <p:cTn id="33" presetID="53" presetClass="entr" presetSubtype="16" fill="hold" nodeType="afterEffect">
                                      <p:stCondLst>
                                        <p:cond delay="0"/>
                                      </p:stCondLst>
                                      <p:childTnLst>
                                        <p:set>
                                          <p:cBhvr>
                                            <p:cTn id="34" dur="1" fill="hold">
                                              <p:stCondLst>
                                                <p:cond delay="0"/>
                                              </p:stCondLst>
                                            </p:cTn>
                                            <p:tgtEl>
                                              <p:spTgt spid="15"/>
                                            </p:tgtEl>
                                            <p:attrNameLst>
                                              <p:attrName>style.visibility</p:attrName>
                                            </p:attrNameLst>
                                          </p:cBhvr>
                                          <p:to>
                                            <p:strVal val="visible"/>
                                          </p:to>
                                        </p:set>
                                        <p:anim calcmode="lin" valueType="num">
                                          <p:cBhvr>
                                            <p:cTn id="35" dur="500" fill="hold"/>
                                            <p:tgtEl>
                                              <p:spTgt spid="15"/>
                                            </p:tgtEl>
                                            <p:attrNameLst>
                                              <p:attrName>ppt_w</p:attrName>
                                            </p:attrNameLst>
                                          </p:cBhvr>
                                          <p:tavLst>
                                            <p:tav tm="0">
                                              <p:val>
                                                <p:fltVal val="0"/>
                                              </p:val>
                                            </p:tav>
                                            <p:tav tm="100000">
                                              <p:val>
                                                <p:strVal val="#ppt_w"/>
                                              </p:val>
                                            </p:tav>
                                          </p:tavLst>
                                        </p:anim>
                                        <p:anim calcmode="lin" valueType="num">
                                          <p:cBhvr>
                                            <p:cTn id="36" dur="500" fill="hold"/>
                                            <p:tgtEl>
                                              <p:spTgt spid="15"/>
                                            </p:tgtEl>
                                            <p:attrNameLst>
                                              <p:attrName>ppt_h</p:attrName>
                                            </p:attrNameLst>
                                          </p:cBhvr>
                                          <p:tavLst>
                                            <p:tav tm="0">
                                              <p:val>
                                                <p:fltVal val="0"/>
                                              </p:val>
                                            </p:tav>
                                            <p:tav tm="100000">
                                              <p:val>
                                                <p:strVal val="#ppt_h"/>
                                              </p:val>
                                            </p:tav>
                                          </p:tavLst>
                                        </p:anim>
                                        <p:animEffect transition="in" filter="fade">
                                          <p:cBhvr>
                                            <p:cTn id="37" dur="500"/>
                                            <p:tgtEl>
                                              <p:spTgt spid="15"/>
                                            </p:tgtEl>
                                          </p:cBhvr>
                                        </p:animEffect>
                                      </p:childTnLst>
                                    </p:cTn>
                                  </p:par>
                                </p:childTnLst>
                              </p:cTn>
                            </p:par>
                            <p:par>
                              <p:cTn id="38" fill="hold">
                                <p:stCondLst>
                                  <p:cond delay="2800"/>
                                </p:stCondLst>
                                <p:childTnLst>
                                  <p:par>
                                    <p:cTn id="39" presetID="45" presetClass="entr" presetSubtype="0" fill="hold" nodeType="afterEffect">
                                      <p:stCondLst>
                                        <p:cond delay="0"/>
                                      </p:stCondLst>
                                      <p:childTnLst>
                                        <p:set>
                                          <p:cBhvr>
                                            <p:cTn id="40" dur="1" fill="hold">
                                              <p:stCondLst>
                                                <p:cond delay="0"/>
                                              </p:stCondLst>
                                            </p:cTn>
                                            <p:tgtEl>
                                              <p:spTgt spid="29"/>
                                            </p:tgtEl>
                                            <p:attrNameLst>
                                              <p:attrName>style.visibility</p:attrName>
                                            </p:attrNameLst>
                                          </p:cBhvr>
                                          <p:to>
                                            <p:strVal val="visible"/>
                                          </p:to>
                                        </p:set>
                                        <p:animEffect transition="in" filter="fade">
                                          <p:cBhvr>
                                            <p:cTn id="41" dur="500"/>
                                            <p:tgtEl>
                                              <p:spTgt spid="29"/>
                                            </p:tgtEl>
                                          </p:cBhvr>
                                        </p:animEffect>
                                        <p:anim calcmode="lin" valueType="num">
                                          <p:cBhvr>
                                            <p:cTn id="42" dur="500" fill="hold"/>
                                            <p:tgtEl>
                                              <p:spTgt spid="29"/>
                                            </p:tgtEl>
                                            <p:attrNameLst>
                                              <p:attrName>ppt_w</p:attrName>
                                            </p:attrNameLst>
                                          </p:cBhvr>
                                          <p:tavLst>
                                            <p:tav tm="0" fmla="#ppt_w*sin(2.5*pi*$)">
                                              <p:val>
                                                <p:fltVal val="0"/>
                                              </p:val>
                                            </p:tav>
                                            <p:tav tm="100000">
                                              <p:val>
                                                <p:fltVal val="1"/>
                                              </p:val>
                                            </p:tav>
                                          </p:tavLst>
                                        </p:anim>
                                        <p:anim calcmode="lin" valueType="num">
                                          <p:cBhvr>
                                            <p:cTn id="43" dur="500" fill="hold"/>
                                            <p:tgtEl>
                                              <p:spTgt spid="29"/>
                                            </p:tgtEl>
                                            <p:attrNameLst>
                                              <p:attrName>ppt_h</p:attrName>
                                            </p:attrNameLst>
                                          </p:cBhvr>
                                          <p:tavLst>
                                            <p:tav tm="0">
                                              <p:val>
                                                <p:strVal val="#ppt_h"/>
                                              </p:val>
                                            </p:tav>
                                            <p:tav tm="100000">
                                              <p:val>
                                                <p:strVal val="#ppt_h"/>
                                              </p:val>
                                            </p:tav>
                                          </p:tavLst>
                                        </p:anim>
                                      </p:childTnLst>
                                    </p:cTn>
                                  </p:par>
                                  <p:par>
                                    <p:cTn id="44" presetID="22" presetClass="entr" presetSubtype="8" fill="hold" nodeType="withEffect">
                                      <p:stCondLst>
                                        <p:cond delay="0"/>
                                      </p:stCondLst>
                                      <p:childTnLst>
                                        <p:set>
                                          <p:cBhvr>
                                            <p:cTn id="45" dur="1" fill="hold">
                                              <p:stCondLst>
                                                <p:cond delay="0"/>
                                              </p:stCondLst>
                                            </p:cTn>
                                            <p:tgtEl>
                                              <p:spTgt spid="23"/>
                                            </p:tgtEl>
                                            <p:attrNameLst>
                                              <p:attrName>style.visibility</p:attrName>
                                            </p:attrNameLst>
                                          </p:cBhvr>
                                          <p:to>
                                            <p:strVal val="visible"/>
                                          </p:to>
                                        </p:set>
                                        <p:animEffect transition="in" filter="wipe(left)">
                                          <p:cBhvr>
                                            <p:cTn id="46" dur="500"/>
                                            <p:tgtEl>
                                              <p:spTgt spid="23"/>
                                            </p:tgtEl>
                                          </p:cBhvr>
                                        </p:animEffect>
                                      </p:childTnLst>
                                    </p:cTn>
                                  </p:par>
                                </p:childTnLst>
                              </p:cTn>
                            </p:par>
                            <p:par>
                              <p:cTn id="47" fill="hold">
                                <p:stCondLst>
                                  <p:cond delay="3300"/>
                                </p:stCondLst>
                                <p:childTnLst>
                                  <p:par>
                                    <p:cTn id="48" presetID="16" presetClass="entr" presetSubtype="37" fill="hold" nodeType="afterEffect">
                                      <p:stCondLst>
                                        <p:cond delay="0"/>
                                      </p:stCondLst>
                                      <p:childTnLst>
                                        <p:set>
                                          <p:cBhvr>
                                            <p:cTn id="49" dur="1" fill="hold">
                                              <p:stCondLst>
                                                <p:cond delay="0"/>
                                              </p:stCondLst>
                                            </p:cTn>
                                            <p:tgtEl>
                                              <p:spTgt spid="20"/>
                                            </p:tgtEl>
                                            <p:attrNameLst>
                                              <p:attrName>style.visibility</p:attrName>
                                            </p:attrNameLst>
                                          </p:cBhvr>
                                          <p:to>
                                            <p:strVal val="visible"/>
                                          </p:to>
                                        </p:set>
                                        <p:animEffect transition="in" filter="barn(outVertical)">
                                          <p:cBhvr>
                                            <p:cTn id="50" dur="500"/>
                                            <p:tgtEl>
                                              <p:spTgt spid="20"/>
                                            </p:tgtEl>
                                          </p:cBhvr>
                                        </p:animEffect>
                                      </p:childTnLst>
                                    </p:cTn>
                                  </p:par>
                                </p:childTnLst>
                              </p:cTn>
                            </p:par>
                            <p:par>
                              <p:cTn id="51" fill="hold">
                                <p:stCondLst>
                                  <p:cond delay="3800"/>
                                </p:stCondLst>
                                <p:childTnLst>
                                  <p:par>
                                    <p:cTn id="52" presetID="22" presetClass="entr" presetSubtype="2" fill="hold" grpId="0" nodeType="afterEffect">
                                      <p:stCondLst>
                                        <p:cond delay="0"/>
                                      </p:stCondLst>
                                      <p:childTnLst>
                                        <p:set>
                                          <p:cBhvr>
                                            <p:cTn id="53" dur="1" fill="hold">
                                              <p:stCondLst>
                                                <p:cond delay="0"/>
                                              </p:stCondLst>
                                            </p:cTn>
                                            <p:tgtEl>
                                              <p:spTgt spid="24"/>
                                            </p:tgtEl>
                                            <p:attrNameLst>
                                              <p:attrName>style.visibility</p:attrName>
                                            </p:attrNameLst>
                                          </p:cBhvr>
                                          <p:to>
                                            <p:strVal val="visible"/>
                                          </p:to>
                                        </p:set>
                                        <p:animEffect transition="in" filter="wipe(right)">
                                          <p:cBhvr>
                                            <p:cTn id="54" dur="500"/>
                                            <p:tgtEl>
                                              <p:spTgt spid="24"/>
                                            </p:tgtEl>
                                          </p:cBhvr>
                                        </p:animEffect>
                                      </p:childTnLst>
                                    </p:cTn>
                                  </p:par>
                                  <p:par>
                                    <p:cTn id="55" presetID="22" presetClass="entr" presetSubtype="8" fill="hold" grpId="0" nodeType="withEffect">
                                      <p:stCondLst>
                                        <p:cond delay="300"/>
                                      </p:stCondLst>
                                      <p:childTnLst>
                                        <p:set>
                                          <p:cBhvr>
                                            <p:cTn id="56" dur="1" fill="hold">
                                              <p:stCondLst>
                                                <p:cond delay="0"/>
                                              </p:stCondLst>
                                            </p:cTn>
                                            <p:tgtEl>
                                              <p:spTgt spid="25"/>
                                            </p:tgtEl>
                                            <p:attrNameLst>
                                              <p:attrName>style.visibility</p:attrName>
                                            </p:attrNameLst>
                                          </p:cBhvr>
                                          <p:to>
                                            <p:strVal val="visible"/>
                                          </p:to>
                                        </p:set>
                                        <p:animEffect transition="in" filter="wipe(left)">
                                          <p:cBhvr>
                                            <p:cTn id="57" dur="500"/>
                                            <p:tgtEl>
                                              <p:spTgt spid="25"/>
                                            </p:tgtEl>
                                          </p:cBhvr>
                                        </p:animEffect>
                                      </p:childTnLst>
                                    </p:cTn>
                                  </p:par>
                                </p:childTnLst>
                              </p:cTn>
                            </p:par>
                            <p:par>
                              <p:cTn id="58" fill="hold">
                                <p:stCondLst>
                                  <p:cond delay="4600"/>
                                </p:stCondLst>
                                <p:childTnLst>
                                  <p:par>
                                    <p:cTn id="59" presetID="22" presetClass="entr" presetSubtype="1" fill="hold" nodeType="afterEffect">
                                      <p:stCondLst>
                                        <p:cond delay="0"/>
                                      </p:stCondLst>
                                      <p:childTnLst>
                                        <p:set>
                                          <p:cBhvr>
                                            <p:cTn id="60" dur="1" fill="hold">
                                              <p:stCondLst>
                                                <p:cond delay="0"/>
                                              </p:stCondLst>
                                            </p:cTn>
                                            <p:tgtEl>
                                              <p:spTgt spid="26"/>
                                            </p:tgtEl>
                                            <p:attrNameLst>
                                              <p:attrName>style.visibility</p:attrName>
                                            </p:attrNameLst>
                                          </p:cBhvr>
                                          <p:to>
                                            <p:strVal val="visible"/>
                                          </p:to>
                                        </p:set>
                                        <p:animEffect transition="in" filter="wipe(up)">
                                          <p:cBhvr>
                                            <p:cTn id="61" dur="500"/>
                                            <p:tgtEl>
                                              <p:spTgt spid="2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animBg="1"/>
          <p:bldP spid="24" grpId="0" animBg="1"/>
          <p:bldP spid="25" grpId="0" animBg="1"/>
        </p:bldLst>
      </p:timing>
    </mc:Fallback>
  </mc:AlternateContent>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圆角矩形 3"/>
          <p:cNvSpPr/>
          <p:nvPr/>
        </p:nvSpPr>
        <p:spPr>
          <a:xfrm>
            <a:off x="628568" y="1969329"/>
            <a:ext cx="2448272" cy="2375693"/>
          </a:xfrm>
          <a:prstGeom prst="roundRect">
            <a:avLst/>
          </a:prstGeom>
          <a:noFill/>
          <a:ln w="12700">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nvGrpSpPr>
          <p:cNvPr id="5" name="组合 4"/>
          <p:cNvGrpSpPr/>
          <p:nvPr/>
        </p:nvGrpSpPr>
        <p:grpSpPr>
          <a:xfrm>
            <a:off x="1108334" y="837447"/>
            <a:ext cx="1447442" cy="1447442"/>
            <a:chOff x="304800" y="673100"/>
            <a:chExt cx="4000500" cy="4000500"/>
          </a:xfrm>
          <a:effectLst>
            <a:outerShdw blurRad="444500" dist="254000" dir="8100000" algn="tr" rotWithShape="0">
              <a:prstClr val="black">
                <a:alpha val="50000"/>
              </a:prstClr>
            </a:outerShdw>
          </a:effectLst>
        </p:grpSpPr>
        <p:sp>
          <p:nvSpPr>
            <p:cNvPr id="6" name="同心圆 5"/>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7" name="椭圆 6"/>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8" name="椭圆 7"/>
          <p:cNvSpPr/>
          <p:nvPr/>
        </p:nvSpPr>
        <p:spPr>
          <a:xfrm>
            <a:off x="2212421" y="1782674"/>
            <a:ext cx="373310" cy="373310"/>
          </a:xfrm>
          <a:prstGeom prst="ellipse">
            <a:avLst/>
          </a:prstGeom>
          <a:solidFill>
            <a:schemeClr val="accent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800" b="0" i="0" u="none" strike="noStrike" kern="1200" cap="none" spc="0" normalizeH="0" baseline="0" noProof="0" dirty="0" smtClean="0">
                <a:ln>
                  <a:noFill/>
                </a:ln>
                <a:solidFill>
                  <a:prstClr val="white"/>
                </a:solidFill>
                <a:effectLst/>
                <a:uLnTx/>
                <a:uFillTx/>
                <a:latin typeface="微软雅黑"/>
                <a:ea typeface="微软雅黑"/>
                <a:cs typeface="+mn-cs"/>
              </a:rPr>
              <a:t>1</a:t>
            </a: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9" name="矩形 8"/>
          <p:cNvSpPr/>
          <p:nvPr/>
        </p:nvSpPr>
        <p:spPr>
          <a:xfrm>
            <a:off x="1291080" y="1407861"/>
            <a:ext cx="1107996" cy="369332"/>
          </a:xfrm>
          <a:prstGeom prst="rect">
            <a:avLst/>
          </a:prstGeom>
        </p:spPr>
        <p:txBody>
          <a:bodyPr wrap="none">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800" b="0" i="0" u="none" strike="noStrike" kern="1200" cap="none" spc="0" normalizeH="0" baseline="0" noProof="0" dirty="0" smtClean="0">
                <a:ln>
                  <a:noFill/>
                </a:ln>
                <a:solidFill>
                  <a:prstClr val="black"/>
                </a:solidFill>
                <a:effectLst/>
                <a:uLnTx/>
                <a:uFillTx/>
                <a:latin typeface="微软雅黑"/>
                <a:ea typeface="微软雅黑"/>
                <a:cs typeface="+mn-cs"/>
              </a:rPr>
              <a:t>标题内容</a:t>
            </a:r>
            <a:endParaRPr kumimoji="0" lang="zh-CN" alt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0" name="圆角矩形 9"/>
          <p:cNvSpPr/>
          <p:nvPr/>
        </p:nvSpPr>
        <p:spPr>
          <a:xfrm>
            <a:off x="3346388" y="1969328"/>
            <a:ext cx="2448272" cy="2375693"/>
          </a:xfrm>
          <a:prstGeom prst="roundRect">
            <a:avLst/>
          </a:prstGeom>
          <a:noFill/>
          <a:ln w="12700">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11" name="圆角矩形 10"/>
          <p:cNvSpPr/>
          <p:nvPr/>
        </p:nvSpPr>
        <p:spPr>
          <a:xfrm>
            <a:off x="6080527" y="1969327"/>
            <a:ext cx="2448272" cy="2375693"/>
          </a:xfrm>
          <a:prstGeom prst="roundRect">
            <a:avLst/>
          </a:prstGeom>
          <a:noFill/>
          <a:ln w="12700">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nvGrpSpPr>
          <p:cNvPr id="12" name="组合 11"/>
          <p:cNvGrpSpPr/>
          <p:nvPr/>
        </p:nvGrpSpPr>
        <p:grpSpPr>
          <a:xfrm>
            <a:off x="3846803" y="881356"/>
            <a:ext cx="1447442" cy="1447442"/>
            <a:chOff x="304800" y="673100"/>
            <a:chExt cx="4000500" cy="4000500"/>
          </a:xfrm>
          <a:effectLst>
            <a:outerShdw blurRad="444500" dist="254000" dir="8100000" algn="tr" rotWithShape="0">
              <a:prstClr val="black">
                <a:alpha val="50000"/>
              </a:prstClr>
            </a:outerShdw>
          </a:effectLst>
        </p:grpSpPr>
        <p:sp>
          <p:nvSpPr>
            <p:cNvPr id="13" name="同心圆 12"/>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14" name="椭圆 13"/>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15" name="组合 14"/>
          <p:cNvGrpSpPr/>
          <p:nvPr/>
        </p:nvGrpSpPr>
        <p:grpSpPr>
          <a:xfrm>
            <a:off x="6580942" y="837447"/>
            <a:ext cx="1447442" cy="1447442"/>
            <a:chOff x="304800" y="673100"/>
            <a:chExt cx="4000500" cy="4000500"/>
          </a:xfrm>
          <a:effectLst>
            <a:outerShdw blurRad="444500" dist="254000" dir="8100000" algn="tr" rotWithShape="0">
              <a:prstClr val="black">
                <a:alpha val="50000"/>
              </a:prstClr>
            </a:outerShdw>
          </a:effectLst>
        </p:grpSpPr>
        <p:sp>
          <p:nvSpPr>
            <p:cNvPr id="16" name="同心圆 15"/>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17" name="椭圆 16"/>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18" name="椭圆 17"/>
          <p:cNvSpPr/>
          <p:nvPr/>
        </p:nvSpPr>
        <p:spPr>
          <a:xfrm>
            <a:off x="5004048" y="1782674"/>
            <a:ext cx="373310" cy="373310"/>
          </a:xfrm>
          <a:prstGeom prst="ellipse">
            <a:avLst/>
          </a:prstGeom>
          <a:solidFill>
            <a:schemeClr val="accent2"/>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800" b="0" i="0" u="none" strike="noStrike" kern="1200" cap="none" spc="0" normalizeH="0" baseline="0" noProof="0" dirty="0" smtClean="0">
                <a:ln>
                  <a:noFill/>
                </a:ln>
                <a:solidFill>
                  <a:prstClr val="white"/>
                </a:solidFill>
                <a:effectLst/>
                <a:uLnTx/>
                <a:uFillTx/>
                <a:latin typeface="微软雅黑"/>
                <a:ea typeface="微软雅黑"/>
                <a:cs typeface="+mn-cs"/>
              </a:rPr>
              <a:t>2</a:t>
            </a: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19" name="椭圆 18"/>
          <p:cNvSpPr/>
          <p:nvPr/>
        </p:nvSpPr>
        <p:spPr>
          <a:xfrm>
            <a:off x="7740352" y="1782674"/>
            <a:ext cx="373310" cy="373310"/>
          </a:xfrm>
          <a:prstGeom prst="ellipse">
            <a:avLst/>
          </a:prstGeom>
          <a:solidFill>
            <a:schemeClr val="accent3"/>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800" b="0" i="0" u="none" strike="noStrike" kern="1200" cap="none" spc="0" normalizeH="0" baseline="0" noProof="0" dirty="0" smtClean="0">
                <a:ln>
                  <a:noFill/>
                </a:ln>
                <a:solidFill>
                  <a:prstClr val="white"/>
                </a:solidFill>
                <a:effectLst/>
                <a:uLnTx/>
                <a:uFillTx/>
                <a:latin typeface="微软雅黑"/>
                <a:ea typeface="微软雅黑"/>
                <a:cs typeface="+mn-cs"/>
              </a:rPr>
              <a:t>3</a:t>
            </a: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20" name="矩形 19"/>
          <p:cNvSpPr/>
          <p:nvPr/>
        </p:nvSpPr>
        <p:spPr>
          <a:xfrm>
            <a:off x="4016526" y="1407861"/>
            <a:ext cx="1107996" cy="369332"/>
          </a:xfrm>
          <a:prstGeom prst="rect">
            <a:avLst/>
          </a:prstGeom>
        </p:spPr>
        <p:txBody>
          <a:bodyPr wrap="none">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800" b="0" i="0" u="none" strike="noStrike" kern="1200" cap="none" spc="0" normalizeH="0" baseline="0" noProof="0" dirty="0" smtClean="0">
                <a:ln>
                  <a:noFill/>
                </a:ln>
                <a:solidFill>
                  <a:prstClr val="black"/>
                </a:solidFill>
                <a:effectLst/>
                <a:uLnTx/>
                <a:uFillTx/>
                <a:latin typeface="微软雅黑"/>
                <a:ea typeface="微软雅黑"/>
                <a:cs typeface="+mn-cs"/>
              </a:rPr>
              <a:t>标题内容</a:t>
            </a:r>
            <a:endParaRPr kumimoji="0" lang="zh-CN" alt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21" name="矩形 20"/>
          <p:cNvSpPr/>
          <p:nvPr/>
        </p:nvSpPr>
        <p:spPr>
          <a:xfrm>
            <a:off x="6750665" y="1407861"/>
            <a:ext cx="1107996" cy="369332"/>
          </a:xfrm>
          <a:prstGeom prst="rect">
            <a:avLst/>
          </a:prstGeom>
        </p:spPr>
        <p:txBody>
          <a:bodyPr wrap="none">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800" b="0" i="0" u="none" strike="noStrike" kern="1200" cap="none" spc="0" normalizeH="0" baseline="0" noProof="0" dirty="0" smtClean="0">
                <a:ln>
                  <a:noFill/>
                </a:ln>
                <a:solidFill>
                  <a:prstClr val="black"/>
                </a:solidFill>
                <a:effectLst/>
                <a:uLnTx/>
                <a:uFillTx/>
                <a:latin typeface="微软雅黑"/>
                <a:ea typeface="微软雅黑"/>
                <a:cs typeface="+mn-cs"/>
              </a:rPr>
              <a:t>标题内容</a:t>
            </a:r>
            <a:endParaRPr kumimoji="0" lang="zh-CN" alt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22" name="TextBox 20"/>
          <p:cNvSpPr txBox="1"/>
          <p:nvPr/>
        </p:nvSpPr>
        <p:spPr>
          <a:xfrm>
            <a:off x="892717" y="2514810"/>
            <a:ext cx="1944216" cy="1600438"/>
          </a:xfrm>
          <a:prstGeom prst="rect">
            <a:avLst/>
          </a:prstGeom>
          <a:noFill/>
        </p:spPr>
        <p:txBody>
          <a:bodyPr wrap="square" lIns="0" tIns="0" rIns="0" bIns="0" rtlCol="0">
            <a:spAutoFit/>
          </a:bodyPr>
          <a:lstStyle/>
          <a:p>
            <a:pPr marL="0" marR="0" lvl="0" indent="0" algn="l" defTabSz="914400" rtl="0" eaLnBrk="1" fontAlgn="base" latinLnBrk="0" hangingPunct="1">
              <a:lnSpc>
                <a:spcPct val="130000"/>
              </a:lnSpc>
              <a:spcBef>
                <a:spcPct val="0"/>
              </a:spcBef>
              <a:spcAft>
                <a:spcPct val="0"/>
              </a:spcAft>
              <a:buClrTx/>
              <a:buSzTx/>
              <a:buFontTx/>
              <a:buNone/>
              <a:tabLst/>
              <a:defRPr/>
            </a:pP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       点击</a:t>
            </a:r>
            <a:r>
              <a:rPr kumimoji="0" lang="zh-CN" altLang="en-US" sz="1000" b="0" i="0" u="none" strike="noStrike" kern="1200" cap="none" spc="0" normalizeH="0" baseline="0" noProof="0" dirty="0">
                <a:ln>
                  <a:noFill/>
                </a:ln>
                <a:solidFill>
                  <a:prstClr val="black"/>
                </a:solidFill>
                <a:effectLst/>
                <a:uLnTx/>
                <a:uFillTx/>
                <a:latin typeface="微软雅黑"/>
                <a:ea typeface="微软雅黑"/>
                <a:cs typeface="+mn-cs"/>
              </a:rPr>
              <a:t>输入简要文字内容，文字内容需概括精炼，不用多余的文字修饰。点击输入简要文字内容，文字内容需概括精炼，不用多余的文字修饰</a:t>
            </a: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a:t>
            </a:r>
            <a:endParaRPr kumimoji="0" lang="en-US" altLang="zh-CN" sz="1000" b="0" i="0" u="none" strike="noStrike" kern="1200" cap="none" spc="0" normalizeH="0" baseline="0" noProof="0" dirty="0">
              <a:ln>
                <a:noFill/>
              </a:ln>
              <a:solidFill>
                <a:prstClr val="black"/>
              </a:solidFill>
              <a:effectLst/>
              <a:uLnTx/>
              <a:uFillTx/>
              <a:latin typeface="微软雅黑"/>
              <a:ea typeface="微软雅黑"/>
              <a:cs typeface="+mn-cs"/>
            </a:endParaRPr>
          </a:p>
          <a:p>
            <a:pPr marL="0" marR="0" lvl="0" indent="0" algn="l" defTabSz="914400" rtl="0" eaLnBrk="1" fontAlgn="base" latinLnBrk="0" hangingPunct="1">
              <a:lnSpc>
                <a:spcPct val="130000"/>
              </a:lnSpc>
              <a:spcBef>
                <a:spcPct val="0"/>
              </a:spcBef>
              <a:spcAft>
                <a:spcPct val="0"/>
              </a:spcAft>
              <a:buClrTx/>
              <a:buSzTx/>
              <a:buFontTx/>
              <a:buNone/>
              <a:tabLst/>
              <a:defRPr/>
            </a:pP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       点击</a:t>
            </a:r>
            <a:r>
              <a:rPr kumimoji="0" lang="zh-CN" altLang="en-US" sz="1000" b="0" i="0" u="none" strike="noStrike" kern="1200" cap="none" spc="0" normalizeH="0" baseline="0" noProof="0" dirty="0">
                <a:ln>
                  <a:noFill/>
                </a:ln>
                <a:solidFill>
                  <a:prstClr val="black"/>
                </a:solidFill>
                <a:effectLst/>
                <a:uLnTx/>
                <a:uFillTx/>
                <a:latin typeface="微软雅黑"/>
                <a:ea typeface="微软雅黑"/>
                <a:cs typeface="+mn-cs"/>
              </a:rPr>
              <a:t>输入简要文字内容，文字内容需概括精炼，不用多余的文字</a:t>
            </a: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修饰。</a:t>
            </a:r>
            <a:endParaRPr kumimoji="0" lang="zh-CN" altLang="en-US" sz="1600" b="1" i="0" u="none" strike="noStrike" kern="1200" cap="none" spc="0" normalizeH="0" baseline="0" noProof="0" dirty="0" smtClean="0">
              <a:ln>
                <a:noFill/>
              </a:ln>
              <a:solidFill>
                <a:srgbClr val="F87A08"/>
              </a:solidFill>
              <a:effectLst/>
              <a:uLnTx/>
              <a:uFillTx/>
              <a:latin typeface="微软雅黑"/>
              <a:ea typeface="微软雅黑"/>
              <a:cs typeface="+mn-cs"/>
            </a:endParaRPr>
          </a:p>
        </p:txBody>
      </p:sp>
      <p:sp>
        <p:nvSpPr>
          <p:cNvPr id="23" name="TextBox 21"/>
          <p:cNvSpPr txBox="1"/>
          <p:nvPr/>
        </p:nvSpPr>
        <p:spPr>
          <a:xfrm>
            <a:off x="3598416" y="2509166"/>
            <a:ext cx="1944216" cy="1600438"/>
          </a:xfrm>
          <a:prstGeom prst="rect">
            <a:avLst/>
          </a:prstGeom>
          <a:noFill/>
        </p:spPr>
        <p:txBody>
          <a:bodyPr wrap="square" lIns="0" tIns="0" rIns="0" bIns="0" rtlCol="0">
            <a:spAutoFit/>
          </a:bodyPr>
          <a:lstStyle/>
          <a:p>
            <a:pPr marL="0" marR="0" lvl="0" indent="0" algn="l" defTabSz="914400" rtl="0" eaLnBrk="1" fontAlgn="base" latinLnBrk="0" hangingPunct="1">
              <a:lnSpc>
                <a:spcPct val="130000"/>
              </a:lnSpc>
              <a:spcBef>
                <a:spcPct val="0"/>
              </a:spcBef>
              <a:spcAft>
                <a:spcPct val="0"/>
              </a:spcAft>
              <a:buClrTx/>
              <a:buSzTx/>
              <a:buFontTx/>
              <a:buNone/>
              <a:tabLst/>
              <a:defRPr/>
            </a:pP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       点击</a:t>
            </a:r>
            <a:r>
              <a:rPr kumimoji="0" lang="zh-CN" altLang="en-US" sz="1000" b="0" i="0" u="none" strike="noStrike" kern="1200" cap="none" spc="0" normalizeH="0" baseline="0" noProof="0" dirty="0">
                <a:ln>
                  <a:noFill/>
                </a:ln>
                <a:solidFill>
                  <a:prstClr val="black"/>
                </a:solidFill>
                <a:effectLst/>
                <a:uLnTx/>
                <a:uFillTx/>
                <a:latin typeface="微软雅黑"/>
                <a:ea typeface="微软雅黑"/>
                <a:cs typeface="+mn-cs"/>
              </a:rPr>
              <a:t>输入简要文字内容，文字内容需概括精炼，不用多余的文字修饰。点击输入简要文字内容，文字内容需概括精炼，不用多余的文字修饰</a:t>
            </a: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a:t>
            </a:r>
            <a:endParaRPr kumimoji="0" lang="en-US" altLang="zh-CN" sz="1000" b="0" i="0" u="none" strike="noStrike" kern="1200" cap="none" spc="0" normalizeH="0" baseline="0" noProof="0" dirty="0">
              <a:ln>
                <a:noFill/>
              </a:ln>
              <a:solidFill>
                <a:prstClr val="black"/>
              </a:solidFill>
              <a:effectLst/>
              <a:uLnTx/>
              <a:uFillTx/>
              <a:latin typeface="微软雅黑"/>
              <a:ea typeface="微软雅黑"/>
              <a:cs typeface="+mn-cs"/>
            </a:endParaRPr>
          </a:p>
          <a:p>
            <a:pPr marL="0" marR="0" lvl="0" indent="0" algn="l" defTabSz="914400" rtl="0" eaLnBrk="1" fontAlgn="base" latinLnBrk="0" hangingPunct="1">
              <a:lnSpc>
                <a:spcPct val="130000"/>
              </a:lnSpc>
              <a:spcBef>
                <a:spcPct val="0"/>
              </a:spcBef>
              <a:spcAft>
                <a:spcPct val="0"/>
              </a:spcAft>
              <a:buClrTx/>
              <a:buSzTx/>
              <a:buFontTx/>
              <a:buNone/>
              <a:tabLst/>
              <a:defRPr/>
            </a:pP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       点击</a:t>
            </a:r>
            <a:r>
              <a:rPr kumimoji="0" lang="zh-CN" altLang="en-US" sz="1000" b="0" i="0" u="none" strike="noStrike" kern="1200" cap="none" spc="0" normalizeH="0" baseline="0" noProof="0" dirty="0">
                <a:ln>
                  <a:noFill/>
                </a:ln>
                <a:solidFill>
                  <a:prstClr val="black"/>
                </a:solidFill>
                <a:effectLst/>
                <a:uLnTx/>
                <a:uFillTx/>
                <a:latin typeface="微软雅黑"/>
                <a:ea typeface="微软雅黑"/>
                <a:cs typeface="+mn-cs"/>
              </a:rPr>
              <a:t>输入简要文字内容，文字内容需概括精炼，不用多余的文字</a:t>
            </a: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修饰。</a:t>
            </a:r>
            <a:endParaRPr kumimoji="0" lang="zh-CN" altLang="en-US" sz="1600" b="1" i="0" u="none" strike="noStrike" kern="1200" cap="none" spc="0" normalizeH="0" baseline="0" noProof="0" dirty="0" smtClean="0">
              <a:ln>
                <a:noFill/>
              </a:ln>
              <a:solidFill>
                <a:srgbClr val="F87A08"/>
              </a:solidFill>
              <a:effectLst/>
              <a:uLnTx/>
              <a:uFillTx/>
              <a:latin typeface="微软雅黑"/>
              <a:ea typeface="微软雅黑"/>
              <a:cs typeface="+mn-cs"/>
            </a:endParaRPr>
          </a:p>
        </p:txBody>
      </p:sp>
      <p:sp>
        <p:nvSpPr>
          <p:cNvPr id="24" name="TextBox 22"/>
          <p:cNvSpPr txBox="1"/>
          <p:nvPr/>
        </p:nvSpPr>
        <p:spPr>
          <a:xfrm>
            <a:off x="6332555" y="2516042"/>
            <a:ext cx="1944216" cy="1600438"/>
          </a:xfrm>
          <a:prstGeom prst="rect">
            <a:avLst/>
          </a:prstGeom>
          <a:noFill/>
        </p:spPr>
        <p:txBody>
          <a:bodyPr wrap="square" lIns="0" tIns="0" rIns="0" bIns="0" rtlCol="0">
            <a:spAutoFit/>
          </a:bodyPr>
          <a:lstStyle/>
          <a:p>
            <a:pPr marL="0" marR="0" lvl="0" indent="0" algn="l" defTabSz="914400" rtl="0" eaLnBrk="1" fontAlgn="base" latinLnBrk="0" hangingPunct="1">
              <a:lnSpc>
                <a:spcPct val="130000"/>
              </a:lnSpc>
              <a:spcBef>
                <a:spcPct val="0"/>
              </a:spcBef>
              <a:spcAft>
                <a:spcPct val="0"/>
              </a:spcAft>
              <a:buClrTx/>
              <a:buSzTx/>
              <a:buFontTx/>
              <a:buNone/>
              <a:tabLst/>
              <a:defRPr/>
            </a:pP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       点击</a:t>
            </a:r>
            <a:r>
              <a:rPr kumimoji="0" lang="zh-CN" altLang="en-US" sz="1000" b="0" i="0" u="none" strike="noStrike" kern="1200" cap="none" spc="0" normalizeH="0" baseline="0" noProof="0" dirty="0">
                <a:ln>
                  <a:noFill/>
                </a:ln>
                <a:solidFill>
                  <a:prstClr val="black"/>
                </a:solidFill>
                <a:effectLst/>
                <a:uLnTx/>
                <a:uFillTx/>
                <a:latin typeface="微软雅黑"/>
                <a:ea typeface="微软雅黑"/>
                <a:cs typeface="+mn-cs"/>
              </a:rPr>
              <a:t>输入简要文字内容，文字内容需概括精炼，不用多余的文字修饰。点击输入简要文字内容，文字内容需概括精炼，不用多余的文字修饰</a:t>
            </a: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a:t>
            </a:r>
            <a:endParaRPr kumimoji="0" lang="en-US" altLang="zh-CN" sz="1000" b="0" i="0" u="none" strike="noStrike" kern="1200" cap="none" spc="0" normalizeH="0" baseline="0" noProof="0" dirty="0">
              <a:ln>
                <a:noFill/>
              </a:ln>
              <a:solidFill>
                <a:prstClr val="black"/>
              </a:solidFill>
              <a:effectLst/>
              <a:uLnTx/>
              <a:uFillTx/>
              <a:latin typeface="微软雅黑"/>
              <a:ea typeface="微软雅黑"/>
              <a:cs typeface="+mn-cs"/>
            </a:endParaRPr>
          </a:p>
          <a:p>
            <a:pPr marL="0" marR="0" lvl="0" indent="0" algn="l" defTabSz="914400" rtl="0" eaLnBrk="1" fontAlgn="base" latinLnBrk="0" hangingPunct="1">
              <a:lnSpc>
                <a:spcPct val="130000"/>
              </a:lnSpc>
              <a:spcBef>
                <a:spcPct val="0"/>
              </a:spcBef>
              <a:spcAft>
                <a:spcPct val="0"/>
              </a:spcAft>
              <a:buClrTx/>
              <a:buSzTx/>
              <a:buFontTx/>
              <a:buNone/>
              <a:tabLst/>
              <a:defRPr/>
            </a:pP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       点击</a:t>
            </a:r>
            <a:r>
              <a:rPr kumimoji="0" lang="zh-CN" altLang="en-US" sz="1000" b="0" i="0" u="none" strike="noStrike" kern="1200" cap="none" spc="0" normalizeH="0" baseline="0" noProof="0" dirty="0">
                <a:ln>
                  <a:noFill/>
                </a:ln>
                <a:solidFill>
                  <a:prstClr val="black"/>
                </a:solidFill>
                <a:effectLst/>
                <a:uLnTx/>
                <a:uFillTx/>
                <a:latin typeface="微软雅黑"/>
                <a:ea typeface="微软雅黑"/>
                <a:cs typeface="+mn-cs"/>
              </a:rPr>
              <a:t>输入简要文字内容，文字内容需概括精炼，不用多余的文字</a:t>
            </a:r>
            <a:r>
              <a:rPr kumimoji="0" lang="zh-CN" altLang="en-US" sz="1000" b="0" i="0" u="none" strike="noStrike" kern="1200" cap="none" spc="0" normalizeH="0" baseline="0" noProof="0" dirty="0" smtClean="0">
                <a:ln>
                  <a:noFill/>
                </a:ln>
                <a:solidFill>
                  <a:prstClr val="black"/>
                </a:solidFill>
                <a:effectLst/>
                <a:uLnTx/>
                <a:uFillTx/>
                <a:latin typeface="微软雅黑"/>
                <a:ea typeface="微软雅黑"/>
                <a:cs typeface="+mn-cs"/>
              </a:rPr>
              <a:t>修饰。</a:t>
            </a:r>
            <a:endParaRPr kumimoji="0" lang="zh-CN" altLang="en-US" sz="1600" b="1" i="0" u="none" strike="noStrike" kern="1200" cap="none" spc="0" normalizeH="0" baseline="0" noProof="0" dirty="0" smtClean="0">
              <a:ln>
                <a:noFill/>
              </a:ln>
              <a:solidFill>
                <a:srgbClr val="F87A08"/>
              </a:solidFill>
              <a:effectLst/>
              <a:uLnTx/>
              <a:uFillTx/>
              <a:latin typeface="微软雅黑"/>
              <a:ea typeface="微软雅黑"/>
              <a:cs typeface="+mn-cs"/>
            </a:endParaRPr>
          </a:p>
        </p:txBody>
      </p:sp>
    </p:spTree>
    <p:extLst>
      <p:ext uri="{BB962C8B-B14F-4D97-AF65-F5344CB8AC3E}">
        <p14:creationId xmlns:p14="http://schemas.microsoft.com/office/powerpoint/2010/main" val="1493838174"/>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nodeType="afterEffect" p14:presetBounceEnd="40000">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14:bounceEnd="40000">
                                          <p:cBhvr additive="base">
                                            <p:cTn id="7" dur="500" fill="hold"/>
                                            <p:tgtEl>
                                              <p:spTgt spid="5"/>
                                            </p:tgtEl>
                                            <p:attrNameLst>
                                              <p:attrName>ppt_x</p:attrName>
                                            </p:attrNameLst>
                                          </p:cBhvr>
                                          <p:tavLst>
                                            <p:tav tm="0">
                                              <p:val>
                                                <p:strVal val="1+#ppt_w/2"/>
                                              </p:val>
                                            </p:tav>
                                            <p:tav tm="100000">
                                              <p:val>
                                                <p:strVal val="#ppt_x"/>
                                              </p:val>
                                            </p:tav>
                                          </p:tavLst>
                                        </p:anim>
                                        <p:anim calcmode="lin" valueType="num" p14:bounceEnd="40000">
                                          <p:cBhvr additive="base">
                                            <p:cTn id="8" dur="500" fill="hold"/>
                                            <p:tgtEl>
                                              <p:spTgt spid="5"/>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 presetClass="entr" presetSubtype="2" fill="hold" nodeType="afterEffect" p14:presetBounceEnd="40000">
                                      <p:stCondLst>
                                        <p:cond delay="0"/>
                                      </p:stCondLst>
                                      <p:childTnLst>
                                        <p:set>
                                          <p:cBhvr>
                                            <p:cTn id="11" dur="1" fill="hold">
                                              <p:stCondLst>
                                                <p:cond delay="0"/>
                                              </p:stCondLst>
                                            </p:cTn>
                                            <p:tgtEl>
                                              <p:spTgt spid="12"/>
                                            </p:tgtEl>
                                            <p:attrNameLst>
                                              <p:attrName>style.visibility</p:attrName>
                                            </p:attrNameLst>
                                          </p:cBhvr>
                                          <p:to>
                                            <p:strVal val="visible"/>
                                          </p:to>
                                        </p:set>
                                        <p:anim calcmode="lin" valueType="num" p14:bounceEnd="40000">
                                          <p:cBhvr additive="base">
                                            <p:cTn id="12" dur="500" fill="hold"/>
                                            <p:tgtEl>
                                              <p:spTgt spid="12"/>
                                            </p:tgtEl>
                                            <p:attrNameLst>
                                              <p:attrName>ppt_x</p:attrName>
                                            </p:attrNameLst>
                                          </p:cBhvr>
                                          <p:tavLst>
                                            <p:tav tm="0">
                                              <p:val>
                                                <p:strVal val="1+#ppt_w/2"/>
                                              </p:val>
                                            </p:tav>
                                            <p:tav tm="100000">
                                              <p:val>
                                                <p:strVal val="#ppt_x"/>
                                              </p:val>
                                            </p:tav>
                                          </p:tavLst>
                                        </p:anim>
                                        <p:anim calcmode="lin" valueType="num" p14:bounceEnd="40000">
                                          <p:cBhvr additive="base">
                                            <p:cTn id="13" dur="500" fill="hold"/>
                                            <p:tgtEl>
                                              <p:spTgt spid="12"/>
                                            </p:tgtEl>
                                            <p:attrNameLst>
                                              <p:attrName>ppt_y</p:attrName>
                                            </p:attrNameLst>
                                          </p:cBhvr>
                                          <p:tavLst>
                                            <p:tav tm="0">
                                              <p:val>
                                                <p:strVal val="#ppt_y"/>
                                              </p:val>
                                            </p:tav>
                                            <p:tav tm="100000">
                                              <p:val>
                                                <p:strVal val="#ppt_y"/>
                                              </p:val>
                                            </p:tav>
                                          </p:tavLst>
                                        </p:anim>
                                      </p:childTnLst>
                                    </p:cTn>
                                  </p:par>
                                </p:childTnLst>
                              </p:cTn>
                            </p:par>
                            <p:par>
                              <p:cTn id="14" fill="hold">
                                <p:stCondLst>
                                  <p:cond delay="1000"/>
                                </p:stCondLst>
                                <p:childTnLst>
                                  <p:par>
                                    <p:cTn id="15" presetID="2" presetClass="entr" presetSubtype="2" fill="hold" nodeType="afterEffect" p14:presetBounceEnd="40000">
                                      <p:stCondLst>
                                        <p:cond delay="0"/>
                                      </p:stCondLst>
                                      <p:childTnLst>
                                        <p:set>
                                          <p:cBhvr>
                                            <p:cTn id="16" dur="1" fill="hold">
                                              <p:stCondLst>
                                                <p:cond delay="0"/>
                                              </p:stCondLst>
                                            </p:cTn>
                                            <p:tgtEl>
                                              <p:spTgt spid="15"/>
                                            </p:tgtEl>
                                            <p:attrNameLst>
                                              <p:attrName>style.visibility</p:attrName>
                                            </p:attrNameLst>
                                          </p:cBhvr>
                                          <p:to>
                                            <p:strVal val="visible"/>
                                          </p:to>
                                        </p:set>
                                        <p:anim calcmode="lin" valueType="num" p14:bounceEnd="40000">
                                          <p:cBhvr additive="base">
                                            <p:cTn id="17" dur="500" fill="hold"/>
                                            <p:tgtEl>
                                              <p:spTgt spid="15"/>
                                            </p:tgtEl>
                                            <p:attrNameLst>
                                              <p:attrName>ppt_x</p:attrName>
                                            </p:attrNameLst>
                                          </p:cBhvr>
                                          <p:tavLst>
                                            <p:tav tm="0">
                                              <p:val>
                                                <p:strVal val="1+#ppt_w/2"/>
                                              </p:val>
                                            </p:tav>
                                            <p:tav tm="100000">
                                              <p:val>
                                                <p:strVal val="#ppt_x"/>
                                              </p:val>
                                            </p:tav>
                                          </p:tavLst>
                                        </p:anim>
                                        <p:anim calcmode="lin" valueType="num" p14:bounceEnd="40000">
                                          <p:cBhvr additive="base">
                                            <p:cTn id="18" dur="500" fill="hold"/>
                                            <p:tgtEl>
                                              <p:spTgt spid="15"/>
                                            </p:tgtEl>
                                            <p:attrNameLst>
                                              <p:attrName>ppt_y</p:attrName>
                                            </p:attrNameLst>
                                          </p:cBhvr>
                                          <p:tavLst>
                                            <p:tav tm="0">
                                              <p:val>
                                                <p:strVal val="#ppt_y"/>
                                              </p:val>
                                            </p:tav>
                                            <p:tav tm="100000">
                                              <p:val>
                                                <p:strVal val="#ppt_y"/>
                                              </p:val>
                                            </p:tav>
                                          </p:tavLst>
                                        </p:anim>
                                      </p:childTnLst>
                                    </p:cTn>
                                  </p:par>
                                  <p:par>
                                    <p:cTn id="19" presetID="53" presetClass="entr" presetSubtype="16" fill="hold" grpId="0" nodeType="withEffect">
                                      <p:stCondLst>
                                        <p:cond delay="200"/>
                                      </p:stCondLst>
                                      <p:childTnLst>
                                        <p:set>
                                          <p:cBhvr>
                                            <p:cTn id="20" dur="1" fill="hold">
                                              <p:stCondLst>
                                                <p:cond delay="0"/>
                                              </p:stCondLst>
                                            </p:cTn>
                                            <p:tgtEl>
                                              <p:spTgt spid="8"/>
                                            </p:tgtEl>
                                            <p:attrNameLst>
                                              <p:attrName>style.visibility</p:attrName>
                                            </p:attrNameLst>
                                          </p:cBhvr>
                                          <p:to>
                                            <p:strVal val="visible"/>
                                          </p:to>
                                        </p:set>
                                        <p:anim calcmode="lin" valueType="num">
                                          <p:cBhvr>
                                            <p:cTn id="21" dur="500" fill="hold"/>
                                            <p:tgtEl>
                                              <p:spTgt spid="8"/>
                                            </p:tgtEl>
                                            <p:attrNameLst>
                                              <p:attrName>ppt_w</p:attrName>
                                            </p:attrNameLst>
                                          </p:cBhvr>
                                          <p:tavLst>
                                            <p:tav tm="0">
                                              <p:val>
                                                <p:fltVal val="0"/>
                                              </p:val>
                                            </p:tav>
                                            <p:tav tm="100000">
                                              <p:val>
                                                <p:strVal val="#ppt_w"/>
                                              </p:val>
                                            </p:tav>
                                          </p:tavLst>
                                        </p:anim>
                                        <p:anim calcmode="lin" valueType="num">
                                          <p:cBhvr>
                                            <p:cTn id="22" dur="500" fill="hold"/>
                                            <p:tgtEl>
                                              <p:spTgt spid="8"/>
                                            </p:tgtEl>
                                            <p:attrNameLst>
                                              <p:attrName>ppt_h</p:attrName>
                                            </p:attrNameLst>
                                          </p:cBhvr>
                                          <p:tavLst>
                                            <p:tav tm="0">
                                              <p:val>
                                                <p:fltVal val="0"/>
                                              </p:val>
                                            </p:tav>
                                            <p:tav tm="100000">
                                              <p:val>
                                                <p:strVal val="#ppt_h"/>
                                              </p:val>
                                            </p:tav>
                                          </p:tavLst>
                                        </p:anim>
                                        <p:animEffect transition="in" filter="fade">
                                          <p:cBhvr>
                                            <p:cTn id="23" dur="500"/>
                                            <p:tgtEl>
                                              <p:spTgt spid="8"/>
                                            </p:tgtEl>
                                          </p:cBhvr>
                                        </p:animEffect>
                                      </p:childTnLst>
                                    </p:cTn>
                                  </p:par>
                                  <p:par>
                                    <p:cTn id="24" presetID="53" presetClass="entr" presetSubtype="16" fill="hold" grpId="0" nodeType="withEffect">
                                      <p:stCondLst>
                                        <p:cond delay="200"/>
                                      </p:stCondLst>
                                      <p:childTnLst>
                                        <p:set>
                                          <p:cBhvr>
                                            <p:cTn id="25" dur="1" fill="hold">
                                              <p:stCondLst>
                                                <p:cond delay="0"/>
                                              </p:stCondLst>
                                            </p:cTn>
                                            <p:tgtEl>
                                              <p:spTgt spid="18"/>
                                            </p:tgtEl>
                                            <p:attrNameLst>
                                              <p:attrName>style.visibility</p:attrName>
                                            </p:attrNameLst>
                                          </p:cBhvr>
                                          <p:to>
                                            <p:strVal val="visible"/>
                                          </p:to>
                                        </p:set>
                                        <p:anim calcmode="lin" valueType="num">
                                          <p:cBhvr>
                                            <p:cTn id="26" dur="500" fill="hold"/>
                                            <p:tgtEl>
                                              <p:spTgt spid="18"/>
                                            </p:tgtEl>
                                            <p:attrNameLst>
                                              <p:attrName>ppt_w</p:attrName>
                                            </p:attrNameLst>
                                          </p:cBhvr>
                                          <p:tavLst>
                                            <p:tav tm="0">
                                              <p:val>
                                                <p:fltVal val="0"/>
                                              </p:val>
                                            </p:tav>
                                            <p:tav tm="100000">
                                              <p:val>
                                                <p:strVal val="#ppt_w"/>
                                              </p:val>
                                            </p:tav>
                                          </p:tavLst>
                                        </p:anim>
                                        <p:anim calcmode="lin" valueType="num">
                                          <p:cBhvr>
                                            <p:cTn id="27" dur="500" fill="hold"/>
                                            <p:tgtEl>
                                              <p:spTgt spid="18"/>
                                            </p:tgtEl>
                                            <p:attrNameLst>
                                              <p:attrName>ppt_h</p:attrName>
                                            </p:attrNameLst>
                                          </p:cBhvr>
                                          <p:tavLst>
                                            <p:tav tm="0">
                                              <p:val>
                                                <p:fltVal val="0"/>
                                              </p:val>
                                            </p:tav>
                                            <p:tav tm="100000">
                                              <p:val>
                                                <p:strVal val="#ppt_h"/>
                                              </p:val>
                                            </p:tav>
                                          </p:tavLst>
                                        </p:anim>
                                        <p:animEffect transition="in" filter="fade">
                                          <p:cBhvr>
                                            <p:cTn id="28" dur="500"/>
                                            <p:tgtEl>
                                              <p:spTgt spid="18"/>
                                            </p:tgtEl>
                                          </p:cBhvr>
                                        </p:animEffect>
                                      </p:childTnLst>
                                    </p:cTn>
                                  </p:par>
                                  <p:par>
                                    <p:cTn id="29" presetID="53" presetClass="entr" presetSubtype="16" fill="hold" grpId="0" nodeType="withEffect">
                                      <p:stCondLst>
                                        <p:cond delay="200"/>
                                      </p:stCondLst>
                                      <p:childTnLst>
                                        <p:set>
                                          <p:cBhvr>
                                            <p:cTn id="30" dur="1" fill="hold">
                                              <p:stCondLst>
                                                <p:cond delay="0"/>
                                              </p:stCondLst>
                                            </p:cTn>
                                            <p:tgtEl>
                                              <p:spTgt spid="19"/>
                                            </p:tgtEl>
                                            <p:attrNameLst>
                                              <p:attrName>style.visibility</p:attrName>
                                            </p:attrNameLst>
                                          </p:cBhvr>
                                          <p:to>
                                            <p:strVal val="visible"/>
                                          </p:to>
                                        </p:set>
                                        <p:anim calcmode="lin" valueType="num">
                                          <p:cBhvr>
                                            <p:cTn id="31" dur="500" fill="hold"/>
                                            <p:tgtEl>
                                              <p:spTgt spid="19"/>
                                            </p:tgtEl>
                                            <p:attrNameLst>
                                              <p:attrName>ppt_w</p:attrName>
                                            </p:attrNameLst>
                                          </p:cBhvr>
                                          <p:tavLst>
                                            <p:tav tm="0">
                                              <p:val>
                                                <p:fltVal val="0"/>
                                              </p:val>
                                            </p:tav>
                                            <p:tav tm="100000">
                                              <p:val>
                                                <p:strVal val="#ppt_w"/>
                                              </p:val>
                                            </p:tav>
                                          </p:tavLst>
                                        </p:anim>
                                        <p:anim calcmode="lin" valueType="num">
                                          <p:cBhvr>
                                            <p:cTn id="32" dur="500" fill="hold"/>
                                            <p:tgtEl>
                                              <p:spTgt spid="19"/>
                                            </p:tgtEl>
                                            <p:attrNameLst>
                                              <p:attrName>ppt_h</p:attrName>
                                            </p:attrNameLst>
                                          </p:cBhvr>
                                          <p:tavLst>
                                            <p:tav tm="0">
                                              <p:val>
                                                <p:fltVal val="0"/>
                                              </p:val>
                                            </p:tav>
                                            <p:tav tm="100000">
                                              <p:val>
                                                <p:strVal val="#ppt_h"/>
                                              </p:val>
                                            </p:tav>
                                          </p:tavLst>
                                        </p:anim>
                                        <p:animEffect transition="in" filter="fade">
                                          <p:cBhvr>
                                            <p:cTn id="33" dur="500"/>
                                            <p:tgtEl>
                                              <p:spTgt spid="19"/>
                                            </p:tgtEl>
                                          </p:cBhvr>
                                        </p:animEffect>
                                      </p:childTnLst>
                                    </p:cTn>
                                  </p:par>
                                </p:childTnLst>
                              </p:cTn>
                            </p:par>
                            <p:par>
                              <p:cTn id="34" fill="hold">
                                <p:stCondLst>
                                  <p:cond delay="1700"/>
                                </p:stCondLst>
                                <p:childTnLst>
                                  <p:par>
                                    <p:cTn id="35" presetID="16" presetClass="entr" presetSubtype="37" fill="hold" grpId="0" nodeType="afterEffect">
                                      <p:stCondLst>
                                        <p:cond delay="0"/>
                                      </p:stCondLst>
                                      <p:childTnLst>
                                        <p:set>
                                          <p:cBhvr>
                                            <p:cTn id="36" dur="1" fill="hold">
                                              <p:stCondLst>
                                                <p:cond delay="0"/>
                                              </p:stCondLst>
                                            </p:cTn>
                                            <p:tgtEl>
                                              <p:spTgt spid="20"/>
                                            </p:tgtEl>
                                            <p:attrNameLst>
                                              <p:attrName>style.visibility</p:attrName>
                                            </p:attrNameLst>
                                          </p:cBhvr>
                                          <p:to>
                                            <p:strVal val="visible"/>
                                          </p:to>
                                        </p:set>
                                        <p:animEffect transition="in" filter="barn(outVertical)">
                                          <p:cBhvr>
                                            <p:cTn id="37" dur="500"/>
                                            <p:tgtEl>
                                              <p:spTgt spid="20"/>
                                            </p:tgtEl>
                                          </p:cBhvr>
                                        </p:animEffect>
                                      </p:childTnLst>
                                    </p:cTn>
                                  </p:par>
                                  <p:par>
                                    <p:cTn id="38" presetID="16" presetClass="entr" presetSubtype="37" fill="hold" grpId="0" nodeType="withEffect">
                                      <p:stCondLst>
                                        <p:cond delay="0"/>
                                      </p:stCondLst>
                                      <p:childTnLst>
                                        <p:set>
                                          <p:cBhvr>
                                            <p:cTn id="39" dur="1" fill="hold">
                                              <p:stCondLst>
                                                <p:cond delay="0"/>
                                              </p:stCondLst>
                                            </p:cTn>
                                            <p:tgtEl>
                                              <p:spTgt spid="9"/>
                                            </p:tgtEl>
                                            <p:attrNameLst>
                                              <p:attrName>style.visibility</p:attrName>
                                            </p:attrNameLst>
                                          </p:cBhvr>
                                          <p:to>
                                            <p:strVal val="visible"/>
                                          </p:to>
                                        </p:set>
                                        <p:animEffect transition="in" filter="barn(outVertical)">
                                          <p:cBhvr>
                                            <p:cTn id="40" dur="500"/>
                                            <p:tgtEl>
                                              <p:spTgt spid="9"/>
                                            </p:tgtEl>
                                          </p:cBhvr>
                                        </p:animEffect>
                                      </p:childTnLst>
                                    </p:cTn>
                                  </p:par>
                                  <p:par>
                                    <p:cTn id="41" presetID="16" presetClass="entr" presetSubtype="37" fill="hold" grpId="0" nodeType="withEffect">
                                      <p:stCondLst>
                                        <p:cond delay="0"/>
                                      </p:stCondLst>
                                      <p:childTnLst>
                                        <p:set>
                                          <p:cBhvr>
                                            <p:cTn id="42" dur="1" fill="hold">
                                              <p:stCondLst>
                                                <p:cond delay="0"/>
                                              </p:stCondLst>
                                            </p:cTn>
                                            <p:tgtEl>
                                              <p:spTgt spid="21"/>
                                            </p:tgtEl>
                                            <p:attrNameLst>
                                              <p:attrName>style.visibility</p:attrName>
                                            </p:attrNameLst>
                                          </p:cBhvr>
                                          <p:to>
                                            <p:strVal val="visible"/>
                                          </p:to>
                                        </p:set>
                                        <p:animEffect transition="in" filter="barn(outVertical)">
                                          <p:cBhvr>
                                            <p:cTn id="43" dur="500"/>
                                            <p:tgtEl>
                                              <p:spTgt spid="21"/>
                                            </p:tgtEl>
                                          </p:cBhvr>
                                        </p:animEffect>
                                      </p:childTnLst>
                                    </p:cTn>
                                  </p:par>
                                </p:childTnLst>
                              </p:cTn>
                            </p:par>
                            <p:par>
                              <p:cTn id="44" fill="hold">
                                <p:stCondLst>
                                  <p:cond delay="2200"/>
                                </p:stCondLst>
                                <p:childTnLst>
                                  <p:par>
                                    <p:cTn id="45" presetID="21" presetClass="entr" presetSubtype="1" fill="hold" grpId="0" nodeType="afterEffect">
                                      <p:stCondLst>
                                        <p:cond delay="0"/>
                                      </p:stCondLst>
                                      <p:childTnLst>
                                        <p:set>
                                          <p:cBhvr>
                                            <p:cTn id="46" dur="1" fill="hold">
                                              <p:stCondLst>
                                                <p:cond delay="0"/>
                                              </p:stCondLst>
                                            </p:cTn>
                                            <p:tgtEl>
                                              <p:spTgt spid="4"/>
                                            </p:tgtEl>
                                            <p:attrNameLst>
                                              <p:attrName>style.visibility</p:attrName>
                                            </p:attrNameLst>
                                          </p:cBhvr>
                                          <p:to>
                                            <p:strVal val="visible"/>
                                          </p:to>
                                        </p:set>
                                        <p:animEffect transition="in" filter="wheel(1)">
                                          <p:cBhvr>
                                            <p:cTn id="47" dur="800"/>
                                            <p:tgtEl>
                                              <p:spTgt spid="4"/>
                                            </p:tgtEl>
                                          </p:cBhvr>
                                        </p:animEffect>
                                      </p:childTnLst>
                                    </p:cTn>
                                  </p:par>
                                  <p:par>
                                    <p:cTn id="48" presetID="21" presetClass="entr" presetSubtype="1" fill="hold" grpId="0" nodeType="withEffect">
                                      <p:stCondLst>
                                        <p:cond delay="200"/>
                                      </p:stCondLst>
                                      <p:childTnLst>
                                        <p:set>
                                          <p:cBhvr>
                                            <p:cTn id="49" dur="1" fill="hold">
                                              <p:stCondLst>
                                                <p:cond delay="0"/>
                                              </p:stCondLst>
                                            </p:cTn>
                                            <p:tgtEl>
                                              <p:spTgt spid="10"/>
                                            </p:tgtEl>
                                            <p:attrNameLst>
                                              <p:attrName>style.visibility</p:attrName>
                                            </p:attrNameLst>
                                          </p:cBhvr>
                                          <p:to>
                                            <p:strVal val="visible"/>
                                          </p:to>
                                        </p:set>
                                        <p:animEffect transition="in" filter="wheel(1)">
                                          <p:cBhvr>
                                            <p:cTn id="50" dur="800"/>
                                            <p:tgtEl>
                                              <p:spTgt spid="10"/>
                                            </p:tgtEl>
                                          </p:cBhvr>
                                        </p:animEffect>
                                      </p:childTnLst>
                                    </p:cTn>
                                  </p:par>
                                  <p:par>
                                    <p:cTn id="51" presetID="21" presetClass="entr" presetSubtype="1" fill="hold" grpId="0" nodeType="withEffect">
                                      <p:stCondLst>
                                        <p:cond delay="400"/>
                                      </p:stCondLst>
                                      <p:childTnLst>
                                        <p:set>
                                          <p:cBhvr>
                                            <p:cTn id="52" dur="1" fill="hold">
                                              <p:stCondLst>
                                                <p:cond delay="0"/>
                                              </p:stCondLst>
                                            </p:cTn>
                                            <p:tgtEl>
                                              <p:spTgt spid="11"/>
                                            </p:tgtEl>
                                            <p:attrNameLst>
                                              <p:attrName>style.visibility</p:attrName>
                                            </p:attrNameLst>
                                          </p:cBhvr>
                                          <p:to>
                                            <p:strVal val="visible"/>
                                          </p:to>
                                        </p:set>
                                        <p:animEffect transition="in" filter="wheel(1)">
                                          <p:cBhvr>
                                            <p:cTn id="53" dur="800"/>
                                            <p:tgtEl>
                                              <p:spTgt spid="11"/>
                                            </p:tgtEl>
                                          </p:cBhvr>
                                        </p:animEffect>
                                      </p:childTnLst>
                                    </p:cTn>
                                  </p:par>
                                </p:childTnLst>
                              </p:cTn>
                            </p:par>
                            <p:par>
                              <p:cTn id="54" fill="hold">
                                <p:stCondLst>
                                  <p:cond delay="3400"/>
                                </p:stCondLst>
                                <p:childTnLst>
                                  <p:par>
                                    <p:cTn id="55" presetID="22" presetClass="entr" presetSubtype="8" fill="hold" grpId="0" nodeType="afterEffect">
                                      <p:stCondLst>
                                        <p:cond delay="0"/>
                                      </p:stCondLst>
                                      <p:iterate type="lt">
                                        <p:tmPct val="30000"/>
                                      </p:iterate>
                                      <p:childTnLst>
                                        <p:set>
                                          <p:cBhvr>
                                            <p:cTn id="56" dur="1" fill="hold">
                                              <p:stCondLst>
                                                <p:cond delay="0"/>
                                              </p:stCondLst>
                                            </p:cTn>
                                            <p:tgtEl>
                                              <p:spTgt spid="22"/>
                                            </p:tgtEl>
                                            <p:attrNameLst>
                                              <p:attrName>style.visibility</p:attrName>
                                            </p:attrNameLst>
                                          </p:cBhvr>
                                          <p:to>
                                            <p:strVal val="visible"/>
                                          </p:to>
                                        </p:set>
                                        <p:animEffect transition="in" filter="wipe(left)">
                                          <p:cBhvr>
                                            <p:cTn id="57" dur="50"/>
                                            <p:tgtEl>
                                              <p:spTgt spid="22"/>
                                            </p:tgtEl>
                                          </p:cBhvr>
                                        </p:animEffect>
                                      </p:childTnLst>
                                    </p:cTn>
                                  </p:par>
                                  <p:par>
                                    <p:cTn id="58" presetID="36" presetClass="emph" presetSubtype="0" fill="hold" grpId="1" nodeType="withEffect">
                                      <p:stCondLst>
                                        <p:cond delay="0"/>
                                      </p:stCondLst>
                                      <p:iterate type="lt">
                                        <p:tmPct val="30000"/>
                                      </p:iterate>
                                      <p:childTnLst>
                                        <p:animScale>
                                          <p:cBhvr>
                                            <p:cTn id="59" dur="25" autoRev="1" fill="hold">
                                              <p:stCondLst>
                                                <p:cond delay="0"/>
                                              </p:stCondLst>
                                            </p:cTn>
                                            <p:tgtEl>
                                              <p:spTgt spid="22"/>
                                            </p:tgtEl>
                                          </p:cBhvr>
                                          <p:to x="80000" y="100000"/>
                                        </p:animScale>
                                        <p:anim by="(#ppt_w*0.10)" calcmode="lin" valueType="num">
                                          <p:cBhvr>
                                            <p:cTn id="60" dur="25" autoRev="1" fill="hold">
                                              <p:stCondLst>
                                                <p:cond delay="0"/>
                                              </p:stCondLst>
                                            </p:cTn>
                                            <p:tgtEl>
                                              <p:spTgt spid="22"/>
                                            </p:tgtEl>
                                            <p:attrNameLst>
                                              <p:attrName>ppt_x</p:attrName>
                                            </p:attrNameLst>
                                          </p:cBhvr>
                                        </p:anim>
                                        <p:anim by="(-#ppt_w*0.10)" calcmode="lin" valueType="num">
                                          <p:cBhvr>
                                            <p:cTn id="61" dur="25" autoRev="1" fill="hold">
                                              <p:stCondLst>
                                                <p:cond delay="0"/>
                                              </p:stCondLst>
                                            </p:cTn>
                                            <p:tgtEl>
                                              <p:spTgt spid="22"/>
                                            </p:tgtEl>
                                            <p:attrNameLst>
                                              <p:attrName>ppt_y</p:attrName>
                                            </p:attrNameLst>
                                          </p:cBhvr>
                                        </p:anim>
                                        <p:animRot by="-480000">
                                          <p:cBhvr>
                                            <p:cTn id="62" dur="25" autoRev="1" fill="hold">
                                              <p:stCondLst>
                                                <p:cond delay="0"/>
                                              </p:stCondLst>
                                            </p:cTn>
                                            <p:tgtEl>
                                              <p:spTgt spid="22"/>
                                            </p:tgtEl>
                                            <p:attrNameLst>
                                              <p:attrName>r</p:attrName>
                                            </p:attrNameLst>
                                          </p:cBhvr>
                                        </p:animRot>
                                      </p:childTnLst>
                                    </p:cTn>
                                  </p:par>
                                  <p:par>
                                    <p:cTn id="63" presetID="22" presetClass="entr" presetSubtype="8" fill="hold" grpId="0" nodeType="withEffect">
                                      <p:stCondLst>
                                        <p:cond delay="500"/>
                                      </p:stCondLst>
                                      <p:iterate type="lt">
                                        <p:tmPct val="30000"/>
                                      </p:iterate>
                                      <p:childTnLst>
                                        <p:set>
                                          <p:cBhvr>
                                            <p:cTn id="64" dur="1" fill="hold">
                                              <p:stCondLst>
                                                <p:cond delay="0"/>
                                              </p:stCondLst>
                                            </p:cTn>
                                            <p:tgtEl>
                                              <p:spTgt spid="23"/>
                                            </p:tgtEl>
                                            <p:attrNameLst>
                                              <p:attrName>style.visibility</p:attrName>
                                            </p:attrNameLst>
                                          </p:cBhvr>
                                          <p:to>
                                            <p:strVal val="visible"/>
                                          </p:to>
                                        </p:set>
                                        <p:animEffect transition="in" filter="wipe(left)">
                                          <p:cBhvr>
                                            <p:cTn id="65" dur="50"/>
                                            <p:tgtEl>
                                              <p:spTgt spid="23"/>
                                            </p:tgtEl>
                                          </p:cBhvr>
                                        </p:animEffect>
                                      </p:childTnLst>
                                    </p:cTn>
                                  </p:par>
                                  <p:par>
                                    <p:cTn id="66" presetID="36" presetClass="emph" presetSubtype="0" fill="hold" grpId="1" nodeType="withEffect">
                                      <p:stCondLst>
                                        <p:cond delay="500"/>
                                      </p:stCondLst>
                                      <p:iterate type="lt">
                                        <p:tmPct val="30000"/>
                                      </p:iterate>
                                      <p:childTnLst>
                                        <p:animScale>
                                          <p:cBhvr>
                                            <p:cTn id="67" dur="25" autoRev="1" fill="hold">
                                              <p:stCondLst>
                                                <p:cond delay="0"/>
                                              </p:stCondLst>
                                            </p:cTn>
                                            <p:tgtEl>
                                              <p:spTgt spid="23"/>
                                            </p:tgtEl>
                                          </p:cBhvr>
                                          <p:to x="80000" y="100000"/>
                                        </p:animScale>
                                        <p:anim by="(#ppt_w*0.10)" calcmode="lin" valueType="num">
                                          <p:cBhvr>
                                            <p:cTn id="68" dur="25" autoRev="1" fill="hold">
                                              <p:stCondLst>
                                                <p:cond delay="0"/>
                                              </p:stCondLst>
                                            </p:cTn>
                                            <p:tgtEl>
                                              <p:spTgt spid="23"/>
                                            </p:tgtEl>
                                            <p:attrNameLst>
                                              <p:attrName>ppt_x</p:attrName>
                                            </p:attrNameLst>
                                          </p:cBhvr>
                                        </p:anim>
                                        <p:anim by="(-#ppt_w*0.10)" calcmode="lin" valueType="num">
                                          <p:cBhvr>
                                            <p:cTn id="69" dur="25" autoRev="1" fill="hold">
                                              <p:stCondLst>
                                                <p:cond delay="0"/>
                                              </p:stCondLst>
                                            </p:cTn>
                                            <p:tgtEl>
                                              <p:spTgt spid="23"/>
                                            </p:tgtEl>
                                            <p:attrNameLst>
                                              <p:attrName>ppt_y</p:attrName>
                                            </p:attrNameLst>
                                          </p:cBhvr>
                                        </p:anim>
                                        <p:animRot by="-480000">
                                          <p:cBhvr>
                                            <p:cTn id="70" dur="25" autoRev="1" fill="hold">
                                              <p:stCondLst>
                                                <p:cond delay="0"/>
                                              </p:stCondLst>
                                            </p:cTn>
                                            <p:tgtEl>
                                              <p:spTgt spid="23"/>
                                            </p:tgtEl>
                                            <p:attrNameLst>
                                              <p:attrName>r</p:attrName>
                                            </p:attrNameLst>
                                          </p:cBhvr>
                                        </p:animRot>
                                      </p:childTnLst>
                                    </p:cTn>
                                  </p:par>
                                  <p:par>
                                    <p:cTn id="71" presetID="22" presetClass="entr" presetSubtype="8" fill="hold" grpId="0" nodeType="withEffect">
                                      <p:stCondLst>
                                        <p:cond delay="1000"/>
                                      </p:stCondLst>
                                      <p:iterate type="lt">
                                        <p:tmPct val="30000"/>
                                      </p:iterate>
                                      <p:childTnLst>
                                        <p:set>
                                          <p:cBhvr>
                                            <p:cTn id="72" dur="1" fill="hold">
                                              <p:stCondLst>
                                                <p:cond delay="0"/>
                                              </p:stCondLst>
                                            </p:cTn>
                                            <p:tgtEl>
                                              <p:spTgt spid="24"/>
                                            </p:tgtEl>
                                            <p:attrNameLst>
                                              <p:attrName>style.visibility</p:attrName>
                                            </p:attrNameLst>
                                          </p:cBhvr>
                                          <p:to>
                                            <p:strVal val="visible"/>
                                          </p:to>
                                        </p:set>
                                        <p:animEffect transition="in" filter="wipe(left)">
                                          <p:cBhvr>
                                            <p:cTn id="73" dur="50"/>
                                            <p:tgtEl>
                                              <p:spTgt spid="24"/>
                                            </p:tgtEl>
                                          </p:cBhvr>
                                        </p:animEffect>
                                      </p:childTnLst>
                                    </p:cTn>
                                  </p:par>
                                  <p:par>
                                    <p:cTn id="74" presetID="36" presetClass="emph" presetSubtype="0" fill="hold" grpId="1" nodeType="withEffect">
                                      <p:stCondLst>
                                        <p:cond delay="1000"/>
                                      </p:stCondLst>
                                      <p:iterate type="lt">
                                        <p:tmPct val="30000"/>
                                      </p:iterate>
                                      <p:childTnLst>
                                        <p:animScale>
                                          <p:cBhvr>
                                            <p:cTn id="75" dur="25" autoRev="1" fill="hold">
                                              <p:stCondLst>
                                                <p:cond delay="0"/>
                                              </p:stCondLst>
                                            </p:cTn>
                                            <p:tgtEl>
                                              <p:spTgt spid="24"/>
                                            </p:tgtEl>
                                          </p:cBhvr>
                                          <p:to x="80000" y="100000"/>
                                        </p:animScale>
                                        <p:anim by="(#ppt_w*0.10)" calcmode="lin" valueType="num">
                                          <p:cBhvr>
                                            <p:cTn id="76" dur="25" autoRev="1" fill="hold">
                                              <p:stCondLst>
                                                <p:cond delay="0"/>
                                              </p:stCondLst>
                                            </p:cTn>
                                            <p:tgtEl>
                                              <p:spTgt spid="24"/>
                                            </p:tgtEl>
                                            <p:attrNameLst>
                                              <p:attrName>ppt_x</p:attrName>
                                            </p:attrNameLst>
                                          </p:cBhvr>
                                        </p:anim>
                                        <p:anim by="(-#ppt_w*0.10)" calcmode="lin" valueType="num">
                                          <p:cBhvr>
                                            <p:cTn id="77" dur="25" autoRev="1" fill="hold">
                                              <p:stCondLst>
                                                <p:cond delay="0"/>
                                              </p:stCondLst>
                                            </p:cTn>
                                            <p:tgtEl>
                                              <p:spTgt spid="24"/>
                                            </p:tgtEl>
                                            <p:attrNameLst>
                                              <p:attrName>ppt_y</p:attrName>
                                            </p:attrNameLst>
                                          </p:cBhvr>
                                        </p:anim>
                                        <p:animRot by="-480000">
                                          <p:cBhvr>
                                            <p:cTn id="78" dur="25" autoRev="1" fill="hold">
                                              <p:stCondLst>
                                                <p:cond delay="0"/>
                                              </p:stCondLst>
                                            </p:cTn>
                                            <p:tgtEl>
                                              <p:spTgt spid="24"/>
                                            </p:tgtEl>
                                            <p:attrNameLst>
                                              <p:attrName>r</p:attrName>
                                            </p:attrNameLst>
                                          </p:cBhvr>
                                        </p:animRo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8" grpId="0" animBg="1"/>
          <p:bldP spid="9" grpId="0"/>
          <p:bldP spid="10" grpId="0" animBg="1"/>
          <p:bldP spid="11" grpId="0" animBg="1"/>
          <p:bldP spid="18" grpId="0" animBg="1"/>
          <p:bldP spid="19" grpId="0" animBg="1"/>
          <p:bldP spid="20" grpId="0"/>
          <p:bldP spid="21" grpId="0"/>
          <p:bldP spid="22" grpId="0"/>
          <p:bldP spid="22" grpId="1"/>
          <p:bldP spid="23" grpId="0"/>
          <p:bldP spid="23" grpId="1"/>
          <p:bldP spid="24" grpId="0"/>
          <p:bldP spid="24" grpId="1"/>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nodeType="after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additive="base">
                                            <p:cTn id="7" dur="500" fill="hold"/>
                                            <p:tgtEl>
                                              <p:spTgt spid="5"/>
                                            </p:tgtEl>
                                            <p:attrNameLst>
                                              <p:attrName>ppt_x</p:attrName>
                                            </p:attrNameLst>
                                          </p:cBhvr>
                                          <p:tavLst>
                                            <p:tav tm="0">
                                              <p:val>
                                                <p:strVal val="1+#ppt_w/2"/>
                                              </p:val>
                                            </p:tav>
                                            <p:tav tm="100000">
                                              <p:val>
                                                <p:strVal val="#ppt_x"/>
                                              </p:val>
                                            </p:tav>
                                          </p:tavLst>
                                        </p:anim>
                                        <p:anim calcmode="lin" valueType="num">
                                          <p:cBhvr additive="base">
                                            <p:cTn id="8" dur="500" fill="hold"/>
                                            <p:tgtEl>
                                              <p:spTgt spid="5"/>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 presetClass="entr" presetSubtype="2" fill="hold" nodeType="afterEffect">
                                      <p:stCondLst>
                                        <p:cond delay="0"/>
                                      </p:stCondLst>
                                      <p:childTnLst>
                                        <p:set>
                                          <p:cBhvr>
                                            <p:cTn id="11" dur="1" fill="hold">
                                              <p:stCondLst>
                                                <p:cond delay="0"/>
                                              </p:stCondLst>
                                            </p:cTn>
                                            <p:tgtEl>
                                              <p:spTgt spid="12"/>
                                            </p:tgtEl>
                                            <p:attrNameLst>
                                              <p:attrName>style.visibility</p:attrName>
                                            </p:attrNameLst>
                                          </p:cBhvr>
                                          <p:to>
                                            <p:strVal val="visible"/>
                                          </p:to>
                                        </p:set>
                                        <p:anim calcmode="lin" valueType="num">
                                          <p:cBhvr additive="base">
                                            <p:cTn id="12" dur="500" fill="hold"/>
                                            <p:tgtEl>
                                              <p:spTgt spid="12"/>
                                            </p:tgtEl>
                                            <p:attrNameLst>
                                              <p:attrName>ppt_x</p:attrName>
                                            </p:attrNameLst>
                                          </p:cBhvr>
                                          <p:tavLst>
                                            <p:tav tm="0">
                                              <p:val>
                                                <p:strVal val="1+#ppt_w/2"/>
                                              </p:val>
                                            </p:tav>
                                            <p:tav tm="100000">
                                              <p:val>
                                                <p:strVal val="#ppt_x"/>
                                              </p:val>
                                            </p:tav>
                                          </p:tavLst>
                                        </p:anim>
                                        <p:anim calcmode="lin" valueType="num">
                                          <p:cBhvr additive="base">
                                            <p:cTn id="13" dur="500" fill="hold"/>
                                            <p:tgtEl>
                                              <p:spTgt spid="12"/>
                                            </p:tgtEl>
                                            <p:attrNameLst>
                                              <p:attrName>ppt_y</p:attrName>
                                            </p:attrNameLst>
                                          </p:cBhvr>
                                          <p:tavLst>
                                            <p:tav tm="0">
                                              <p:val>
                                                <p:strVal val="#ppt_y"/>
                                              </p:val>
                                            </p:tav>
                                            <p:tav tm="100000">
                                              <p:val>
                                                <p:strVal val="#ppt_y"/>
                                              </p:val>
                                            </p:tav>
                                          </p:tavLst>
                                        </p:anim>
                                      </p:childTnLst>
                                    </p:cTn>
                                  </p:par>
                                </p:childTnLst>
                              </p:cTn>
                            </p:par>
                            <p:par>
                              <p:cTn id="14" fill="hold">
                                <p:stCondLst>
                                  <p:cond delay="1000"/>
                                </p:stCondLst>
                                <p:childTnLst>
                                  <p:par>
                                    <p:cTn id="15" presetID="2" presetClass="entr" presetSubtype="2" fill="hold" nodeType="afterEffect">
                                      <p:stCondLst>
                                        <p:cond delay="0"/>
                                      </p:stCondLst>
                                      <p:childTnLst>
                                        <p:set>
                                          <p:cBhvr>
                                            <p:cTn id="16" dur="1" fill="hold">
                                              <p:stCondLst>
                                                <p:cond delay="0"/>
                                              </p:stCondLst>
                                            </p:cTn>
                                            <p:tgtEl>
                                              <p:spTgt spid="15"/>
                                            </p:tgtEl>
                                            <p:attrNameLst>
                                              <p:attrName>style.visibility</p:attrName>
                                            </p:attrNameLst>
                                          </p:cBhvr>
                                          <p:to>
                                            <p:strVal val="visible"/>
                                          </p:to>
                                        </p:set>
                                        <p:anim calcmode="lin" valueType="num">
                                          <p:cBhvr additive="base">
                                            <p:cTn id="17" dur="500" fill="hold"/>
                                            <p:tgtEl>
                                              <p:spTgt spid="15"/>
                                            </p:tgtEl>
                                            <p:attrNameLst>
                                              <p:attrName>ppt_x</p:attrName>
                                            </p:attrNameLst>
                                          </p:cBhvr>
                                          <p:tavLst>
                                            <p:tav tm="0">
                                              <p:val>
                                                <p:strVal val="1+#ppt_w/2"/>
                                              </p:val>
                                            </p:tav>
                                            <p:tav tm="100000">
                                              <p:val>
                                                <p:strVal val="#ppt_x"/>
                                              </p:val>
                                            </p:tav>
                                          </p:tavLst>
                                        </p:anim>
                                        <p:anim calcmode="lin" valueType="num">
                                          <p:cBhvr additive="base">
                                            <p:cTn id="18" dur="500" fill="hold"/>
                                            <p:tgtEl>
                                              <p:spTgt spid="15"/>
                                            </p:tgtEl>
                                            <p:attrNameLst>
                                              <p:attrName>ppt_y</p:attrName>
                                            </p:attrNameLst>
                                          </p:cBhvr>
                                          <p:tavLst>
                                            <p:tav tm="0">
                                              <p:val>
                                                <p:strVal val="#ppt_y"/>
                                              </p:val>
                                            </p:tav>
                                            <p:tav tm="100000">
                                              <p:val>
                                                <p:strVal val="#ppt_y"/>
                                              </p:val>
                                            </p:tav>
                                          </p:tavLst>
                                        </p:anim>
                                      </p:childTnLst>
                                    </p:cTn>
                                  </p:par>
                                  <p:par>
                                    <p:cTn id="19" presetID="53" presetClass="entr" presetSubtype="16" fill="hold" grpId="0" nodeType="withEffect">
                                      <p:stCondLst>
                                        <p:cond delay="200"/>
                                      </p:stCondLst>
                                      <p:childTnLst>
                                        <p:set>
                                          <p:cBhvr>
                                            <p:cTn id="20" dur="1" fill="hold">
                                              <p:stCondLst>
                                                <p:cond delay="0"/>
                                              </p:stCondLst>
                                            </p:cTn>
                                            <p:tgtEl>
                                              <p:spTgt spid="8"/>
                                            </p:tgtEl>
                                            <p:attrNameLst>
                                              <p:attrName>style.visibility</p:attrName>
                                            </p:attrNameLst>
                                          </p:cBhvr>
                                          <p:to>
                                            <p:strVal val="visible"/>
                                          </p:to>
                                        </p:set>
                                        <p:anim calcmode="lin" valueType="num">
                                          <p:cBhvr>
                                            <p:cTn id="21" dur="500" fill="hold"/>
                                            <p:tgtEl>
                                              <p:spTgt spid="8"/>
                                            </p:tgtEl>
                                            <p:attrNameLst>
                                              <p:attrName>ppt_w</p:attrName>
                                            </p:attrNameLst>
                                          </p:cBhvr>
                                          <p:tavLst>
                                            <p:tav tm="0">
                                              <p:val>
                                                <p:fltVal val="0"/>
                                              </p:val>
                                            </p:tav>
                                            <p:tav tm="100000">
                                              <p:val>
                                                <p:strVal val="#ppt_w"/>
                                              </p:val>
                                            </p:tav>
                                          </p:tavLst>
                                        </p:anim>
                                        <p:anim calcmode="lin" valueType="num">
                                          <p:cBhvr>
                                            <p:cTn id="22" dur="500" fill="hold"/>
                                            <p:tgtEl>
                                              <p:spTgt spid="8"/>
                                            </p:tgtEl>
                                            <p:attrNameLst>
                                              <p:attrName>ppt_h</p:attrName>
                                            </p:attrNameLst>
                                          </p:cBhvr>
                                          <p:tavLst>
                                            <p:tav tm="0">
                                              <p:val>
                                                <p:fltVal val="0"/>
                                              </p:val>
                                            </p:tav>
                                            <p:tav tm="100000">
                                              <p:val>
                                                <p:strVal val="#ppt_h"/>
                                              </p:val>
                                            </p:tav>
                                          </p:tavLst>
                                        </p:anim>
                                        <p:animEffect transition="in" filter="fade">
                                          <p:cBhvr>
                                            <p:cTn id="23" dur="500"/>
                                            <p:tgtEl>
                                              <p:spTgt spid="8"/>
                                            </p:tgtEl>
                                          </p:cBhvr>
                                        </p:animEffect>
                                      </p:childTnLst>
                                    </p:cTn>
                                  </p:par>
                                  <p:par>
                                    <p:cTn id="24" presetID="53" presetClass="entr" presetSubtype="16" fill="hold" grpId="0" nodeType="withEffect">
                                      <p:stCondLst>
                                        <p:cond delay="200"/>
                                      </p:stCondLst>
                                      <p:childTnLst>
                                        <p:set>
                                          <p:cBhvr>
                                            <p:cTn id="25" dur="1" fill="hold">
                                              <p:stCondLst>
                                                <p:cond delay="0"/>
                                              </p:stCondLst>
                                            </p:cTn>
                                            <p:tgtEl>
                                              <p:spTgt spid="18"/>
                                            </p:tgtEl>
                                            <p:attrNameLst>
                                              <p:attrName>style.visibility</p:attrName>
                                            </p:attrNameLst>
                                          </p:cBhvr>
                                          <p:to>
                                            <p:strVal val="visible"/>
                                          </p:to>
                                        </p:set>
                                        <p:anim calcmode="lin" valueType="num">
                                          <p:cBhvr>
                                            <p:cTn id="26" dur="500" fill="hold"/>
                                            <p:tgtEl>
                                              <p:spTgt spid="18"/>
                                            </p:tgtEl>
                                            <p:attrNameLst>
                                              <p:attrName>ppt_w</p:attrName>
                                            </p:attrNameLst>
                                          </p:cBhvr>
                                          <p:tavLst>
                                            <p:tav tm="0">
                                              <p:val>
                                                <p:fltVal val="0"/>
                                              </p:val>
                                            </p:tav>
                                            <p:tav tm="100000">
                                              <p:val>
                                                <p:strVal val="#ppt_w"/>
                                              </p:val>
                                            </p:tav>
                                          </p:tavLst>
                                        </p:anim>
                                        <p:anim calcmode="lin" valueType="num">
                                          <p:cBhvr>
                                            <p:cTn id="27" dur="500" fill="hold"/>
                                            <p:tgtEl>
                                              <p:spTgt spid="18"/>
                                            </p:tgtEl>
                                            <p:attrNameLst>
                                              <p:attrName>ppt_h</p:attrName>
                                            </p:attrNameLst>
                                          </p:cBhvr>
                                          <p:tavLst>
                                            <p:tav tm="0">
                                              <p:val>
                                                <p:fltVal val="0"/>
                                              </p:val>
                                            </p:tav>
                                            <p:tav tm="100000">
                                              <p:val>
                                                <p:strVal val="#ppt_h"/>
                                              </p:val>
                                            </p:tav>
                                          </p:tavLst>
                                        </p:anim>
                                        <p:animEffect transition="in" filter="fade">
                                          <p:cBhvr>
                                            <p:cTn id="28" dur="500"/>
                                            <p:tgtEl>
                                              <p:spTgt spid="18"/>
                                            </p:tgtEl>
                                          </p:cBhvr>
                                        </p:animEffect>
                                      </p:childTnLst>
                                    </p:cTn>
                                  </p:par>
                                  <p:par>
                                    <p:cTn id="29" presetID="53" presetClass="entr" presetSubtype="16" fill="hold" grpId="0" nodeType="withEffect">
                                      <p:stCondLst>
                                        <p:cond delay="200"/>
                                      </p:stCondLst>
                                      <p:childTnLst>
                                        <p:set>
                                          <p:cBhvr>
                                            <p:cTn id="30" dur="1" fill="hold">
                                              <p:stCondLst>
                                                <p:cond delay="0"/>
                                              </p:stCondLst>
                                            </p:cTn>
                                            <p:tgtEl>
                                              <p:spTgt spid="19"/>
                                            </p:tgtEl>
                                            <p:attrNameLst>
                                              <p:attrName>style.visibility</p:attrName>
                                            </p:attrNameLst>
                                          </p:cBhvr>
                                          <p:to>
                                            <p:strVal val="visible"/>
                                          </p:to>
                                        </p:set>
                                        <p:anim calcmode="lin" valueType="num">
                                          <p:cBhvr>
                                            <p:cTn id="31" dur="500" fill="hold"/>
                                            <p:tgtEl>
                                              <p:spTgt spid="19"/>
                                            </p:tgtEl>
                                            <p:attrNameLst>
                                              <p:attrName>ppt_w</p:attrName>
                                            </p:attrNameLst>
                                          </p:cBhvr>
                                          <p:tavLst>
                                            <p:tav tm="0">
                                              <p:val>
                                                <p:fltVal val="0"/>
                                              </p:val>
                                            </p:tav>
                                            <p:tav tm="100000">
                                              <p:val>
                                                <p:strVal val="#ppt_w"/>
                                              </p:val>
                                            </p:tav>
                                          </p:tavLst>
                                        </p:anim>
                                        <p:anim calcmode="lin" valueType="num">
                                          <p:cBhvr>
                                            <p:cTn id="32" dur="500" fill="hold"/>
                                            <p:tgtEl>
                                              <p:spTgt spid="19"/>
                                            </p:tgtEl>
                                            <p:attrNameLst>
                                              <p:attrName>ppt_h</p:attrName>
                                            </p:attrNameLst>
                                          </p:cBhvr>
                                          <p:tavLst>
                                            <p:tav tm="0">
                                              <p:val>
                                                <p:fltVal val="0"/>
                                              </p:val>
                                            </p:tav>
                                            <p:tav tm="100000">
                                              <p:val>
                                                <p:strVal val="#ppt_h"/>
                                              </p:val>
                                            </p:tav>
                                          </p:tavLst>
                                        </p:anim>
                                        <p:animEffect transition="in" filter="fade">
                                          <p:cBhvr>
                                            <p:cTn id="33" dur="500"/>
                                            <p:tgtEl>
                                              <p:spTgt spid="19"/>
                                            </p:tgtEl>
                                          </p:cBhvr>
                                        </p:animEffect>
                                      </p:childTnLst>
                                    </p:cTn>
                                  </p:par>
                                </p:childTnLst>
                              </p:cTn>
                            </p:par>
                            <p:par>
                              <p:cTn id="34" fill="hold">
                                <p:stCondLst>
                                  <p:cond delay="1700"/>
                                </p:stCondLst>
                                <p:childTnLst>
                                  <p:par>
                                    <p:cTn id="35" presetID="16" presetClass="entr" presetSubtype="37" fill="hold" grpId="0" nodeType="afterEffect">
                                      <p:stCondLst>
                                        <p:cond delay="0"/>
                                      </p:stCondLst>
                                      <p:childTnLst>
                                        <p:set>
                                          <p:cBhvr>
                                            <p:cTn id="36" dur="1" fill="hold">
                                              <p:stCondLst>
                                                <p:cond delay="0"/>
                                              </p:stCondLst>
                                            </p:cTn>
                                            <p:tgtEl>
                                              <p:spTgt spid="20"/>
                                            </p:tgtEl>
                                            <p:attrNameLst>
                                              <p:attrName>style.visibility</p:attrName>
                                            </p:attrNameLst>
                                          </p:cBhvr>
                                          <p:to>
                                            <p:strVal val="visible"/>
                                          </p:to>
                                        </p:set>
                                        <p:animEffect transition="in" filter="barn(outVertical)">
                                          <p:cBhvr>
                                            <p:cTn id="37" dur="500"/>
                                            <p:tgtEl>
                                              <p:spTgt spid="20"/>
                                            </p:tgtEl>
                                          </p:cBhvr>
                                        </p:animEffect>
                                      </p:childTnLst>
                                    </p:cTn>
                                  </p:par>
                                  <p:par>
                                    <p:cTn id="38" presetID="16" presetClass="entr" presetSubtype="37" fill="hold" grpId="0" nodeType="withEffect">
                                      <p:stCondLst>
                                        <p:cond delay="0"/>
                                      </p:stCondLst>
                                      <p:childTnLst>
                                        <p:set>
                                          <p:cBhvr>
                                            <p:cTn id="39" dur="1" fill="hold">
                                              <p:stCondLst>
                                                <p:cond delay="0"/>
                                              </p:stCondLst>
                                            </p:cTn>
                                            <p:tgtEl>
                                              <p:spTgt spid="9"/>
                                            </p:tgtEl>
                                            <p:attrNameLst>
                                              <p:attrName>style.visibility</p:attrName>
                                            </p:attrNameLst>
                                          </p:cBhvr>
                                          <p:to>
                                            <p:strVal val="visible"/>
                                          </p:to>
                                        </p:set>
                                        <p:animEffect transition="in" filter="barn(outVertical)">
                                          <p:cBhvr>
                                            <p:cTn id="40" dur="500"/>
                                            <p:tgtEl>
                                              <p:spTgt spid="9"/>
                                            </p:tgtEl>
                                          </p:cBhvr>
                                        </p:animEffect>
                                      </p:childTnLst>
                                    </p:cTn>
                                  </p:par>
                                  <p:par>
                                    <p:cTn id="41" presetID="16" presetClass="entr" presetSubtype="37" fill="hold" grpId="0" nodeType="withEffect">
                                      <p:stCondLst>
                                        <p:cond delay="0"/>
                                      </p:stCondLst>
                                      <p:childTnLst>
                                        <p:set>
                                          <p:cBhvr>
                                            <p:cTn id="42" dur="1" fill="hold">
                                              <p:stCondLst>
                                                <p:cond delay="0"/>
                                              </p:stCondLst>
                                            </p:cTn>
                                            <p:tgtEl>
                                              <p:spTgt spid="21"/>
                                            </p:tgtEl>
                                            <p:attrNameLst>
                                              <p:attrName>style.visibility</p:attrName>
                                            </p:attrNameLst>
                                          </p:cBhvr>
                                          <p:to>
                                            <p:strVal val="visible"/>
                                          </p:to>
                                        </p:set>
                                        <p:animEffect transition="in" filter="barn(outVertical)">
                                          <p:cBhvr>
                                            <p:cTn id="43" dur="500"/>
                                            <p:tgtEl>
                                              <p:spTgt spid="21"/>
                                            </p:tgtEl>
                                          </p:cBhvr>
                                        </p:animEffect>
                                      </p:childTnLst>
                                    </p:cTn>
                                  </p:par>
                                </p:childTnLst>
                              </p:cTn>
                            </p:par>
                            <p:par>
                              <p:cTn id="44" fill="hold">
                                <p:stCondLst>
                                  <p:cond delay="2200"/>
                                </p:stCondLst>
                                <p:childTnLst>
                                  <p:par>
                                    <p:cTn id="45" presetID="21" presetClass="entr" presetSubtype="1" fill="hold" grpId="0" nodeType="afterEffect">
                                      <p:stCondLst>
                                        <p:cond delay="0"/>
                                      </p:stCondLst>
                                      <p:childTnLst>
                                        <p:set>
                                          <p:cBhvr>
                                            <p:cTn id="46" dur="1" fill="hold">
                                              <p:stCondLst>
                                                <p:cond delay="0"/>
                                              </p:stCondLst>
                                            </p:cTn>
                                            <p:tgtEl>
                                              <p:spTgt spid="4"/>
                                            </p:tgtEl>
                                            <p:attrNameLst>
                                              <p:attrName>style.visibility</p:attrName>
                                            </p:attrNameLst>
                                          </p:cBhvr>
                                          <p:to>
                                            <p:strVal val="visible"/>
                                          </p:to>
                                        </p:set>
                                        <p:animEffect transition="in" filter="wheel(1)">
                                          <p:cBhvr>
                                            <p:cTn id="47" dur="800"/>
                                            <p:tgtEl>
                                              <p:spTgt spid="4"/>
                                            </p:tgtEl>
                                          </p:cBhvr>
                                        </p:animEffect>
                                      </p:childTnLst>
                                    </p:cTn>
                                  </p:par>
                                  <p:par>
                                    <p:cTn id="48" presetID="21" presetClass="entr" presetSubtype="1" fill="hold" grpId="0" nodeType="withEffect">
                                      <p:stCondLst>
                                        <p:cond delay="200"/>
                                      </p:stCondLst>
                                      <p:childTnLst>
                                        <p:set>
                                          <p:cBhvr>
                                            <p:cTn id="49" dur="1" fill="hold">
                                              <p:stCondLst>
                                                <p:cond delay="0"/>
                                              </p:stCondLst>
                                            </p:cTn>
                                            <p:tgtEl>
                                              <p:spTgt spid="10"/>
                                            </p:tgtEl>
                                            <p:attrNameLst>
                                              <p:attrName>style.visibility</p:attrName>
                                            </p:attrNameLst>
                                          </p:cBhvr>
                                          <p:to>
                                            <p:strVal val="visible"/>
                                          </p:to>
                                        </p:set>
                                        <p:animEffect transition="in" filter="wheel(1)">
                                          <p:cBhvr>
                                            <p:cTn id="50" dur="800"/>
                                            <p:tgtEl>
                                              <p:spTgt spid="10"/>
                                            </p:tgtEl>
                                          </p:cBhvr>
                                        </p:animEffect>
                                      </p:childTnLst>
                                    </p:cTn>
                                  </p:par>
                                  <p:par>
                                    <p:cTn id="51" presetID="21" presetClass="entr" presetSubtype="1" fill="hold" grpId="0" nodeType="withEffect">
                                      <p:stCondLst>
                                        <p:cond delay="400"/>
                                      </p:stCondLst>
                                      <p:childTnLst>
                                        <p:set>
                                          <p:cBhvr>
                                            <p:cTn id="52" dur="1" fill="hold">
                                              <p:stCondLst>
                                                <p:cond delay="0"/>
                                              </p:stCondLst>
                                            </p:cTn>
                                            <p:tgtEl>
                                              <p:spTgt spid="11"/>
                                            </p:tgtEl>
                                            <p:attrNameLst>
                                              <p:attrName>style.visibility</p:attrName>
                                            </p:attrNameLst>
                                          </p:cBhvr>
                                          <p:to>
                                            <p:strVal val="visible"/>
                                          </p:to>
                                        </p:set>
                                        <p:animEffect transition="in" filter="wheel(1)">
                                          <p:cBhvr>
                                            <p:cTn id="53" dur="800"/>
                                            <p:tgtEl>
                                              <p:spTgt spid="11"/>
                                            </p:tgtEl>
                                          </p:cBhvr>
                                        </p:animEffect>
                                      </p:childTnLst>
                                    </p:cTn>
                                  </p:par>
                                </p:childTnLst>
                              </p:cTn>
                            </p:par>
                            <p:par>
                              <p:cTn id="54" fill="hold">
                                <p:stCondLst>
                                  <p:cond delay="3400"/>
                                </p:stCondLst>
                                <p:childTnLst>
                                  <p:par>
                                    <p:cTn id="55" presetID="22" presetClass="entr" presetSubtype="8" fill="hold" grpId="0" nodeType="afterEffect">
                                      <p:stCondLst>
                                        <p:cond delay="0"/>
                                      </p:stCondLst>
                                      <p:iterate type="lt">
                                        <p:tmPct val="30000"/>
                                      </p:iterate>
                                      <p:childTnLst>
                                        <p:set>
                                          <p:cBhvr>
                                            <p:cTn id="56" dur="1" fill="hold">
                                              <p:stCondLst>
                                                <p:cond delay="0"/>
                                              </p:stCondLst>
                                            </p:cTn>
                                            <p:tgtEl>
                                              <p:spTgt spid="22"/>
                                            </p:tgtEl>
                                            <p:attrNameLst>
                                              <p:attrName>style.visibility</p:attrName>
                                            </p:attrNameLst>
                                          </p:cBhvr>
                                          <p:to>
                                            <p:strVal val="visible"/>
                                          </p:to>
                                        </p:set>
                                        <p:animEffect transition="in" filter="wipe(left)">
                                          <p:cBhvr>
                                            <p:cTn id="57" dur="50"/>
                                            <p:tgtEl>
                                              <p:spTgt spid="22"/>
                                            </p:tgtEl>
                                          </p:cBhvr>
                                        </p:animEffect>
                                      </p:childTnLst>
                                    </p:cTn>
                                  </p:par>
                                  <p:par>
                                    <p:cTn id="58" presetID="36" presetClass="emph" presetSubtype="0" fill="hold" grpId="1" nodeType="withEffect">
                                      <p:stCondLst>
                                        <p:cond delay="0"/>
                                      </p:stCondLst>
                                      <p:iterate type="lt">
                                        <p:tmPct val="30000"/>
                                      </p:iterate>
                                      <p:childTnLst>
                                        <p:animScale>
                                          <p:cBhvr>
                                            <p:cTn id="59" dur="25" autoRev="1" fill="hold">
                                              <p:stCondLst>
                                                <p:cond delay="0"/>
                                              </p:stCondLst>
                                            </p:cTn>
                                            <p:tgtEl>
                                              <p:spTgt spid="22"/>
                                            </p:tgtEl>
                                          </p:cBhvr>
                                          <p:to x="80000" y="100000"/>
                                        </p:animScale>
                                        <p:anim by="(#ppt_w*0.10)" calcmode="lin" valueType="num">
                                          <p:cBhvr>
                                            <p:cTn id="60" dur="25" autoRev="1" fill="hold">
                                              <p:stCondLst>
                                                <p:cond delay="0"/>
                                              </p:stCondLst>
                                            </p:cTn>
                                            <p:tgtEl>
                                              <p:spTgt spid="22"/>
                                            </p:tgtEl>
                                            <p:attrNameLst>
                                              <p:attrName>ppt_x</p:attrName>
                                            </p:attrNameLst>
                                          </p:cBhvr>
                                        </p:anim>
                                        <p:anim by="(-#ppt_w*0.10)" calcmode="lin" valueType="num">
                                          <p:cBhvr>
                                            <p:cTn id="61" dur="25" autoRev="1" fill="hold">
                                              <p:stCondLst>
                                                <p:cond delay="0"/>
                                              </p:stCondLst>
                                            </p:cTn>
                                            <p:tgtEl>
                                              <p:spTgt spid="22"/>
                                            </p:tgtEl>
                                            <p:attrNameLst>
                                              <p:attrName>ppt_y</p:attrName>
                                            </p:attrNameLst>
                                          </p:cBhvr>
                                        </p:anim>
                                        <p:animRot by="-480000">
                                          <p:cBhvr>
                                            <p:cTn id="62" dur="25" autoRev="1" fill="hold">
                                              <p:stCondLst>
                                                <p:cond delay="0"/>
                                              </p:stCondLst>
                                            </p:cTn>
                                            <p:tgtEl>
                                              <p:spTgt spid="22"/>
                                            </p:tgtEl>
                                            <p:attrNameLst>
                                              <p:attrName>r</p:attrName>
                                            </p:attrNameLst>
                                          </p:cBhvr>
                                        </p:animRot>
                                      </p:childTnLst>
                                    </p:cTn>
                                  </p:par>
                                  <p:par>
                                    <p:cTn id="63" presetID="22" presetClass="entr" presetSubtype="8" fill="hold" grpId="0" nodeType="withEffect">
                                      <p:stCondLst>
                                        <p:cond delay="500"/>
                                      </p:stCondLst>
                                      <p:iterate type="lt">
                                        <p:tmPct val="30000"/>
                                      </p:iterate>
                                      <p:childTnLst>
                                        <p:set>
                                          <p:cBhvr>
                                            <p:cTn id="64" dur="1" fill="hold">
                                              <p:stCondLst>
                                                <p:cond delay="0"/>
                                              </p:stCondLst>
                                            </p:cTn>
                                            <p:tgtEl>
                                              <p:spTgt spid="23"/>
                                            </p:tgtEl>
                                            <p:attrNameLst>
                                              <p:attrName>style.visibility</p:attrName>
                                            </p:attrNameLst>
                                          </p:cBhvr>
                                          <p:to>
                                            <p:strVal val="visible"/>
                                          </p:to>
                                        </p:set>
                                        <p:animEffect transition="in" filter="wipe(left)">
                                          <p:cBhvr>
                                            <p:cTn id="65" dur="50"/>
                                            <p:tgtEl>
                                              <p:spTgt spid="23"/>
                                            </p:tgtEl>
                                          </p:cBhvr>
                                        </p:animEffect>
                                      </p:childTnLst>
                                    </p:cTn>
                                  </p:par>
                                  <p:par>
                                    <p:cTn id="66" presetID="36" presetClass="emph" presetSubtype="0" fill="hold" grpId="1" nodeType="withEffect">
                                      <p:stCondLst>
                                        <p:cond delay="500"/>
                                      </p:stCondLst>
                                      <p:iterate type="lt">
                                        <p:tmPct val="30000"/>
                                      </p:iterate>
                                      <p:childTnLst>
                                        <p:animScale>
                                          <p:cBhvr>
                                            <p:cTn id="67" dur="25" autoRev="1" fill="hold">
                                              <p:stCondLst>
                                                <p:cond delay="0"/>
                                              </p:stCondLst>
                                            </p:cTn>
                                            <p:tgtEl>
                                              <p:spTgt spid="23"/>
                                            </p:tgtEl>
                                          </p:cBhvr>
                                          <p:to x="80000" y="100000"/>
                                        </p:animScale>
                                        <p:anim by="(#ppt_w*0.10)" calcmode="lin" valueType="num">
                                          <p:cBhvr>
                                            <p:cTn id="68" dur="25" autoRev="1" fill="hold">
                                              <p:stCondLst>
                                                <p:cond delay="0"/>
                                              </p:stCondLst>
                                            </p:cTn>
                                            <p:tgtEl>
                                              <p:spTgt spid="23"/>
                                            </p:tgtEl>
                                            <p:attrNameLst>
                                              <p:attrName>ppt_x</p:attrName>
                                            </p:attrNameLst>
                                          </p:cBhvr>
                                        </p:anim>
                                        <p:anim by="(-#ppt_w*0.10)" calcmode="lin" valueType="num">
                                          <p:cBhvr>
                                            <p:cTn id="69" dur="25" autoRev="1" fill="hold">
                                              <p:stCondLst>
                                                <p:cond delay="0"/>
                                              </p:stCondLst>
                                            </p:cTn>
                                            <p:tgtEl>
                                              <p:spTgt spid="23"/>
                                            </p:tgtEl>
                                            <p:attrNameLst>
                                              <p:attrName>ppt_y</p:attrName>
                                            </p:attrNameLst>
                                          </p:cBhvr>
                                        </p:anim>
                                        <p:animRot by="-480000">
                                          <p:cBhvr>
                                            <p:cTn id="70" dur="25" autoRev="1" fill="hold">
                                              <p:stCondLst>
                                                <p:cond delay="0"/>
                                              </p:stCondLst>
                                            </p:cTn>
                                            <p:tgtEl>
                                              <p:spTgt spid="23"/>
                                            </p:tgtEl>
                                            <p:attrNameLst>
                                              <p:attrName>r</p:attrName>
                                            </p:attrNameLst>
                                          </p:cBhvr>
                                        </p:animRot>
                                      </p:childTnLst>
                                    </p:cTn>
                                  </p:par>
                                  <p:par>
                                    <p:cTn id="71" presetID="22" presetClass="entr" presetSubtype="8" fill="hold" grpId="0" nodeType="withEffect">
                                      <p:stCondLst>
                                        <p:cond delay="1000"/>
                                      </p:stCondLst>
                                      <p:iterate type="lt">
                                        <p:tmPct val="30000"/>
                                      </p:iterate>
                                      <p:childTnLst>
                                        <p:set>
                                          <p:cBhvr>
                                            <p:cTn id="72" dur="1" fill="hold">
                                              <p:stCondLst>
                                                <p:cond delay="0"/>
                                              </p:stCondLst>
                                            </p:cTn>
                                            <p:tgtEl>
                                              <p:spTgt spid="24"/>
                                            </p:tgtEl>
                                            <p:attrNameLst>
                                              <p:attrName>style.visibility</p:attrName>
                                            </p:attrNameLst>
                                          </p:cBhvr>
                                          <p:to>
                                            <p:strVal val="visible"/>
                                          </p:to>
                                        </p:set>
                                        <p:animEffect transition="in" filter="wipe(left)">
                                          <p:cBhvr>
                                            <p:cTn id="73" dur="50"/>
                                            <p:tgtEl>
                                              <p:spTgt spid="24"/>
                                            </p:tgtEl>
                                          </p:cBhvr>
                                        </p:animEffect>
                                      </p:childTnLst>
                                    </p:cTn>
                                  </p:par>
                                  <p:par>
                                    <p:cTn id="74" presetID="36" presetClass="emph" presetSubtype="0" fill="hold" grpId="1" nodeType="withEffect">
                                      <p:stCondLst>
                                        <p:cond delay="1000"/>
                                      </p:stCondLst>
                                      <p:iterate type="lt">
                                        <p:tmPct val="30000"/>
                                      </p:iterate>
                                      <p:childTnLst>
                                        <p:animScale>
                                          <p:cBhvr>
                                            <p:cTn id="75" dur="25" autoRev="1" fill="hold">
                                              <p:stCondLst>
                                                <p:cond delay="0"/>
                                              </p:stCondLst>
                                            </p:cTn>
                                            <p:tgtEl>
                                              <p:spTgt spid="24"/>
                                            </p:tgtEl>
                                          </p:cBhvr>
                                          <p:to x="80000" y="100000"/>
                                        </p:animScale>
                                        <p:anim by="(#ppt_w*0.10)" calcmode="lin" valueType="num">
                                          <p:cBhvr>
                                            <p:cTn id="76" dur="25" autoRev="1" fill="hold">
                                              <p:stCondLst>
                                                <p:cond delay="0"/>
                                              </p:stCondLst>
                                            </p:cTn>
                                            <p:tgtEl>
                                              <p:spTgt spid="24"/>
                                            </p:tgtEl>
                                            <p:attrNameLst>
                                              <p:attrName>ppt_x</p:attrName>
                                            </p:attrNameLst>
                                          </p:cBhvr>
                                        </p:anim>
                                        <p:anim by="(-#ppt_w*0.10)" calcmode="lin" valueType="num">
                                          <p:cBhvr>
                                            <p:cTn id="77" dur="25" autoRev="1" fill="hold">
                                              <p:stCondLst>
                                                <p:cond delay="0"/>
                                              </p:stCondLst>
                                            </p:cTn>
                                            <p:tgtEl>
                                              <p:spTgt spid="24"/>
                                            </p:tgtEl>
                                            <p:attrNameLst>
                                              <p:attrName>ppt_y</p:attrName>
                                            </p:attrNameLst>
                                          </p:cBhvr>
                                        </p:anim>
                                        <p:animRot by="-480000">
                                          <p:cBhvr>
                                            <p:cTn id="78" dur="25" autoRev="1" fill="hold">
                                              <p:stCondLst>
                                                <p:cond delay="0"/>
                                              </p:stCondLst>
                                            </p:cTn>
                                            <p:tgtEl>
                                              <p:spTgt spid="24"/>
                                            </p:tgtEl>
                                            <p:attrNameLst>
                                              <p:attrName>r</p:attrName>
                                            </p:attrNameLst>
                                          </p:cBhvr>
                                        </p:animRo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8" grpId="0" animBg="1"/>
          <p:bldP spid="9" grpId="0"/>
          <p:bldP spid="10" grpId="0" animBg="1"/>
          <p:bldP spid="11" grpId="0" animBg="1"/>
          <p:bldP spid="18" grpId="0" animBg="1"/>
          <p:bldP spid="19" grpId="0" animBg="1"/>
          <p:bldP spid="20" grpId="0"/>
          <p:bldP spid="21" grpId="0"/>
          <p:bldP spid="22" grpId="0"/>
          <p:bldP spid="22" grpId="1"/>
          <p:bldP spid="23" grpId="0"/>
          <p:bldP spid="23" grpId="1"/>
          <p:bldP spid="24" grpId="0"/>
          <p:bldP spid="24" grpId="1"/>
        </p:bldLst>
      </p:timing>
    </mc:Fallback>
  </mc:AlternateContent>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五角星 3"/>
          <p:cNvSpPr/>
          <p:nvPr/>
        </p:nvSpPr>
        <p:spPr>
          <a:xfrm>
            <a:off x="2051581" y="1585857"/>
            <a:ext cx="2165350" cy="2165350"/>
          </a:xfrm>
          <a:prstGeom prst="star5">
            <a:avLst/>
          </a:prstGeom>
          <a:noFill/>
          <a:ln w="76200">
            <a:solidFill>
              <a:srgbClr val="5F5F5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white"/>
              </a:solidFill>
              <a:effectLst/>
              <a:uLnTx/>
              <a:uFillTx/>
              <a:latin typeface="微软雅黑"/>
              <a:ea typeface="微软雅黑"/>
              <a:cs typeface="+mn-cs"/>
            </a:endParaRPr>
          </a:p>
        </p:txBody>
      </p:sp>
      <p:grpSp>
        <p:nvGrpSpPr>
          <p:cNvPr id="5" name="组合 4"/>
          <p:cNvGrpSpPr/>
          <p:nvPr/>
        </p:nvGrpSpPr>
        <p:grpSpPr>
          <a:xfrm>
            <a:off x="2524904" y="2201807"/>
            <a:ext cx="1218704" cy="1218704"/>
            <a:chOff x="3962648" y="2819400"/>
            <a:chExt cx="1218704" cy="1218704"/>
          </a:xfrm>
        </p:grpSpPr>
        <p:grpSp>
          <p:nvGrpSpPr>
            <p:cNvPr id="6" name="组合 5"/>
            <p:cNvGrpSpPr/>
            <p:nvPr/>
          </p:nvGrpSpPr>
          <p:grpSpPr>
            <a:xfrm>
              <a:off x="3962648" y="2819400"/>
              <a:ext cx="1218704" cy="1218704"/>
              <a:chOff x="304800" y="673100"/>
              <a:chExt cx="4000500" cy="4000500"/>
            </a:xfrm>
            <a:effectLst>
              <a:outerShdw blurRad="444500" dist="254000" dir="8100000" algn="tr" rotWithShape="0">
                <a:prstClr val="black">
                  <a:alpha val="50000"/>
                </a:prstClr>
              </a:outerShdw>
            </a:effectLst>
          </p:grpSpPr>
          <p:sp>
            <p:nvSpPr>
              <p:cNvPr id="8" name="同心圆 7"/>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9" name="椭圆 8"/>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7" name="TextBox 5"/>
            <p:cNvSpPr txBox="1"/>
            <p:nvPr/>
          </p:nvSpPr>
          <p:spPr>
            <a:xfrm>
              <a:off x="4126543" y="3108951"/>
              <a:ext cx="877163" cy="646331"/>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800" b="0" i="0" u="none" strike="noStrike" kern="1200" cap="none" spc="0" normalizeH="0" baseline="0" noProof="0" dirty="0" smtClean="0">
                  <a:ln>
                    <a:noFill/>
                  </a:ln>
                  <a:solidFill>
                    <a:prstClr val="black">
                      <a:lumMod val="75000"/>
                      <a:lumOff val="25000"/>
                    </a:prstClr>
                  </a:solidFill>
                  <a:effectLst/>
                  <a:uLnTx/>
                  <a:uFillTx/>
                  <a:latin typeface="微软雅黑"/>
                  <a:ea typeface="微软雅黑"/>
                  <a:cs typeface="+mn-cs"/>
                </a:rPr>
                <a:t>利益</a:t>
              </a:r>
              <a:endParaRPr kumimoji="0" lang="en-US" altLang="zh-CN" sz="1800" b="0" i="0" u="none" strike="noStrike" kern="1200" cap="none" spc="0" normalizeH="0" baseline="0" noProof="0" dirty="0" smtClean="0">
                <a:ln>
                  <a:noFill/>
                </a:ln>
                <a:solidFill>
                  <a:prstClr val="black">
                    <a:lumMod val="75000"/>
                    <a:lumOff val="25000"/>
                  </a:prstClr>
                </a:solidFill>
                <a:effectLst/>
                <a:uLnTx/>
                <a:uFillTx/>
                <a:latin typeface="微软雅黑"/>
                <a:ea typeface="微软雅黑"/>
                <a:cs typeface="+mn-cs"/>
              </a:endParaRPr>
            </a:p>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800" b="0" i="0" u="none" strike="noStrike" kern="1200" cap="none" spc="0" normalizeH="0" baseline="0" noProof="0" dirty="0" smtClean="0">
                  <a:ln>
                    <a:noFill/>
                  </a:ln>
                  <a:solidFill>
                    <a:prstClr val="black">
                      <a:lumMod val="75000"/>
                      <a:lumOff val="25000"/>
                    </a:prstClr>
                  </a:solidFill>
                  <a:effectLst/>
                  <a:uLnTx/>
                  <a:uFillTx/>
                  <a:latin typeface="微软雅黑"/>
                  <a:ea typeface="微软雅黑"/>
                  <a:cs typeface="+mn-cs"/>
                </a:rPr>
                <a:t>最大化</a:t>
              </a:r>
              <a:endParaRPr kumimoji="0" lang="en-US" altLang="zh-CN" sz="1800" b="0" i="0" u="none" strike="noStrike" kern="1200" cap="none" spc="0" normalizeH="0" baseline="0" noProof="0" dirty="0" smtClean="0">
                <a:ln>
                  <a:noFill/>
                </a:ln>
                <a:solidFill>
                  <a:prstClr val="black">
                    <a:lumMod val="75000"/>
                    <a:lumOff val="25000"/>
                  </a:prstClr>
                </a:solidFill>
                <a:effectLst/>
                <a:uLnTx/>
                <a:uFillTx/>
                <a:latin typeface="微软雅黑"/>
                <a:ea typeface="微软雅黑"/>
                <a:cs typeface="+mn-cs"/>
              </a:endParaRPr>
            </a:p>
          </p:txBody>
        </p:sp>
      </p:grpSp>
      <p:sp>
        <p:nvSpPr>
          <p:cNvPr id="10" name="椭圆 9"/>
          <p:cNvSpPr/>
          <p:nvPr/>
        </p:nvSpPr>
        <p:spPr>
          <a:xfrm>
            <a:off x="1548834" y="2066343"/>
            <a:ext cx="710139" cy="710139"/>
          </a:xfrm>
          <a:prstGeom prst="ellipse">
            <a:avLst/>
          </a:prstGeom>
          <a:solidFill>
            <a:schemeClr val="accent2"/>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11" name="椭圆 10"/>
          <p:cNvSpPr/>
          <p:nvPr/>
        </p:nvSpPr>
        <p:spPr>
          <a:xfrm>
            <a:off x="2779187" y="1069393"/>
            <a:ext cx="710139" cy="710139"/>
          </a:xfrm>
          <a:prstGeom prst="ellipse">
            <a:avLst/>
          </a:prstGeom>
          <a:solidFill>
            <a:schemeClr val="accent1"/>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12" name="椭圆 11"/>
          <p:cNvSpPr/>
          <p:nvPr/>
        </p:nvSpPr>
        <p:spPr>
          <a:xfrm>
            <a:off x="4023786" y="2066343"/>
            <a:ext cx="710139" cy="710139"/>
          </a:xfrm>
          <a:prstGeom prst="ellipse">
            <a:avLst/>
          </a:prstGeom>
          <a:solidFill>
            <a:schemeClr val="accent2"/>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13" name="椭圆 12"/>
          <p:cNvSpPr/>
          <p:nvPr/>
        </p:nvSpPr>
        <p:spPr>
          <a:xfrm>
            <a:off x="3532192" y="3509411"/>
            <a:ext cx="710139" cy="710139"/>
          </a:xfrm>
          <a:prstGeom prst="ellipse">
            <a:avLst/>
          </a:prstGeom>
          <a:solidFill>
            <a:schemeClr val="accent3"/>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14" name="椭圆 13"/>
          <p:cNvSpPr/>
          <p:nvPr/>
        </p:nvSpPr>
        <p:spPr>
          <a:xfrm>
            <a:off x="2038835" y="3496711"/>
            <a:ext cx="710139" cy="710139"/>
          </a:xfrm>
          <a:prstGeom prst="ellipse">
            <a:avLst/>
          </a:prstGeom>
          <a:solidFill>
            <a:schemeClr val="accent4"/>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15" name="TextBox 13"/>
          <p:cNvSpPr txBox="1"/>
          <p:nvPr/>
        </p:nvSpPr>
        <p:spPr>
          <a:xfrm>
            <a:off x="1782167" y="1249216"/>
            <a:ext cx="902811" cy="307777"/>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400" b="1" i="0" u="none" strike="noStrike" kern="1200" cap="none" spc="0" normalizeH="0" baseline="0" noProof="0" dirty="0" smtClean="0">
                <a:ln>
                  <a:noFill/>
                </a:ln>
                <a:solidFill>
                  <a:prstClr val="black">
                    <a:lumMod val="65000"/>
                    <a:lumOff val="35000"/>
                  </a:prstClr>
                </a:solidFill>
                <a:effectLst/>
                <a:uLnTx/>
                <a:uFillTx/>
                <a:latin typeface="微软雅黑"/>
                <a:ea typeface="微软雅黑"/>
                <a:cs typeface="+mn-cs"/>
              </a:rPr>
              <a:t>标题内容</a:t>
            </a:r>
            <a:endParaRPr kumimoji="0" lang="zh-CN" altLang="en-US" sz="14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endParaRPr>
          </a:p>
        </p:txBody>
      </p:sp>
      <p:sp>
        <p:nvSpPr>
          <p:cNvPr id="16" name="TextBox 14"/>
          <p:cNvSpPr txBox="1"/>
          <p:nvPr/>
        </p:nvSpPr>
        <p:spPr>
          <a:xfrm>
            <a:off x="4844876" y="2265722"/>
            <a:ext cx="902811" cy="307777"/>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4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rPr>
              <a:t>标题内容</a:t>
            </a:r>
          </a:p>
        </p:txBody>
      </p:sp>
      <p:sp>
        <p:nvSpPr>
          <p:cNvPr id="17" name="TextBox 15"/>
          <p:cNvSpPr txBox="1"/>
          <p:nvPr/>
        </p:nvSpPr>
        <p:spPr>
          <a:xfrm>
            <a:off x="4338218" y="3767757"/>
            <a:ext cx="902811" cy="307777"/>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4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rPr>
              <a:t>标题内容</a:t>
            </a:r>
          </a:p>
        </p:txBody>
      </p:sp>
      <p:sp>
        <p:nvSpPr>
          <p:cNvPr id="18" name="TextBox 16"/>
          <p:cNvSpPr txBox="1"/>
          <p:nvPr/>
        </p:nvSpPr>
        <p:spPr>
          <a:xfrm>
            <a:off x="499348" y="2299200"/>
            <a:ext cx="902811" cy="307777"/>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4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rPr>
              <a:t>标题内容</a:t>
            </a:r>
          </a:p>
        </p:txBody>
      </p:sp>
      <p:sp>
        <p:nvSpPr>
          <p:cNvPr id="19" name="TextBox 17"/>
          <p:cNvSpPr txBox="1"/>
          <p:nvPr/>
        </p:nvSpPr>
        <p:spPr>
          <a:xfrm>
            <a:off x="1009878" y="3717914"/>
            <a:ext cx="902811" cy="307777"/>
          </a:xfrm>
          <a:prstGeom prst="rect">
            <a:avLst/>
          </a:prstGeom>
          <a:noFill/>
        </p:spPr>
        <p:txBody>
          <a:bodyPr wrap="none"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400" b="1"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rPr>
              <a:t>标题内容</a:t>
            </a:r>
          </a:p>
        </p:txBody>
      </p:sp>
      <p:grpSp>
        <p:nvGrpSpPr>
          <p:cNvPr id="20" name="组合 19"/>
          <p:cNvGrpSpPr/>
          <p:nvPr/>
        </p:nvGrpSpPr>
        <p:grpSpPr>
          <a:xfrm>
            <a:off x="6161692" y="1122718"/>
            <a:ext cx="2077200" cy="432536"/>
            <a:chOff x="814328" y="3219334"/>
            <a:chExt cx="2077200" cy="432536"/>
          </a:xfrm>
        </p:grpSpPr>
        <p:grpSp>
          <p:nvGrpSpPr>
            <p:cNvPr id="21" name="组合 20"/>
            <p:cNvGrpSpPr/>
            <p:nvPr/>
          </p:nvGrpSpPr>
          <p:grpSpPr>
            <a:xfrm>
              <a:off x="814328" y="3219334"/>
              <a:ext cx="2077200" cy="432536"/>
              <a:chOff x="4304043" y="1286668"/>
              <a:chExt cx="5877487" cy="2757793"/>
            </a:xfrm>
            <a:effectLst>
              <a:outerShdw blurRad="381000" dist="254000" dir="8100000" algn="tr" rotWithShape="0">
                <a:prstClr val="black">
                  <a:alpha val="40000"/>
                </a:prstClr>
              </a:outerShdw>
            </a:effectLst>
          </p:grpSpPr>
          <p:sp>
            <p:nvSpPr>
              <p:cNvPr id="23" name="圆角矩形 22"/>
              <p:cNvSpPr/>
              <p:nvPr/>
            </p:nvSpPr>
            <p:spPr>
              <a:xfrm>
                <a:off x="4304043" y="1286668"/>
                <a:ext cx="5877487" cy="2757793"/>
              </a:xfrm>
              <a:prstGeom prst="roundRect">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24" name="圆角矩形 23"/>
              <p:cNvSpPr/>
              <p:nvPr/>
            </p:nvSpPr>
            <p:spPr>
              <a:xfrm>
                <a:off x="4351924" y="1373342"/>
                <a:ext cx="5775624" cy="2584452"/>
              </a:xfrm>
              <a:prstGeom prst="roundRect">
                <a:avLst/>
              </a:prstGeom>
              <a:gradFill>
                <a:gsLst>
                  <a:gs pos="42000">
                    <a:srgbClr val="F0F0F0"/>
                  </a:gs>
                  <a:gs pos="0">
                    <a:schemeClr val="bg1"/>
                  </a:gs>
                  <a:gs pos="100000">
                    <a:schemeClr val="bg1">
                      <a:lumMod val="8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22" name="TextBox 20"/>
            <p:cNvSpPr txBox="1"/>
            <p:nvPr/>
          </p:nvSpPr>
          <p:spPr>
            <a:xfrm>
              <a:off x="831250" y="3331792"/>
              <a:ext cx="1999302" cy="215444"/>
            </a:xfrm>
            <a:prstGeom prst="rect">
              <a:avLst/>
            </a:prstGeom>
            <a:noFill/>
          </p:spPr>
          <p:txBody>
            <a:bodyPr wrap="square" lIns="0" tIns="0" rIns="0" bIns="0" rtlCol="0">
              <a:spAutoFit/>
            </a:bodyPr>
            <a:lstStyle>
              <a:defPPr>
                <a:defRPr lang="zh-CN"/>
              </a:defPPr>
              <a:lvl1pPr algn="ctr">
                <a:defRPr sz="1400" b="1">
                  <a:solidFill>
                    <a:schemeClr val="bg1"/>
                  </a:solidFill>
                  <a:latin typeface="微软雅黑" pitchFamily="34" charset="-122"/>
                  <a:ea typeface="微软雅黑" pitchFamily="34" charset="-122"/>
                </a:defRPr>
              </a:lvl1p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400" b="1" i="0" u="none" strike="noStrike" kern="1200" cap="none" spc="0" normalizeH="0" baseline="0" noProof="0" dirty="0">
                  <a:ln>
                    <a:noFill/>
                  </a:ln>
                  <a:solidFill>
                    <a:srgbClr val="C00002"/>
                  </a:solidFill>
                  <a:effectLst/>
                  <a:uLnTx/>
                  <a:uFillTx/>
                  <a:latin typeface="微软雅黑"/>
                  <a:ea typeface="微软雅黑"/>
                  <a:cs typeface="+mn-cs"/>
                </a:rPr>
                <a:t>点击输入标题文本</a:t>
              </a:r>
            </a:p>
          </p:txBody>
        </p:sp>
      </p:grpSp>
      <p:sp>
        <p:nvSpPr>
          <p:cNvPr id="25" name="TextBox 23"/>
          <p:cNvSpPr txBox="1"/>
          <p:nvPr/>
        </p:nvSpPr>
        <p:spPr>
          <a:xfrm>
            <a:off x="5940152" y="1852149"/>
            <a:ext cx="2520281" cy="532453"/>
          </a:xfrm>
          <a:prstGeom prst="rect">
            <a:avLst/>
          </a:prstGeom>
          <a:noFill/>
        </p:spPr>
        <p:txBody>
          <a:bodyPr wrap="square" rtlCol="0">
            <a:spAutoFit/>
          </a:bodyPr>
          <a:lstStyle/>
          <a:p>
            <a:pPr marL="0" marR="0" lvl="0" indent="0" algn="l" defTabSz="914400" rtl="0" eaLnBrk="1" fontAlgn="base" latinLnBrk="0" hangingPunct="1">
              <a:lnSpc>
                <a:spcPct val="130000"/>
              </a:lnSpc>
              <a:spcBef>
                <a:spcPct val="0"/>
              </a:spcBef>
              <a:spcAft>
                <a:spcPct val="0"/>
              </a:spcAft>
              <a:buClrTx/>
              <a:buSzTx/>
              <a:buFontTx/>
              <a:buNone/>
              <a:tabLst/>
              <a:defRPr/>
            </a:pPr>
            <a:r>
              <a:rPr kumimoji="0" lang="en-US" altLang="zh-CN" sz="1100" b="0" i="0" u="none" strike="noStrike" kern="1200" cap="none" spc="0" normalizeH="0" baseline="0" noProof="0" dirty="0">
                <a:ln>
                  <a:noFill/>
                </a:ln>
                <a:solidFill>
                  <a:prstClr val="black"/>
                </a:solidFill>
                <a:effectLst/>
                <a:uLnTx/>
                <a:uFillTx/>
                <a:latin typeface="微软雅黑"/>
                <a:ea typeface="微软雅黑"/>
                <a:cs typeface="+mn-cs"/>
              </a:rPr>
              <a:t>01</a:t>
            </a:r>
            <a:r>
              <a:rPr kumimoji="0" lang="zh-CN" altLang="en-US" sz="1100" b="0" i="0" u="none" strike="noStrike" kern="1200" cap="none" spc="0" normalizeH="0" baseline="0" noProof="0" dirty="0" smtClean="0">
                <a:ln>
                  <a:noFill/>
                </a:ln>
                <a:solidFill>
                  <a:prstClr val="black"/>
                </a:solidFill>
                <a:effectLst/>
                <a:uLnTx/>
                <a:uFillTx/>
                <a:latin typeface="微软雅黑"/>
                <a:ea typeface="微软雅黑"/>
                <a:cs typeface="+mn-cs"/>
              </a:rPr>
              <a:t>、您的内容打在这里，或者通过复制您的文本后，在此框中选择粘贴</a:t>
            </a:r>
            <a:r>
              <a:rPr kumimoji="0" lang="en-US" altLang="zh-CN" sz="1100" b="0" i="0" u="none" strike="noStrike" kern="1200" cap="none" spc="0" normalizeH="0" baseline="0" noProof="0" dirty="0" smtClean="0">
                <a:ln>
                  <a:noFill/>
                </a:ln>
                <a:solidFill>
                  <a:prstClr val="black"/>
                </a:solidFill>
                <a:effectLst/>
                <a:uLnTx/>
                <a:uFillTx/>
                <a:latin typeface="微软雅黑"/>
                <a:ea typeface="微软雅黑"/>
                <a:cs typeface="+mn-cs"/>
              </a:rPr>
              <a:t>……</a:t>
            </a:r>
            <a:endParaRPr kumimoji="0" lang="zh-CN" altLang="en-US" sz="11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26" name="TextBox 24"/>
          <p:cNvSpPr txBox="1"/>
          <p:nvPr/>
        </p:nvSpPr>
        <p:spPr>
          <a:xfrm>
            <a:off x="5940152" y="2674948"/>
            <a:ext cx="2520281" cy="532453"/>
          </a:xfrm>
          <a:prstGeom prst="rect">
            <a:avLst/>
          </a:prstGeom>
          <a:noFill/>
        </p:spPr>
        <p:txBody>
          <a:bodyPr wrap="square" rtlCol="0">
            <a:spAutoFit/>
          </a:bodyPr>
          <a:lstStyle/>
          <a:p>
            <a:pPr marL="0" marR="0" lvl="0" indent="0" algn="l" defTabSz="914400" rtl="0" eaLnBrk="1" fontAlgn="base" latinLnBrk="0" hangingPunct="1">
              <a:lnSpc>
                <a:spcPct val="130000"/>
              </a:lnSpc>
              <a:spcBef>
                <a:spcPct val="0"/>
              </a:spcBef>
              <a:spcAft>
                <a:spcPct val="0"/>
              </a:spcAft>
              <a:buClrTx/>
              <a:buSzTx/>
              <a:buFontTx/>
              <a:buNone/>
              <a:tabLst/>
              <a:defRPr/>
            </a:pPr>
            <a:r>
              <a:rPr kumimoji="0" lang="en-US" altLang="zh-CN" sz="1100" b="0" i="0" u="none" strike="noStrike" kern="1200" cap="none" spc="0" normalizeH="0" baseline="0" noProof="0" dirty="0">
                <a:ln>
                  <a:noFill/>
                </a:ln>
                <a:solidFill>
                  <a:prstClr val="black"/>
                </a:solidFill>
                <a:effectLst/>
                <a:uLnTx/>
                <a:uFillTx/>
                <a:latin typeface="微软雅黑"/>
                <a:ea typeface="微软雅黑"/>
                <a:cs typeface="+mn-cs"/>
              </a:rPr>
              <a:t>02</a:t>
            </a:r>
            <a:r>
              <a:rPr kumimoji="0" lang="zh-CN" altLang="en-US" sz="1100" b="0" i="0" u="none" strike="noStrike" kern="1200" cap="none" spc="0" normalizeH="0" baseline="0" noProof="0" dirty="0" smtClean="0">
                <a:ln>
                  <a:noFill/>
                </a:ln>
                <a:solidFill>
                  <a:prstClr val="black"/>
                </a:solidFill>
                <a:effectLst/>
                <a:uLnTx/>
                <a:uFillTx/>
                <a:latin typeface="微软雅黑"/>
                <a:ea typeface="微软雅黑"/>
                <a:cs typeface="+mn-cs"/>
              </a:rPr>
              <a:t>、您的内容打在这里，或者通过复制您的文本后，在此框中选择粘贴</a:t>
            </a:r>
            <a:r>
              <a:rPr kumimoji="0" lang="en-US" altLang="zh-CN" sz="1100" b="0" i="0" u="none" strike="noStrike" kern="1200" cap="none" spc="0" normalizeH="0" baseline="0" noProof="0" dirty="0" smtClean="0">
                <a:ln>
                  <a:noFill/>
                </a:ln>
                <a:solidFill>
                  <a:prstClr val="black"/>
                </a:solidFill>
                <a:effectLst/>
                <a:uLnTx/>
                <a:uFillTx/>
                <a:latin typeface="微软雅黑"/>
                <a:ea typeface="微软雅黑"/>
                <a:cs typeface="+mn-cs"/>
              </a:rPr>
              <a:t>……</a:t>
            </a:r>
            <a:endParaRPr kumimoji="0" lang="zh-CN" altLang="en-US" sz="11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27" name="TextBox 25"/>
          <p:cNvSpPr txBox="1"/>
          <p:nvPr/>
        </p:nvSpPr>
        <p:spPr>
          <a:xfrm>
            <a:off x="5940152" y="3539044"/>
            <a:ext cx="2520281" cy="532453"/>
          </a:xfrm>
          <a:prstGeom prst="rect">
            <a:avLst/>
          </a:prstGeom>
          <a:noFill/>
        </p:spPr>
        <p:txBody>
          <a:bodyPr wrap="square" rtlCol="0">
            <a:spAutoFit/>
          </a:bodyPr>
          <a:lstStyle/>
          <a:p>
            <a:pPr marL="0" marR="0" lvl="0" indent="0" algn="l" defTabSz="914400" rtl="0" eaLnBrk="1" fontAlgn="base" latinLnBrk="0" hangingPunct="1">
              <a:lnSpc>
                <a:spcPct val="130000"/>
              </a:lnSpc>
              <a:spcBef>
                <a:spcPct val="0"/>
              </a:spcBef>
              <a:spcAft>
                <a:spcPct val="0"/>
              </a:spcAft>
              <a:buClrTx/>
              <a:buSzTx/>
              <a:buFontTx/>
              <a:buNone/>
              <a:tabLst/>
              <a:defRPr/>
            </a:pPr>
            <a:r>
              <a:rPr kumimoji="0" lang="en-US" altLang="zh-CN" sz="1100" b="0" i="0" u="none" strike="noStrike" kern="1200" cap="none" spc="0" normalizeH="0" baseline="0" noProof="0" dirty="0">
                <a:ln>
                  <a:noFill/>
                </a:ln>
                <a:solidFill>
                  <a:prstClr val="black"/>
                </a:solidFill>
                <a:effectLst/>
                <a:uLnTx/>
                <a:uFillTx/>
                <a:latin typeface="微软雅黑"/>
                <a:ea typeface="微软雅黑"/>
                <a:cs typeface="+mn-cs"/>
              </a:rPr>
              <a:t>03</a:t>
            </a:r>
            <a:r>
              <a:rPr kumimoji="0" lang="zh-CN" altLang="en-US" sz="1100" b="0" i="0" u="none" strike="noStrike" kern="1200" cap="none" spc="0" normalizeH="0" baseline="0" noProof="0" dirty="0" smtClean="0">
                <a:ln>
                  <a:noFill/>
                </a:ln>
                <a:solidFill>
                  <a:prstClr val="black"/>
                </a:solidFill>
                <a:effectLst/>
                <a:uLnTx/>
                <a:uFillTx/>
                <a:latin typeface="微软雅黑"/>
                <a:ea typeface="微软雅黑"/>
                <a:cs typeface="+mn-cs"/>
              </a:rPr>
              <a:t>、您的内容打在这里，或者通过复制您的文本后，在此框中选择粘贴</a:t>
            </a:r>
            <a:r>
              <a:rPr kumimoji="0" lang="en-US" altLang="zh-CN" sz="1100" b="0" i="0" u="none" strike="noStrike" kern="1200" cap="none" spc="0" normalizeH="0" baseline="0" noProof="0" dirty="0" smtClean="0">
                <a:ln>
                  <a:noFill/>
                </a:ln>
                <a:solidFill>
                  <a:prstClr val="black"/>
                </a:solidFill>
                <a:effectLst/>
                <a:uLnTx/>
                <a:uFillTx/>
                <a:latin typeface="微软雅黑"/>
                <a:ea typeface="微软雅黑"/>
                <a:cs typeface="+mn-cs"/>
              </a:rPr>
              <a:t>……</a:t>
            </a:r>
            <a:endParaRPr kumimoji="0" lang="zh-CN" altLang="en-US" sz="11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28" name="TextBox 26"/>
          <p:cNvSpPr txBox="1"/>
          <p:nvPr/>
        </p:nvSpPr>
        <p:spPr>
          <a:xfrm>
            <a:off x="2799460" y="1298898"/>
            <a:ext cx="671359" cy="246221"/>
          </a:xfrm>
          <a:prstGeom prst="rect">
            <a:avLst/>
          </a:prstGeom>
          <a:noFill/>
        </p:spPr>
        <p:txBody>
          <a:bodyPr wrap="squar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600" b="1" i="0" u="none" strike="noStrike" kern="1200" cap="none" spc="0" normalizeH="0" baseline="0" noProof="0" dirty="0" smtClean="0">
                <a:ln>
                  <a:noFill/>
                </a:ln>
                <a:solidFill>
                  <a:prstClr val="white"/>
                </a:solidFill>
                <a:effectLst/>
                <a:uLnTx/>
                <a:uFillTx/>
                <a:latin typeface="微软雅黑"/>
                <a:ea typeface="微软雅黑"/>
                <a:cs typeface="+mn-cs"/>
              </a:rPr>
              <a:t>20%</a:t>
            </a:r>
            <a:endParaRPr kumimoji="0" lang="zh-CN" altLang="en-US" sz="1600" b="1" i="0" u="none" strike="noStrike" kern="1200" cap="none" spc="0" normalizeH="0" baseline="0" noProof="0" dirty="0" smtClean="0">
              <a:ln>
                <a:noFill/>
              </a:ln>
              <a:solidFill>
                <a:prstClr val="white"/>
              </a:solidFill>
              <a:effectLst/>
              <a:uLnTx/>
              <a:uFillTx/>
              <a:latin typeface="微软雅黑"/>
              <a:ea typeface="微软雅黑"/>
              <a:cs typeface="+mn-cs"/>
            </a:endParaRPr>
          </a:p>
        </p:txBody>
      </p:sp>
      <p:sp>
        <p:nvSpPr>
          <p:cNvPr id="29" name="TextBox 27"/>
          <p:cNvSpPr txBox="1"/>
          <p:nvPr/>
        </p:nvSpPr>
        <p:spPr>
          <a:xfrm>
            <a:off x="1562212" y="2300979"/>
            <a:ext cx="671359" cy="246221"/>
          </a:xfrm>
          <a:prstGeom prst="rect">
            <a:avLst/>
          </a:prstGeom>
          <a:noFill/>
        </p:spPr>
        <p:txBody>
          <a:bodyPr wrap="squar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600" b="1" i="0" u="none" strike="noStrike" kern="1200" cap="none" spc="0" normalizeH="0" baseline="0" noProof="0" dirty="0" smtClean="0">
                <a:ln>
                  <a:noFill/>
                </a:ln>
                <a:solidFill>
                  <a:prstClr val="white"/>
                </a:solidFill>
                <a:effectLst/>
                <a:uLnTx/>
                <a:uFillTx/>
                <a:latin typeface="微软雅黑"/>
                <a:ea typeface="微软雅黑"/>
                <a:cs typeface="+mn-cs"/>
              </a:rPr>
              <a:t>15%</a:t>
            </a:r>
            <a:endParaRPr kumimoji="0" lang="zh-CN" altLang="en-US" sz="1600" b="1" i="0" u="none" strike="noStrike" kern="1200" cap="none" spc="0" normalizeH="0" baseline="0" noProof="0" dirty="0" smtClean="0">
              <a:ln>
                <a:noFill/>
              </a:ln>
              <a:solidFill>
                <a:prstClr val="white"/>
              </a:solidFill>
              <a:effectLst/>
              <a:uLnTx/>
              <a:uFillTx/>
              <a:latin typeface="微软雅黑"/>
              <a:ea typeface="微软雅黑"/>
              <a:cs typeface="+mn-cs"/>
            </a:endParaRPr>
          </a:p>
        </p:txBody>
      </p:sp>
      <p:sp>
        <p:nvSpPr>
          <p:cNvPr id="30" name="TextBox 28"/>
          <p:cNvSpPr txBox="1"/>
          <p:nvPr/>
        </p:nvSpPr>
        <p:spPr>
          <a:xfrm>
            <a:off x="4043175" y="2300979"/>
            <a:ext cx="671359" cy="246221"/>
          </a:xfrm>
          <a:prstGeom prst="rect">
            <a:avLst/>
          </a:prstGeom>
          <a:noFill/>
        </p:spPr>
        <p:txBody>
          <a:bodyPr wrap="squar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600" b="1" i="0" u="none" strike="noStrike" kern="1200" cap="none" spc="0" normalizeH="0" baseline="0" noProof="0" dirty="0">
                <a:ln>
                  <a:noFill/>
                </a:ln>
                <a:solidFill>
                  <a:prstClr val="white"/>
                </a:solidFill>
                <a:effectLst/>
                <a:uLnTx/>
                <a:uFillTx/>
                <a:latin typeface="微软雅黑"/>
                <a:ea typeface="微软雅黑"/>
                <a:cs typeface="+mn-cs"/>
              </a:rPr>
              <a:t>1</a:t>
            </a:r>
            <a:r>
              <a:rPr kumimoji="0" lang="en-US" altLang="zh-CN" sz="1600" b="1" i="0" u="none" strike="noStrike" kern="1200" cap="none" spc="0" normalizeH="0" baseline="0" noProof="0" dirty="0" smtClean="0">
                <a:ln>
                  <a:noFill/>
                </a:ln>
                <a:solidFill>
                  <a:prstClr val="white"/>
                </a:solidFill>
                <a:effectLst/>
                <a:uLnTx/>
                <a:uFillTx/>
                <a:latin typeface="微软雅黑"/>
                <a:ea typeface="微软雅黑"/>
                <a:cs typeface="+mn-cs"/>
              </a:rPr>
              <a:t>0%</a:t>
            </a:r>
            <a:endParaRPr kumimoji="0" lang="zh-CN" altLang="en-US" sz="1600" b="1" i="0" u="none" strike="noStrike" kern="1200" cap="none" spc="0" normalizeH="0" baseline="0" noProof="0" dirty="0" smtClean="0">
              <a:ln>
                <a:noFill/>
              </a:ln>
              <a:solidFill>
                <a:prstClr val="white"/>
              </a:solidFill>
              <a:effectLst/>
              <a:uLnTx/>
              <a:uFillTx/>
              <a:latin typeface="微软雅黑"/>
              <a:ea typeface="微软雅黑"/>
              <a:cs typeface="+mn-cs"/>
            </a:endParaRPr>
          </a:p>
        </p:txBody>
      </p:sp>
      <p:sp>
        <p:nvSpPr>
          <p:cNvPr id="31" name="TextBox 29"/>
          <p:cNvSpPr txBox="1"/>
          <p:nvPr/>
        </p:nvSpPr>
        <p:spPr>
          <a:xfrm>
            <a:off x="2058224" y="3741369"/>
            <a:ext cx="671359" cy="246221"/>
          </a:xfrm>
          <a:prstGeom prst="rect">
            <a:avLst/>
          </a:prstGeom>
          <a:noFill/>
        </p:spPr>
        <p:txBody>
          <a:bodyPr wrap="squar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600" b="1" i="0" u="none" strike="noStrike" kern="1200" cap="none" spc="0" normalizeH="0" baseline="0" noProof="0" dirty="0" smtClean="0">
                <a:ln>
                  <a:noFill/>
                </a:ln>
                <a:solidFill>
                  <a:prstClr val="white"/>
                </a:solidFill>
                <a:effectLst/>
                <a:uLnTx/>
                <a:uFillTx/>
                <a:latin typeface="微软雅黑"/>
                <a:ea typeface="微软雅黑"/>
                <a:cs typeface="+mn-cs"/>
              </a:rPr>
              <a:t>35%</a:t>
            </a:r>
            <a:endParaRPr kumimoji="0" lang="zh-CN" altLang="en-US" sz="1600" b="1" i="0" u="none" strike="noStrike" kern="1200" cap="none" spc="0" normalizeH="0" baseline="0" noProof="0" dirty="0" smtClean="0">
              <a:ln>
                <a:noFill/>
              </a:ln>
              <a:solidFill>
                <a:prstClr val="white"/>
              </a:solidFill>
              <a:effectLst/>
              <a:uLnTx/>
              <a:uFillTx/>
              <a:latin typeface="微软雅黑"/>
              <a:ea typeface="微软雅黑"/>
              <a:cs typeface="+mn-cs"/>
            </a:endParaRPr>
          </a:p>
        </p:txBody>
      </p:sp>
      <p:sp>
        <p:nvSpPr>
          <p:cNvPr id="32" name="TextBox 30"/>
          <p:cNvSpPr txBox="1"/>
          <p:nvPr/>
        </p:nvSpPr>
        <p:spPr>
          <a:xfrm>
            <a:off x="3545572" y="3748691"/>
            <a:ext cx="671359" cy="246221"/>
          </a:xfrm>
          <a:prstGeom prst="rect">
            <a:avLst/>
          </a:prstGeom>
          <a:noFill/>
        </p:spPr>
        <p:txBody>
          <a:bodyPr wrap="square" lIns="0" tIns="0" rIns="0" bIns="0"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600" b="1" i="0" u="none" strike="noStrike" kern="1200" cap="none" spc="0" normalizeH="0" baseline="0" noProof="0" dirty="0" smtClean="0">
                <a:ln>
                  <a:noFill/>
                </a:ln>
                <a:solidFill>
                  <a:prstClr val="white"/>
                </a:solidFill>
                <a:effectLst/>
                <a:uLnTx/>
                <a:uFillTx/>
                <a:latin typeface="微软雅黑"/>
                <a:ea typeface="微软雅黑"/>
                <a:cs typeface="+mn-cs"/>
              </a:rPr>
              <a:t>20%</a:t>
            </a:r>
            <a:endParaRPr kumimoji="0" lang="zh-CN" altLang="en-US" sz="1600" b="1" i="0" u="none" strike="noStrike" kern="1200" cap="none" spc="0" normalizeH="0" baseline="0" noProof="0" dirty="0" smtClean="0">
              <a:ln>
                <a:noFill/>
              </a:ln>
              <a:solidFill>
                <a:prstClr val="white"/>
              </a:solidFill>
              <a:effectLst/>
              <a:uLnTx/>
              <a:uFillTx/>
              <a:latin typeface="微软雅黑"/>
              <a:ea typeface="微软雅黑"/>
              <a:cs typeface="+mn-cs"/>
            </a:endParaRPr>
          </a:p>
        </p:txBody>
      </p:sp>
    </p:spTree>
    <p:extLst>
      <p:ext uri="{BB962C8B-B14F-4D97-AF65-F5344CB8AC3E}">
        <p14:creationId xmlns:p14="http://schemas.microsoft.com/office/powerpoint/2010/main" val="3854738260"/>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accel="42000" fill="hold" nodeType="afterEffect" p14:presetBounceEnd="46000">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14:bounceEnd="46000">
                                          <p:cBhvr additive="base">
                                            <p:cTn id="7" dur="1500" fill="hold"/>
                                            <p:tgtEl>
                                              <p:spTgt spid="5"/>
                                            </p:tgtEl>
                                            <p:attrNameLst>
                                              <p:attrName>ppt_x</p:attrName>
                                            </p:attrNameLst>
                                          </p:cBhvr>
                                          <p:tavLst>
                                            <p:tav tm="0">
                                              <p:val>
                                                <p:strVal val="#ppt_x"/>
                                              </p:val>
                                            </p:tav>
                                            <p:tav tm="100000">
                                              <p:val>
                                                <p:strVal val="#ppt_x"/>
                                              </p:val>
                                            </p:tav>
                                          </p:tavLst>
                                        </p:anim>
                                        <p:anim calcmode="lin" valueType="num" p14:bounceEnd="46000">
                                          <p:cBhvr additive="base">
                                            <p:cTn id="8" dur="1500" fill="hold"/>
                                            <p:tgtEl>
                                              <p:spTgt spid="5"/>
                                            </p:tgtEl>
                                            <p:attrNameLst>
                                              <p:attrName>ppt_y</p:attrName>
                                            </p:attrNameLst>
                                          </p:cBhvr>
                                          <p:tavLst>
                                            <p:tav tm="0">
                                              <p:val>
                                                <p:strVal val="1+#ppt_h/2"/>
                                              </p:val>
                                            </p:tav>
                                            <p:tav tm="100000">
                                              <p:val>
                                                <p:strVal val="#ppt_y"/>
                                              </p:val>
                                            </p:tav>
                                          </p:tavLst>
                                        </p:anim>
                                      </p:childTnLst>
                                    </p:cTn>
                                  </p:par>
                                </p:childTnLst>
                              </p:cTn>
                            </p:par>
                            <p:par>
                              <p:cTn id="9" fill="hold">
                                <p:stCondLst>
                                  <p:cond delay="1500"/>
                                </p:stCondLst>
                                <p:childTnLst>
                                  <p:par>
                                    <p:cTn id="10" presetID="53" presetClass="entr" presetSubtype="16" fill="hold" grpId="0" nodeType="afterEffect">
                                      <p:stCondLst>
                                        <p:cond delay="0"/>
                                      </p:stCondLst>
                                      <p:childTnLst>
                                        <p:set>
                                          <p:cBhvr>
                                            <p:cTn id="11" dur="1" fill="hold">
                                              <p:stCondLst>
                                                <p:cond delay="0"/>
                                              </p:stCondLst>
                                            </p:cTn>
                                            <p:tgtEl>
                                              <p:spTgt spid="4"/>
                                            </p:tgtEl>
                                            <p:attrNameLst>
                                              <p:attrName>style.visibility</p:attrName>
                                            </p:attrNameLst>
                                          </p:cBhvr>
                                          <p:to>
                                            <p:strVal val="visible"/>
                                          </p:to>
                                        </p:set>
                                        <p:anim calcmode="lin" valueType="num">
                                          <p:cBhvr>
                                            <p:cTn id="12" dur="500" fill="hold"/>
                                            <p:tgtEl>
                                              <p:spTgt spid="4"/>
                                            </p:tgtEl>
                                            <p:attrNameLst>
                                              <p:attrName>ppt_w</p:attrName>
                                            </p:attrNameLst>
                                          </p:cBhvr>
                                          <p:tavLst>
                                            <p:tav tm="0">
                                              <p:val>
                                                <p:fltVal val="0"/>
                                              </p:val>
                                            </p:tav>
                                            <p:tav tm="100000">
                                              <p:val>
                                                <p:strVal val="#ppt_w"/>
                                              </p:val>
                                            </p:tav>
                                          </p:tavLst>
                                        </p:anim>
                                        <p:anim calcmode="lin" valueType="num">
                                          <p:cBhvr>
                                            <p:cTn id="13" dur="500" fill="hold"/>
                                            <p:tgtEl>
                                              <p:spTgt spid="4"/>
                                            </p:tgtEl>
                                            <p:attrNameLst>
                                              <p:attrName>ppt_h</p:attrName>
                                            </p:attrNameLst>
                                          </p:cBhvr>
                                          <p:tavLst>
                                            <p:tav tm="0">
                                              <p:val>
                                                <p:fltVal val="0"/>
                                              </p:val>
                                            </p:tav>
                                            <p:tav tm="100000">
                                              <p:val>
                                                <p:strVal val="#ppt_h"/>
                                              </p:val>
                                            </p:tav>
                                          </p:tavLst>
                                        </p:anim>
                                        <p:animEffect transition="in" filter="fade">
                                          <p:cBhvr>
                                            <p:cTn id="14" dur="500"/>
                                            <p:tgtEl>
                                              <p:spTgt spid="4"/>
                                            </p:tgtEl>
                                          </p:cBhvr>
                                        </p:animEffect>
                                      </p:childTnLst>
                                    </p:cTn>
                                  </p:par>
                                </p:childTnLst>
                              </p:cTn>
                            </p:par>
                            <p:par>
                              <p:cTn id="15" fill="hold">
                                <p:stCondLst>
                                  <p:cond delay="2000"/>
                                </p:stCondLst>
                                <p:childTnLst>
                                  <p:par>
                                    <p:cTn id="16" presetID="53" presetClass="entr" presetSubtype="16" fill="hold" grpId="0" nodeType="afterEffect">
                                      <p:stCondLst>
                                        <p:cond delay="0"/>
                                      </p:stCondLst>
                                      <p:childTnLst>
                                        <p:set>
                                          <p:cBhvr>
                                            <p:cTn id="17" dur="1" fill="hold">
                                              <p:stCondLst>
                                                <p:cond delay="0"/>
                                              </p:stCondLst>
                                            </p:cTn>
                                            <p:tgtEl>
                                              <p:spTgt spid="11"/>
                                            </p:tgtEl>
                                            <p:attrNameLst>
                                              <p:attrName>style.visibility</p:attrName>
                                            </p:attrNameLst>
                                          </p:cBhvr>
                                          <p:to>
                                            <p:strVal val="visible"/>
                                          </p:to>
                                        </p:set>
                                        <p:anim calcmode="lin" valueType="num">
                                          <p:cBhvr>
                                            <p:cTn id="18" dur="500" fill="hold"/>
                                            <p:tgtEl>
                                              <p:spTgt spid="11"/>
                                            </p:tgtEl>
                                            <p:attrNameLst>
                                              <p:attrName>ppt_w</p:attrName>
                                            </p:attrNameLst>
                                          </p:cBhvr>
                                          <p:tavLst>
                                            <p:tav tm="0">
                                              <p:val>
                                                <p:fltVal val="0"/>
                                              </p:val>
                                            </p:tav>
                                            <p:tav tm="100000">
                                              <p:val>
                                                <p:strVal val="#ppt_w"/>
                                              </p:val>
                                            </p:tav>
                                          </p:tavLst>
                                        </p:anim>
                                        <p:anim calcmode="lin" valueType="num">
                                          <p:cBhvr>
                                            <p:cTn id="19" dur="500" fill="hold"/>
                                            <p:tgtEl>
                                              <p:spTgt spid="11"/>
                                            </p:tgtEl>
                                            <p:attrNameLst>
                                              <p:attrName>ppt_h</p:attrName>
                                            </p:attrNameLst>
                                          </p:cBhvr>
                                          <p:tavLst>
                                            <p:tav tm="0">
                                              <p:val>
                                                <p:fltVal val="0"/>
                                              </p:val>
                                            </p:tav>
                                            <p:tav tm="100000">
                                              <p:val>
                                                <p:strVal val="#ppt_h"/>
                                              </p:val>
                                            </p:tav>
                                          </p:tavLst>
                                        </p:anim>
                                        <p:animEffect transition="in" filter="fade">
                                          <p:cBhvr>
                                            <p:cTn id="20" dur="500"/>
                                            <p:tgtEl>
                                              <p:spTgt spid="11"/>
                                            </p:tgtEl>
                                          </p:cBhvr>
                                        </p:animEffect>
                                      </p:childTnLst>
                                    </p:cTn>
                                  </p:par>
                                  <p:par>
                                    <p:cTn id="21" presetID="53" presetClass="entr" presetSubtype="16" fill="hold" grpId="0" nodeType="withEffect">
                                      <p:stCondLst>
                                        <p:cond delay="100"/>
                                      </p:stCondLst>
                                      <p:childTnLst>
                                        <p:set>
                                          <p:cBhvr>
                                            <p:cTn id="22" dur="1" fill="hold">
                                              <p:stCondLst>
                                                <p:cond delay="0"/>
                                              </p:stCondLst>
                                            </p:cTn>
                                            <p:tgtEl>
                                              <p:spTgt spid="10"/>
                                            </p:tgtEl>
                                            <p:attrNameLst>
                                              <p:attrName>style.visibility</p:attrName>
                                            </p:attrNameLst>
                                          </p:cBhvr>
                                          <p:to>
                                            <p:strVal val="visible"/>
                                          </p:to>
                                        </p:set>
                                        <p:anim calcmode="lin" valueType="num">
                                          <p:cBhvr>
                                            <p:cTn id="23" dur="500" fill="hold"/>
                                            <p:tgtEl>
                                              <p:spTgt spid="10"/>
                                            </p:tgtEl>
                                            <p:attrNameLst>
                                              <p:attrName>ppt_w</p:attrName>
                                            </p:attrNameLst>
                                          </p:cBhvr>
                                          <p:tavLst>
                                            <p:tav tm="0">
                                              <p:val>
                                                <p:fltVal val="0"/>
                                              </p:val>
                                            </p:tav>
                                            <p:tav tm="100000">
                                              <p:val>
                                                <p:strVal val="#ppt_w"/>
                                              </p:val>
                                            </p:tav>
                                          </p:tavLst>
                                        </p:anim>
                                        <p:anim calcmode="lin" valueType="num">
                                          <p:cBhvr>
                                            <p:cTn id="24" dur="500" fill="hold"/>
                                            <p:tgtEl>
                                              <p:spTgt spid="10"/>
                                            </p:tgtEl>
                                            <p:attrNameLst>
                                              <p:attrName>ppt_h</p:attrName>
                                            </p:attrNameLst>
                                          </p:cBhvr>
                                          <p:tavLst>
                                            <p:tav tm="0">
                                              <p:val>
                                                <p:fltVal val="0"/>
                                              </p:val>
                                            </p:tav>
                                            <p:tav tm="100000">
                                              <p:val>
                                                <p:strVal val="#ppt_h"/>
                                              </p:val>
                                            </p:tav>
                                          </p:tavLst>
                                        </p:anim>
                                        <p:animEffect transition="in" filter="fade">
                                          <p:cBhvr>
                                            <p:cTn id="25" dur="500"/>
                                            <p:tgtEl>
                                              <p:spTgt spid="10"/>
                                            </p:tgtEl>
                                          </p:cBhvr>
                                        </p:animEffect>
                                      </p:childTnLst>
                                    </p:cTn>
                                  </p:par>
                                  <p:par>
                                    <p:cTn id="26" presetID="53" presetClass="entr" presetSubtype="16" fill="hold" grpId="0" nodeType="withEffect">
                                      <p:stCondLst>
                                        <p:cond delay="200"/>
                                      </p:stCondLst>
                                      <p:childTnLst>
                                        <p:set>
                                          <p:cBhvr>
                                            <p:cTn id="27" dur="1" fill="hold">
                                              <p:stCondLst>
                                                <p:cond delay="0"/>
                                              </p:stCondLst>
                                            </p:cTn>
                                            <p:tgtEl>
                                              <p:spTgt spid="14"/>
                                            </p:tgtEl>
                                            <p:attrNameLst>
                                              <p:attrName>style.visibility</p:attrName>
                                            </p:attrNameLst>
                                          </p:cBhvr>
                                          <p:to>
                                            <p:strVal val="visible"/>
                                          </p:to>
                                        </p:set>
                                        <p:anim calcmode="lin" valueType="num">
                                          <p:cBhvr>
                                            <p:cTn id="28" dur="500" fill="hold"/>
                                            <p:tgtEl>
                                              <p:spTgt spid="14"/>
                                            </p:tgtEl>
                                            <p:attrNameLst>
                                              <p:attrName>ppt_w</p:attrName>
                                            </p:attrNameLst>
                                          </p:cBhvr>
                                          <p:tavLst>
                                            <p:tav tm="0">
                                              <p:val>
                                                <p:fltVal val="0"/>
                                              </p:val>
                                            </p:tav>
                                            <p:tav tm="100000">
                                              <p:val>
                                                <p:strVal val="#ppt_w"/>
                                              </p:val>
                                            </p:tav>
                                          </p:tavLst>
                                        </p:anim>
                                        <p:anim calcmode="lin" valueType="num">
                                          <p:cBhvr>
                                            <p:cTn id="29" dur="500" fill="hold"/>
                                            <p:tgtEl>
                                              <p:spTgt spid="14"/>
                                            </p:tgtEl>
                                            <p:attrNameLst>
                                              <p:attrName>ppt_h</p:attrName>
                                            </p:attrNameLst>
                                          </p:cBhvr>
                                          <p:tavLst>
                                            <p:tav tm="0">
                                              <p:val>
                                                <p:fltVal val="0"/>
                                              </p:val>
                                            </p:tav>
                                            <p:tav tm="100000">
                                              <p:val>
                                                <p:strVal val="#ppt_h"/>
                                              </p:val>
                                            </p:tav>
                                          </p:tavLst>
                                        </p:anim>
                                        <p:animEffect transition="in" filter="fade">
                                          <p:cBhvr>
                                            <p:cTn id="30" dur="500"/>
                                            <p:tgtEl>
                                              <p:spTgt spid="14"/>
                                            </p:tgtEl>
                                          </p:cBhvr>
                                        </p:animEffect>
                                      </p:childTnLst>
                                    </p:cTn>
                                  </p:par>
                                  <p:par>
                                    <p:cTn id="31" presetID="53" presetClass="entr" presetSubtype="16" fill="hold" grpId="0" nodeType="withEffect">
                                      <p:stCondLst>
                                        <p:cond delay="300"/>
                                      </p:stCondLst>
                                      <p:childTnLst>
                                        <p:set>
                                          <p:cBhvr>
                                            <p:cTn id="32" dur="1" fill="hold">
                                              <p:stCondLst>
                                                <p:cond delay="0"/>
                                              </p:stCondLst>
                                            </p:cTn>
                                            <p:tgtEl>
                                              <p:spTgt spid="13"/>
                                            </p:tgtEl>
                                            <p:attrNameLst>
                                              <p:attrName>style.visibility</p:attrName>
                                            </p:attrNameLst>
                                          </p:cBhvr>
                                          <p:to>
                                            <p:strVal val="visible"/>
                                          </p:to>
                                        </p:set>
                                        <p:anim calcmode="lin" valueType="num">
                                          <p:cBhvr>
                                            <p:cTn id="33" dur="500" fill="hold"/>
                                            <p:tgtEl>
                                              <p:spTgt spid="13"/>
                                            </p:tgtEl>
                                            <p:attrNameLst>
                                              <p:attrName>ppt_w</p:attrName>
                                            </p:attrNameLst>
                                          </p:cBhvr>
                                          <p:tavLst>
                                            <p:tav tm="0">
                                              <p:val>
                                                <p:fltVal val="0"/>
                                              </p:val>
                                            </p:tav>
                                            <p:tav tm="100000">
                                              <p:val>
                                                <p:strVal val="#ppt_w"/>
                                              </p:val>
                                            </p:tav>
                                          </p:tavLst>
                                        </p:anim>
                                        <p:anim calcmode="lin" valueType="num">
                                          <p:cBhvr>
                                            <p:cTn id="34" dur="500" fill="hold"/>
                                            <p:tgtEl>
                                              <p:spTgt spid="13"/>
                                            </p:tgtEl>
                                            <p:attrNameLst>
                                              <p:attrName>ppt_h</p:attrName>
                                            </p:attrNameLst>
                                          </p:cBhvr>
                                          <p:tavLst>
                                            <p:tav tm="0">
                                              <p:val>
                                                <p:fltVal val="0"/>
                                              </p:val>
                                            </p:tav>
                                            <p:tav tm="100000">
                                              <p:val>
                                                <p:strVal val="#ppt_h"/>
                                              </p:val>
                                            </p:tav>
                                          </p:tavLst>
                                        </p:anim>
                                        <p:animEffect transition="in" filter="fade">
                                          <p:cBhvr>
                                            <p:cTn id="35" dur="500"/>
                                            <p:tgtEl>
                                              <p:spTgt spid="13"/>
                                            </p:tgtEl>
                                          </p:cBhvr>
                                        </p:animEffect>
                                      </p:childTnLst>
                                    </p:cTn>
                                  </p:par>
                                  <p:par>
                                    <p:cTn id="36" presetID="53" presetClass="entr" presetSubtype="16" fill="hold" grpId="0" nodeType="withEffect">
                                      <p:stCondLst>
                                        <p:cond delay="400"/>
                                      </p:stCondLst>
                                      <p:childTnLst>
                                        <p:set>
                                          <p:cBhvr>
                                            <p:cTn id="37" dur="1" fill="hold">
                                              <p:stCondLst>
                                                <p:cond delay="0"/>
                                              </p:stCondLst>
                                            </p:cTn>
                                            <p:tgtEl>
                                              <p:spTgt spid="12"/>
                                            </p:tgtEl>
                                            <p:attrNameLst>
                                              <p:attrName>style.visibility</p:attrName>
                                            </p:attrNameLst>
                                          </p:cBhvr>
                                          <p:to>
                                            <p:strVal val="visible"/>
                                          </p:to>
                                        </p:set>
                                        <p:anim calcmode="lin" valueType="num">
                                          <p:cBhvr>
                                            <p:cTn id="38" dur="500" fill="hold"/>
                                            <p:tgtEl>
                                              <p:spTgt spid="12"/>
                                            </p:tgtEl>
                                            <p:attrNameLst>
                                              <p:attrName>ppt_w</p:attrName>
                                            </p:attrNameLst>
                                          </p:cBhvr>
                                          <p:tavLst>
                                            <p:tav tm="0">
                                              <p:val>
                                                <p:fltVal val="0"/>
                                              </p:val>
                                            </p:tav>
                                            <p:tav tm="100000">
                                              <p:val>
                                                <p:strVal val="#ppt_w"/>
                                              </p:val>
                                            </p:tav>
                                          </p:tavLst>
                                        </p:anim>
                                        <p:anim calcmode="lin" valueType="num">
                                          <p:cBhvr>
                                            <p:cTn id="39" dur="500" fill="hold"/>
                                            <p:tgtEl>
                                              <p:spTgt spid="12"/>
                                            </p:tgtEl>
                                            <p:attrNameLst>
                                              <p:attrName>ppt_h</p:attrName>
                                            </p:attrNameLst>
                                          </p:cBhvr>
                                          <p:tavLst>
                                            <p:tav tm="0">
                                              <p:val>
                                                <p:fltVal val="0"/>
                                              </p:val>
                                            </p:tav>
                                            <p:tav tm="100000">
                                              <p:val>
                                                <p:strVal val="#ppt_h"/>
                                              </p:val>
                                            </p:tav>
                                          </p:tavLst>
                                        </p:anim>
                                        <p:animEffect transition="in" filter="fade">
                                          <p:cBhvr>
                                            <p:cTn id="40" dur="500"/>
                                            <p:tgtEl>
                                              <p:spTgt spid="12"/>
                                            </p:tgtEl>
                                          </p:cBhvr>
                                        </p:animEffect>
                                      </p:childTnLst>
                                    </p:cTn>
                                  </p:par>
                                </p:childTnLst>
                              </p:cTn>
                            </p:par>
                            <p:par>
                              <p:cTn id="41" fill="hold">
                                <p:stCondLst>
                                  <p:cond delay="2900"/>
                                </p:stCondLst>
                                <p:childTnLst>
                                  <p:par>
                                    <p:cTn id="42" presetID="10" presetClass="entr" presetSubtype="0" fill="hold" grpId="0" nodeType="afterEffect">
                                      <p:stCondLst>
                                        <p:cond delay="0"/>
                                      </p:stCondLst>
                                      <p:childTnLst>
                                        <p:set>
                                          <p:cBhvr>
                                            <p:cTn id="43" dur="1" fill="hold">
                                              <p:stCondLst>
                                                <p:cond delay="0"/>
                                              </p:stCondLst>
                                            </p:cTn>
                                            <p:tgtEl>
                                              <p:spTgt spid="28"/>
                                            </p:tgtEl>
                                            <p:attrNameLst>
                                              <p:attrName>style.visibility</p:attrName>
                                            </p:attrNameLst>
                                          </p:cBhvr>
                                          <p:to>
                                            <p:strVal val="visible"/>
                                          </p:to>
                                        </p:set>
                                        <p:animEffect transition="in" filter="fade">
                                          <p:cBhvr>
                                            <p:cTn id="44" dur="500"/>
                                            <p:tgtEl>
                                              <p:spTgt spid="28"/>
                                            </p:tgtEl>
                                          </p:cBhvr>
                                        </p:animEffect>
                                      </p:childTnLst>
                                    </p:cTn>
                                  </p:par>
                                  <p:par>
                                    <p:cTn id="45" presetID="10" presetClass="entr" presetSubtype="0" fill="hold" grpId="0" nodeType="withEffect">
                                      <p:stCondLst>
                                        <p:cond delay="0"/>
                                      </p:stCondLst>
                                      <p:childTnLst>
                                        <p:set>
                                          <p:cBhvr>
                                            <p:cTn id="46" dur="1" fill="hold">
                                              <p:stCondLst>
                                                <p:cond delay="0"/>
                                              </p:stCondLst>
                                            </p:cTn>
                                            <p:tgtEl>
                                              <p:spTgt spid="29"/>
                                            </p:tgtEl>
                                            <p:attrNameLst>
                                              <p:attrName>style.visibility</p:attrName>
                                            </p:attrNameLst>
                                          </p:cBhvr>
                                          <p:to>
                                            <p:strVal val="visible"/>
                                          </p:to>
                                        </p:set>
                                        <p:animEffect transition="in" filter="fade">
                                          <p:cBhvr>
                                            <p:cTn id="47" dur="500"/>
                                            <p:tgtEl>
                                              <p:spTgt spid="29"/>
                                            </p:tgtEl>
                                          </p:cBhvr>
                                        </p:animEffect>
                                      </p:childTnLst>
                                    </p:cTn>
                                  </p:par>
                                  <p:par>
                                    <p:cTn id="48" presetID="10" presetClass="entr" presetSubtype="0" fill="hold" grpId="0" nodeType="withEffect">
                                      <p:stCondLst>
                                        <p:cond delay="0"/>
                                      </p:stCondLst>
                                      <p:childTnLst>
                                        <p:set>
                                          <p:cBhvr>
                                            <p:cTn id="49" dur="1" fill="hold">
                                              <p:stCondLst>
                                                <p:cond delay="0"/>
                                              </p:stCondLst>
                                            </p:cTn>
                                            <p:tgtEl>
                                              <p:spTgt spid="30"/>
                                            </p:tgtEl>
                                            <p:attrNameLst>
                                              <p:attrName>style.visibility</p:attrName>
                                            </p:attrNameLst>
                                          </p:cBhvr>
                                          <p:to>
                                            <p:strVal val="visible"/>
                                          </p:to>
                                        </p:set>
                                        <p:animEffect transition="in" filter="fade">
                                          <p:cBhvr>
                                            <p:cTn id="50" dur="500"/>
                                            <p:tgtEl>
                                              <p:spTgt spid="30"/>
                                            </p:tgtEl>
                                          </p:cBhvr>
                                        </p:animEffect>
                                      </p:childTnLst>
                                    </p:cTn>
                                  </p:par>
                                  <p:par>
                                    <p:cTn id="51" presetID="10" presetClass="entr" presetSubtype="0" fill="hold" grpId="0" nodeType="withEffect">
                                      <p:stCondLst>
                                        <p:cond delay="0"/>
                                      </p:stCondLst>
                                      <p:childTnLst>
                                        <p:set>
                                          <p:cBhvr>
                                            <p:cTn id="52" dur="1" fill="hold">
                                              <p:stCondLst>
                                                <p:cond delay="0"/>
                                              </p:stCondLst>
                                            </p:cTn>
                                            <p:tgtEl>
                                              <p:spTgt spid="32"/>
                                            </p:tgtEl>
                                            <p:attrNameLst>
                                              <p:attrName>style.visibility</p:attrName>
                                            </p:attrNameLst>
                                          </p:cBhvr>
                                          <p:to>
                                            <p:strVal val="visible"/>
                                          </p:to>
                                        </p:set>
                                        <p:animEffect transition="in" filter="fade">
                                          <p:cBhvr>
                                            <p:cTn id="53" dur="500"/>
                                            <p:tgtEl>
                                              <p:spTgt spid="32"/>
                                            </p:tgtEl>
                                          </p:cBhvr>
                                        </p:animEffect>
                                      </p:childTnLst>
                                    </p:cTn>
                                  </p:par>
                                  <p:par>
                                    <p:cTn id="54" presetID="10" presetClass="entr" presetSubtype="0" fill="hold" grpId="0" nodeType="withEffect">
                                      <p:stCondLst>
                                        <p:cond delay="0"/>
                                      </p:stCondLst>
                                      <p:childTnLst>
                                        <p:set>
                                          <p:cBhvr>
                                            <p:cTn id="55" dur="1" fill="hold">
                                              <p:stCondLst>
                                                <p:cond delay="0"/>
                                              </p:stCondLst>
                                            </p:cTn>
                                            <p:tgtEl>
                                              <p:spTgt spid="31"/>
                                            </p:tgtEl>
                                            <p:attrNameLst>
                                              <p:attrName>style.visibility</p:attrName>
                                            </p:attrNameLst>
                                          </p:cBhvr>
                                          <p:to>
                                            <p:strVal val="visible"/>
                                          </p:to>
                                        </p:set>
                                        <p:animEffect transition="in" filter="fade">
                                          <p:cBhvr>
                                            <p:cTn id="56" dur="500"/>
                                            <p:tgtEl>
                                              <p:spTgt spid="31"/>
                                            </p:tgtEl>
                                          </p:cBhvr>
                                        </p:animEffect>
                                      </p:childTnLst>
                                    </p:cTn>
                                  </p:par>
                                </p:childTnLst>
                              </p:cTn>
                            </p:par>
                            <p:par>
                              <p:cTn id="57" fill="hold">
                                <p:stCondLst>
                                  <p:cond delay="3400"/>
                                </p:stCondLst>
                                <p:childTnLst>
                                  <p:par>
                                    <p:cTn id="58" presetID="12" presetClass="entr" presetSubtype="2" fill="hold" grpId="0" nodeType="afterEffect">
                                      <p:stCondLst>
                                        <p:cond delay="0"/>
                                      </p:stCondLst>
                                      <p:childTnLst>
                                        <p:set>
                                          <p:cBhvr>
                                            <p:cTn id="59" dur="1" fill="hold">
                                              <p:stCondLst>
                                                <p:cond delay="0"/>
                                              </p:stCondLst>
                                            </p:cTn>
                                            <p:tgtEl>
                                              <p:spTgt spid="15"/>
                                            </p:tgtEl>
                                            <p:attrNameLst>
                                              <p:attrName>style.visibility</p:attrName>
                                            </p:attrNameLst>
                                          </p:cBhvr>
                                          <p:to>
                                            <p:strVal val="visible"/>
                                          </p:to>
                                        </p:set>
                                        <p:anim calcmode="lin" valueType="num">
                                          <p:cBhvr additive="base">
                                            <p:cTn id="60" dur="500"/>
                                            <p:tgtEl>
                                              <p:spTgt spid="15"/>
                                            </p:tgtEl>
                                            <p:attrNameLst>
                                              <p:attrName>ppt_x</p:attrName>
                                            </p:attrNameLst>
                                          </p:cBhvr>
                                          <p:tavLst>
                                            <p:tav tm="0">
                                              <p:val>
                                                <p:strVal val="#ppt_x+#ppt_w*1.125000"/>
                                              </p:val>
                                            </p:tav>
                                            <p:tav tm="100000">
                                              <p:val>
                                                <p:strVal val="#ppt_x"/>
                                              </p:val>
                                            </p:tav>
                                          </p:tavLst>
                                        </p:anim>
                                        <p:animEffect transition="in" filter="wipe(left)">
                                          <p:cBhvr>
                                            <p:cTn id="61" dur="500"/>
                                            <p:tgtEl>
                                              <p:spTgt spid="15"/>
                                            </p:tgtEl>
                                          </p:cBhvr>
                                        </p:animEffect>
                                      </p:childTnLst>
                                    </p:cTn>
                                  </p:par>
                                  <p:par>
                                    <p:cTn id="62" presetID="12" presetClass="entr" presetSubtype="2" fill="hold" grpId="0" nodeType="withEffect">
                                      <p:stCondLst>
                                        <p:cond delay="0"/>
                                      </p:stCondLst>
                                      <p:childTnLst>
                                        <p:set>
                                          <p:cBhvr>
                                            <p:cTn id="63" dur="1" fill="hold">
                                              <p:stCondLst>
                                                <p:cond delay="0"/>
                                              </p:stCondLst>
                                            </p:cTn>
                                            <p:tgtEl>
                                              <p:spTgt spid="18"/>
                                            </p:tgtEl>
                                            <p:attrNameLst>
                                              <p:attrName>style.visibility</p:attrName>
                                            </p:attrNameLst>
                                          </p:cBhvr>
                                          <p:to>
                                            <p:strVal val="visible"/>
                                          </p:to>
                                        </p:set>
                                        <p:anim calcmode="lin" valueType="num">
                                          <p:cBhvr additive="base">
                                            <p:cTn id="64" dur="500"/>
                                            <p:tgtEl>
                                              <p:spTgt spid="18"/>
                                            </p:tgtEl>
                                            <p:attrNameLst>
                                              <p:attrName>ppt_x</p:attrName>
                                            </p:attrNameLst>
                                          </p:cBhvr>
                                          <p:tavLst>
                                            <p:tav tm="0">
                                              <p:val>
                                                <p:strVal val="#ppt_x+#ppt_w*1.125000"/>
                                              </p:val>
                                            </p:tav>
                                            <p:tav tm="100000">
                                              <p:val>
                                                <p:strVal val="#ppt_x"/>
                                              </p:val>
                                            </p:tav>
                                          </p:tavLst>
                                        </p:anim>
                                        <p:animEffect transition="in" filter="wipe(left)">
                                          <p:cBhvr>
                                            <p:cTn id="65" dur="500"/>
                                            <p:tgtEl>
                                              <p:spTgt spid="18"/>
                                            </p:tgtEl>
                                          </p:cBhvr>
                                        </p:animEffect>
                                      </p:childTnLst>
                                    </p:cTn>
                                  </p:par>
                                  <p:par>
                                    <p:cTn id="66" presetID="12" presetClass="entr" presetSubtype="2" fill="hold" grpId="0" nodeType="withEffect">
                                      <p:stCondLst>
                                        <p:cond delay="0"/>
                                      </p:stCondLst>
                                      <p:childTnLst>
                                        <p:set>
                                          <p:cBhvr>
                                            <p:cTn id="67" dur="1" fill="hold">
                                              <p:stCondLst>
                                                <p:cond delay="0"/>
                                              </p:stCondLst>
                                            </p:cTn>
                                            <p:tgtEl>
                                              <p:spTgt spid="19"/>
                                            </p:tgtEl>
                                            <p:attrNameLst>
                                              <p:attrName>style.visibility</p:attrName>
                                            </p:attrNameLst>
                                          </p:cBhvr>
                                          <p:to>
                                            <p:strVal val="visible"/>
                                          </p:to>
                                        </p:set>
                                        <p:anim calcmode="lin" valueType="num">
                                          <p:cBhvr additive="base">
                                            <p:cTn id="68" dur="500"/>
                                            <p:tgtEl>
                                              <p:spTgt spid="19"/>
                                            </p:tgtEl>
                                            <p:attrNameLst>
                                              <p:attrName>ppt_x</p:attrName>
                                            </p:attrNameLst>
                                          </p:cBhvr>
                                          <p:tavLst>
                                            <p:tav tm="0">
                                              <p:val>
                                                <p:strVal val="#ppt_x+#ppt_w*1.125000"/>
                                              </p:val>
                                            </p:tav>
                                            <p:tav tm="100000">
                                              <p:val>
                                                <p:strVal val="#ppt_x"/>
                                              </p:val>
                                            </p:tav>
                                          </p:tavLst>
                                        </p:anim>
                                        <p:animEffect transition="in" filter="wipe(left)">
                                          <p:cBhvr>
                                            <p:cTn id="69" dur="500"/>
                                            <p:tgtEl>
                                              <p:spTgt spid="19"/>
                                            </p:tgtEl>
                                          </p:cBhvr>
                                        </p:animEffect>
                                      </p:childTnLst>
                                    </p:cTn>
                                  </p:par>
                                  <p:par>
                                    <p:cTn id="70" presetID="12" presetClass="entr" presetSubtype="8" fill="hold" grpId="0" nodeType="withEffect">
                                      <p:stCondLst>
                                        <p:cond delay="0"/>
                                      </p:stCondLst>
                                      <p:childTnLst>
                                        <p:set>
                                          <p:cBhvr>
                                            <p:cTn id="71" dur="1" fill="hold">
                                              <p:stCondLst>
                                                <p:cond delay="0"/>
                                              </p:stCondLst>
                                            </p:cTn>
                                            <p:tgtEl>
                                              <p:spTgt spid="16"/>
                                            </p:tgtEl>
                                            <p:attrNameLst>
                                              <p:attrName>style.visibility</p:attrName>
                                            </p:attrNameLst>
                                          </p:cBhvr>
                                          <p:to>
                                            <p:strVal val="visible"/>
                                          </p:to>
                                        </p:set>
                                        <p:anim calcmode="lin" valueType="num">
                                          <p:cBhvr additive="base">
                                            <p:cTn id="72" dur="500"/>
                                            <p:tgtEl>
                                              <p:spTgt spid="16"/>
                                            </p:tgtEl>
                                            <p:attrNameLst>
                                              <p:attrName>ppt_x</p:attrName>
                                            </p:attrNameLst>
                                          </p:cBhvr>
                                          <p:tavLst>
                                            <p:tav tm="0">
                                              <p:val>
                                                <p:strVal val="#ppt_x-#ppt_w*1.125000"/>
                                              </p:val>
                                            </p:tav>
                                            <p:tav tm="100000">
                                              <p:val>
                                                <p:strVal val="#ppt_x"/>
                                              </p:val>
                                            </p:tav>
                                          </p:tavLst>
                                        </p:anim>
                                        <p:animEffect transition="in" filter="wipe(right)">
                                          <p:cBhvr>
                                            <p:cTn id="73" dur="500"/>
                                            <p:tgtEl>
                                              <p:spTgt spid="16"/>
                                            </p:tgtEl>
                                          </p:cBhvr>
                                        </p:animEffect>
                                      </p:childTnLst>
                                    </p:cTn>
                                  </p:par>
                                  <p:par>
                                    <p:cTn id="74" presetID="12" presetClass="entr" presetSubtype="8" fill="hold" grpId="0" nodeType="withEffect">
                                      <p:stCondLst>
                                        <p:cond delay="0"/>
                                      </p:stCondLst>
                                      <p:childTnLst>
                                        <p:set>
                                          <p:cBhvr>
                                            <p:cTn id="75" dur="1" fill="hold">
                                              <p:stCondLst>
                                                <p:cond delay="0"/>
                                              </p:stCondLst>
                                            </p:cTn>
                                            <p:tgtEl>
                                              <p:spTgt spid="17"/>
                                            </p:tgtEl>
                                            <p:attrNameLst>
                                              <p:attrName>style.visibility</p:attrName>
                                            </p:attrNameLst>
                                          </p:cBhvr>
                                          <p:to>
                                            <p:strVal val="visible"/>
                                          </p:to>
                                        </p:set>
                                        <p:anim calcmode="lin" valueType="num">
                                          <p:cBhvr additive="base">
                                            <p:cTn id="76" dur="500"/>
                                            <p:tgtEl>
                                              <p:spTgt spid="17"/>
                                            </p:tgtEl>
                                            <p:attrNameLst>
                                              <p:attrName>ppt_x</p:attrName>
                                            </p:attrNameLst>
                                          </p:cBhvr>
                                          <p:tavLst>
                                            <p:tav tm="0">
                                              <p:val>
                                                <p:strVal val="#ppt_x-#ppt_w*1.125000"/>
                                              </p:val>
                                            </p:tav>
                                            <p:tav tm="100000">
                                              <p:val>
                                                <p:strVal val="#ppt_x"/>
                                              </p:val>
                                            </p:tav>
                                          </p:tavLst>
                                        </p:anim>
                                        <p:animEffect transition="in" filter="wipe(right)">
                                          <p:cBhvr>
                                            <p:cTn id="77" dur="500"/>
                                            <p:tgtEl>
                                              <p:spTgt spid="17"/>
                                            </p:tgtEl>
                                          </p:cBhvr>
                                        </p:animEffect>
                                      </p:childTnLst>
                                    </p:cTn>
                                  </p:par>
                                </p:childTnLst>
                              </p:cTn>
                            </p:par>
                            <p:par>
                              <p:cTn id="78" fill="hold">
                                <p:stCondLst>
                                  <p:cond delay="3900"/>
                                </p:stCondLst>
                                <p:childTnLst>
                                  <p:par>
                                    <p:cTn id="79" presetID="42" presetClass="entr" presetSubtype="0" fill="hold" nodeType="afterEffect">
                                      <p:stCondLst>
                                        <p:cond delay="0"/>
                                      </p:stCondLst>
                                      <p:childTnLst>
                                        <p:set>
                                          <p:cBhvr>
                                            <p:cTn id="80" dur="1" fill="hold">
                                              <p:stCondLst>
                                                <p:cond delay="0"/>
                                              </p:stCondLst>
                                            </p:cTn>
                                            <p:tgtEl>
                                              <p:spTgt spid="20"/>
                                            </p:tgtEl>
                                            <p:attrNameLst>
                                              <p:attrName>style.visibility</p:attrName>
                                            </p:attrNameLst>
                                          </p:cBhvr>
                                          <p:to>
                                            <p:strVal val="visible"/>
                                          </p:to>
                                        </p:set>
                                        <p:animEffect transition="in" filter="fade">
                                          <p:cBhvr>
                                            <p:cTn id="81" dur="500"/>
                                            <p:tgtEl>
                                              <p:spTgt spid="20"/>
                                            </p:tgtEl>
                                          </p:cBhvr>
                                        </p:animEffect>
                                        <p:anim calcmode="lin" valueType="num">
                                          <p:cBhvr>
                                            <p:cTn id="82" dur="500" fill="hold"/>
                                            <p:tgtEl>
                                              <p:spTgt spid="20"/>
                                            </p:tgtEl>
                                            <p:attrNameLst>
                                              <p:attrName>ppt_x</p:attrName>
                                            </p:attrNameLst>
                                          </p:cBhvr>
                                          <p:tavLst>
                                            <p:tav tm="0">
                                              <p:val>
                                                <p:strVal val="#ppt_x"/>
                                              </p:val>
                                            </p:tav>
                                            <p:tav tm="100000">
                                              <p:val>
                                                <p:strVal val="#ppt_x"/>
                                              </p:val>
                                            </p:tav>
                                          </p:tavLst>
                                        </p:anim>
                                        <p:anim calcmode="lin" valueType="num">
                                          <p:cBhvr>
                                            <p:cTn id="83" dur="500" fill="hold"/>
                                            <p:tgtEl>
                                              <p:spTgt spid="20"/>
                                            </p:tgtEl>
                                            <p:attrNameLst>
                                              <p:attrName>ppt_y</p:attrName>
                                            </p:attrNameLst>
                                          </p:cBhvr>
                                          <p:tavLst>
                                            <p:tav tm="0">
                                              <p:val>
                                                <p:strVal val="#ppt_y+.1"/>
                                              </p:val>
                                            </p:tav>
                                            <p:tav tm="100000">
                                              <p:val>
                                                <p:strVal val="#ppt_y"/>
                                              </p:val>
                                            </p:tav>
                                          </p:tavLst>
                                        </p:anim>
                                      </p:childTnLst>
                                    </p:cTn>
                                  </p:par>
                                </p:childTnLst>
                              </p:cTn>
                            </p:par>
                            <p:par>
                              <p:cTn id="84" fill="hold">
                                <p:stCondLst>
                                  <p:cond delay="4400"/>
                                </p:stCondLst>
                                <p:childTnLst>
                                  <p:par>
                                    <p:cTn id="85" presetID="22" presetClass="entr" presetSubtype="1" fill="hold" grpId="0" nodeType="afterEffect">
                                      <p:stCondLst>
                                        <p:cond delay="0"/>
                                      </p:stCondLst>
                                      <p:childTnLst>
                                        <p:set>
                                          <p:cBhvr>
                                            <p:cTn id="86" dur="1" fill="hold">
                                              <p:stCondLst>
                                                <p:cond delay="0"/>
                                              </p:stCondLst>
                                            </p:cTn>
                                            <p:tgtEl>
                                              <p:spTgt spid="25"/>
                                            </p:tgtEl>
                                            <p:attrNameLst>
                                              <p:attrName>style.visibility</p:attrName>
                                            </p:attrNameLst>
                                          </p:cBhvr>
                                          <p:to>
                                            <p:strVal val="visible"/>
                                          </p:to>
                                        </p:set>
                                        <p:animEffect transition="in" filter="wipe(up)">
                                          <p:cBhvr>
                                            <p:cTn id="87" dur="500"/>
                                            <p:tgtEl>
                                              <p:spTgt spid="25"/>
                                            </p:tgtEl>
                                          </p:cBhvr>
                                        </p:animEffect>
                                      </p:childTnLst>
                                    </p:cTn>
                                  </p:par>
                                  <p:par>
                                    <p:cTn id="88" presetID="22" presetClass="entr" presetSubtype="1" fill="hold" grpId="0" nodeType="withEffect">
                                      <p:stCondLst>
                                        <p:cond delay="100"/>
                                      </p:stCondLst>
                                      <p:childTnLst>
                                        <p:set>
                                          <p:cBhvr>
                                            <p:cTn id="89" dur="1" fill="hold">
                                              <p:stCondLst>
                                                <p:cond delay="0"/>
                                              </p:stCondLst>
                                            </p:cTn>
                                            <p:tgtEl>
                                              <p:spTgt spid="26"/>
                                            </p:tgtEl>
                                            <p:attrNameLst>
                                              <p:attrName>style.visibility</p:attrName>
                                            </p:attrNameLst>
                                          </p:cBhvr>
                                          <p:to>
                                            <p:strVal val="visible"/>
                                          </p:to>
                                        </p:set>
                                        <p:animEffect transition="in" filter="wipe(up)">
                                          <p:cBhvr>
                                            <p:cTn id="90" dur="500"/>
                                            <p:tgtEl>
                                              <p:spTgt spid="26"/>
                                            </p:tgtEl>
                                          </p:cBhvr>
                                        </p:animEffect>
                                      </p:childTnLst>
                                    </p:cTn>
                                  </p:par>
                                  <p:par>
                                    <p:cTn id="91" presetID="22" presetClass="entr" presetSubtype="1" fill="hold" grpId="0" nodeType="withEffect">
                                      <p:stCondLst>
                                        <p:cond delay="200"/>
                                      </p:stCondLst>
                                      <p:childTnLst>
                                        <p:set>
                                          <p:cBhvr>
                                            <p:cTn id="92" dur="1" fill="hold">
                                              <p:stCondLst>
                                                <p:cond delay="0"/>
                                              </p:stCondLst>
                                            </p:cTn>
                                            <p:tgtEl>
                                              <p:spTgt spid="27"/>
                                            </p:tgtEl>
                                            <p:attrNameLst>
                                              <p:attrName>style.visibility</p:attrName>
                                            </p:attrNameLst>
                                          </p:cBhvr>
                                          <p:to>
                                            <p:strVal val="visible"/>
                                          </p:to>
                                        </p:set>
                                        <p:animEffect transition="in" filter="wipe(up)">
                                          <p:cBhvr>
                                            <p:cTn id="93" dur="500"/>
                                            <p:tgtEl>
                                              <p:spTgt spid="2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10" grpId="0" animBg="1"/>
          <p:bldP spid="11" grpId="0" animBg="1"/>
          <p:bldP spid="12" grpId="0" animBg="1"/>
          <p:bldP spid="13" grpId="0" animBg="1"/>
          <p:bldP spid="14" grpId="0" animBg="1"/>
          <p:bldP spid="15" grpId="0"/>
          <p:bldP spid="16" grpId="0"/>
          <p:bldP spid="17" grpId="0"/>
          <p:bldP spid="18" grpId="0"/>
          <p:bldP spid="19" grpId="0"/>
          <p:bldP spid="25" grpId="0"/>
          <p:bldP spid="26" grpId="0"/>
          <p:bldP spid="27" grpId="0"/>
          <p:bldP spid="28" grpId="0"/>
          <p:bldP spid="29" grpId="0"/>
          <p:bldP spid="30" grpId="0"/>
          <p:bldP spid="31" grpId="0"/>
          <p:bldP spid="32" grpId="0"/>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accel="42000" fill="hold" nodeType="after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additive="base">
                                            <p:cTn id="7" dur="1500" fill="hold"/>
                                            <p:tgtEl>
                                              <p:spTgt spid="5"/>
                                            </p:tgtEl>
                                            <p:attrNameLst>
                                              <p:attrName>ppt_x</p:attrName>
                                            </p:attrNameLst>
                                          </p:cBhvr>
                                          <p:tavLst>
                                            <p:tav tm="0">
                                              <p:val>
                                                <p:strVal val="#ppt_x"/>
                                              </p:val>
                                            </p:tav>
                                            <p:tav tm="100000">
                                              <p:val>
                                                <p:strVal val="#ppt_x"/>
                                              </p:val>
                                            </p:tav>
                                          </p:tavLst>
                                        </p:anim>
                                        <p:anim calcmode="lin" valueType="num">
                                          <p:cBhvr additive="base">
                                            <p:cTn id="8" dur="1500" fill="hold"/>
                                            <p:tgtEl>
                                              <p:spTgt spid="5"/>
                                            </p:tgtEl>
                                            <p:attrNameLst>
                                              <p:attrName>ppt_y</p:attrName>
                                            </p:attrNameLst>
                                          </p:cBhvr>
                                          <p:tavLst>
                                            <p:tav tm="0">
                                              <p:val>
                                                <p:strVal val="1+#ppt_h/2"/>
                                              </p:val>
                                            </p:tav>
                                            <p:tav tm="100000">
                                              <p:val>
                                                <p:strVal val="#ppt_y"/>
                                              </p:val>
                                            </p:tav>
                                          </p:tavLst>
                                        </p:anim>
                                      </p:childTnLst>
                                    </p:cTn>
                                  </p:par>
                                </p:childTnLst>
                              </p:cTn>
                            </p:par>
                            <p:par>
                              <p:cTn id="9" fill="hold">
                                <p:stCondLst>
                                  <p:cond delay="1500"/>
                                </p:stCondLst>
                                <p:childTnLst>
                                  <p:par>
                                    <p:cTn id="10" presetID="53" presetClass="entr" presetSubtype="16" fill="hold" grpId="0" nodeType="afterEffect">
                                      <p:stCondLst>
                                        <p:cond delay="0"/>
                                      </p:stCondLst>
                                      <p:childTnLst>
                                        <p:set>
                                          <p:cBhvr>
                                            <p:cTn id="11" dur="1" fill="hold">
                                              <p:stCondLst>
                                                <p:cond delay="0"/>
                                              </p:stCondLst>
                                            </p:cTn>
                                            <p:tgtEl>
                                              <p:spTgt spid="4"/>
                                            </p:tgtEl>
                                            <p:attrNameLst>
                                              <p:attrName>style.visibility</p:attrName>
                                            </p:attrNameLst>
                                          </p:cBhvr>
                                          <p:to>
                                            <p:strVal val="visible"/>
                                          </p:to>
                                        </p:set>
                                        <p:anim calcmode="lin" valueType="num">
                                          <p:cBhvr>
                                            <p:cTn id="12" dur="500" fill="hold"/>
                                            <p:tgtEl>
                                              <p:spTgt spid="4"/>
                                            </p:tgtEl>
                                            <p:attrNameLst>
                                              <p:attrName>ppt_w</p:attrName>
                                            </p:attrNameLst>
                                          </p:cBhvr>
                                          <p:tavLst>
                                            <p:tav tm="0">
                                              <p:val>
                                                <p:fltVal val="0"/>
                                              </p:val>
                                            </p:tav>
                                            <p:tav tm="100000">
                                              <p:val>
                                                <p:strVal val="#ppt_w"/>
                                              </p:val>
                                            </p:tav>
                                          </p:tavLst>
                                        </p:anim>
                                        <p:anim calcmode="lin" valueType="num">
                                          <p:cBhvr>
                                            <p:cTn id="13" dur="500" fill="hold"/>
                                            <p:tgtEl>
                                              <p:spTgt spid="4"/>
                                            </p:tgtEl>
                                            <p:attrNameLst>
                                              <p:attrName>ppt_h</p:attrName>
                                            </p:attrNameLst>
                                          </p:cBhvr>
                                          <p:tavLst>
                                            <p:tav tm="0">
                                              <p:val>
                                                <p:fltVal val="0"/>
                                              </p:val>
                                            </p:tav>
                                            <p:tav tm="100000">
                                              <p:val>
                                                <p:strVal val="#ppt_h"/>
                                              </p:val>
                                            </p:tav>
                                          </p:tavLst>
                                        </p:anim>
                                        <p:animEffect transition="in" filter="fade">
                                          <p:cBhvr>
                                            <p:cTn id="14" dur="500"/>
                                            <p:tgtEl>
                                              <p:spTgt spid="4"/>
                                            </p:tgtEl>
                                          </p:cBhvr>
                                        </p:animEffect>
                                      </p:childTnLst>
                                    </p:cTn>
                                  </p:par>
                                </p:childTnLst>
                              </p:cTn>
                            </p:par>
                            <p:par>
                              <p:cTn id="15" fill="hold">
                                <p:stCondLst>
                                  <p:cond delay="2000"/>
                                </p:stCondLst>
                                <p:childTnLst>
                                  <p:par>
                                    <p:cTn id="16" presetID="53" presetClass="entr" presetSubtype="16" fill="hold" grpId="0" nodeType="afterEffect">
                                      <p:stCondLst>
                                        <p:cond delay="0"/>
                                      </p:stCondLst>
                                      <p:childTnLst>
                                        <p:set>
                                          <p:cBhvr>
                                            <p:cTn id="17" dur="1" fill="hold">
                                              <p:stCondLst>
                                                <p:cond delay="0"/>
                                              </p:stCondLst>
                                            </p:cTn>
                                            <p:tgtEl>
                                              <p:spTgt spid="11"/>
                                            </p:tgtEl>
                                            <p:attrNameLst>
                                              <p:attrName>style.visibility</p:attrName>
                                            </p:attrNameLst>
                                          </p:cBhvr>
                                          <p:to>
                                            <p:strVal val="visible"/>
                                          </p:to>
                                        </p:set>
                                        <p:anim calcmode="lin" valueType="num">
                                          <p:cBhvr>
                                            <p:cTn id="18" dur="500" fill="hold"/>
                                            <p:tgtEl>
                                              <p:spTgt spid="11"/>
                                            </p:tgtEl>
                                            <p:attrNameLst>
                                              <p:attrName>ppt_w</p:attrName>
                                            </p:attrNameLst>
                                          </p:cBhvr>
                                          <p:tavLst>
                                            <p:tav tm="0">
                                              <p:val>
                                                <p:fltVal val="0"/>
                                              </p:val>
                                            </p:tav>
                                            <p:tav tm="100000">
                                              <p:val>
                                                <p:strVal val="#ppt_w"/>
                                              </p:val>
                                            </p:tav>
                                          </p:tavLst>
                                        </p:anim>
                                        <p:anim calcmode="lin" valueType="num">
                                          <p:cBhvr>
                                            <p:cTn id="19" dur="500" fill="hold"/>
                                            <p:tgtEl>
                                              <p:spTgt spid="11"/>
                                            </p:tgtEl>
                                            <p:attrNameLst>
                                              <p:attrName>ppt_h</p:attrName>
                                            </p:attrNameLst>
                                          </p:cBhvr>
                                          <p:tavLst>
                                            <p:tav tm="0">
                                              <p:val>
                                                <p:fltVal val="0"/>
                                              </p:val>
                                            </p:tav>
                                            <p:tav tm="100000">
                                              <p:val>
                                                <p:strVal val="#ppt_h"/>
                                              </p:val>
                                            </p:tav>
                                          </p:tavLst>
                                        </p:anim>
                                        <p:animEffect transition="in" filter="fade">
                                          <p:cBhvr>
                                            <p:cTn id="20" dur="500"/>
                                            <p:tgtEl>
                                              <p:spTgt spid="11"/>
                                            </p:tgtEl>
                                          </p:cBhvr>
                                        </p:animEffect>
                                      </p:childTnLst>
                                    </p:cTn>
                                  </p:par>
                                  <p:par>
                                    <p:cTn id="21" presetID="53" presetClass="entr" presetSubtype="16" fill="hold" grpId="0" nodeType="withEffect">
                                      <p:stCondLst>
                                        <p:cond delay="100"/>
                                      </p:stCondLst>
                                      <p:childTnLst>
                                        <p:set>
                                          <p:cBhvr>
                                            <p:cTn id="22" dur="1" fill="hold">
                                              <p:stCondLst>
                                                <p:cond delay="0"/>
                                              </p:stCondLst>
                                            </p:cTn>
                                            <p:tgtEl>
                                              <p:spTgt spid="10"/>
                                            </p:tgtEl>
                                            <p:attrNameLst>
                                              <p:attrName>style.visibility</p:attrName>
                                            </p:attrNameLst>
                                          </p:cBhvr>
                                          <p:to>
                                            <p:strVal val="visible"/>
                                          </p:to>
                                        </p:set>
                                        <p:anim calcmode="lin" valueType="num">
                                          <p:cBhvr>
                                            <p:cTn id="23" dur="500" fill="hold"/>
                                            <p:tgtEl>
                                              <p:spTgt spid="10"/>
                                            </p:tgtEl>
                                            <p:attrNameLst>
                                              <p:attrName>ppt_w</p:attrName>
                                            </p:attrNameLst>
                                          </p:cBhvr>
                                          <p:tavLst>
                                            <p:tav tm="0">
                                              <p:val>
                                                <p:fltVal val="0"/>
                                              </p:val>
                                            </p:tav>
                                            <p:tav tm="100000">
                                              <p:val>
                                                <p:strVal val="#ppt_w"/>
                                              </p:val>
                                            </p:tav>
                                          </p:tavLst>
                                        </p:anim>
                                        <p:anim calcmode="lin" valueType="num">
                                          <p:cBhvr>
                                            <p:cTn id="24" dur="500" fill="hold"/>
                                            <p:tgtEl>
                                              <p:spTgt spid="10"/>
                                            </p:tgtEl>
                                            <p:attrNameLst>
                                              <p:attrName>ppt_h</p:attrName>
                                            </p:attrNameLst>
                                          </p:cBhvr>
                                          <p:tavLst>
                                            <p:tav tm="0">
                                              <p:val>
                                                <p:fltVal val="0"/>
                                              </p:val>
                                            </p:tav>
                                            <p:tav tm="100000">
                                              <p:val>
                                                <p:strVal val="#ppt_h"/>
                                              </p:val>
                                            </p:tav>
                                          </p:tavLst>
                                        </p:anim>
                                        <p:animEffect transition="in" filter="fade">
                                          <p:cBhvr>
                                            <p:cTn id="25" dur="500"/>
                                            <p:tgtEl>
                                              <p:spTgt spid="10"/>
                                            </p:tgtEl>
                                          </p:cBhvr>
                                        </p:animEffect>
                                      </p:childTnLst>
                                    </p:cTn>
                                  </p:par>
                                  <p:par>
                                    <p:cTn id="26" presetID="53" presetClass="entr" presetSubtype="16" fill="hold" grpId="0" nodeType="withEffect">
                                      <p:stCondLst>
                                        <p:cond delay="200"/>
                                      </p:stCondLst>
                                      <p:childTnLst>
                                        <p:set>
                                          <p:cBhvr>
                                            <p:cTn id="27" dur="1" fill="hold">
                                              <p:stCondLst>
                                                <p:cond delay="0"/>
                                              </p:stCondLst>
                                            </p:cTn>
                                            <p:tgtEl>
                                              <p:spTgt spid="14"/>
                                            </p:tgtEl>
                                            <p:attrNameLst>
                                              <p:attrName>style.visibility</p:attrName>
                                            </p:attrNameLst>
                                          </p:cBhvr>
                                          <p:to>
                                            <p:strVal val="visible"/>
                                          </p:to>
                                        </p:set>
                                        <p:anim calcmode="lin" valueType="num">
                                          <p:cBhvr>
                                            <p:cTn id="28" dur="500" fill="hold"/>
                                            <p:tgtEl>
                                              <p:spTgt spid="14"/>
                                            </p:tgtEl>
                                            <p:attrNameLst>
                                              <p:attrName>ppt_w</p:attrName>
                                            </p:attrNameLst>
                                          </p:cBhvr>
                                          <p:tavLst>
                                            <p:tav tm="0">
                                              <p:val>
                                                <p:fltVal val="0"/>
                                              </p:val>
                                            </p:tav>
                                            <p:tav tm="100000">
                                              <p:val>
                                                <p:strVal val="#ppt_w"/>
                                              </p:val>
                                            </p:tav>
                                          </p:tavLst>
                                        </p:anim>
                                        <p:anim calcmode="lin" valueType="num">
                                          <p:cBhvr>
                                            <p:cTn id="29" dur="500" fill="hold"/>
                                            <p:tgtEl>
                                              <p:spTgt spid="14"/>
                                            </p:tgtEl>
                                            <p:attrNameLst>
                                              <p:attrName>ppt_h</p:attrName>
                                            </p:attrNameLst>
                                          </p:cBhvr>
                                          <p:tavLst>
                                            <p:tav tm="0">
                                              <p:val>
                                                <p:fltVal val="0"/>
                                              </p:val>
                                            </p:tav>
                                            <p:tav tm="100000">
                                              <p:val>
                                                <p:strVal val="#ppt_h"/>
                                              </p:val>
                                            </p:tav>
                                          </p:tavLst>
                                        </p:anim>
                                        <p:animEffect transition="in" filter="fade">
                                          <p:cBhvr>
                                            <p:cTn id="30" dur="500"/>
                                            <p:tgtEl>
                                              <p:spTgt spid="14"/>
                                            </p:tgtEl>
                                          </p:cBhvr>
                                        </p:animEffect>
                                      </p:childTnLst>
                                    </p:cTn>
                                  </p:par>
                                  <p:par>
                                    <p:cTn id="31" presetID="53" presetClass="entr" presetSubtype="16" fill="hold" grpId="0" nodeType="withEffect">
                                      <p:stCondLst>
                                        <p:cond delay="300"/>
                                      </p:stCondLst>
                                      <p:childTnLst>
                                        <p:set>
                                          <p:cBhvr>
                                            <p:cTn id="32" dur="1" fill="hold">
                                              <p:stCondLst>
                                                <p:cond delay="0"/>
                                              </p:stCondLst>
                                            </p:cTn>
                                            <p:tgtEl>
                                              <p:spTgt spid="13"/>
                                            </p:tgtEl>
                                            <p:attrNameLst>
                                              <p:attrName>style.visibility</p:attrName>
                                            </p:attrNameLst>
                                          </p:cBhvr>
                                          <p:to>
                                            <p:strVal val="visible"/>
                                          </p:to>
                                        </p:set>
                                        <p:anim calcmode="lin" valueType="num">
                                          <p:cBhvr>
                                            <p:cTn id="33" dur="500" fill="hold"/>
                                            <p:tgtEl>
                                              <p:spTgt spid="13"/>
                                            </p:tgtEl>
                                            <p:attrNameLst>
                                              <p:attrName>ppt_w</p:attrName>
                                            </p:attrNameLst>
                                          </p:cBhvr>
                                          <p:tavLst>
                                            <p:tav tm="0">
                                              <p:val>
                                                <p:fltVal val="0"/>
                                              </p:val>
                                            </p:tav>
                                            <p:tav tm="100000">
                                              <p:val>
                                                <p:strVal val="#ppt_w"/>
                                              </p:val>
                                            </p:tav>
                                          </p:tavLst>
                                        </p:anim>
                                        <p:anim calcmode="lin" valueType="num">
                                          <p:cBhvr>
                                            <p:cTn id="34" dur="500" fill="hold"/>
                                            <p:tgtEl>
                                              <p:spTgt spid="13"/>
                                            </p:tgtEl>
                                            <p:attrNameLst>
                                              <p:attrName>ppt_h</p:attrName>
                                            </p:attrNameLst>
                                          </p:cBhvr>
                                          <p:tavLst>
                                            <p:tav tm="0">
                                              <p:val>
                                                <p:fltVal val="0"/>
                                              </p:val>
                                            </p:tav>
                                            <p:tav tm="100000">
                                              <p:val>
                                                <p:strVal val="#ppt_h"/>
                                              </p:val>
                                            </p:tav>
                                          </p:tavLst>
                                        </p:anim>
                                        <p:animEffect transition="in" filter="fade">
                                          <p:cBhvr>
                                            <p:cTn id="35" dur="500"/>
                                            <p:tgtEl>
                                              <p:spTgt spid="13"/>
                                            </p:tgtEl>
                                          </p:cBhvr>
                                        </p:animEffect>
                                      </p:childTnLst>
                                    </p:cTn>
                                  </p:par>
                                  <p:par>
                                    <p:cTn id="36" presetID="53" presetClass="entr" presetSubtype="16" fill="hold" grpId="0" nodeType="withEffect">
                                      <p:stCondLst>
                                        <p:cond delay="400"/>
                                      </p:stCondLst>
                                      <p:childTnLst>
                                        <p:set>
                                          <p:cBhvr>
                                            <p:cTn id="37" dur="1" fill="hold">
                                              <p:stCondLst>
                                                <p:cond delay="0"/>
                                              </p:stCondLst>
                                            </p:cTn>
                                            <p:tgtEl>
                                              <p:spTgt spid="12"/>
                                            </p:tgtEl>
                                            <p:attrNameLst>
                                              <p:attrName>style.visibility</p:attrName>
                                            </p:attrNameLst>
                                          </p:cBhvr>
                                          <p:to>
                                            <p:strVal val="visible"/>
                                          </p:to>
                                        </p:set>
                                        <p:anim calcmode="lin" valueType="num">
                                          <p:cBhvr>
                                            <p:cTn id="38" dur="500" fill="hold"/>
                                            <p:tgtEl>
                                              <p:spTgt spid="12"/>
                                            </p:tgtEl>
                                            <p:attrNameLst>
                                              <p:attrName>ppt_w</p:attrName>
                                            </p:attrNameLst>
                                          </p:cBhvr>
                                          <p:tavLst>
                                            <p:tav tm="0">
                                              <p:val>
                                                <p:fltVal val="0"/>
                                              </p:val>
                                            </p:tav>
                                            <p:tav tm="100000">
                                              <p:val>
                                                <p:strVal val="#ppt_w"/>
                                              </p:val>
                                            </p:tav>
                                          </p:tavLst>
                                        </p:anim>
                                        <p:anim calcmode="lin" valueType="num">
                                          <p:cBhvr>
                                            <p:cTn id="39" dur="500" fill="hold"/>
                                            <p:tgtEl>
                                              <p:spTgt spid="12"/>
                                            </p:tgtEl>
                                            <p:attrNameLst>
                                              <p:attrName>ppt_h</p:attrName>
                                            </p:attrNameLst>
                                          </p:cBhvr>
                                          <p:tavLst>
                                            <p:tav tm="0">
                                              <p:val>
                                                <p:fltVal val="0"/>
                                              </p:val>
                                            </p:tav>
                                            <p:tav tm="100000">
                                              <p:val>
                                                <p:strVal val="#ppt_h"/>
                                              </p:val>
                                            </p:tav>
                                          </p:tavLst>
                                        </p:anim>
                                        <p:animEffect transition="in" filter="fade">
                                          <p:cBhvr>
                                            <p:cTn id="40" dur="500"/>
                                            <p:tgtEl>
                                              <p:spTgt spid="12"/>
                                            </p:tgtEl>
                                          </p:cBhvr>
                                        </p:animEffect>
                                      </p:childTnLst>
                                    </p:cTn>
                                  </p:par>
                                </p:childTnLst>
                              </p:cTn>
                            </p:par>
                            <p:par>
                              <p:cTn id="41" fill="hold">
                                <p:stCondLst>
                                  <p:cond delay="2900"/>
                                </p:stCondLst>
                                <p:childTnLst>
                                  <p:par>
                                    <p:cTn id="42" presetID="10" presetClass="entr" presetSubtype="0" fill="hold" grpId="0" nodeType="afterEffect">
                                      <p:stCondLst>
                                        <p:cond delay="0"/>
                                      </p:stCondLst>
                                      <p:childTnLst>
                                        <p:set>
                                          <p:cBhvr>
                                            <p:cTn id="43" dur="1" fill="hold">
                                              <p:stCondLst>
                                                <p:cond delay="0"/>
                                              </p:stCondLst>
                                            </p:cTn>
                                            <p:tgtEl>
                                              <p:spTgt spid="28"/>
                                            </p:tgtEl>
                                            <p:attrNameLst>
                                              <p:attrName>style.visibility</p:attrName>
                                            </p:attrNameLst>
                                          </p:cBhvr>
                                          <p:to>
                                            <p:strVal val="visible"/>
                                          </p:to>
                                        </p:set>
                                        <p:animEffect transition="in" filter="fade">
                                          <p:cBhvr>
                                            <p:cTn id="44" dur="500"/>
                                            <p:tgtEl>
                                              <p:spTgt spid="28"/>
                                            </p:tgtEl>
                                          </p:cBhvr>
                                        </p:animEffect>
                                      </p:childTnLst>
                                    </p:cTn>
                                  </p:par>
                                  <p:par>
                                    <p:cTn id="45" presetID="10" presetClass="entr" presetSubtype="0" fill="hold" grpId="0" nodeType="withEffect">
                                      <p:stCondLst>
                                        <p:cond delay="0"/>
                                      </p:stCondLst>
                                      <p:childTnLst>
                                        <p:set>
                                          <p:cBhvr>
                                            <p:cTn id="46" dur="1" fill="hold">
                                              <p:stCondLst>
                                                <p:cond delay="0"/>
                                              </p:stCondLst>
                                            </p:cTn>
                                            <p:tgtEl>
                                              <p:spTgt spid="29"/>
                                            </p:tgtEl>
                                            <p:attrNameLst>
                                              <p:attrName>style.visibility</p:attrName>
                                            </p:attrNameLst>
                                          </p:cBhvr>
                                          <p:to>
                                            <p:strVal val="visible"/>
                                          </p:to>
                                        </p:set>
                                        <p:animEffect transition="in" filter="fade">
                                          <p:cBhvr>
                                            <p:cTn id="47" dur="500"/>
                                            <p:tgtEl>
                                              <p:spTgt spid="29"/>
                                            </p:tgtEl>
                                          </p:cBhvr>
                                        </p:animEffect>
                                      </p:childTnLst>
                                    </p:cTn>
                                  </p:par>
                                  <p:par>
                                    <p:cTn id="48" presetID="10" presetClass="entr" presetSubtype="0" fill="hold" grpId="0" nodeType="withEffect">
                                      <p:stCondLst>
                                        <p:cond delay="0"/>
                                      </p:stCondLst>
                                      <p:childTnLst>
                                        <p:set>
                                          <p:cBhvr>
                                            <p:cTn id="49" dur="1" fill="hold">
                                              <p:stCondLst>
                                                <p:cond delay="0"/>
                                              </p:stCondLst>
                                            </p:cTn>
                                            <p:tgtEl>
                                              <p:spTgt spid="30"/>
                                            </p:tgtEl>
                                            <p:attrNameLst>
                                              <p:attrName>style.visibility</p:attrName>
                                            </p:attrNameLst>
                                          </p:cBhvr>
                                          <p:to>
                                            <p:strVal val="visible"/>
                                          </p:to>
                                        </p:set>
                                        <p:animEffect transition="in" filter="fade">
                                          <p:cBhvr>
                                            <p:cTn id="50" dur="500"/>
                                            <p:tgtEl>
                                              <p:spTgt spid="30"/>
                                            </p:tgtEl>
                                          </p:cBhvr>
                                        </p:animEffect>
                                      </p:childTnLst>
                                    </p:cTn>
                                  </p:par>
                                  <p:par>
                                    <p:cTn id="51" presetID="10" presetClass="entr" presetSubtype="0" fill="hold" grpId="0" nodeType="withEffect">
                                      <p:stCondLst>
                                        <p:cond delay="0"/>
                                      </p:stCondLst>
                                      <p:childTnLst>
                                        <p:set>
                                          <p:cBhvr>
                                            <p:cTn id="52" dur="1" fill="hold">
                                              <p:stCondLst>
                                                <p:cond delay="0"/>
                                              </p:stCondLst>
                                            </p:cTn>
                                            <p:tgtEl>
                                              <p:spTgt spid="32"/>
                                            </p:tgtEl>
                                            <p:attrNameLst>
                                              <p:attrName>style.visibility</p:attrName>
                                            </p:attrNameLst>
                                          </p:cBhvr>
                                          <p:to>
                                            <p:strVal val="visible"/>
                                          </p:to>
                                        </p:set>
                                        <p:animEffect transition="in" filter="fade">
                                          <p:cBhvr>
                                            <p:cTn id="53" dur="500"/>
                                            <p:tgtEl>
                                              <p:spTgt spid="32"/>
                                            </p:tgtEl>
                                          </p:cBhvr>
                                        </p:animEffect>
                                      </p:childTnLst>
                                    </p:cTn>
                                  </p:par>
                                  <p:par>
                                    <p:cTn id="54" presetID="10" presetClass="entr" presetSubtype="0" fill="hold" grpId="0" nodeType="withEffect">
                                      <p:stCondLst>
                                        <p:cond delay="0"/>
                                      </p:stCondLst>
                                      <p:childTnLst>
                                        <p:set>
                                          <p:cBhvr>
                                            <p:cTn id="55" dur="1" fill="hold">
                                              <p:stCondLst>
                                                <p:cond delay="0"/>
                                              </p:stCondLst>
                                            </p:cTn>
                                            <p:tgtEl>
                                              <p:spTgt spid="31"/>
                                            </p:tgtEl>
                                            <p:attrNameLst>
                                              <p:attrName>style.visibility</p:attrName>
                                            </p:attrNameLst>
                                          </p:cBhvr>
                                          <p:to>
                                            <p:strVal val="visible"/>
                                          </p:to>
                                        </p:set>
                                        <p:animEffect transition="in" filter="fade">
                                          <p:cBhvr>
                                            <p:cTn id="56" dur="500"/>
                                            <p:tgtEl>
                                              <p:spTgt spid="31"/>
                                            </p:tgtEl>
                                          </p:cBhvr>
                                        </p:animEffect>
                                      </p:childTnLst>
                                    </p:cTn>
                                  </p:par>
                                </p:childTnLst>
                              </p:cTn>
                            </p:par>
                            <p:par>
                              <p:cTn id="57" fill="hold">
                                <p:stCondLst>
                                  <p:cond delay="3400"/>
                                </p:stCondLst>
                                <p:childTnLst>
                                  <p:par>
                                    <p:cTn id="58" presetID="12" presetClass="entr" presetSubtype="2" fill="hold" grpId="0" nodeType="afterEffect">
                                      <p:stCondLst>
                                        <p:cond delay="0"/>
                                      </p:stCondLst>
                                      <p:childTnLst>
                                        <p:set>
                                          <p:cBhvr>
                                            <p:cTn id="59" dur="1" fill="hold">
                                              <p:stCondLst>
                                                <p:cond delay="0"/>
                                              </p:stCondLst>
                                            </p:cTn>
                                            <p:tgtEl>
                                              <p:spTgt spid="15"/>
                                            </p:tgtEl>
                                            <p:attrNameLst>
                                              <p:attrName>style.visibility</p:attrName>
                                            </p:attrNameLst>
                                          </p:cBhvr>
                                          <p:to>
                                            <p:strVal val="visible"/>
                                          </p:to>
                                        </p:set>
                                        <p:anim calcmode="lin" valueType="num">
                                          <p:cBhvr additive="base">
                                            <p:cTn id="60" dur="500"/>
                                            <p:tgtEl>
                                              <p:spTgt spid="15"/>
                                            </p:tgtEl>
                                            <p:attrNameLst>
                                              <p:attrName>ppt_x</p:attrName>
                                            </p:attrNameLst>
                                          </p:cBhvr>
                                          <p:tavLst>
                                            <p:tav tm="0">
                                              <p:val>
                                                <p:strVal val="#ppt_x+#ppt_w*1.125000"/>
                                              </p:val>
                                            </p:tav>
                                            <p:tav tm="100000">
                                              <p:val>
                                                <p:strVal val="#ppt_x"/>
                                              </p:val>
                                            </p:tav>
                                          </p:tavLst>
                                        </p:anim>
                                        <p:animEffect transition="in" filter="wipe(left)">
                                          <p:cBhvr>
                                            <p:cTn id="61" dur="500"/>
                                            <p:tgtEl>
                                              <p:spTgt spid="15"/>
                                            </p:tgtEl>
                                          </p:cBhvr>
                                        </p:animEffect>
                                      </p:childTnLst>
                                    </p:cTn>
                                  </p:par>
                                  <p:par>
                                    <p:cTn id="62" presetID="12" presetClass="entr" presetSubtype="2" fill="hold" grpId="0" nodeType="withEffect">
                                      <p:stCondLst>
                                        <p:cond delay="0"/>
                                      </p:stCondLst>
                                      <p:childTnLst>
                                        <p:set>
                                          <p:cBhvr>
                                            <p:cTn id="63" dur="1" fill="hold">
                                              <p:stCondLst>
                                                <p:cond delay="0"/>
                                              </p:stCondLst>
                                            </p:cTn>
                                            <p:tgtEl>
                                              <p:spTgt spid="18"/>
                                            </p:tgtEl>
                                            <p:attrNameLst>
                                              <p:attrName>style.visibility</p:attrName>
                                            </p:attrNameLst>
                                          </p:cBhvr>
                                          <p:to>
                                            <p:strVal val="visible"/>
                                          </p:to>
                                        </p:set>
                                        <p:anim calcmode="lin" valueType="num">
                                          <p:cBhvr additive="base">
                                            <p:cTn id="64" dur="500"/>
                                            <p:tgtEl>
                                              <p:spTgt spid="18"/>
                                            </p:tgtEl>
                                            <p:attrNameLst>
                                              <p:attrName>ppt_x</p:attrName>
                                            </p:attrNameLst>
                                          </p:cBhvr>
                                          <p:tavLst>
                                            <p:tav tm="0">
                                              <p:val>
                                                <p:strVal val="#ppt_x+#ppt_w*1.125000"/>
                                              </p:val>
                                            </p:tav>
                                            <p:tav tm="100000">
                                              <p:val>
                                                <p:strVal val="#ppt_x"/>
                                              </p:val>
                                            </p:tav>
                                          </p:tavLst>
                                        </p:anim>
                                        <p:animEffect transition="in" filter="wipe(left)">
                                          <p:cBhvr>
                                            <p:cTn id="65" dur="500"/>
                                            <p:tgtEl>
                                              <p:spTgt spid="18"/>
                                            </p:tgtEl>
                                          </p:cBhvr>
                                        </p:animEffect>
                                      </p:childTnLst>
                                    </p:cTn>
                                  </p:par>
                                  <p:par>
                                    <p:cTn id="66" presetID="12" presetClass="entr" presetSubtype="2" fill="hold" grpId="0" nodeType="withEffect">
                                      <p:stCondLst>
                                        <p:cond delay="0"/>
                                      </p:stCondLst>
                                      <p:childTnLst>
                                        <p:set>
                                          <p:cBhvr>
                                            <p:cTn id="67" dur="1" fill="hold">
                                              <p:stCondLst>
                                                <p:cond delay="0"/>
                                              </p:stCondLst>
                                            </p:cTn>
                                            <p:tgtEl>
                                              <p:spTgt spid="19"/>
                                            </p:tgtEl>
                                            <p:attrNameLst>
                                              <p:attrName>style.visibility</p:attrName>
                                            </p:attrNameLst>
                                          </p:cBhvr>
                                          <p:to>
                                            <p:strVal val="visible"/>
                                          </p:to>
                                        </p:set>
                                        <p:anim calcmode="lin" valueType="num">
                                          <p:cBhvr additive="base">
                                            <p:cTn id="68" dur="500"/>
                                            <p:tgtEl>
                                              <p:spTgt spid="19"/>
                                            </p:tgtEl>
                                            <p:attrNameLst>
                                              <p:attrName>ppt_x</p:attrName>
                                            </p:attrNameLst>
                                          </p:cBhvr>
                                          <p:tavLst>
                                            <p:tav tm="0">
                                              <p:val>
                                                <p:strVal val="#ppt_x+#ppt_w*1.125000"/>
                                              </p:val>
                                            </p:tav>
                                            <p:tav tm="100000">
                                              <p:val>
                                                <p:strVal val="#ppt_x"/>
                                              </p:val>
                                            </p:tav>
                                          </p:tavLst>
                                        </p:anim>
                                        <p:animEffect transition="in" filter="wipe(left)">
                                          <p:cBhvr>
                                            <p:cTn id="69" dur="500"/>
                                            <p:tgtEl>
                                              <p:spTgt spid="19"/>
                                            </p:tgtEl>
                                          </p:cBhvr>
                                        </p:animEffect>
                                      </p:childTnLst>
                                    </p:cTn>
                                  </p:par>
                                  <p:par>
                                    <p:cTn id="70" presetID="12" presetClass="entr" presetSubtype="8" fill="hold" grpId="0" nodeType="withEffect">
                                      <p:stCondLst>
                                        <p:cond delay="0"/>
                                      </p:stCondLst>
                                      <p:childTnLst>
                                        <p:set>
                                          <p:cBhvr>
                                            <p:cTn id="71" dur="1" fill="hold">
                                              <p:stCondLst>
                                                <p:cond delay="0"/>
                                              </p:stCondLst>
                                            </p:cTn>
                                            <p:tgtEl>
                                              <p:spTgt spid="16"/>
                                            </p:tgtEl>
                                            <p:attrNameLst>
                                              <p:attrName>style.visibility</p:attrName>
                                            </p:attrNameLst>
                                          </p:cBhvr>
                                          <p:to>
                                            <p:strVal val="visible"/>
                                          </p:to>
                                        </p:set>
                                        <p:anim calcmode="lin" valueType="num">
                                          <p:cBhvr additive="base">
                                            <p:cTn id="72" dur="500"/>
                                            <p:tgtEl>
                                              <p:spTgt spid="16"/>
                                            </p:tgtEl>
                                            <p:attrNameLst>
                                              <p:attrName>ppt_x</p:attrName>
                                            </p:attrNameLst>
                                          </p:cBhvr>
                                          <p:tavLst>
                                            <p:tav tm="0">
                                              <p:val>
                                                <p:strVal val="#ppt_x-#ppt_w*1.125000"/>
                                              </p:val>
                                            </p:tav>
                                            <p:tav tm="100000">
                                              <p:val>
                                                <p:strVal val="#ppt_x"/>
                                              </p:val>
                                            </p:tav>
                                          </p:tavLst>
                                        </p:anim>
                                        <p:animEffect transition="in" filter="wipe(right)">
                                          <p:cBhvr>
                                            <p:cTn id="73" dur="500"/>
                                            <p:tgtEl>
                                              <p:spTgt spid="16"/>
                                            </p:tgtEl>
                                          </p:cBhvr>
                                        </p:animEffect>
                                      </p:childTnLst>
                                    </p:cTn>
                                  </p:par>
                                  <p:par>
                                    <p:cTn id="74" presetID="12" presetClass="entr" presetSubtype="8" fill="hold" grpId="0" nodeType="withEffect">
                                      <p:stCondLst>
                                        <p:cond delay="0"/>
                                      </p:stCondLst>
                                      <p:childTnLst>
                                        <p:set>
                                          <p:cBhvr>
                                            <p:cTn id="75" dur="1" fill="hold">
                                              <p:stCondLst>
                                                <p:cond delay="0"/>
                                              </p:stCondLst>
                                            </p:cTn>
                                            <p:tgtEl>
                                              <p:spTgt spid="17"/>
                                            </p:tgtEl>
                                            <p:attrNameLst>
                                              <p:attrName>style.visibility</p:attrName>
                                            </p:attrNameLst>
                                          </p:cBhvr>
                                          <p:to>
                                            <p:strVal val="visible"/>
                                          </p:to>
                                        </p:set>
                                        <p:anim calcmode="lin" valueType="num">
                                          <p:cBhvr additive="base">
                                            <p:cTn id="76" dur="500"/>
                                            <p:tgtEl>
                                              <p:spTgt spid="17"/>
                                            </p:tgtEl>
                                            <p:attrNameLst>
                                              <p:attrName>ppt_x</p:attrName>
                                            </p:attrNameLst>
                                          </p:cBhvr>
                                          <p:tavLst>
                                            <p:tav tm="0">
                                              <p:val>
                                                <p:strVal val="#ppt_x-#ppt_w*1.125000"/>
                                              </p:val>
                                            </p:tav>
                                            <p:tav tm="100000">
                                              <p:val>
                                                <p:strVal val="#ppt_x"/>
                                              </p:val>
                                            </p:tav>
                                          </p:tavLst>
                                        </p:anim>
                                        <p:animEffect transition="in" filter="wipe(right)">
                                          <p:cBhvr>
                                            <p:cTn id="77" dur="500"/>
                                            <p:tgtEl>
                                              <p:spTgt spid="17"/>
                                            </p:tgtEl>
                                          </p:cBhvr>
                                        </p:animEffect>
                                      </p:childTnLst>
                                    </p:cTn>
                                  </p:par>
                                </p:childTnLst>
                              </p:cTn>
                            </p:par>
                            <p:par>
                              <p:cTn id="78" fill="hold">
                                <p:stCondLst>
                                  <p:cond delay="3900"/>
                                </p:stCondLst>
                                <p:childTnLst>
                                  <p:par>
                                    <p:cTn id="79" presetID="42" presetClass="entr" presetSubtype="0" fill="hold" nodeType="afterEffect">
                                      <p:stCondLst>
                                        <p:cond delay="0"/>
                                      </p:stCondLst>
                                      <p:childTnLst>
                                        <p:set>
                                          <p:cBhvr>
                                            <p:cTn id="80" dur="1" fill="hold">
                                              <p:stCondLst>
                                                <p:cond delay="0"/>
                                              </p:stCondLst>
                                            </p:cTn>
                                            <p:tgtEl>
                                              <p:spTgt spid="20"/>
                                            </p:tgtEl>
                                            <p:attrNameLst>
                                              <p:attrName>style.visibility</p:attrName>
                                            </p:attrNameLst>
                                          </p:cBhvr>
                                          <p:to>
                                            <p:strVal val="visible"/>
                                          </p:to>
                                        </p:set>
                                        <p:animEffect transition="in" filter="fade">
                                          <p:cBhvr>
                                            <p:cTn id="81" dur="500"/>
                                            <p:tgtEl>
                                              <p:spTgt spid="20"/>
                                            </p:tgtEl>
                                          </p:cBhvr>
                                        </p:animEffect>
                                        <p:anim calcmode="lin" valueType="num">
                                          <p:cBhvr>
                                            <p:cTn id="82" dur="500" fill="hold"/>
                                            <p:tgtEl>
                                              <p:spTgt spid="20"/>
                                            </p:tgtEl>
                                            <p:attrNameLst>
                                              <p:attrName>ppt_x</p:attrName>
                                            </p:attrNameLst>
                                          </p:cBhvr>
                                          <p:tavLst>
                                            <p:tav tm="0">
                                              <p:val>
                                                <p:strVal val="#ppt_x"/>
                                              </p:val>
                                            </p:tav>
                                            <p:tav tm="100000">
                                              <p:val>
                                                <p:strVal val="#ppt_x"/>
                                              </p:val>
                                            </p:tav>
                                          </p:tavLst>
                                        </p:anim>
                                        <p:anim calcmode="lin" valueType="num">
                                          <p:cBhvr>
                                            <p:cTn id="83" dur="500" fill="hold"/>
                                            <p:tgtEl>
                                              <p:spTgt spid="20"/>
                                            </p:tgtEl>
                                            <p:attrNameLst>
                                              <p:attrName>ppt_y</p:attrName>
                                            </p:attrNameLst>
                                          </p:cBhvr>
                                          <p:tavLst>
                                            <p:tav tm="0">
                                              <p:val>
                                                <p:strVal val="#ppt_y+.1"/>
                                              </p:val>
                                            </p:tav>
                                            <p:tav tm="100000">
                                              <p:val>
                                                <p:strVal val="#ppt_y"/>
                                              </p:val>
                                            </p:tav>
                                          </p:tavLst>
                                        </p:anim>
                                      </p:childTnLst>
                                    </p:cTn>
                                  </p:par>
                                </p:childTnLst>
                              </p:cTn>
                            </p:par>
                            <p:par>
                              <p:cTn id="84" fill="hold">
                                <p:stCondLst>
                                  <p:cond delay="4400"/>
                                </p:stCondLst>
                                <p:childTnLst>
                                  <p:par>
                                    <p:cTn id="85" presetID="22" presetClass="entr" presetSubtype="1" fill="hold" grpId="0" nodeType="afterEffect">
                                      <p:stCondLst>
                                        <p:cond delay="0"/>
                                      </p:stCondLst>
                                      <p:childTnLst>
                                        <p:set>
                                          <p:cBhvr>
                                            <p:cTn id="86" dur="1" fill="hold">
                                              <p:stCondLst>
                                                <p:cond delay="0"/>
                                              </p:stCondLst>
                                            </p:cTn>
                                            <p:tgtEl>
                                              <p:spTgt spid="25"/>
                                            </p:tgtEl>
                                            <p:attrNameLst>
                                              <p:attrName>style.visibility</p:attrName>
                                            </p:attrNameLst>
                                          </p:cBhvr>
                                          <p:to>
                                            <p:strVal val="visible"/>
                                          </p:to>
                                        </p:set>
                                        <p:animEffect transition="in" filter="wipe(up)">
                                          <p:cBhvr>
                                            <p:cTn id="87" dur="500"/>
                                            <p:tgtEl>
                                              <p:spTgt spid="25"/>
                                            </p:tgtEl>
                                          </p:cBhvr>
                                        </p:animEffect>
                                      </p:childTnLst>
                                    </p:cTn>
                                  </p:par>
                                  <p:par>
                                    <p:cTn id="88" presetID="22" presetClass="entr" presetSubtype="1" fill="hold" grpId="0" nodeType="withEffect">
                                      <p:stCondLst>
                                        <p:cond delay="100"/>
                                      </p:stCondLst>
                                      <p:childTnLst>
                                        <p:set>
                                          <p:cBhvr>
                                            <p:cTn id="89" dur="1" fill="hold">
                                              <p:stCondLst>
                                                <p:cond delay="0"/>
                                              </p:stCondLst>
                                            </p:cTn>
                                            <p:tgtEl>
                                              <p:spTgt spid="26"/>
                                            </p:tgtEl>
                                            <p:attrNameLst>
                                              <p:attrName>style.visibility</p:attrName>
                                            </p:attrNameLst>
                                          </p:cBhvr>
                                          <p:to>
                                            <p:strVal val="visible"/>
                                          </p:to>
                                        </p:set>
                                        <p:animEffect transition="in" filter="wipe(up)">
                                          <p:cBhvr>
                                            <p:cTn id="90" dur="500"/>
                                            <p:tgtEl>
                                              <p:spTgt spid="26"/>
                                            </p:tgtEl>
                                          </p:cBhvr>
                                        </p:animEffect>
                                      </p:childTnLst>
                                    </p:cTn>
                                  </p:par>
                                  <p:par>
                                    <p:cTn id="91" presetID="22" presetClass="entr" presetSubtype="1" fill="hold" grpId="0" nodeType="withEffect">
                                      <p:stCondLst>
                                        <p:cond delay="200"/>
                                      </p:stCondLst>
                                      <p:childTnLst>
                                        <p:set>
                                          <p:cBhvr>
                                            <p:cTn id="92" dur="1" fill="hold">
                                              <p:stCondLst>
                                                <p:cond delay="0"/>
                                              </p:stCondLst>
                                            </p:cTn>
                                            <p:tgtEl>
                                              <p:spTgt spid="27"/>
                                            </p:tgtEl>
                                            <p:attrNameLst>
                                              <p:attrName>style.visibility</p:attrName>
                                            </p:attrNameLst>
                                          </p:cBhvr>
                                          <p:to>
                                            <p:strVal val="visible"/>
                                          </p:to>
                                        </p:set>
                                        <p:animEffect transition="in" filter="wipe(up)">
                                          <p:cBhvr>
                                            <p:cTn id="93" dur="500"/>
                                            <p:tgtEl>
                                              <p:spTgt spid="2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10" grpId="0" animBg="1"/>
          <p:bldP spid="11" grpId="0" animBg="1"/>
          <p:bldP spid="12" grpId="0" animBg="1"/>
          <p:bldP spid="13" grpId="0" animBg="1"/>
          <p:bldP spid="14" grpId="0" animBg="1"/>
          <p:bldP spid="15" grpId="0"/>
          <p:bldP spid="16" grpId="0"/>
          <p:bldP spid="17" grpId="0"/>
          <p:bldP spid="18" grpId="0"/>
          <p:bldP spid="19" grpId="0"/>
          <p:bldP spid="25" grpId="0"/>
          <p:bldP spid="26" grpId="0"/>
          <p:bldP spid="27" grpId="0"/>
          <p:bldP spid="28" grpId="0"/>
          <p:bldP spid="29" grpId="0"/>
          <p:bldP spid="30" grpId="0"/>
          <p:bldP spid="31" grpId="0"/>
          <p:bldP spid="32" grpId="0"/>
        </p:bldLst>
      </p:timing>
    </mc:Fallback>
  </mc:AlternateContent>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Freeform 7"/>
          <p:cNvSpPr/>
          <p:nvPr/>
        </p:nvSpPr>
        <p:spPr>
          <a:xfrm>
            <a:off x="0" y="1758893"/>
            <a:ext cx="6038850" cy="1225494"/>
          </a:xfrm>
          <a:custGeom>
            <a:avLst/>
            <a:gdLst>
              <a:gd name="connsiteX0" fmla="*/ 0 w 6781800"/>
              <a:gd name="connsiteY0" fmla="*/ 299838 h 1215160"/>
              <a:gd name="connsiteX1" fmla="*/ 2705100 w 6781800"/>
              <a:gd name="connsiteY1" fmla="*/ 52188 h 1215160"/>
              <a:gd name="connsiteX2" fmla="*/ 5619750 w 6781800"/>
              <a:gd name="connsiteY2" fmla="*/ 1195188 h 1215160"/>
              <a:gd name="connsiteX3" fmla="*/ 6781800 w 6781800"/>
              <a:gd name="connsiteY3" fmla="*/ 757038 h 1215160"/>
              <a:gd name="connsiteX0" fmla="*/ 0 w 6038850"/>
              <a:gd name="connsiteY0" fmla="*/ 299838 h 1304686"/>
              <a:gd name="connsiteX1" fmla="*/ 2705100 w 6038850"/>
              <a:gd name="connsiteY1" fmla="*/ 52188 h 1304686"/>
              <a:gd name="connsiteX2" fmla="*/ 5619750 w 6038850"/>
              <a:gd name="connsiteY2" fmla="*/ 1195188 h 1304686"/>
              <a:gd name="connsiteX3" fmla="*/ 6038850 w 6038850"/>
              <a:gd name="connsiteY3" fmla="*/ 1176138 h 1304686"/>
              <a:gd name="connsiteX0" fmla="*/ 0 w 6038850"/>
              <a:gd name="connsiteY0" fmla="*/ 287550 h 1218694"/>
              <a:gd name="connsiteX1" fmla="*/ 2705100 w 6038850"/>
              <a:gd name="connsiteY1" fmla="*/ 39900 h 1218694"/>
              <a:gd name="connsiteX2" fmla="*/ 4832350 w 6038850"/>
              <a:gd name="connsiteY2" fmla="*/ 1005100 h 1218694"/>
              <a:gd name="connsiteX3" fmla="*/ 6038850 w 6038850"/>
              <a:gd name="connsiteY3" fmla="*/ 1163850 h 1218694"/>
              <a:gd name="connsiteX0" fmla="*/ 0 w 6038850"/>
              <a:gd name="connsiteY0" fmla="*/ 287550 h 1225494"/>
              <a:gd name="connsiteX1" fmla="*/ 2705100 w 6038850"/>
              <a:gd name="connsiteY1" fmla="*/ 39900 h 1225494"/>
              <a:gd name="connsiteX2" fmla="*/ 4832350 w 6038850"/>
              <a:gd name="connsiteY2" fmla="*/ 1005100 h 1225494"/>
              <a:gd name="connsiteX3" fmla="*/ 6038850 w 6038850"/>
              <a:gd name="connsiteY3" fmla="*/ 1163850 h 1225494"/>
            </a:gdLst>
            <a:ahLst/>
            <a:cxnLst>
              <a:cxn ang="0">
                <a:pos x="connsiteX0" y="connsiteY0"/>
              </a:cxn>
              <a:cxn ang="0">
                <a:pos x="connsiteX1" y="connsiteY1"/>
              </a:cxn>
              <a:cxn ang="0">
                <a:pos x="connsiteX2" y="connsiteY2"/>
              </a:cxn>
              <a:cxn ang="0">
                <a:pos x="connsiteX3" y="connsiteY3"/>
              </a:cxn>
            </a:cxnLst>
            <a:rect l="l" t="t" r="r" b="b"/>
            <a:pathLst>
              <a:path w="6038850" h="1225494">
                <a:moveTo>
                  <a:pt x="0" y="287550"/>
                </a:moveTo>
                <a:cubicBezTo>
                  <a:pt x="884237" y="89112"/>
                  <a:pt x="1899708" y="-79692"/>
                  <a:pt x="2705100" y="39900"/>
                </a:cubicBezTo>
                <a:cubicBezTo>
                  <a:pt x="3510492" y="159492"/>
                  <a:pt x="4371975" y="786025"/>
                  <a:pt x="4832350" y="1005100"/>
                </a:cubicBezTo>
                <a:cubicBezTo>
                  <a:pt x="5292725" y="1224175"/>
                  <a:pt x="5829300" y="1285558"/>
                  <a:pt x="6038850" y="1163850"/>
                </a:cubicBezTo>
              </a:path>
            </a:pathLst>
          </a:custGeom>
          <a:ln w="12700" cmpd="sng">
            <a:solidFill>
              <a:schemeClr val="accent3">
                <a:lumMod val="50000"/>
              </a:schemeClr>
            </a:solidFill>
            <a:prstDash val="dash"/>
          </a:ln>
        </p:spPr>
        <p:style>
          <a:lnRef idx="1">
            <a:schemeClr val="dk1"/>
          </a:lnRef>
          <a:fillRef idx="0">
            <a:schemeClr val="dk1"/>
          </a:fillRef>
          <a:effectRef idx="0">
            <a:schemeClr val="dk1"/>
          </a:effectRef>
          <a:fontRef idx="minor">
            <a:schemeClr val="tx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grpSp>
        <p:nvGrpSpPr>
          <p:cNvPr id="5" name="组合 4"/>
          <p:cNvGrpSpPr/>
          <p:nvPr/>
        </p:nvGrpSpPr>
        <p:grpSpPr>
          <a:xfrm>
            <a:off x="6054436" y="2178279"/>
            <a:ext cx="849821" cy="635481"/>
            <a:chOff x="6054436" y="2405136"/>
            <a:chExt cx="849821" cy="635481"/>
          </a:xfrm>
          <a:effectLst>
            <a:outerShdw blurRad="50800" dist="38100" dir="5400000" algn="t" rotWithShape="0">
              <a:prstClr val="black">
                <a:alpha val="40000"/>
              </a:prstClr>
            </a:outerShdw>
          </a:effectLst>
        </p:grpSpPr>
        <p:sp>
          <p:nvSpPr>
            <p:cNvPr id="6" name="Freeform 133"/>
            <p:cNvSpPr>
              <a:spLocks/>
            </p:cNvSpPr>
            <p:nvPr/>
          </p:nvSpPr>
          <p:spPr bwMode="auto">
            <a:xfrm rot="2700000" flipH="1">
              <a:off x="6116557" y="2789035"/>
              <a:ext cx="189461" cy="313703"/>
            </a:xfrm>
            <a:custGeom>
              <a:avLst/>
              <a:gdLst>
                <a:gd name="T0" fmla="*/ 7566 w 397"/>
                <a:gd name="T1" fmla="*/ 1009717 h 659"/>
                <a:gd name="T2" fmla="*/ 0 w 397"/>
                <a:gd name="T3" fmla="*/ 1009717 h 659"/>
                <a:gd name="T4" fmla="*/ 0 w 397"/>
                <a:gd name="T5" fmla="*/ 1009717 h 659"/>
                <a:gd name="T6" fmla="*/ 11348 w 397"/>
                <a:gd name="T7" fmla="*/ 1021020 h 659"/>
                <a:gd name="T8" fmla="*/ 15131 w 397"/>
                <a:gd name="T9" fmla="*/ 1062464 h 659"/>
                <a:gd name="T10" fmla="*/ 18914 w 397"/>
                <a:gd name="T11" fmla="*/ 1069999 h 659"/>
                <a:gd name="T12" fmla="*/ 181575 w 397"/>
                <a:gd name="T13" fmla="*/ 1574858 h 659"/>
                <a:gd name="T14" fmla="*/ 348019 w 397"/>
                <a:gd name="T15" fmla="*/ 1092605 h 659"/>
                <a:gd name="T16" fmla="*/ 650644 w 397"/>
                <a:gd name="T17" fmla="*/ 1661513 h 659"/>
                <a:gd name="T18" fmla="*/ 548508 w 397"/>
                <a:gd name="T19" fmla="*/ 2124928 h 659"/>
                <a:gd name="T20" fmla="*/ 760345 w 397"/>
                <a:gd name="T21" fmla="*/ 2482850 h 659"/>
                <a:gd name="T22" fmla="*/ 650644 w 397"/>
                <a:gd name="T23" fmla="*/ 2275632 h 659"/>
                <a:gd name="T24" fmla="*/ 688472 w 397"/>
                <a:gd name="T25" fmla="*/ 1989294 h 659"/>
                <a:gd name="T26" fmla="*/ 866264 w 397"/>
                <a:gd name="T27" fmla="*/ 1740632 h 659"/>
                <a:gd name="T28" fmla="*/ 1028925 w 397"/>
                <a:gd name="T29" fmla="*/ 1454295 h 659"/>
                <a:gd name="T30" fmla="*/ 1059187 w 397"/>
                <a:gd name="T31" fmla="*/ 1363872 h 659"/>
                <a:gd name="T32" fmla="*/ 1161323 w 397"/>
                <a:gd name="T33" fmla="*/ 1823520 h 659"/>
                <a:gd name="T34" fmla="*/ 1229414 w 397"/>
                <a:gd name="T35" fmla="*/ 1529647 h 659"/>
                <a:gd name="T36" fmla="*/ 1399640 w 397"/>
                <a:gd name="T37" fmla="*/ 745985 h 659"/>
                <a:gd name="T38" fmla="*/ 714951 w 397"/>
                <a:gd name="T39" fmla="*/ 0 h 659"/>
                <a:gd name="T40" fmla="*/ 11348 w 397"/>
                <a:gd name="T41" fmla="*/ 956971 h 659"/>
                <a:gd name="T42" fmla="*/ 7566 w 397"/>
                <a:gd name="T43" fmla="*/ 1009717 h 659"/>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Lst>
              <a:ahLst/>
              <a:cxnLst>
                <a:cxn ang="T44">
                  <a:pos x="T0" y="T1"/>
                </a:cxn>
                <a:cxn ang="T45">
                  <a:pos x="T2" y="T3"/>
                </a:cxn>
                <a:cxn ang="T46">
                  <a:pos x="T4" y="T5"/>
                </a:cxn>
                <a:cxn ang="T47">
                  <a:pos x="T6" y="T7"/>
                </a:cxn>
                <a:cxn ang="T48">
                  <a:pos x="T8" y="T9"/>
                </a:cxn>
                <a:cxn ang="T49">
                  <a:pos x="T10" y="T11"/>
                </a:cxn>
                <a:cxn ang="T50">
                  <a:pos x="T12" y="T13"/>
                </a:cxn>
                <a:cxn ang="T51">
                  <a:pos x="T14" y="T15"/>
                </a:cxn>
                <a:cxn ang="T52">
                  <a:pos x="T16" y="T17"/>
                </a:cxn>
                <a:cxn ang="T53">
                  <a:pos x="T18" y="T19"/>
                </a:cxn>
                <a:cxn ang="T54">
                  <a:pos x="T20" y="T21"/>
                </a:cxn>
                <a:cxn ang="T55">
                  <a:pos x="T22" y="T23"/>
                </a:cxn>
                <a:cxn ang="T56">
                  <a:pos x="T24" y="T25"/>
                </a:cxn>
                <a:cxn ang="T57">
                  <a:pos x="T26" y="T27"/>
                </a:cxn>
                <a:cxn ang="T58">
                  <a:pos x="T28" y="T29"/>
                </a:cxn>
                <a:cxn ang="T59">
                  <a:pos x="T30" y="T31"/>
                </a:cxn>
                <a:cxn ang="T60">
                  <a:pos x="T32" y="T33"/>
                </a:cxn>
                <a:cxn ang="T61">
                  <a:pos x="T34" y="T35"/>
                </a:cxn>
                <a:cxn ang="T62">
                  <a:pos x="T36" y="T37"/>
                </a:cxn>
                <a:cxn ang="T63">
                  <a:pos x="T38" y="T39"/>
                </a:cxn>
                <a:cxn ang="T64">
                  <a:pos x="T40" y="T41"/>
                </a:cxn>
                <a:cxn ang="T65">
                  <a:pos x="T42" y="T43"/>
                </a:cxn>
              </a:cxnLst>
              <a:rect l="0" t="0" r="r" b="b"/>
              <a:pathLst>
                <a:path w="397" h="659">
                  <a:moveTo>
                    <a:pt x="2" y="268"/>
                  </a:moveTo>
                  <a:cubicBezTo>
                    <a:pt x="2" y="267"/>
                    <a:pt x="0" y="264"/>
                    <a:pt x="0" y="268"/>
                  </a:cubicBezTo>
                  <a:cubicBezTo>
                    <a:pt x="0" y="268"/>
                    <a:pt x="0" y="268"/>
                    <a:pt x="0" y="268"/>
                  </a:cubicBezTo>
                  <a:cubicBezTo>
                    <a:pt x="0" y="269"/>
                    <a:pt x="2" y="270"/>
                    <a:pt x="3" y="271"/>
                  </a:cubicBezTo>
                  <a:cubicBezTo>
                    <a:pt x="3" y="275"/>
                    <a:pt x="4" y="278"/>
                    <a:pt x="4" y="282"/>
                  </a:cubicBezTo>
                  <a:cubicBezTo>
                    <a:pt x="5" y="283"/>
                    <a:pt x="5" y="283"/>
                    <a:pt x="5" y="284"/>
                  </a:cubicBezTo>
                  <a:cubicBezTo>
                    <a:pt x="10" y="335"/>
                    <a:pt x="25" y="381"/>
                    <a:pt x="48" y="418"/>
                  </a:cubicBezTo>
                  <a:cubicBezTo>
                    <a:pt x="23" y="377"/>
                    <a:pt x="37" y="299"/>
                    <a:pt x="92" y="290"/>
                  </a:cubicBezTo>
                  <a:cubicBezTo>
                    <a:pt x="158" y="280"/>
                    <a:pt x="169" y="399"/>
                    <a:pt x="172" y="441"/>
                  </a:cubicBezTo>
                  <a:cubicBezTo>
                    <a:pt x="174" y="484"/>
                    <a:pt x="145" y="521"/>
                    <a:pt x="145" y="564"/>
                  </a:cubicBezTo>
                  <a:cubicBezTo>
                    <a:pt x="145" y="613"/>
                    <a:pt x="170" y="653"/>
                    <a:pt x="201" y="659"/>
                  </a:cubicBezTo>
                  <a:cubicBezTo>
                    <a:pt x="187" y="656"/>
                    <a:pt x="174" y="616"/>
                    <a:pt x="172" y="604"/>
                  </a:cubicBezTo>
                  <a:cubicBezTo>
                    <a:pt x="168" y="580"/>
                    <a:pt x="175" y="551"/>
                    <a:pt x="182" y="528"/>
                  </a:cubicBezTo>
                  <a:cubicBezTo>
                    <a:pt x="190" y="501"/>
                    <a:pt x="211" y="483"/>
                    <a:pt x="229" y="462"/>
                  </a:cubicBezTo>
                  <a:cubicBezTo>
                    <a:pt x="247" y="440"/>
                    <a:pt x="262" y="414"/>
                    <a:pt x="272" y="386"/>
                  </a:cubicBezTo>
                  <a:cubicBezTo>
                    <a:pt x="275" y="378"/>
                    <a:pt x="278" y="370"/>
                    <a:pt x="280" y="362"/>
                  </a:cubicBezTo>
                  <a:cubicBezTo>
                    <a:pt x="284" y="420"/>
                    <a:pt x="307" y="484"/>
                    <a:pt x="307" y="484"/>
                  </a:cubicBezTo>
                  <a:cubicBezTo>
                    <a:pt x="299" y="437"/>
                    <a:pt x="325" y="406"/>
                    <a:pt x="325" y="406"/>
                  </a:cubicBezTo>
                  <a:cubicBezTo>
                    <a:pt x="397" y="291"/>
                    <a:pt x="370" y="198"/>
                    <a:pt x="370" y="198"/>
                  </a:cubicBezTo>
                  <a:cubicBezTo>
                    <a:pt x="351" y="85"/>
                    <a:pt x="277" y="0"/>
                    <a:pt x="189" y="0"/>
                  </a:cubicBezTo>
                  <a:cubicBezTo>
                    <a:pt x="87" y="0"/>
                    <a:pt x="3" y="114"/>
                    <a:pt x="3" y="254"/>
                  </a:cubicBezTo>
                  <a:cubicBezTo>
                    <a:pt x="3" y="258"/>
                    <a:pt x="2" y="263"/>
                    <a:pt x="2" y="268"/>
                  </a:cubicBezTo>
                  <a:close/>
                </a:path>
              </a:pathLst>
            </a:custGeom>
            <a:solidFill>
              <a:srgbClr val="F15A24"/>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7" name="Freeform 134"/>
            <p:cNvSpPr>
              <a:spLocks/>
            </p:cNvSpPr>
            <p:nvPr/>
          </p:nvSpPr>
          <p:spPr bwMode="auto">
            <a:xfrm rot="2700000" flipH="1">
              <a:off x="6176406" y="2803550"/>
              <a:ext cx="154413" cy="197568"/>
            </a:xfrm>
            <a:custGeom>
              <a:avLst/>
              <a:gdLst>
                <a:gd name="T0" fmla="*/ 581760 w 324"/>
                <a:gd name="T1" fmla="*/ 0 h 415"/>
                <a:gd name="T2" fmla="*/ 1148410 w 324"/>
                <a:gd name="T3" fmla="*/ 648083 h 415"/>
                <a:gd name="T4" fmla="*/ 1152187 w 324"/>
                <a:gd name="T5" fmla="*/ 655619 h 415"/>
                <a:gd name="T6" fmla="*/ 1152187 w 324"/>
                <a:gd name="T7" fmla="*/ 663154 h 415"/>
                <a:gd name="T8" fmla="*/ 1042635 w 324"/>
                <a:gd name="T9" fmla="*/ 1273558 h 415"/>
                <a:gd name="T10" fmla="*/ 963304 w 324"/>
                <a:gd name="T11" fmla="*/ 983428 h 415"/>
                <a:gd name="T12" fmla="*/ 868863 w 324"/>
                <a:gd name="T13" fmla="*/ 1137913 h 415"/>
                <a:gd name="T14" fmla="*/ 642203 w 324"/>
                <a:gd name="T15" fmla="*/ 1552384 h 415"/>
                <a:gd name="T16" fmla="*/ 630870 w 324"/>
                <a:gd name="T17" fmla="*/ 1563688 h 415"/>
                <a:gd name="T18" fmla="*/ 630870 w 324"/>
                <a:gd name="T19" fmla="*/ 1541080 h 415"/>
                <a:gd name="T20" fmla="*/ 245548 w 324"/>
                <a:gd name="T21" fmla="*/ 859086 h 415"/>
                <a:gd name="T22" fmla="*/ 196439 w 324"/>
                <a:gd name="T23" fmla="*/ 862854 h 415"/>
                <a:gd name="T24" fmla="*/ 7555 w 324"/>
                <a:gd name="T25" fmla="*/ 964588 h 415"/>
                <a:gd name="T26" fmla="*/ 3778 w 324"/>
                <a:gd name="T27" fmla="*/ 945749 h 415"/>
                <a:gd name="T28" fmla="*/ 3778 w 324"/>
                <a:gd name="T29" fmla="*/ 938213 h 415"/>
                <a:gd name="T30" fmla="*/ 0 w 324"/>
                <a:gd name="T31" fmla="*/ 900534 h 415"/>
                <a:gd name="T32" fmla="*/ 0 w 324"/>
                <a:gd name="T33" fmla="*/ 889230 h 415"/>
                <a:gd name="T34" fmla="*/ 0 w 324"/>
                <a:gd name="T35" fmla="*/ 840247 h 415"/>
                <a:gd name="T36" fmla="*/ 581760 w 324"/>
                <a:gd name="T37" fmla="*/ 0 h 415"/>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Lst>
              <a:ahLst/>
              <a:cxnLst>
                <a:cxn ang="T38">
                  <a:pos x="T0" y="T1"/>
                </a:cxn>
                <a:cxn ang="T39">
                  <a:pos x="T2" y="T3"/>
                </a:cxn>
                <a:cxn ang="T40">
                  <a:pos x="T4" y="T5"/>
                </a:cxn>
                <a:cxn ang="T41">
                  <a:pos x="T6" y="T7"/>
                </a:cxn>
                <a:cxn ang="T42">
                  <a:pos x="T8" y="T9"/>
                </a:cxn>
                <a:cxn ang="T43">
                  <a:pos x="T10" y="T11"/>
                </a:cxn>
                <a:cxn ang="T44">
                  <a:pos x="T12" y="T13"/>
                </a:cxn>
                <a:cxn ang="T45">
                  <a:pos x="T14" y="T15"/>
                </a:cxn>
                <a:cxn ang="T46">
                  <a:pos x="T16" y="T17"/>
                </a:cxn>
                <a:cxn ang="T47">
                  <a:pos x="T18" y="T19"/>
                </a:cxn>
                <a:cxn ang="T48">
                  <a:pos x="T20" y="T21"/>
                </a:cxn>
                <a:cxn ang="T49">
                  <a:pos x="T22" y="T23"/>
                </a:cxn>
                <a:cxn ang="T50">
                  <a:pos x="T24" y="T25"/>
                </a:cxn>
                <a:cxn ang="T51">
                  <a:pos x="T26" y="T27"/>
                </a:cxn>
                <a:cxn ang="T52">
                  <a:pos x="T28" y="T29"/>
                </a:cxn>
                <a:cxn ang="T53">
                  <a:pos x="T30" y="T31"/>
                </a:cxn>
                <a:cxn ang="T54">
                  <a:pos x="T32" y="T33"/>
                </a:cxn>
                <a:cxn ang="T55">
                  <a:pos x="T34" y="T35"/>
                </a:cxn>
                <a:cxn ang="T56">
                  <a:pos x="T36" y="T37"/>
                </a:cxn>
              </a:cxnLst>
              <a:rect l="0" t="0" r="r" b="b"/>
              <a:pathLst>
                <a:path w="324" h="415">
                  <a:moveTo>
                    <a:pt x="154" y="0"/>
                  </a:moveTo>
                  <a:cubicBezTo>
                    <a:pt x="225" y="0"/>
                    <a:pt x="288" y="73"/>
                    <a:pt x="304" y="172"/>
                  </a:cubicBezTo>
                  <a:cubicBezTo>
                    <a:pt x="305" y="174"/>
                    <a:pt x="305" y="174"/>
                    <a:pt x="305" y="174"/>
                  </a:cubicBezTo>
                  <a:cubicBezTo>
                    <a:pt x="305" y="176"/>
                    <a:pt x="305" y="176"/>
                    <a:pt x="305" y="176"/>
                  </a:cubicBezTo>
                  <a:cubicBezTo>
                    <a:pt x="306" y="179"/>
                    <a:pt x="324" y="248"/>
                    <a:pt x="276" y="338"/>
                  </a:cubicBezTo>
                  <a:cubicBezTo>
                    <a:pt x="276" y="335"/>
                    <a:pt x="256" y="263"/>
                    <a:pt x="255" y="261"/>
                  </a:cubicBezTo>
                  <a:cubicBezTo>
                    <a:pt x="256" y="270"/>
                    <a:pt x="235" y="292"/>
                    <a:pt x="230" y="302"/>
                  </a:cubicBezTo>
                  <a:cubicBezTo>
                    <a:pt x="209" y="338"/>
                    <a:pt x="198" y="379"/>
                    <a:pt x="170" y="412"/>
                  </a:cubicBezTo>
                  <a:cubicBezTo>
                    <a:pt x="169" y="413"/>
                    <a:pt x="168" y="414"/>
                    <a:pt x="167" y="415"/>
                  </a:cubicBezTo>
                  <a:cubicBezTo>
                    <a:pt x="167" y="413"/>
                    <a:pt x="167" y="411"/>
                    <a:pt x="167" y="409"/>
                  </a:cubicBezTo>
                  <a:cubicBezTo>
                    <a:pt x="159" y="260"/>
                    <a:pt x="107" y="228"/>
                    <a:pt x="65" y="228"/>
                  </a:cubicBezTo>
                  <a:cubicBezTo>
                    <a:pt x="61" y="228"/>
                    <a:pt x="57" y="229"/>
                    <a:pt x="52" y="229"/>
                  </a:cubicBezTo>
                  <a:cubicBezTo>
                    <a:pt x="33" y="232"/>
                    <a:pt x="15" y="242"/>
                    <a:pt x="2" y="256"/>
                  </a:cubicBezTo>
                  <a:cubicBezTo>
                    <a:pt x="2" y="254"/>
                    <a:pt x="1" y="253"/>
                    <a:pt x="1" y="251"/>
                  </a:cubicBezTo>
                  <a:cubicBezTo>
                    <a:pt x="1" y="249"/>
                    <a:pt x="1" y="249"/>
                    <a:pt x="1" y="249"/>
                  </a:cubicBezTo>
                  <a:cubicBezTo>
                    <a:pt x="1" y="246"/>
                    <a:pt x="1" y="242"/>
                    <a:pt x="0" y="239"/>
                  </a:cubicBezTo>
                  <a:cubicBezTo>
                    <a:pt x="0" y="239"/>
                    <a:pt x="0" y="236"/>
                    <a:pt x="0" y="236"/>
                  </a:cubicBezTo>
                  <a:cubicBezTo>
                    <a:pt x="0" y="231"/>
                    <a:pt x="0" y="227"/>
                    <a:pt x="0" y="223"/>
                  </a:cubicBezTo>
                  <a:cubicBezTo>
                    <a:pt x="0" y="100"/>
                    <a:pt x="69" y="0"/>
                    <a:pt x="154" y="0"/>
                  </a:cubicBezTo>
                  <a:close/>
                </a:path>
              </a:pathLst>
            </a:custGeom>
            <a:solidFill>
              <a:srgbClr val="F7931E"/>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8" name="Freeform 135"/>
            <p:cNvSpPr>
              <a:spLocks/>
            </p:cNvSpPr>
            <p:nvPr/>
          </p:nvSpPr>
          <p:spPr bwMode="auto">
            <a:xfrm rot="2700000" flipH="1">
              <a:off x="6216128" y="2815389"/>
              <a:ext cx="101140" cy="142811"/>
            </a:xfrm>
            <a:custGeom>
              <a:avLst/>
              <a:gdLst>
                <a:gd name="T0" fmla="*/ 162607 w 212"/>
                <a:gd name="T1" fmla="*/ 535009 h 300"/>
                <a:gd name="T2" fmla="*/ 128573 w 212"/>
                <a:gd name="T3" fmla="*/ 535009 h 300"/>
                <a:gd name="T4" fmla="*/ 3782 w 212"/>
                <a:gd name="T5" fmla="*/ 599059 h 300"/>
                <a:gd name="T6" fmla="*/ 3782 w 212"/>
                <a:gd name="T7" fmla="*/ 587756 h 300"/>
                <a:gd name="T8" fmla="*/ 3782 w 212"/>
                <a:gd name="T9" fmla="*/ 583988 h 300"/>
                <a:gd name="T10" fmla="*/ 0 w 212"/>
                <a:gd name="T11" fmla="*/ 557615 h 300"/>
                <a:gd name="T12" fmla="*/ 0 w 212"/>
                <a:gd name="T13" fmla="*/ 550079 h 300"/>
                <a:gd name="T14" fmla="*/ 0 w 212"/>
                <a:gd name="T15" fmla="*/ 523706 h 300"/>
                <a:gd name="T16" fmla="*/ 381936 w 212"/>
                <a:gd name="T17" fmla="*/ 0 h 300"/>
                <a:gd name="T18" fmla="*/ 752528 w 212"/>
                <a:gd name="T19" fmla="*/ 403140 h 300"/>
                <a:gd name="T20" fmla="*/ 756309 w 212"/>
                <a:gd name="T21" fmla="*/ 406908 h 300"/>
                <a:gd name="T22" fmla="*/ 756309 w 212"/>
                <a:gd name="T23" fmla="*/ 410676 h 300"/>
                <a:gd name="T24" fmla="*/ 684460 w 212"/>
                <a:gd name="T25" fmla="*/ 791210 h 300"/>
                <a:gd name="T26" fmla="*/ 631518 w 212"/>
                <a:gd name="T27" fmla="*/ 610362 h 300"/>
                <a:gd name="T28" fmla="*/ 567232 w 212"/>
                <a:gd name="T29" fmla="*/ 704554 h 300"/>
                <a:gd name="T30" fmla="*/ 457567 w 212"/>
                <a:gd name="T31" fmla="*/ 1130300 h 300"/>
                <a:gd name="T32" fmla="*/ 162607 w 212"/>
                <a:gd name="T33" fmla="*/ 535009 h 300"/>
                <a:gd name="T34" fmla="*/ 0 60000 65536"/>
                <a:gd name="T35" fmla="*/ 0 60000 65536"/>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Lst>
              <a:ahLst/>
              <a:cxnLst>
                <a:cxn ang="T34">
                  <a:pos x="T0" y="T1"/>
                </a:cxn>
                <a:cxn ang="T35">
                  <a:pos x="T2" y="T3"/>
                </a:cxn>
                <a:cxn ang="T36">
                  <a:pos x="T4" y="T5"/>
                </a:cxn>
                <a:cxn ang="T37">
                  <a:pos x="T6" y="T7"/>
                </a:cxn>
                <a:cxn ang="T38">
                  <a:pos x="T8" y="T9"/>
                </a:cxn>
                <a:cxn ang="T39">
                  <a:pos x="T10" y="T11"/>
                </a:cxn>
                <a:cxn ang="T40">
                  <a:pos x="T12" y="T13"/>
                </a:cxn>
                <a:cxn ang="T41">
                  <a:pos x="T14" y="T15"/>
                </a:cxn>
                <a:cxn ang="T42">
                  <a:pos x="T16" y="T17"/>
                </a:cxn>
                <a:cxn ang="T43">
                  <a:pos x="T18" y="T19"/>
                </a:cxn>
                <a:cxn ang="T44">
                  <a:pos x="T20" y="T21"/>
                </a:cxn>
                <a:cxn ang="T45">
                  <a:pos x="T22" y="T23"/>
                </a:cxn>
                <a:cxn ang="T46">
                  <a:pos x="T24" y="T25"/>
                </a:cxn>
                <a:cxn ang="T47">
                  <a:pos x="T26" y="T27"/>
                </a:cxn>
                <a:cxn ang="T48">
                  <a:pos x="T28" y="T29"/>
                </a:cxn>
                <a:cxn ang="T49">
                  <a:pos x="T30" y="T31"/>
                </a:cxn>
                <a:cxn ang="T50">
                  <a:pos x="T32" y="T33"/>
                </a:cxn>
              </a:cxnLst>
              <a:rect l="0" t="0" r="r" b="b"/>
              <a:pathLst>
                <a:path w="212" h="300">
                  <a:moveTo>
                    <a:pt x="43" y="142"/>
                  </a:moveTo>
                  <a:cubicBezTo>
                    <a:pt x="40" y="142"/>
                    <a:pt x="37" y="142"/>
                    <a:pt x="34" y="142"/>
                  </a:cubicBezTo>
                  <a:cubicBezTo>
                    <a:pt x="21" y="144"/>
                    <a:pt x="10" y="150"/>
                    <a:pt x="1" y="159"/>
                  </a:cubicBezTo>
                  <a:cubicBezTo>
                    <a:pt x="1" y="158"/>
                    <a:pt x="1" y="157"/>
                    <a:pt x="1" y="156"/>
                  </a:cubicBezTo>
                  <a:cubicBezTo>
                    <a:pt x="1" y="155"/>
                    <a:pt x="1" y="155"/>
                    <a:pt x="1" y="155"/>
                  </a:cubicBezTo>
                  <a:cubicBezTo>
                    <a:pt x="0" y="152"/>
                    <a:pt x="0" y="150"/>
                    <a:pt x="0" y="148"/>
                  </a:cubicBezTo>
                  <a:cubicBezTo>
                    <a:pt x="0" y="146"/>
                    <a:pt x="0" y="146"/>
                    <a:pt x="0" y="146"/>
                  </a:cubicBezTo>
                  <a:cubicBezTo>
                    <a:pt x="0" y="143"/>
                    <a:pt x="0" y="141"/>
                    <a:pt x="0" y="139"/>
                  </a:cubicBezTo>
                  <a:cubicBezTo>
                    <a:pt x="0" y="62"/>
                    <a:pt x="45" y="0"/>
                    <a:pt x="101" y="0"/>
                  </a:cubicBezTo>
                  <a:cubicBezTo>
                    <a:pt x="147" y="0"/>
                    <a:pt x="189" y="45"/>
                    <a:pt x="199" y="107"/>
                  </a:cubicBezTo>
                  <a:cubicBezTo>
                    <a:pt x="200" y="108"/>
                    <a:pt x="200" y="108"/>
                    <a:pt x="200" y="108"/>
                  </a:cubicBezTo>
                  <a:cubicBezTo>
                    <a:pt x="200" y="109"/>
                    <a:pt x="200" y="109"/>
                    <a:pt x="200" y="109"/>
                  </a:cubicBezTo>
                  <a:cubicBezTo>
                    <a:pt x="201" y="111"/>
                    <a:pt x="212" y="154"/>
                    <a:pt x="181" y="210"/>
                  </a:cubicBezTo>
                  <a:cubicBezTo>
                    <a:pt x="181" y="208"/>
                    <a:pt x="167" y="164"/>
                    <a:pt x="167" y="162"/>
                  </a:cubicBezTo>
                  <a:cubicBezTo>
                    <a:pt x="168" y="168"/>
                    <a:pt x="154" y="181"/>
                    <a:pt x="150" y="187"/>
                  </a:cubicBezTo>
                  <a:cubicBezTo>
                    <a:pt x="137" y="210"/>
                    <a:pt x="126" y="275"/>
                    <a:pt x="121" y="300"/>
                  </a:cubicBezTo>
                  <a:cubicBezTo>
                    <a:pt x="121" y="300"/>
                    <a:pt x="94" y="134"/>
                    <a:pt x="43" y="142"/>
                  </a:cubicBezTo>
                  <a:close/>
                </a:path>
              </a:pathLst>
            </a:custGeom>
            <a:solidFill>
              <a:srgbClr val="FBB03B"/>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9" name="Freeform 107"/>
            <p:cNvSpPr>
              <a:spLocks/>
            </p:cNvSpPr>
            <p:nvPr/>
          </p:nvSpPr>
          <p:spPr bwMode="auto">
            <a:xfrm rot="2700000" flipH="1">
              <a:off x="6219230" y="2554544"/>
              <a:ext cx="183510" cy="293579"/>
            </a:xfrm>
            <a:custGeom>
              <a:avLst/>
              <a:gdLst>
                <a:gd name="T0" fmla="*/ 587375 w 312"/>
                <a:gd name="T1" fmla="*/ 0 h 495"/>
                <a:gd name="T2" fmla="*/ 1174750 w 312"/>
                <a:gd name="T3" fmla="*/ 597631 h 495"/>
                <a:gd name="T4" fmla="*/ 1174750 w 312"/>
                <a:gd name="T5" fmla="*/ 612666 h 495"/>
                <a:gd name="T6" fmla="*/ 1174750 w 312"/>
                <a:gd name="T7" fmla="*/ 612666 h 495"/>
                <a:gd name="T8" fmla="*/ 798228 w 312"/>
                <a:gd name="T9" fmla="*/ 1804170 h 495"/>
                <a:gd name="T10" fmla="*/ 779401 w 312"/>
                <a:gd name="T11" fmla="*/ 1826722 h 495"/>
                <a:gd name="T12" fmla="*/ 779401 w 312"/>
                <a:gd name="T13" fmla="*/ 1826722 h 495"/>
                <a:gd name="T14" fmla="*/ 779401 w 312"/>
                <a:gd name="T15" fmla="*/ 1826722 h 495"/>
                <a:gd name="T16" fmla="*/ 692801 w 312"/>
                <a:gd name="T17" fmla="*/ 1860550 h 495"/>
                <a:gd name="T18" fmla="*/ 579845 w 312"/>
                <a:gd name="T19" fmla="*/ 1762824 h 495"/>
                <a:gd name="T20" fmla="*/ 587375 w 312"/>
                <a:gd name="T21" fmla="*/ 1740272 h 495"/>
                <a:gd name="T22" fmla="*/ 587375 w 312"/>
                <a:gd name="T23" fmla="*/ 1740272 h 495"/>
                <a:gd name="T24" fmla="*/ 621262 w 312"/>
                <a:gd name="T25" fmla="*/ 1559855 h 495"/>
                <a:gd name="T26" fmla="*/ 459357 w 312"/>
                <a:gd name="T27" fmla="*/ 1168952 h 495"/>
                <a:gd name="T28" fmla="*/ 459357 w 312"/>
                <a:gd name="T29" fmla="*/ 1165193 h 495"/>
                <a:gd name="T30" fmla="*/ 158139 w 312"/>
                <a:gd name="T31" fmla="*/ 992293 h 495"/>
                <a:gd name="T32" fmla="*/ 0 w 312"/>
                <a:gd name="T33" fmla="*/ 590114 h 495"/>
                <a:gd name="T34" fmla="*/ 587375 w 312"/>
                <a:gd name="T35" fmla="*/ 0 h 495"/>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connsiteX0" fmla="*/ 5000 w 10000"/>
                <a:gd name="connsiteY0" fmla="*/ 0 h 10000"/>
                <a:gd name="connsiteX1" fmla="*/ 10000 w 10000"/>
                <a:gd name="connsiteY1" fmla="*/ 3212 h 10000"/>
                <a:gd name="connsiteX2" fmla="*/ 10000 w 10000"/>
                <a:gd name="connsiteY2" fmla="*/ 3293 h 10000"/>
                <a:gd name="connsiteX3" fmla="*/ 10000 w 10000"/>
                <a:gd name="connsiteY3" fmla="*/ 3293 h 10000"/>
                <a:gd name="connsiteX4" fmla="*/ 6795 w 10000"/>
                <a:gd name="connsiteY4" fmla="*/ 9697 h 10000"/>
                <a:gd name="connsiteX5" fmla="*/ 6635 w 10000"/>
                <a:gd name="connsiteY5" fmla="*/ 9818 h 10000"/>
                <a:gd name="connsiteX6" fmla="*/ 6635 w 10000"/>
                <a:gd name="connsiteY6" fmla="*/ 9818 h 10000"/>
                <a:gd name="connsiteX7" fmla="*/ 6635 w 10000"/>
                <a:gd name="connsiteY7" fmla="*/ 9818 h 10000"/>
                <a:gd name="connsiteX8" fmla="*/ 5897 w 10000"/>
                <a:gd name="connsiteY8" fmla="*/ 10000 h 10000"/>
                <a:gd name="connsiteX9" fmla="*/ 4936 w 10000"/>
                <a:gd name="connsiteY9" fmla="*/ 9475 h 10000"/>
                <a:gd name="connsiteX10" fmla="*/ 5000 w 10000"/>
                <a:gd name="connsiteY10" fmla="*/ 9354 h 10000"/>
                <a:gd name="connsiteX11" fmla="*/ 5288 w 10000"/>
                <a:gd name="connsiteY11" fmla="*/ 8384 h 10000"/>
                <a:gd name="connsiteX12" fmla="*/ 3910 w 10000"/>
                <a:gd name="connsiteY12" fmla="*/ 6283 h 10000"/>
                <a:gd name="connsiteX13" fmla="*/ 3910 w 10000"/>
                <a:gd name="connsiteY13" fmla="*/ 6263 h 10000"/>
                <a:gd name="connsiteX14" fmla="*/ 1346 w 10000"/>
                <a:gd name="connsiteY14" fmla="*/ 5333 h 10000"/>
                <a:gd name="connsiteX15" fmla="*/ 0 w 10000"/>
                <a:gd name="connsiteY15" fmla="*/ 3172 h 10000"/>
                <a:gd name="connsiteX16" fmla="*/ 5000 w 10000"/>
                <a:gd name="connsiteY16" fmla="*/ 0 h 10000"/>
                <a:gd name="connsiteX0" fmla="*/ 5000 w 10000"/>
                <a:gd name="connsiteY0" fmla="*/ 0 h 10000"/>
                <a:gd name="connsiteX1" fmla="*/ 10000 w 10000"/>
                <a:gd name="connsiteY1" fmla="*/ 3212 h 10000"/>
                <a:gd name="connsiteX2" fmla="*/ 10000 w 10000"/>
                <a:gd name="connsiteY2" fmla="*/ 3293 h 10000"/>
                <a:gd name="connsiteX3" fmla="*/ 10000 w 10000"/>
                <a:gd name="connsiteY3" fmla="*/ 3293 h 10000"/>
                <a:gd name="connsiteX4" fmla="*/ 6795 w 10000"/>
                <a:gd name="connsiteY4" fmla="*/ 9697 h 10000"/>
                <a:gd name="connsiteX5" fmla="*/ 6635 w 10000"/>
                <a:gd name="connsiteY5" fmla="*/ 9818 h 10000"/>
                <a:gd name="connsiteX6" fmla="*/ 6635 w 10000"/>
                <a:gd name="connsiteY6" fmla="*/ 9818 h 10000"/>
                <a:gd name="connsiteX7" fmla="*/ 6635 w 10000"/>
                <a:gd name="connsiteY7" fmla="*/ 9818 h 10000"/>
                <a:gd name="connsiteX8" fmla="*/ 5897 w 10000"/>
                <a:gd name="connsiteY8" fmla="*/ 10000 h 10000"/>
                <a:gd name="connsiteX9" fmla="*/ 4936 w 10000"/>
                <a:gd name="connsiteY9" fmla="*/ 9475 h 10000"/>
                <a:gd name="connsiteX10" fmla="*/ 5288 w 10000"/>
                <a:gd name="connsiteY10" fmla="*/ 8384 h 10000"/>
                <a:gd name="connsiteX11" fmla="*/ 3910 w 10000"/>
                <a:gd name="connsiteY11" fmla="*/ 6283 h 10000"/>
                <a:gd name="connsiteX12" fmla="*/ 3910 w 10000"/>
                <a:gd name="connsiteY12" fmla="*/ 6263 h 10000"/>
                <a:gd name="connsiteX13" fmla="*/ 1346 w 10000"/>
                <a:gd name="connsiteY13" fmla="*/ 5333 h 10000"/>
                <a:gd name="connsiteX14" fmla="*/ 0 w 10000"/>
                <a:gd name="connsiteY14" fmla="*/ 3172 h 10000"/>
                <a:gd name="connsiteX15" fmla="*/ 5000 w 10000"/>
                <a:gd name="connsiteY15" fmla="*/ 0 h 10000"/>
                <a:gd name="connsiteX0" fmla="*/ 5000 w 10000"/>
                <a:gd name="connsiteY0" fmla="*/ 0 h 10086"/>
                <a:gd name="connsiteX1" fmla="*/ 10000 w 10000"/>
                <a:gd name="connsiteY1" fmla="*/ 3212 h 10086"/>
                <a:gd name="connsiteX2" fmla="*/ 10000 w 10000"/>
                <a:gd name="connsiteY2" fmla="*/ 3293 h 10086"/>
                <a:gd name="connsiteX3" fmla="*/ 10000 w 10000"/>
                <a:gd name="connsiteY3" fmla="*/ 3293 h 10086"/>
                <a:gd name="connsiteX4" fmla="*/ 6795 w 10000"/>
                <a:gd name="connsiteY4" fmla="*/ 9697 h 10086"/>
                <a:gd name="connsiteX5" fmla="*/ 6635 w 10000"/>
                <a:gd name="connsiteY5" fmla="*/ 9818 h 10086"/>
                <a:gd name="connsiteX6" fmla="*/ 6635 w 10000"/>
                <a:gd name="connsiteY6" fmla="*/ 9818 h 10086"/>
                <a:gd name="connsiteX7" fmla="*/ 6635 w 10000"/>
                <a:gd name="connsiteY7" fmla="*/ 9818 h 10086"/>
                <a:gd name="connsiteX8" fmla="*/ 5897 w 10000"/>
                <a:gd name="connsiteY8" fmla="*/ 10000 h 10086"/>
                <a:gd name="connsiteX9" fmla="*/ 5288 w 10000"/>
                <a:gd name="connsiteY9" fmla="*/ 8384 h 10086"/>
                <a:gd name="connsiteX10" fmla="*/ 3910 w 10000"/>
                <a:gd name="connsiteY10" fmla="*/ 6283 h 10086"/>
                <a:gd name="connsiteX11" fmla="*/ 3910 w 10000"/>
                <a:gd name="connsiteY11" fmla="*/ 6263 h 10086"/>
                <a:gd name="connsiteX12" fmla="*/ 1346 w 10000"/>
                <a:gd name="connsiteY12" fmla="*/ 5333 h 10086"/>
                <a:gd name="connsiteX13" fmla="*/ 0 w 10000"/>
                <a:gd name="connsiteY13" fmla="*/ 3172 h 10086"/>
                <a:gd name="connsiteX14" fmla="*/ 5000 w 10000"/>
                <a:gd name="connsiteY14" fmla="*/ 0 h 100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0000" h="10086">
                  <a:moveTo>
                    <a:pt x="5000" y="0"/>
                  </a:moveTo>
                  <a:cubicBezTo>
                    <a:pt x="7756" y="0"/>
                    <a:pt x="10000" y="1455"/>
                    <a:pt x="10000" y="3212"/>
                  </a:cubicBezTo>
                  <a:lnTo>
                    <a:pt x="10000" y="3293"/>
                  </a:lnTo>
                  <a:lnTo>
                    <a:pt x="10000" y="3293"/>
                  </a:lnTo>
                  <a:cubicBezTo>
                    <a:pt x="10000" y="5717"/>
                    <a:pt x="8814" y="7859"/>
                    <a:pt x="6795" y="9697"/>
                  </a:cubicBezTo>
                  <a:cubicBezTo>
                    <a:pt x="6731" y="9737"/>
                    <a:pt x="6699" y="9778"/>
                    <a:pt x="6635" y="9818"/>
                  </a:cubicBezTo>
                  <a:lnTo>
                    <a:pt x="6635" y="9818"/>
                  </a:lnTo>
                  <a:lnTo>
                    <a:pt x="6635" y="9818"/>
                  </a:lnTo>
                  <a:cubicBezTo>
                    <a:pt x="6442" y="9919"/>
                    <a:pt x="6121" y="10239"/>
                    <a:pt x="5897" y="10000"/>
                  </a:cubicBezTo>
                  <a:cubicBezTo>
                    <a:pt x="5673" y="9761"/>
                    <a:pt x="5619" y="9003"/>
                    <a:pt x="5288" y="8384"/>
                  </a:cubicBezTo>
                  <a:cubicBezTo>
                    <a:pt x="5064" y="7556"/>
                    <a:pt x="4744" y="6848"/>
                    <a:pt x="3910" y="6283"/>
                  </a:cubicBezTo>
                  <a:lnTo>
                    <a:pt x="3910" y="6263"/>
                  </a:lnTo>
                  <a:cubicBezTo>
                    <a:pt x="3237" y="5818"/>
                    <a:pt x="2340" y="5475"/>
                    <a:pt x="1346" y="5333"/>
                  </a:cubicBezTo>
                  <a:cubicBezTo>
                    <a:pt x="513" y="4768"/>
                    <a:pt x="0" y="4000"/>
                    <a:pt x="0" y="3172"/>
                  </a:cubicBezTo>
                  <a:cubicBezTo>
                    <a:pt x="0" y="1414"/>
                    <a:pt x="2244" y="0"/>
                    <a:pt x="5000" y="0"/>
                  </a:cubicBezTo>
                  <a:close/>
                </a:path>
              </a:pathLst>
            </a:custGeom>
            <a:solidFill>
              <a:schemeClr val="accent2">
                <a:alpha val="73000"/>
              </a:schemeClr>
            </a:solidFill>
            <a:ln>
              <a:noFill/>
            </a:ln>
          </p:spPr>
          <p:txBody>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0" name="Freeform 107"/>
            <p:cNvSpPr>
              <a:spLocks/>
            </p:cNvSpPr>
            <p:nvPr/>
          </p:nvSpPr>
          <p:spPr bwMode="auto">
            <a:xfrm rot="2700000">
              <a:off x="6369742" y="2705056"/>
              <a:ext cx="183510" cy="293579"/>
            </a:xfrm>
            <a:custGeom>
              <a:avLst/>
              <a:gdLst>
                <a:gd name="T0" fmla="*/ 587375 w 312"/>
                <a:gd name="T1" fmla="*/ 0 h 495"/>
                <a:gd name="T2" fmla="*/ 1174750 w 312"/>
                <a:gd name="T3" fmla="*/ 597631 h 495"/>
                <a:gd name="T4" fmla="*/ 1174750 w 312"/>
                <a:gd name="T5" fmla="*/ 612666 h 495"/>
                <a:gd name="T6" fmla="*/ 1174750 w 312"/>
                <a:gd name="T7" fmla="*/ 612666 h 495"/>
                <a:gd name="T8" fmla="*/ 798228 w 312"/>
                <a:gd name="T9" fmla="*/ 1804170 h 495"/>
                <a:gd name="T10" fmla="*/ 779401 w 312"/>
                <a:gd name="T11" fmla="*/ 1826722 h 495"/>
                <a:gd name="T12" fmla="*/ 779401 w 312"/>
                <a:gd name="T13" fmla="*/ 1826722 h 495"/>
                <a:gd name="T14" fmla="*/ 779401 w 312"/>
                <a:gd name="T15" fmla="*/ 1826722 h 495"/>
                <a:gd name="T16" fmla="*/ 692801 w 312"/>
                <a:gd name="T17" fmla="*/ 1860550 h 495"/>
                <a:gd name="T18" fmla="*/ 579845 w 312"/>
                <a:gd name="T19" fmla="*/ 1762824 h 495"/>
                <a:gd name="T20" fmla="*/ 587375 w 312"/>
                <a:gd name="T21" fmla="*/ 1740272 h 495"/>
                <a:gd name="T22" fmla="*/ 587375 w 312"/>
                <a:gd name="T23" fmla="*/ 1740272 h 495"/>
                <a:gd name="T24" fmla="*/ 621262 w 312"/>
                <a:gd name="T25" fmla="*/ 1559855 h 495"/>
                <a:gd name="T26" fmla="*/ 459357 w 312"/>
                <a:gd name="T27" fmla="*/ 1168952 h 495"/>
                <a:gd name="T28" fmla="*/ 459357 w 312"/>
                <a:gd name="T29" fmla="*/ 1165193 h 495"/>
                <a:gd name="T30" fmla="*/ 158139 w 312"/>
                <a:gd name="T31" fmla="*/ 992293 h 495"/>
                <a:gd name="T32" fmla="*/ 0 w 312"/>
                <a:gd name="T33" fmla="*/ 590114 h 495"/>
                <a:gd name="T34" fmla="*/ 587375 w 312"/>
                <a:gd name="T35" fmla="*/ 0 h 495"/>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connsiteX0" fmla="*/ 5000 w 10000"/>
                <a:gd name="connsiteY0" fmla="*/ 0 h 10000"/>
                <a:gd name="connsiteX1" fmla="*/ 10000 w 10000"/>
                <a:gd name="connsiteY1" fmla="*/ 3212 h 10000"/>
                <a:gd name="connsiteX2" fmla="*/ 10000 w 10000"/>
                <a:gd name="connsiteY2" fmla="*/ 3293 h 10000"/>
                <a:gd name="connsiteX3" fmla="*/ 10000 w 10000"/>
                <a:gd name="connsiteY3" fmla="*/ 3293 h 10000"/>
                <a:gd name="connsiteX4" fmla="*/ 6795 w 10000"/>
                <a:gd name="connsiteY4" fmla="*/ 9697 h 10000"/>
                <a:gd name="connsiteX5" fmla="*/ 6635 w 10000"/>
                <a:gd name="connsiteY5" fmla="*/ 9818 h 10000"/>
                <a:gd name="connsiteX6" fmla="*/ 6635 w 10000"/>
                <a:gd name="connsiteY6" fmla="*/ 9818 h 10000"/>
                <a:gd name="connsiteX7" fmla="*/ 6635 w 10000"/>
                <a:gd name="connsiteY7" fmla="*/ 9818 h 10000"/>
                <a:gd name="connsiteX8" fmla="*/ 5897 w 10000"/>
                <a:gd name="connsiteY8" fmla="*/ 10000 h 10000"/>
                <a:gd name="connsiteX9" fmla="*/ 4936 w 10000"/>
                <a:gd name="connsiteY9" fmla="*/ 9475 h 10000"/>
                <a:gd name="connsiteX10" fmla="*/ 5000 w 10000"/>
                <a:gd name="connsiteY10" fmla="*/ 9354 h 10000"/>
                <a:gd name="connsiteX11" fmla="*/ 5288 w 10000"/>
                <a:gd name="connsiteY11" fmla="*/ 8384 h 10000"/>
                <a:gd name="connsiteX12" fmla="*/ 3910 w 10000"/>
                <a:gd name="connsiteY12" fmla="*/ 6283 h 10000"/>
                <a:gd name="connsiteX13" fmla="*/ 3910 w 10000"/>
                <a:gd name="connsiteY13" fmla="*/ 6263 h 10000"/>
                <a:gd name="connsiteX14" fmla="*/ 1346 w 10000"/>
                <a:gd name="connsiteY14" fmla="*/ 5333 h 10000"/>
                <a:gd name="connsiteX15" fmla="*/ 0 w 10000"/>
                <a:gd name="connsiteY15" fmla="*/ 3172 h 10000"/>
                <a:gd name="connsiteX16" fmla="*/ 5000 w 10000"/>
                <a:gd name="connsiteY16" fmla="*/ 0 h 10000"/>
                <a:gd name="connsiteX0" fmla="*/ 5000 w 10000"/>
                <a:gd name="connsiteY0" fmla="*/ 0 h 10000"/>
                <a:gd name="connsiteX1" fmla="*/ 10000 w 10000"/>
                <a:gd name="connsiteY1" fmla="*/ 3212 h 10000"/>
                <a:gd name="connsiteX2" fmla="*/ 10000 w 10000"/>
                <a:gd name="connsiteY2" fmla="*/ 3293 h 10000"/>
                <a:gd name="connsiteX3" fmla="*/ 10000 w 10000"/>
                <a:gd name="connsiteY3" fmla="*/ 3293 h 10000"/>
                <a:gd name="connsiteX4" fmla="*/ 6795 w 10000"/>
                <a:gd name="connsiteY4" fmla="*/ 9697 h 10000"/>
                <a:gd name="connsiteX5" fmla="*/ 6635 w 10000"/>
                <a:gd name="connsiteY5" fmla="*/ 9818 h 10000"/>
                <a:gd name="connsiteX6" fmla="*/ 6635 w 10000"/>
                <a:gd name="connsiteY6" fmla="*/ 9818 h 10000"/>
                <a:gd name="connsiteX7" fmla="*/ 6635 w 10000"/>
                <a:gd name="connsiteY7" fmla="*/ 9818 h 10000"/>
                <a:gd name="connsiteX8" fmla="*/ 5897 w 10000"/>
                <a:gd name="connsiteY8" fmla="*/ 10000 h 10000"/>
                <a:gd name="connsiteX9" fmla="*/ 4936 w 10000"/>
                <a:gd name="connsiteY9" fmla="*/ 9475 h 10000"/>
                <a:gd name="connsiteX10" fmla="*/ 5288 w 10000"/>
                <a:gd name="connsiteY10" fmla="*/ 8384 h 10000"/>
                <a:gd name="connsiteX11" fmla="*/ 3910 w 10000"/>
                <a:gd name="connsiteY11" fmla="*/ 6283 h 10000"/>
                <a:gd name="connsiteX12" fmla="*/ 3910 w 10000"/>
                <a:gd name="connsiteY12" fmla="*/ 6263 h 10000"/>
                <a:gd name="connsiteX13" fmla="*/ 1346 w 10000"/>
                <a:gd name="connsiteY13" fmla="*/ 5333 h 10000"/>
                <a:gd name="connsiteX14" fmla="*/ 0 w 10000"/>
                <a:gd name="connsiteY14" fmla="*/ 3172 h 10000"/>
                <a:gd name="connsiteX15" fmla="*/ 5000 w 10000"/>
                <a:gd name="connsiteY15" fmla="*/ 0 h 10000"/>
                <a:gd name="connsiteX0" fmla="*/ 5000 w 10000"/>
                <a:gd name="connsiteY0" fmla="*/ 0 h 10086"/>
                <a:gd name="connsiteX1" fmla="*/ 10000 w 10000"/>
                <a:gd name="connsiteY1" fmla="*/ 3212 h 10086"/>
                <a:gd name="connsiteX2" fmla="*/ 10000 w 10000"/>
                <a:gd name="connsiteY2" fmla="*/ 3293 h 10086"/>
                <a:gd name="connsiteX3" fmla="*/ 10000 w 10000"/>
                <a:gd name="connsiteY3" fmla="*/ 3293 h 10086"/>
                <a:gd name="connsiteX4" fmla="*/ 6795 w 10000"/>
                <a:gd name="connsiteY4" fmla="*/ 9697 h 10086"/>
                <a:gd name="connsiteX5" fmla="*/ 6635 w 10000"/>
                <a:gd name="connsiteY5" fmla="*/ 9818 h 10086"/>
                <a:gd name="connsiteX6" fmla="*/ 6635 w 10000"/>
                <a:gd name="connsiteY6" fmla="*/ 9818 h 10086"/>
                <a:gd name="connsiteX7" fmla="*/ 6635 w 10000"/>
                <a:gd name="connsiteY7" fmla="*/ 9818 h 10086"/>
                <a:gd name="connsiteX8" fmla="*/ 5897 w 10000"/>
                <a:gd name="connsiteY8" fmla="*/ 10000 h 10086"/>
                <a:gd name="connsiteX9" fmla="*/ 5288 w 10000"/>
                <a:gd name="connsiteY9" fmla="*/ 8384 h 10086"/>
                <a:gd name="connsiteX10" fmla="*/ 3910 w 10000"/>
                <a:gd name="connsiteY10" fmla="*/ 6283 h 10086"/>
                <a:gd name="connsiteX11" fmla="*/ 3910 w 10000"/>
                <a:gd name="connsiteY11" fmla="*/ 6263 h 10086"/>
                <a:gd name="connsiteX12" fmla="*/ 1346 w 10000"/>
                <a:gd name="connsiteY12" fmla="*/ 5333 h 10086"/>
                <a:gd name="connsiteX13" fmla="*/ 0 w 10000"/>
                <a:gd name="connsiteY13" fmla="*/ 3172 h 10086"/>
                <a:gd name="connsiteX14" fmla="*/ 5000 w 10000"/>
                <a:gd name="connsiteY14" fmla="*/ 0 h 100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0000" h="10086">
                  <a:moveTo>
                    <a:pt x="5000" y="0"/>
                  </a:moveTo>
                  <a:cubicBezTo>
                    <a:pt x="7756" y="0"/>
                    <a:pt x="10000" y="1455"/>
                    <a:pt x="10000" y="3212"/>
                  </a:cubicBezTo>
                  <a:lnTo>
                    <a:pt x="10000" y="3293"/>
                  </a:lnTo>
                  <a:lnTo>
                    <a:pt x="10000" y="3293"/>
                  </a:lnTo>
                  <a:cubicBezTo>
                    <a:pt x="10000" y="5717"/>
                    <a:pt x="8814" y="7859"/>
                    <a:pt x="6795" y="9697"/>
                  </a:cubicBezTo>
                  <a:cubicBezTo>
                    <a:pt x="6731" y="9737"/>
                    <a:pt x="6699" y="9778"/>
                    <a:pt x="6635" y="9818"/>
                  </a:cubicBezTo>
                  <a:lnTo>
                    <a:pt x="6635" y="9818"/>
                  </a:lnTo>
                  <a:lnTo>
                    <a:pt x="6635" y="9818"/>
                  </a:lnTo>
                  <a:cubicBezTo>
                    <a:pt x="6442" y="9919"/>
                    <a:pt x="6121" y="10239"/>
                    <a:pt x="5897" y="10000"/>
                  </a:cubicBezTo>
                  <a:cubicBezTo>
                    <a:pt x="5673" y="9761"/>
                    <a:pt x="5619" y="9003"/>
                    <a:pt x="5288" y="8384"/>
                  </a:cubicBezTo>
                  <a:cubicBezTo>
                    <a:pt x="5064" y="7556"/>
                    <a:pt x="4744" y="6848"/>
                    <a:pt x="3910" y="6283"/>
                  </a:cubicBezTo>
                  <a:lnTo>
                    <a:pt x="3910" y="6263"/>
                  </a:lnTo>
                  <a:cubicBezTo>
                    <a:pt x="3237" y="5818"/>
                    <a:pt x="2340" y="5475"/>
                    <a:pt x="1346" y="5333"/>
                  </a:cubicBezTo>
                  <a:cubicBezTo>
                    <a:pt x="513" y="4768"/>
                    <a:pt x="0" y="4000"/>
                    <a:pt x="0" y="3172"/>
                  </a:cubicBezTo>
                  <a:cubicBezTo>
                    <a:pt x="0" y="1414"/>
                    <a:pt x="2244" y="0"/>
                    <a:pt x="5000" y="0"/>
                  </a:cubicBezTo>
                  <a:close/>
                </a:path>
              </a:pathLst>
            </a:custGeom>
            <a:solidFill>
              <a:schemeClr val="accent2">
                <a:alpha val="73000"/>
              </a:schemeClr>
            </a:solidFill>
            <a:ln>
              <a:noFill/>
            </a:ln>
          </p:spPr>
          <p:txBody>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1" name="Freeform 108"/>
            <p:cNvSpPr>
              <a:spLocks/>
            </p:cNvSpPr>
            <p:nvPr/>
          </p:nvSpPr>
          <p:spPr bwMode="auto">
            <a:xfrm rot="2700000">
              <a:off x="6407803" y="2259335"/>
              <a:ext cx="350653" cy="642255"/>
            </a:xfrm>
            <a:custGeom>
              <a:avLst/>
              <a:gdLst>
                <a:gd name="T0" fmla="*/ 1122363 w 596"/>
                <a:gd name="T1" fmla="*/ 4105275 h 1092"/>
                <a:gd name="T2" fmla="*/ 598844 w 596"/>
                <a:gd name="T3" fmla="*/ 4105275 h 1092"/>
                <a:gd name="T4" fmla="*/ 79093 w 596"/>
                <a:gd name="T5" fmla="*/ 1928577 h 1092"/>
                <a:gd name="T6" fmla="*/ 1122363 w 596"/>
                <a:gd name="T7" fmla="*/ 0 h 1092"/>
                <a:gd name="T8" fmla="*/ 1126129 w 596"/>
                <a:gd name="T9" fmla="*/ 0 h 1092"/>
                <a:gd name="T10" fmla="*/ 2165632 w 596"/>
                <a:gd name="T11" fmla="*/ 1928577 h 1092"/>
                <a:gd name="T12" fmla="*/ 1645881 w 596"/>
                <a:gd name="T13" fmla="*/ 4105275 h 1092"/>
                <a:gd name="T14" fmla="*/ 1122363 w 596"/>
                <a:gd name="T15" fmla="*/ 4105275 h 1092"/>
                <a:gd name="T16" fmla="*/ 0 60000 65536"/>
                <a:gd name="T17" fmla="*/ 0 60000 65536"/>
                <a:gd name="T18" fmla="*/ 0 60000 65536"/>
                <a:gd name="T19" fmla="*/ 0 60000 65536"/>
                <a:gd name="T20" fmla="*/ 0 60000 65536"/>
                <a:gd name="T21" fmla="*/ 0 60000 65536"/>
                <a:gd name="T22" fmla="*/ 0 60000 65536"/>
                <a:gd name="T23" fmla="*/ 0 60000 65536"/>
              </a:gdLst>
              <a:ahLst/>
              <a:cxnLst>
                <a:cxn ang="T16">
                  <a:pos x="T0" y="T1"/>
                </a:cxn>
                <a:cxn ang="T17">
                  <a:pos x="T2" y="T3"/>
                </a:cxn>
                <a:cxn ang="T18">
                  <a:pos x="T4" y="T5"/>
                </a:cxn>
                <a:cxn ang="T19">
                  <a:pos x="T6" y="T7"/>
                </a:cxn>
                <a:cxn ang="T20">
                  <a:pos x="T8" y="T9"/>
                </a:cxn>
                <a:cxn ang="T21">
                  <a:pos x="T10" y="T11"/>
                </a:cxn>
                <a:cxn ang="T22">
                  <a:pos x="T12" y="T13"/>
                </a:cxn>
                <a:cxn ang="T23">
                  <a:pos x="T14" y="T15"/>
                </a:cxn>
              </a:cxnLst>
              <a:rect l="0" t="0" r="r" b="b"/>
              <a:pathLst>
                <a:path w="596" h="1092">
                  <a:moveTo>
                    <a:pt x="298" y="1092"/>
                  </a:moveTo>
                  <a:cubicBezTo>
                    <a:pt x="159" y="1092"/>
                    <a:pt x="159" y="1092"/>
                    <a:pt x="159" y="1092"/>
                  </a:cubicBezTo>
                  <a:cubicBezTo>
                    <a:pt x="31" y="824"/>
                    <a:pt x="21" y="513"/>
                    <a:pt x="21" y="513"/>
                  </a:cubicBezTo>
                  <a:cubicBezTo>
                    <a:pt x="0" y="212"/>
                    <a:pt x="298" y="0"/>
                    <a:pt x="298" y="0"/>
                  </a:cubicBezTo>
                  <a:cubicBezTo>
                    <a:pt x="299" y="0"/>
                    <a:pt x="299" y="0"/>
                    <a:pt x="299" y="0"/>
                  </a:cubicBezTo>
                  <a:cubicBezTo>
                    <a:pt x="299" y="0"/>
                    <a:pt x="596" y="212"/>
                    <a:pt x="575" y="513"/>
                  </a:cubicBezTo>
                  <a:cubicBezTo>
                    <a:pt x="575" y="513"/>
                    <a:pt x="566" y="824"/>
                    <a:pt x="437" y="1092"/>
                  </a:cubicBezTo>
                  <a:lnTo>
                    <a:pt x="298" y="1092"/>
                  </a:lnTo>
                  <a:close/>
                </a:path>
              </a:pathLst>
            </a:custGeom>
            <a:solidFill>
              <a:schemeClr val="accent1"/>
            </a:solidFill>
            <a:ln>
              <a:noFill/>
            </a:ln>
          </p:spPr>
          <p:txBody>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2" name="Oval 113"/>
            <p:cNvSpPr>
              <a:spLocks noChangeArrowheads="1"/>
            </p:cNvSpPr>
            <p:nvPr/>
          </p:nvSpPr>
          <p:spPr bwMode="auto">
            <a:xfrm rot="2700000">
              <a:off x="6568043" y="2481147"/>
              <a:ext cx="117123" cy="114085"/>
            </a:xfrm>
            <a:prstGeom prst="ellipse">
              <a:avLst/>
            </a:prstGeom>
            <a:solidFill>
              <a:schemeClr val="bg1">
                <a:alpha val="77000"/>
              </a:schemeClr>
            </a:solidFill>
            <a:ln>
              <a:noFill/>
            </a:ln>
          </p:spPr>
          <p:txBody>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3" name="Oval 116"/>
            <p:cNvSpPr>
              <a:spLocks noChangeArrowheads="1"/>
            </p:cNvSpPr>
            <p:nvPr/>
          </p:nvSpPr>
          <p:spPr bwMode="auto">
            <a:xfrm rot="2700000">
              <a:off x="6500229" y="2593093"/>
              <a:ext cx="70303" cy="72640"/>
            </a:xfrm>
            <a:prstGeom prst="ellipse">
              <a:avLst/>
            </a:prstGeom>
            <a:solidFill>
              <a:schemeClr val="bg1">
                <a:alpha val="77000"/>
              </a:schemeClr>
            </a:solidFill>
            <a:ln>
              <a:noFill/>
            </a:ln>
          </p:spPr>
          <p:txBody>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4" name="Oval 119"/>
            <p:cNvSpPr>
              <a:spLocks noChangeArrowheads="1"/>
            </p:cNvSpPr>
            <p:nvPr/>
          </p:nvSpPr>
          <p:spPr bwMode="auto">
            <a:xfrm rot="2700000">
              <a:off x="6447912" y="2674106"/>
              <a:ext cx="43239" cy="42313"/>
            </a:xfrm>
            <a:prstGeom prst="ellipse">
              <a:avLst/>
            </a:prstGeom>
            <a:solidFill>
              <a:schemeClr val="bg1">
                <a:alpha val="77000"/>
              </a:schemeClr>
            </a:solidFill>
            <a:ln>
              <a:noFill/>
            </a:ln>
          </p:spPr>
          <p:txBody>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5" name="Rectangle 27"/>
            <p:cNvSpPr/>
            <p:nvPr/>
          </p:nvSpPr>
          <p:spPr>
            <a:xfrm rot="2700000">
              <a:off x="6301683" y="2797997"/>
              <a:ext cx="71523" cy="43830"/>
            </a:xfrm>
            <a:prstGeom prst="rect">
              <a:avLst/>
            </a:prstGeom>
            <a:solidFill>
              <a:srgbClr val="EB6949">
                <a:alpha val="73000"/>
              </a:srgbClr>
            </a:solidFill>
            <a:ln>
              <a:noFill/>
            </a:ln>
          </p:spPr>
          <p:style>
            <a:lnRef idx="2">
              <a:schemeClr val="dk1"/>
            </a:lnRef>
            <a:fillRef idx="1">
              <a:schemeClr val="lt1"/>
            </a:fillRef>
            <a:effectRef idx="0">
              <a:schemeClr val="dk1"/>
            </a:effectRef>
            <a:fontRef idx="minor">
              <a:schemeClr val="dk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en-US" sz="1800" b="0" i="0" u="none" strike="noStrike" kern="1200" cap="none" spc="0" normalizeH="0" baseline="0" noProof="0" dirty="0">
                <a:ln>
                  <a:noFill/>
                </a:ln>
                <a:solidFill>
                  <a:prstClr val="black"/>
                </a:solidFill>
                <a:effectLst/>
                <a:uLnTx/>
                <a:uFillTx/>
                <a:latin typeface="微软雅黑"/>
                <a:ea typeface="微软雅黑"/>
                <a:cs typeface="+mn-cs"/>
              </a:endParaRPr>
            </a:p>
          </p:txBody>
        </p:sp>
      </p:grpSp>
      <p:grpSp>
        <p:nvGrpSpPr>
          <p:cNvPr id="16" name="组合 15"/>
          <p:cNvGrpSpPr/>
          <p:nvPr/>
        </p:nvGrpSpPr>
        <p:grpSpPr>
          <a:xfrm>
            <a:off x="2776458" y="1387554"/>
            <a:ext cx="958136" cy="958133"/>
            <a:chOff x="304800" y="673100"/>
            <a:chExt cx="4000500" cy="4000500"/>
          </a:xfrm>
          <a:effectLst>
            <a:outerShdw blurRad="444500" dist="254000" dir="8100000" algn="tr" rotWithShape="0">
              <a:prstClr val="black">
                <a:alpha val="50000"/>
              </a:prstClr>
            </a:outerShdw>
          </a:effectLst>
        </p:grpSpPr>
        <p:sp>
          <p:nvSpPr>
            <p:cNvPr id="17" name="同心圆 16"/>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微软雅黑"/>
                <a:ea typeface="微软雅黑"/>
                <a:cs typeface="+mn-cs"/>
              </a:endParaRPr>
            </a:p>
          </p:txBody>
        </p:sp>
        <p:sp>
          <p:nvSpPr>
            <p:cNvPr id="18" name="椭圆 17"/>
            <p:cNvSpPr/>
            <p:nvPr/>
          </p:nvSpPr>
          <p:spPr>
            <a:xfrm>
              <a:off x="392112" y="760412"/>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grpSp>
      <p:grpSp>
        <p:nvGrpSpPr>
          <p:cNvPr id="19" name="Group 30"/>
          <p:cNvGrpSpPr/>
          <p:nvPr/>
        </p:nvGrpSpPr>
        <p:grpSpPr>
          <a:xfrm>
            <a:off x="4801394" y="3488687"/>
            <a:ext cx="317357" cy="278329"/>
            <a:chOff x="3175" y="-1587"/>
            <a:chExt cx="490538" cy="430212"/>
          </a:xfrm>
          <a:solidFill>
            <a:schemeClr val="accent1"/>
          </a:solidFill>
        </p:grpSpPr>
        <p:sp>
          <p:nvSpPr>
            <p:cNvPr id="20" name="Freeform 175"/>
            <p:cNvSpPr>
              <a:spLocks noEditPoints="1"/>
            </p:cNvSpPr>
            <p:nvPr/>
          </p:nvSpPr>
          <p:spPr bwMode="auto">
            <a:xfrm>
              <a:off x="3175" y="-1587"/>
              <a:ext cx="490538" cy="430212"/>
            </a:xfrm>
            <a:custGeom>
              <a:avLst/>
              <a:gdLst>
                <a:gd name="T0" fmla="*/ 128 w 128"/>
                <a:gd name="T1" fmla="*/ 66 h 112"/>
                <a:gd name="T2" fmla="*/ 112 w 128"/>
                <a:gd name="T3" fmla="*/ 6 h 112"/>
                <a:gd name="T4" fmla="*/ 104 w 128"/>
                <a:gd name="T5" fmla="*/ 0 h 112"/>
                <a:gd name="T6" fmla="*/ 64 w 128"/>
                <a:gd name="T7" fmla="*/ 0 h 112"/>
                <a:gd name="T8" fmla="*/ 24 w 128"/>
                <a:gd name="T9" fmla="*/ 0 h 112"/>
                <a:gd name="T10" fmla="*/ 16 w 128"/>
                <a:gd name="T11" fmla="*/ 6 h 112"/>
                <a:gd name="T12" fmla="*/ 0 w 128"/>
                <a:gd name="T13" fmla="*/ 66 h 112"/>
                <a:gd name="T14" fmla="*/ 0 w 128"/>
                <a:gd name="T15" fmla="*/ 68 h 112"/>
                <a:gd name="T16" fmla="*/ 0 w 128"/>
                <a:gd name="T17" fmla="*/ 96 h 112"/>
                <a:gd name="T18" fmla="*/ 16 w 128"/>
                <a:gd name="T19" fmla="*/ 112 h 112"/>
                <a:gd name="T20" fmla="*/ 112 w 128"/>
                <a:gd name="T21" fmla="*/ 112 h 112"/>
                <a:gd name="T22" fmla="*/ 128 w 128"/>
                <a:gd name="T23" fmla="*/ 96 h 112"/>
                <a:gd name="T24" fmla="*/ 128 w 128"/>
                <a:gd name="T25" fmla="*/ 68 h 112"/>
                <a:gd name="T26" fmla="*/ 128 w 128"/>
                <a:gd name="T27" fmla="*/ 66 h 112"/>
                <a:gd name="T28" fmla="*/ 120 w 128"/>
                <a:gd name="T29" fmla="*/ 96 h 112"/>
                <a:gd name="T30" fmla="*/ 112 w 128"/>
                <a:gd name="T31" fmla="*/ 104 h 112"/>
                <a:gd name="T32" fmla="*/ 16 w 128"/>
                <a:gd name="T33" fmla="*/ 104 h 112"/>
                <a:gd name="T34" fmla="*/ 8 w 128"/>
                <a:gd name="T35" fmla="*/ 96 h 112"/>
                <a:gd name="T36" fmla="*/ 8 w 128"/>
                <a:gd name="T37" fmla="*/ 68 h 112"/>
                <a:gd name="T38" fmla="*/ 24 w 128"/>
                <a:gd name="T39" fmla="*/ 8 h 112"/>
                <a:gd name="T40" fmla="*/ 104 w 128"/>
                <a:gd name="T41" fmla="*/ 8 h 112"/>
                <a:gd name="T42" fmla="*/ 120 w 128"/>
                <a:gd name="T43" fmla="*/ 68 h 112"/>
                <a:gd name="T44" fmla="*/ 120 w 128"/>
                <a:gd name="T45" fmla="*/ 96 h 1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28" h="112">
                  <a:moveTo>
                    <a:pt x="128" y="66"/>
                  </a:moveTo>
                  <a:cubicBezTo>
                    <a:pt x="112" y="6"/>
                    <a:pt x="112" y="6"/>
                    <a:pt x="112" y="6"/>
                  </a:cubicBezTo>
                  <a:cubicBezTo>
                    <a:pt x="111" y="2"/>
                    <a:pt x="108" y="0"/>
                    <a:pt x="104" y="0"/>
                  </a:cubicBezTo>
                  <a:cubicBezTo>
                    <a:pt x="64" y="0"/>
                    <a:pt x="64" y="0"/>
                    <a:pt x="64" y="0"/>
                  </a:cubicBezTo>
                  <a:cubicBezTo>
                    <a:pt x="24" y="0"/>
                    <a:pt x="24" y="0"/>
                    <a:pt x="24" y="0"/>
                  </a:cubicBezTo>
                  <a:cubicBezTo>
                    <a:pt x="20" y="0"/>
                    <a:pt x="17" y="2"/>
                    <a:pt x="16" y="6"/>
                  </a:cubicBezTo>
                  <a:cubicBezTo>
                    <a:pt x="0" y="66"/>
                    <a:pt x="0" y="66"/>
                    <a:pt x="0" y="66"/>
                  </a:cubicBezTo>
                  <a:cubicBezTo>
                    <a:pt x="0" y="67"/>
                    <a:pt x="0" y="67"/>
                    <a:pt x="0" y="68"/>
                  </a:cubicBezTo>
                  <a:cubicBezTo>
                    <a:pt x="0" y="96"/>
                    <a:pt x="0" y="96"/>
                    <a:pt x="0" y="96"/>
                  </a:cubicBezTo>
                  <a:cubicBezTo>
                    <a:pt x="0" y="105"/>
                    <a:pt x="7" y="112"/>
                    <a:pt x="16" y="112"/>
                  </a:cubicBezTo>
                  <a:cubicBezTo>
                    <a:pt x="112" y="112"/>
                    <a:pt x="112" y="112"/>
                    <a:pt x="112" y="112"/>
                  </a:cubicBezTo>
                  <a:cubicBezTo>
                    <a:pt x="121" y="112"/>
                    <a:pt x="128" y="105"/>
                    <a:pt x="128" y="96"/>
                  </a:cubicBezTo>
                  <a:cubicBezTo>
                    <a:pt x="128" y="68"/>
                    <a:pt x="128" y="68"/>
                    <a:pt x="128" y="68"/>
                  </a:cubicBezTo>
                  <a:cubicBezTo>
                    <a:pt x="128" y="67"/>
                    <a:pt x="128" y="67"/>
                    <a:pt x="128" y="66"/>
                  </a:cubicBezTo>
                  <a:close/>
                  <a:moveTo>
                    <a:pt x="120" y="96"/>
                  </a:moveTo>
                  <a:cubicBezTo>
                    <a:pt x="120" y="100"/>
                    <a:pt x="116" y="104"/>
                    <a:pt x="112" y="104"/>
                  </a:cubicBezTo>
                  <a:cubicBezTo>
                    <a:pt x="16" y="104"/>
                    <a:pt x="16" y="104"/>
                    <a:pt x="16" y="104"/>
                  </a:cubicBezTo>
                  <a:cubicBezTo>
                    <a:pt x="12" y="104"/>
                    <a:pt x="8" y="100"/>
                    <a:pt x="8" y="96"/>
                  </a:cubicBezTo>
                  <a:cubicBezTo>
                    <a:pt x="8" y="68"/>
                    <a:pt x="8" y="68"/>
                    <a:pt x="8" y="68"/>
                  </a:cubicBezTo>
                  <a:cubicBezTo>
                    <a:pt x="24" y="8"/>
                    <a:pt x="24" y="8"/>
                    <a:pt x="24" y="8"/>
                  </a:cubicBezTo>
                  <a:cubicBezTo>
                    <a:pt x="104" y="8"/>
                    <a:pt x="104" y="8"/>
                    <a:pt x="104" y="8"/>
                  </a:cubicBezTo>
                  <a:cubicBezTo>
                    <a:pt x="120" y="68"/>
                    <a:pt x="120" y="68"/>
                    <a:pt x="120" y="68"/>
                  </a:cubicBezTo>
                  <a:lnTo>
                    <a:pt x="120" y="9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endParaRPr kumimoji="0" lang="id-ID"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21" name="Freeform 176"/>
            <p:cNvSpPr>
              <a:spLocks noEditPoints="1"/>
            </p:cNvSpPr>
            <p:nvPr/>
          </p:nvSpPr>
          <p:spPr bwMode="auto">
            <a:xfrm>
              <a:off x="60325" y="58738"/>
              <a:ext cx="374650" cy="277812"/>
            </a:xfrm>
            <a:custGeom>
              <a:avLst/>
              <a:gdLst>
                <a:gd name="T0" fmla="*/ 80 w 98"/>
                <a:gd name="T1" fmla="*/ 0 h 72"/>
                <a:gd name="T2" fmla="*/ 18 w 98"/>
                <a:gd name="T3" fmla="*/ 0 h 72"/>
                <a:gd name="T4" fmla="*/ 14 w 98"/>
                <a:gd name="T5" fmla="*/ 3 h 72"/>
                <a:gd name="T6" fmla="*/ 0 w 98"/>
                <a:gd name="T7" fmla="*/ 51 h 72"/>
                <a:gd name="T8" fmla="*/ 1 w 98"/>
                <a:gd name="T9" fmla="*/ 54 h 72"/>
                <a:gd name="T10" fmla="*/ 4 w 98"/>
                <a:gd name="T11" fmla="*/ 56 h 72"/>
                <a:gd name="T12" fmla="*/ 16 w 98"/>
                <a:gd name="T13" fmla="*/ 56 h 72"/>
                <a:gd name="T14" fmla="*/ 20 w 98"/>
                <a:gd name="T15" fmla="*/ 56 h 72"/>
                <a:gd name="T16" fmla="*/ 23 w 98"/>
                <a:gd name="T17" fmla="*/ 56 h 72"/>
                <a:gd name="T18" fmla="*/ 28 w 98"/>
                <a:gd name="T19" fmla="*/ 68 h 72"/>
                <a:gd name="T20" fmla="*/ 35 w 98"/>
                <a:gd name="T21" fmla="*/ 72 h 72"/>
                <a:gd name="T22" fmla="*/ 63 w 98"/>
                <a:gd name="T23" fmla="*/ 72 h 72"/>
                <a:gd name="T24" fmla="*/ 70 w 98"/>
                <a:gd name="T25" fmla="*/ 68 h 72"/>
                <a:gd name="T26" fmla="*/ 75 w 98"/>
                <a:gd name="T27" fmla="*/ 56 h 72"/>
                <a:gd name="T28" fmla="*/ 78 w 98"/>
                <a:gd name="T29" fmla="*/ 56 h 72"/>
                <a:gd name="T30" fmla="*/ 82 w 98"/>
                <a:gd name="T31" fmla="*/ 56 h 72"/>
                <a:gd name="T32" fmla="*/ 94 w 98"/>
                <a:gd name="T33" fmla="*/ 56 h 72"/>
                <a:gd name="T34" fmla="*/ 97 w 98"/>
                <a:gd name="T35" fmla="*/ 54 h 72"/>
                <a:gd name="T36" fmla="*/ 98 w 98"/>
                <a:gd name="T37" fmla="*/ 51 h 72"/>
                <a:gd name="T38" fmla="*/ 84 w 98"/>
                <a:gd name="T39" fmla="*/ 3 h 72"/>
                <a:gd name="T40" fmla="*/ 80 w 98"/>
                <a:gd name="T41" fmla="*/ 0 h 72"/>
                <a:gd name="T42" fmla="*/ 82 w 98"/>
                <a:gd name="T43" fmla="*/ 48 h 72"/>
                <a:gd name="T44" fmla="*/ 75 w 98"/>
                <a:gd name="T45" fmla="*/ 48 h 72"/>
                <a:gd name="T46" fmla="*/ 68 w 98"/>
                <a:gd name="T47" fmla="*/ 52 h 72"/>
                <a:gd name="T48" fmla="*/ 63 w 98"/>
                <a:gd name="T49" fmla="*/ 64 h 72"/>
                <a:gd name="T50" fmla="*/ 35 w 98"/>
                <a:gd name="T51" fmla="*/ 64 h 72"/>
                <a:gd name="T52" fmla="*/ 30 w 98"/>
                <a:gd name="T53" fmla="*/ 52 h 72"/>
                <a:gd name="T54" fmla="*/ 23 w 98"/>
                <a:gd name="T55" fmla="*/ 48 h 72"/>
                <a:gd name="T56" fmla="*/ 16 w 98"/>
                <a:gd name="T57" fmla="*/ 48 h 72"/>
                <a:gd name="T58" fmla="*/ 6 w 98"/>
                <a:gd name="T59" fmla="*/ 48 h 72"/>
                <a:gd name="T60" fmla="*/ 18 w 98"/>
                <a:gd name="T61" fmla="*/ 4 h 72"/>
                <a:gd name="T62" fmla="*/ 80 w 98"/>
                <a:gd name="T63" fmla="*/ 4 h 72"/>
                <a:gd name="T64" fmla="*/ 92 w 98"/>
                <a:gd name="T65" fmla="*/ 48 h 72"/>
                <a:gd name="T66" fmla="*/ 82 w 98"/>
                <a:gd name="T67" fmla="*/ 48 h 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72">
                  <a:moveTo>
                    <a:pt x="80" y="0"/>
                  </a:moveTo>
                  <a:cubicBezTo>
                    <a:pt x="18" y="0"/>
                    <a:pt x="18" y="0"/>
                    <a:pt x="18" y="0"/>
                  </a:cubicBezTo>
                  <a:cubicBezTo>
                    <a:pt x="16" y="0"/>
                    <a:pt x="15" y="1"/>
                    <a:pt x="14" y="3"/>
                  </a:cubicBezTo>
                  <a:cubicBezTo>
                    <a:pt x="0" y="51"/>
                    <a:pt x="0" y="51"/>
                    <a:pt x="0" y="51"/>
                  </a:cubicBezTo>
                  <a:cubicBezTo>
                    <a:pt x="0" y="52"/>
                    <a:pt x="0" y="53"/>
                    <a:pt x="1" y="54"/>
                  </a:cubicBezTo>
                  <a:cubicBezTo>
                    <a:pt x="2" y="55"/>
                    <a:pt x="3" y="56"/>
                    <a:pt x="4" y="56"/>
                  </a:cubicBezTo>
                  <a:cubicBezTo>
                    <a:pt x="16" y="56"/>
                    <a:pt x="16" y="56"/>
                    <a:pt x="16" y="56"/>
                  </a:cubicBezTo>
                  <a:cubicBezTo>
                    <a:pt x="20" y="56"/>
                    <a:pt x="20" y="56"/>
                    <a:pt x="20" y="56"/>
                  </a:cubicBezTo>
                  <a:cubicBezTo>
                    <a:pt x="23" y="56"/>
                    <a:pt x="23" y="56"/>
                    <a:pt x="23" y="56"/>
                  </a:cubicBezTo>
                  <a:cubicBezTo>
                    <a:pt x="28" y="68"/>
                    <a:pt x="28" y="68"/>
                    <a:pt x="28" y="68"/>
                  </a:cubicBezTo>
                  <a:cubicBezTo>
                    <a:pt x="30" y="70"/>
                    <a:pt x="32" y="72"/>
                    <a:pt x="35" y="72"/>
                  </a:cubicBezTo>
                  <a:cubicBezTo>
                    <a:pt x="63" y="72"/>
                    <a:pt x="63" y="72"/>
                    <a:pt x="63" y="72"/>
                  </a:cubicBezTo>
                  <a:cubicBezTo>
                    <a:pt x="66" y="72"/>
                    <a:pt x="68" y="70"/>
                    <a:pt x="70" y="68"/>
                  </a:cubicBezTo>
                  <a:cubicBezTo>
                    <a:pt x="75" y="56"/>
                    <a:pt x="75" y="56"/>
                    <a:pt x="75" y="56"/>
                  </a:cubicBezTo>
                  <a:cubicBezTo>
                    <a:pt x="78" y="56"/>
                    <a:pt x="78" y="56"/>
                    <a:pt x="78" y="56"/>
                  </a:cubicBezTo>
                  <a:cubicBezTo>
                    <a:pt x="82" y="56"/>
                    <a:pt x="82" y="56"/>
                    <a:pt x="82" y="56"/>
                  </a:cubicBezTo>
                  <a:cubicBezTo>
                    <a:pt x="94" y="56"/>
                    <a:pt x="94" y="56"/>
                    <a:pt x="94" y="56"/>
                  </a:cubicBezTo>
                  <a:cubicBezTo>
                    <a:pt x="95" y="56"/>
                    <a:pt x="96" y="55"/>
                    <a:pt x="97" y="54"/>
                  </a:cubicBezTo>
                  <a:cubicBezTo>
                    <a:pt x="98" y="53"/>
                    <a:pt x="98" y="52"/>
                    <a:pt x="98" y="51"/>
                  </a:cubicBezTo>
                  <a:cubicBezTo>
                    <a:pt x="84" y="3"/>
                    <a:pt x="84" y="3"/>
                    <a:pt x="84" y="3"/>
                  </a:cubicBezTo>
                  <a:cubicBezTo>
                    <a:pt x="83" y="1"/>
                    <a:pt x="82" y="0"/>
                    <a:pt x="80" y="0"/>
                  </a:cubicBezTo>
                  <a:close/>
                  <a:moveTo>
                    <a:pt x="82" y="48"/>
                  </a:moveTo>
                  <a:cubicBezTo>
                    <a:pt x="75" y="48"/>
                    <a:pt x="75" y="48"/>
                    <a:pt x="75" y="48"/>
                  </a:cubicBezTo>
                  <a:cubicBezTo>
                    <a:pt x="72" y="48"/>
                    <a:pt x="70" y="50"/>
                    <a:pt x="68" y="52"/>
                  </a:cubicBezTo>
                  <a:cubicBezTo>
                    <a:pt x="63" y="64"/>
                    <a:pt x="63" y="64"/>
                    <a:pt x="63" y="64"/>
                  </a:cubicBezTo>
                  <a:cubicBezTo>
                    <a:pt x="35" y="64"/>
                    <a:pt x="35" y="64"/>
                    <a:pt x="35" y="64"/>
                  </a:cubicBezTo>
                  <a:cubicBezTo>
                    <a:pt x="30" y="52"/>
                    <a:pt x="30" y="52"/>
                    <a:pt x="30" y="52"/>
                  </a:cubicBezTo>
                  <a:cubicBezTo>
                    <a:pt x="28" y="50"/>
                    <a:pt x="26" y="48"/>
                    <a:pt x="23" y="48"/>
                  </a:cubicBezTo>
                  <a:cubicBezTo>
                    <a:pt x="16" y="48"/>
                    <a:pt x="16" y="48"/>
                    <a:pt x="16" y="48"/>
                  </a:cubicBezTo>
                  <a:cubicBezTo>
                    <a:pt x="6" y="48"/>
                    <a:pt x="6" y="48"/>
                    <a:pt x="6" y="48"/>
                  </a:cubicBezTo>
                  <a:cubicBezTo>
                    <a:pt x="18" y="4"/>
                    <a:pt x="18" y="4"/>
                    <a:pt x="18" y="4"/>
                  </a:cubicBezTo>
                  <a:cubicBezTo>
                    <a:pt x="80" y="4"/>
                    <a:pt x="80" y="4"/>
                    <a:pt x="80" y="4"/>
                  </a:cubicBezTo>
                  <a:cubicBezTo>
                    <a:pt x="92" y="48"/>
                    <a:pt x="92" y="48"/>
                    <a:pt x="92" y="48"/>
                  </a:cubicBezTo>
                  <a:lnTo>
                    <a:pt x="82" y="4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endParaRPr kumimoji="0" lang="id-ID" sz="1800" b="0" i="0" u="none" strike="noStrike" kern="1200" cap="none" spc="0" normalizeH="0" baseline="0" noProof="0">
                <a:ln>
                  <a:noFill/>
                </a:ln>
                <a:solidFill>
                  <a:prstClr val="black"/>
                </a:solidFill>
                <a:effectLst/>
                <a:uLnTx/>
                <a:uFillTx/>
                <a:latin typeface="微软雅黑"/>
                <a:ea typeface="微软雅黑"/>
                <a:cs typeface="+mn-cs"/>
              </a:endParaRPr>
            </a:p>
          </p:txBody>
        </p:sp>
      </p:grpSp>
      <p:sp>
        <p:nvSpPr>
          <p:cNvPr id="22" name="Freeform 50"/>
          <p:cNvSpPr>
            <a:spLocks noEditPoints="1"/>
          </p:cNvSpPr>
          <p:nvPr/>
        </p:nvSpPr>
        <p:spPr bwMode="auto">
          <a:xfrm>
            <a:off x="1055561" y="2549312"/>
            <a:ext cx="261823" cy="329775"/>
          </a:xfrm>
          <a:custGeom>
            <a:avLst/>
            <a:gdLst/>
            <a:ahLst/>
            <a:cxnLst>
              <a:cxn ang="0">
                <a:pos x="187" y="135"/>
              </a:cxn>
              <a:cxn ang="0">
                <a:pos x="44" y="135"/>
              </a:cxn>
              <a:cxn ang="0">
                <a:pos x="44" y="156"/>
              </a:cxn>
              <a:cxn ang="0">
                <a:pos x="187" y="156"/>
              </a:cxn>
              <a:cxn ang="0">
                <a:pos x="187" y="135"/>
              </a:cxn>
              <a:cxn ang="0">
                <a:pos x="187" y="95"/>
              </a:cxn>
              <a:cxn ang="0">
                <a:pos x="44" y="95"/>
              </a:cxn>
              <a:cxn ang="0">
                <a:pos x="44" y="115"/>
              </a:cxn>
              <a:cxn ang="0">
                <a:pos x="187" y="115"/>
              </a:cxn>
              <a:cxn ang="0">
                <a:pos x="187" y="95"/>
              </a:cxn>
              <a:cxn ang="0">
                <a:pos x="187" y="54"/>
              </a:cxn>
              <a:cxn ang="0">
                <a:pos x="44" y="54"/>
              </a:cxn>
              <a:cxn ang="0">
                <a:pos x="44" y="75"/>
              </a:cxn>
              <a:cxn ang="0">
                <a:pos x="187" y="75"/>
              </a:cxn>
              <a:cxn ang="0">
                <a:pos x="187" y="54"/>
              </a:cxn>
              <a:cxn ang="0">
                <a:pos x="44" y="196"/>
              </a:cxn>
              <a:cxn ang="0">
                <a:pos x="116" y="196"/>
              </a:cxn>
              <a:cxn ang="0">
                <a:pos x="116" y="176"/>
              </a:cxn>
              <a:cxn ang="0">
                <a:pos x="44" y="176"/>
              </a:cxn>
              <a:cxn ang="0">
                <a:pos x="44" y="196"/>
              </a:cxn>
              <a:cxn ang="0">
                <a:pos x="233" y="29"/>
              </a:cxn>
              <a:cxn ang="0">
                <a:pos x="233" y="0"/>
              </a:cxn>
              <a:cxn ang="0">
                <a:pos x="0" y="0"/>
              </a:cxn>
              <a:cxn ang="0">
                <a:pos x="0" y="301"/>
              </a:cxn>
              <a:cxn ang="0">
                <a:pos x="29" y="301"/>
              </a:cxn>
              <a:cxn ang="0">
                <a:pos x="29" y="330"/>
              </a:cxn>
              <a:cxn ang="0">
                <a:pos x="262" y="330"/>
              </a:cxn>
              <a:cxn ang="0">
                <a:pos x="262" y="29"/>
              </a:cxn>
              <a:cxn ang="0">
                <a:pos x="233" y="29"/>
              </a:cxn>
              <a:cxn ang="0">
                <a:pos x="15" y="286"/>
              </a:cxn>
              <a:cxn ang="0">
                <a:pos x="15" y="16"/>
              </a:cxn>
              <a:cxn ang="0">
                <a:pos x="216" y="16"/>
              </a:cxn>
              <a:cxn ang="0">
                <a:pos x="216" y="216"/>
              </a:cxn>
              <a:cxn ang="0">
                <a:pos x="148" y="216"/>
              </a:cxn>
              <a:cxn ang="0">
                <a:pos x="148" y="286"/>
              </a:cxn>
              <a:cxn ang="0">
                <a:pos x="15" y="286"/>
              </a:cxn>
              <a:cxn ang="0">
                <a:pos x="245" y="315"/>
              </a:cxn>
              <a:cxn ang="0">
                <a:pos x="44" y="315"/>
              </a:cxn>
              <a:cxn ang="0">
                <a:pos x="44" y="301"/>
              </a:cxn>
              <a:cxn ang="0">
                <a:pos x="155" y="301"/>
              </a:cxn>
              <a:cxn ang="0">
                <a:pos x="233" y="225"/>
              </a:cxn>
              <a:cxn ang="0">
                <a:pos x="233" y="45"/>
              </a:cxn>
              <a:cxn ang="0">
                <a:pos x="245" y="45"/>
              </a:cxn>
              <a:cxn ang="0">
                <a:pos x="245" y="315"/>
              </a:cxn>
            </a:cxnLst>
            <a:rect l="0" t="0" r="r" b="b"/>
            <a:pathLst>
              <a:path w="262" h="330">
                <a:moveTo>
                  <a:pt x="187" y="135"/>
                </a:moveTo>
                <a:lnTo>
                  <a:pt x="44" y="135"/>
                </a:lnTo>
                <a:lnTo>
                  <a:pt x="44" y="156"/>
                </a:lnTo>
                <a:lnTo>
                  <a:pt x="187" y="156"/>
                </a:lnTo>
                <a:lnTo>
                  <a:pt x="187" y="135"/>
                </a:lnTo>
                <a:close/>
                <a:moveTo>
                  <a:pt x="187" y="95"/>
                </a:moveTo>
                <a:lnTo>
                  <a:pt x="44" y="95"/>
                </a:lnTo>
                <a:lnTo>
                  <a:pt x="44" y="115"/>
                </a:lnTo>
                <a:lnTo>
                  <a:pt x="187" y="115"/>
                </a:lnTo>
                <a:lnTo>
                  <a:pt x="187" y="95"/>
                </a:lnTo>
                <a:close/>
                <a:moveTo>
                  <a:pt x="187" y="54"/>
                </a:moveTo>
                <a:lnTo>
                  <a:pt x="44" y="54"/>
                </a:lnTo>
                <a:lnTo>
                  <a:pt x="44" y="75"/>
                </a:lnTo>
                <a:lnTo>
                  <a:pt x="187" y="75"/>
                </a:lnTo>
                <a:lnTo>
                  <a:pt x="187" y="54"/>
                </a:lnTo>
                <a:close/>
                <a:moveTo>
                  <a:pt x="44" y="196"/>
                </a:moveTo>
                <a:lnTo>
                  <a:pt x="116" y="196"/>
                </a:lnTo>
                <a:lnTo>
                  <a:pt x="116" y="176"/>
                </a:lnTo>
                <a:lnTo>
                  <a:pt x="44" y="176"/>
                </a:lnTo>
                <a:lnTo>
                  <a:pt x="44" y="196"/>
                </a:lnTo>
                <a:close/>
                <a:moveTo>
                  <a:pt x="233" y="29"/>
                </a:moveTo>
                <a:lnTo>
                  <a:pt x="233" y="0"/>
                </a:lnTo>
                <a:lnTo>
                  <a:pt x="0" y="0"/>
                </a:lnTo>
                <a:lnTo>
                  <a:pt x="0" y="301"/>
                </a:lnTo>
                <a:lnTo>
                  <a:pt x="29" y="301"/>
                </a:lnTo>
                <a:lnTo>
                  <a:pt x="29" y="330"/>
                </a:lnTo>
                <a:lnTo>
                  <a:pt x="262" y="330"/>
                </a:lnTo>
                <a:lnTo>
                  <a:pt x="262" y="29"/>
                </a:lnTo>
                <a:lnTo>
                  <a:pt x="233" y="29"/>
                </a:lnTo>
                <a:close/>
                <a:moveTo>
                  <a:pt x="15" y="286"/>
                </a:moveTo>
                <a:lnTo>
                  <a:pt x="15" y="16"/>
                </a:lnTo>
                <a:lnTo>
                  <a:pt x="216" y="16"/>
                </a:lnTo>
                <a:lnTo>
                  <a:pt x="216" y="216"/>
                </a:lnTo>
                <a:lnTo>
                  <a:pt x="148" y="216"/>
                </a:lnTo>
                <a:lnTo>
                  <a:pt x="148" y="286"/>
                </a:lnTo>
                <a:lnTo>
                  <a:pt x="15" y="286"/>
                </a:lnTo>
                <a:close/>
                <a:moveTo>
                  <a:pt x="245" y="315"/>
                </a:moveTo>
                <a:lnTo>
                  <a:pt x="44" y="315"/>
                </a:lnTo>
                <a:lnTo>
                  <a:pt x="44" y="301"/>
                </a:lnTo>
                <a:lnTo>
                  <a:pt x="155" y="301"/>
                </a:lnTo>
                <a:lnTo>
                  <a:pt x="233" y="225"/>
                </a:lnTo>
                <a:lnTo>
                  <a:pt x="233" y="45"/>
                </a:lnTo>
                <a:lnTo>
                  <a:pt x="245" y="45"/>
                </a:lnTo>
                <a:lnTo>
                  <a:pt x="245" y="315"/>
                </a:lnTo>
                <a:close/>
              </a:path>
            </a:pathLst>
          </a:custGeom>
          <a:solidFill>
            <a:schemeClr val="accent1"/>
          </a:solidFill>
          <a:ln w="9525">
            <a:noFill/>
            <a:round/>
            <a:headEnd/>
            <a:tailEnd/>
          </a:ln>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ko-KR" altLang="en-US" sz="1800" b="0" i="0" u="none" strike="noStrike" kern="1200" cap="none" spc="0" normalizeH="0" baseline="0" noProof="0">
              <a:ln>
                <a:noFill/>
              </a:ln>
              <a:solidFill>
                <a:prstClr val="black"/>
              </a:solidFill>
              <a:effectLst/>
              <a:uLnTx/>
              <a:uFillTx/>
              <a:latin typeface="微软雅黑"/>
              <a:ea typeface="+mj-ea"/>
              <a:cs typeface="+mn-cs"/>
            </a:endParaRPr>
          </a:p>
        </p:txBody>
      </p:sp>
      <p:sp>
        <p:nvSpPr>
          <p:cNvPr id="23" name="Freeform 48"/>
          <p:cNvSpPr>
            <a:spLocks noEditPoints="1"/>
          </p:cNvSpPr>
          <p:nvPr/>
        </p:nvSpPr>
        <p:spPr bwMode="auto">
          <a:xfrm>
            <a:off x="2983620" y="2879087"/>
            <a:ext cx="242125" cy="354280"/>
          </a:xfrm>
          <a:custGeom>
            <a:avLst/>
            <a:gdLst/>
            <a:ahLst/>
            <a:cxnLst>
              <a:cxn ang="0">
                <a:pos x="76" y="31"/>
              </a:cxn>
              <a:cxn ang="0">
                <a:pos x="80" y="27"/>
              </a:cxn>
              <a:cxn ang="0">
                <a:pos x="76" y="23"/>
              </a:cxn>
              <a:cxn ang="0">
                <a:pos x="23" y="76"/>
              </a:cxn>
              <a:cxn ang="0">
                <a:pos x="27" y="80"/>
              </a:cxn>
              <a:cxn ang="0">
                <a:pos x="31" y="76"/>
              </a:cxn>
              <a:cxn ang="0">
                <a:pos x="76" y="31"/>
              </a:cxn>
              <a:cxn ang="0">
                <a:pos x="44" y="192"/>
              </a:cxn>
              <a:cxn ang="0">
                <a:pos x="45" y="203"/>
              </a:cxn>
              <a:cxn ang="0">
                <a:pos x="56" y="209"/>
              </a:cxn>
              <a:cxn ang="0">
                <a:pos x="57" y="216"/>
              </a:cxn>
              <a:cxn ang="0">
                <a:pos x="76" y="221"/>
              </a:cxn>
              <a:cxn ang="0">
                <a:pos x="95" y="216"/>
              </a:cxn>
              <a:cxn ang="0">
                <a:pos x="96" y="209"/>
              </a:cxn>
              <a:cxn ang="0">
                <a:pos x="106" y="203"/>
              </a:cxn>
              <a:cxn ang="0">
                <a:pos x="108" y="192"/>
              </a:cxn>
              <a:cxn ang="0">
                <a:pos x="76" y="197"/>
              </a:cxn>
              <a:cxn ang="0">
                <a:pos x="44" y="192"/>
              </a:cxn>
              <a:cxn ang="0">
                <a:pos x="41" y="170"/>
              </a:cxn>
              <a:cxn ang="0">
                <a:pos x="42" y="182"/>
              </a:cxn>
              <a:cxn ang="0">
                <a:pos x="76" y="188"/>
              </a:cxn>
              <a:cxn ang="0">
                <a:pos x="109" y="182"/>
              </a:cxn>
              <a:cxn ang="0">
                <a:pos x="111" y="170"/>
              </a:cxn>
              <a:cxn ang="0">
                <a:pos x="76" y="177"/>
              </a:cxn>
              <a:cxn ang="0">
                <a:pos x="41" y="170"/>
              </a:cxn>
              <a:cxn ang="0">
                <a:pos x="76" y="0"/>
              </a:cxn>
              <a:cxn ang="0">
                <a:pos x="0" y="76"/>
              </a:cxn>
              <a:cxn ang="0">
                <a:pos x="36" y="141"/>
              </a:cxn>
              <a:cxn ang="0">
                <a:pos x="39" y="160"/>
              </a:cxn>
              <a:cxn ang="0">
                <a:pos x="76" y="168"/>
              </a:cxn>
              <a:cxn ang="0">
                <a:pos x="113" y="160"/>
              </a:cxn>
              <a:cxn ang="0">
                <a:pos x="115" y="141"/>
              </a:cxn>
              <a:cxn ang="0">
                <a:pos x="152" y="76"/>
              </a:cxn>
              <a:cxn ang="0">
                <a:pos x="76" y="0"/>
              </a:cxn>
              <a:cxn ang="0">
                <a:pos x="104" y="132"/>
              </a:cxn>
              <a:cxn ang="0">
                <a:pos x="102" y="150"/>
              </a:cxn>
              <a:cxn ang="0">
                <a:pos x="76" y="154"/>
              </a:cxn>
              <a:cxn ang="0">
                <a:pos x="50" y="150"/>
              </a:cxn>
              <a:cxn ang="0">
                <a:pos x="48" y="132"/>
              </a:cxn>
              <a:cxn ang="0">
                <a:pos x="13" y="76"/>
              </a:cxn>
              <a:cxn ang="0">
                <a:pos x="76" y="14"/>
              </a:cxn>
              <a:cxn ang="0">
                <a:pos x="139" y="76"/>
              </a:cxn>
              <a:cxn ang="0">
                <a:pos x="104" y="132"/>
              </a:cxn>
              <a:cxn ang="0">
                <a:pos x="93" y="104"/>
              </a:cxn>
              <a:cxn ang="0">
                <a:pos x="76" y="74"/>
              </a:cxn>
              <a:cxn ang="0">
                <a:pos x="59" y="104"/>
              </a:cxn>
              <a:cxn ang="0">
                <a:pos x="52" y="89"/>
              </a:cxn>
              <a:cxn ang="0">
                <a:pos x="41" y="94"/>
              </a:cxn>
              <a:cxn ang="0">
                <a:pos x="58" y="131"/>
              </a:cxn>
              <a:cxn ang="0">
                <a:pos x="76" y="98"/>
              </a:cxn>
              <a:cxn ang="0">
                <a:pos x="94" y="131"/>
              </a:cxn>
              <a:cxn ang="0">
                <a:pos x="111" y="94"/>
              </a:cxn>
              <a:cxn ang="0">
                <a:pos x="100" y="89"/>
              </a:cxn>
              <a:cxn ang="0">
                <a:pos x="93" y="104"/>
              </a:cxn>
            </a:cxnLst>
            <a:rect l="0" t="0" r="r" b="b"/>
            <a:pathLst>
              <a:path w="152" h="221">
                <a:moveTo>
                  <a:pt x="76" y="31"/>
                </a:moveTo>
                <a:cubicBezTo>
                  <a:pt x="78" y="31"/>
                  <a:pt x="80" y="30"/>
                  <a:pt x="80" y="27"/>
                </a:cubicBezTo>
                <a:cubicBezTo>
                  <a:pt x="80" y="25"/>
                  <a:pt x="78" y="23"/>
                  <a:pt x="76" y="23"/>
                </a:cubicBezTo>
                <a:cubicBezTo>
                  <a:pt x="47" y="23"/>
                  <a:pt x="23" y="47"/>
                  <a:pt x="23" y="76"/>
                </a:cubicBezTo>
                <a:cubicBezTo>
                  <a:pt x="23" y="78"/>
                  <a:pt x="25" y="80"/>
                  <a:pt x="27" y="80"/>
                </a:cubicBezTo>
                <a:cubicBezTo>
                  <a:pt x="29" y="80"/>
                  <a:pt x="31" y="78"/>
                  <a:pt x="31" y="76"/>
                </a:cubicBezTo>
                <a:cubicBezTo>
                  <a:pt x="31" y="52"/>
                  <a:pt x="51" y="31"/>
                  <a:pt x="76" y="31"/>
                </a:cubicBezTo>
                <a:close/>
                <a:moveTo>
                  <a:pt x="44" y="192"/>
                </a:moveTo>
                <a:cubicBezTo>
                  <a:pt x="45" y="203"/>
                  <a:pt x="45" y="203"/>
                  <a:pt x="45" y="203"/>
                </a:cubicBezTo>
                <a:cubicBezTo>
                  <a:pt x="45" y="203"/>
                  <a:pt x="48" y="207"/>
                  <a:pt x="56" y="209"/>
                </a:cubicBezTo>
                <a:cubicBezTo>
                  <a:pt x="57" y="216"/>
                  <a:pt x="57" y="216"/>
                  <a:pt x="57" y="216"/>
                </a:cubicBezTo>
                <a:cubicBezTo>
                  <a:pt x="57" y="216"/>
                  <a:pt x="61" y="221"/>
                  <a:pt x="76" y="221"/>
                </a:cubicBezTo>
                <a:cubicBezTo>
                  <a:pt x="91" y="221"/>
                  <a:pt x="95" y="216"/>
                  <a:pt x="95" y="216"/>
                </a:cubicBezTo>
                <a:cubicBezTo>
                  <a:pt x="96" y="209"/>
                  <a:pt x="96" y="209"/>
                  <a:pt x="96" y="209"/>
                </a:cubicBezTo>
                <a:cubicBezTo>
                  <a:pt x="104" y="207"/>
                  <a:pt x="106" y="203"/>
                  <a:pt x="106" y="203"/>
                </a:cubicBezTo>
                <a:cubicBezTo>
                  <a:pt x="108" y="192"/>
                  <a:pt x="108" y="192"/>
                  <a:pt x="108" y="192"/>
                </a:cubicBezTo>
                <a:cubicBezTo>
                  <a:pt x="98" y="195"/>
                  <a:pt x="87" y="197"/>
                  <a:pt x="76" y="197"/>
                </a:cubicBezTo>
                <a:cubicBezTo>
                  <a:pt x="64" y="197"/>
                  <a:pt x="54" y="195"/>
                  <a:pt x="44" y="192"/>
                </a:cubicBezTo>
                <a:close/>
                <a:moveTo>
                  <a:pt x="41" y="170"/>
                </a:moveTo>
                <a:cubicBezTo>
                  <a:pt x="42" y="182"/>
                  <a:pt x="42" y="182"/>
                  <a:pt x="42" y="182"/>
                </a:cubicBezTo>
                <a:cubicBezTo>
                  <a:pt x="52" y="186"/>
                  <a:pt x="64" y="188"/>
                  <a:pt x="76" y="188"/>
                </a:cubicBezTo>
                <a:cubicBezTo>
                  <a:pt x="88" y="188"/>
                  <a:pt x="99" y="186"/>
                  <a:pt x="109" y="182"/>
                </a:cubicBezTo>
                <a:cubicBezTo>
                  <a:pt x="111" y="170"/>
                  <a:pt x="111" y="170"/>
                  <a:pt x="111" y="170"/>
                </a:cubicBezTo>
                <a:cubicBezTo>
                  <a:pt x="100" y="174"/>
                  <a:pt x="89" y="177"/>
                  <a:pt x="76" y="177"/>
                </a:cubicBezTo>
                <a:cubicBezTo>
                  <a:pt x="63" y="177"/>
                  <a:pt x="51" y="174"/>
                  <a:pt x="41" y="170"/>
                </a:cubicBezTo>
                <a:close/>
                <a:moveTo>
                  <a:pt x="76" y="0"/>
                </a:moveTo>
                <a:cubicBezTo>
                  <a:pt x="34" y="0"/>
                  <a:pt x="0" y="34"/>
                  <a:pt x="0" y="76"/>
                </a:cubicBezTo>
                <a:cubicBezTo>
                  <a:pt x="0" y="104"/>
                  <a:pt x="15" y="128"/>
                  <a:pt x="36" y="141"/>
                </a:cubicBezTo>
                <a:cubicBezTo>
                  <a:pt x="39" y="160"/>
                  <a:pt x="39" y="160"/>
                  <a:pt x="39" y="160"/>
                </a:cubicBezTo>
                <a:cubicBezTo>
                  <a:pt x="50" y="165"/>
                  <a:pt x="63" y="168"/>
                  <a:pt x="76" y="168"/>
                </a:cubicBezTo>
                <a:cubicBezTo>
                  <a:pt x="89" y="168"/>
                  <a:pt x="102" y="165"/>
                  <a:pt x="113" y="160"/>
                </a:cubicBezTo>
                <a:cubicBezTo>
                  <a:pt x="115" y="141"/>
                  <a:pt x="115" y="141"/>
                  <a:pt x="115" y="141"/>
                </a:cubicBezTo>
                <a:cubicBezTo>
                  <a:pt x="137" y="128"/>
                  <a:pt x="152" y="104"/>
                  <a:pt x="152" y="76"/>
                </a:cubicBezTo>
                <a:cubicBezTo>
                  <a:pt x="152" y="34"/>
                  <a:pt x="118" y="0"/>
                  <a:pt x="76" y="0"/>
                </a:cubicBezTo>
                <a:close/>
                <a:moveTo>
                  <a:pt x="104" y="132"/>
                </a:moveTo>
                <a:cubicBezTo>
                  <a:pt x="102" y="150"/>
                  <a:pt x="102" y="150"/>
                  <a:pt x="102" y="150"/>
                </a:cubicBezTo>
                <a:cubicBezTo>
                  <a:pt x="102" y="150"/>
                  <a:pt x="95" y="154"/>
                  <a:pt x="76" y="154"/>
                </a:cubicBezTo>
                <a:cubicBezTo>
                  <a:pt x="57" y="154"/>
                  <a:pt x="50" y="150"/>
                  <a:pt x="50" y="150"/>
                </a:cubicBezTo>
                <a:cubicBezTo>
                  <a:pt x="48" y="132"/>
                  <a:pt x="48" y="132"/>
                  <a:pt x="48" y="132"/>
                </a:cubicBezTo>
                <a:cubicBezTo>
                  <a:pt x="27" y="122"/>
                  <a:pt x="13" y="101"/>
                  <a:pt x="13" y="76"/>
                </a:cubicBezTo>
                <a:cubicBezTo>
                  <a:pt x="13" y="42"/>
                  <a:pt x="41" y="14"/>
                  <a:pt x="76" y="14"/>
                </a:cubicBezTo>
                <a:cubicBezTo>
                  <a:pt x="110" y="14"/>
                  <a:pt x="139" y="42"/>
                  <a:pt x="139" y="76"/>
                </a:cubicBezTo>
                <a:cubicBezTo>
                  <a:pt x="139" y="101"/>
                  <a:pt x="124" y="122"/>
                  <a:pt x="104" y="132"/>
                </a:cubicBezTo>
                <a:close/>
                <a:moveTo>
                  <a:pt x="93" y="104"/>
                </a:moveTo>
                <a:cubicBezTo>
                  <a:pt x="76" y="74"/>
                  <a:pt x="76" y="74"/>
                  <a:pt x="76" y="74"/>
                </a:cubicBezTo>
                <a:cubicBezTo>
                  <a:pt x="59" y="104"/>
                  <a:pt x="59" y="104"/>
                  <a:pt x="59" y="104"/>
                </a:cubicBezTo>
                <a:cubicBezTo>
                  <a:pt x="52" y="89"/>
                  <a:pt x="52" y="89"/>
                  <a:pt x="52" y="89"/>
                </a:cubicBezTo>
                <a:cubicBezTo>
                  <a:pt x="41" y="94"/>
                  <a:pt x="41" y="94"/>
                  <a:pt x="41" y="94"/>
                </a:cubicBezTo>
                <a:cubicBezTo>
                  <a:pt x="58" y="131"/>
                  <a:pt x="58" y="131"/>
                  <a:pt x="58" y="131"/>
                </a:cubicBezTo>
                <a:cubicBezTo>
                  <a:pt x="76" y="98"/>
                  <a:pt x="76" y="98"/>
                  <a:pt x="76" y="98"/>
                </a:cubicBezTo>
                <a:cubicBezTo>
                  <a:pt x="94" y="131"/>
                  <a:pt x="94" y="131"/>
                  <a:pt x="94" y="131"/>
                </a:cubicBezTo>
                <a:cubicBezTo>
                  <a:pt x="111" y="94"/>
                  <a:pt x="111" y="94"/>
                  <a:pt x="111" y="94"/>
                </a:cubicBezTo>
                <a:cubicBezTo>
                  <a:pt x="100" y="89"/>
                  <a:pt x="100" y="89"/>
                  <a:pt x="100" y="89"/>
                </a:cubicBezTo>
                <a:lnTo>
                  <a:pt x="93" y="104"/>
                </a:lnTo>
                <a:close/>
              </a:path>
            </a:pathLst>
          </a:custGeom>
          <a:solidFill>
            <a:schemeClr val="accent1"/>
          </a:solidFill>
          <a:ln w="9525">
            <a:noFill/>
            <a:round/>
            <a:headEnd/>
            <a:tailEnd/>
          </a:ln>
        </p:spPr>
        <p:txBody>
          <a:bodyPr vert="horz" wrap="square" lIns="91440" tIns="45720" rIns="91440" bIns="45720" numCol="1" anchor="t" anchorCtr="0" compatLnSpc="1">
            <a:prstTxWarp prst="textNoShape">
              <a:avLst/>
            </a:prstTxWarp>
          </a:bodyPr>
          <a:lstStyle/>
          <a:p>
            <a:pPr marL="0" marR="0" lvl="0" indent="0" algn="l" defTabSz="914400" rtl="0" eaLnBrk="1" fontAlgn="base" latinLnBrk="0" hangingPunct="1">
              <a:lnSpc>
                <a:spcPct val="100000"/>
              </a:lnSpc>
              <a:spcBef>
                <a:spcPct val="0"/>
              </a:spcBef>
              <a:spcAft>
                <a:spcPct val="0"/>
              </a:spcAft>
              <a:buClrTx/>
              <a:buSzTx/>
              <a:buFontTx/>
              <a:buNone/>
              <a:tabLst/>
              <a:defRPr/>
            </a:pPr>
            <a:endParaRPr kumimoji="0" lang="ko-KR" altLang="en-US" sz="1800" b="0" i="0" u="none" strike="noStrike" kern="1200" cap="none" spc="0" normalizeH="0" baseline="0" noProof="0">
              <a:ln>
                <a:noFill/>
              </a:ln>
              <a:solidFill>
                <a:prstClr val="black"/>
              </a:solidFill>
              <a:effectLst/>
              <a:uLnTx/>
              <a:uFillTx/>
              <a:latin typeface="微软雅黑"/>
              <a:ea typeface="+mj-ea"/>
              <a:cs typeface="+mn-cs"/>
            </a:endParaRPr>
          </a:p>
        </p:txBody>
      </p:sp>
      <p:grpSp>
        <p:nvGrpSpPr>
          <p:cNvPr id="24" name="Group 18"/>
          <p:cNvGrpSpPr/>
          <p:nvPr/>
        </p:nvGrpSpPr>
        <p:grpSpPr>
          <a:xfrm>
            <a:off x="7429035" y="2836704"/>
            <a:ext cx="312268" cy="312268"/>
            <a:chOff x="6350" y="4763"/>
            <a:chExt cx="492125" cy="492125"/>
          </a:xfrm>
          <a:solidFill>
            <a:schemeClr val="accent1"/>
          </a:solidFill>
        </p:grpSpPr>
        <p:sp>
          <p:nvSpPr>
            <p:cNvPr id="25" name="Freeform 156"/>
            <p:cNvSpPr>
              <a:spLocks noEditPoints="1"/>
            </p:cNvSpPr>
            <p:nvPr/>
          </p:nvSpPr>
          <p:spPr bwMode="auto">
            <a:xfrm>
              <a:off x="6350" y="4763"/>
              <a:ext cx="492125" cy="492125"/>
            </a:xfrm>
            <a:custGeom>
              <a:avLst/>
              <a:gdLst>
                <a:gd name="T0" fmla="*/ 109 w 128"/>
                <a:gd name="T1" fmla="*/ 48 h 128"/>
                <a:gd name="T2" fmla="*/ 114 w 128"/>
                <a:gd name="T3" fmla="*/ 33 h 128"/>
                <a:gd name="T4" fmla="*/ 105 w 128"/>
                <a:gd name="T5" fmla="*/ 15 h 128"/>
                <a:gd name="T6" fmla="*/ 95 w 128"/>
                <a:gd name="T7" fmla="*/ 14 h 128"/>
                <a:gd name="T8" fmla="*/ 80 w 128"/>
                <a:gd name="T9" fmla="*/ 19 h 128"/>
                <a:gd name="T10" fmla="*/ 69 w 128"/>
                <a:gd name="T11" fmla="*/ 0 h 128"/>
                <a:gd name="T12" fmla="*/ 51 w 128"/>
                <a:gd name="T13" fmla="*/ 6 h 128"/>
                <a:gd name="T14" fmla="*/ 43 w 128"/>
                <a:gd name="T15" fmla="*/ 21 h 128"/>
                <a:gd name="T16" fmla="*/ 28 w 128"/>
                <a:gd name="T17" fmla="*/ 13 h 128"/>
                <a:gd name="T18" fmla="*/ 15 w 128"/>
                <a:gd name="T19" fmla="*/ 23 h 128"/>
                <a:gd name="T20" fmla="*/ 21 w 128"/>
                <a:gd name="T21" fmla="*/ 43 h 128"/>
                <a:gd name="T22" fmla="*/ 6 w 128"/>
                <a:gd name="T23" fmla="*/ 51 h 128"/>
                <a:gd name="T24" fmla="*/ 0 w 128"/>
                <a:gd name="T25" fmla="*/ 69 h 128"/>
                <a:gd name="T26" fmla="*/ 19 w 128"/>
                <a:gd name="T27" fmla="*/ 80 h 128"/>
                <a:gd name="T28" fmla="*/ 14 w 128"/>
                <a:gd name="T29" fmla="*/ 95 h 128"/>
                <a:gd name="T30" fmla="*/ 23 w 128"/>
                <a:gd name="T31" fmla="*/ 113 h 128"/>
                <a:gd name="T32" fmla="*/ 33 w 128"/>
                <a:gd name="T33" fmla="*/ 114 h 128"/>
                <a:gd name="T34" fmla="*/ 48 w 128"/>
                <a:gd name="T35" fmla="*/ 109 h 128"/>
                <a:gd name="T36" fmla="*/ 59 w 128"/>
                <a:gd name="T37" fmla="*/ 128 h 128"/>
                <a:gd name="T38" fmla="*/ 77 w 128"/>
                <a:gd name="T39" fmla="*/ 122 h 128"/>
                <a:gd name="T40" fmla="*/ 85 w 128"/>
                <a:gd name="T41" fmla="*/ 107 h 128"/>
                <a:gd name="T42" fmla="*/ 100 w 128"/>
                <a:gd name="T43" fmla="*/ 115 h 128"/>
                <a:gd name="T44" fmla="*/ 113 w 128"/>
                <a:gd name="T45" fmla="*/ 105 h 128"/>
                <a:gd name="T46" fmla="*/ 107 w 128"/>
                <a:gd name="T47" fmla="*/ 85 h 128"/>
                <a:gd name="T48" fmla="*/ 122 w 128"/>
                <a:gd name="T49" fmla="*/ 77 h 128"/>
                <a:gd name="T50" fmla="*/ 128 w 128"/>
                <a:gd name="T51" fmla="*/ 59 h 128"/>
                <a:gd name="T52" fmla="*/ 108 w 128"/>
                <a:gd name="T53" fmla="*/ 72 h 128"/>
                <a:gd name="T54" fmla="*/ 100 w 128"/>
                <a:gd name="T55" fmla="*/ 81 h 128"/>
                <a:gd name="T56" fmla="*/ 107 w 128"/>
                <a:gd name="T57" fmla="*/ 100 h 128"/>
                <a:gd name="T58" fmla="*/ 89 w 128"/>
                <a:gd name="T59" fmla="*/ 101 h 128"/>
                <a:gd name="T60" fmla="*/ 81 w 128"/>
                <a:gd name="T61" fmla="*/ 100 h 128"/>
                <a:gd name="T62" fmla="*/ 72 w 128"/>
                <a:gd name="T63" fmla="*/ 108 h 128"/>
                <a:gd name="T64" fmla="*/ 59 w 128"/>
                <a:gd name="T65" fmla="*/ 120 h 128"/>
                <a:gd name="T66" fmla="*/ 51 w 128"/>
                <a:gd name="T67" fmla="*/ 102 h 128"/>
                <a:gd name="T68" fmla="*/ 43 w 128"/>
                <a:gd name="T69" fmla="*/ 99 h 128"/>
                <a:gd name="T70" fmla="*/ 28 w 128"/>
                <a:gd name="T71" fmla="*/ 107 h 128"/>
                <a:gd name="T72" fmla="*/ 27 w 128"/>
                <a:gd name="T73" fmla="*/ 89 h 128"/>
                <a:gd name="T74" fmla="*/ 26 w 128"/>
                <a:gd name="T75" fmla="*/ 77 h 128"/>
                <a:gd name="T76" fmla="*/ 8 w 128"/>
                <a:gd name="T77" fmla="*/ 69 h 128"/>
                <a:gd name="T78" fmla="*/ 20 w 128"/>
                <a:gd name="T79" fmla="*/ 56 h 128"/>
                <a:gd name="T80" fmla="*/ 28 w 128"/>
                <a:gd name="T81" fmla="*/ 47 h 128"/>
                <a:gd name="T82" fmla="*/ 21 w 128"/>
                <a:gd name="T83" fmla="*/ 28 h 128"/>
                <a:gd name="T84" fmla="*/ 39 w 128"/>
                <a:gd name="T85" fmla="*/ 27 h 128"/>
                <a:gd name="T86" fmla="*/ 47 w 128"/>
                <a:gd name="T87" fmla="*/ 28 h 128"/>
                <a:gd name="T88" fmla="*/ 56 w 128"/>
                <a:gd name="T89" fmla="*/ 20 h 128"/>
                <a:gd name="T90" fmla="*/ 69 w 128"/>
                <a:gd name="T91" fmla="*/ 8 h 128"/>
                <a:gd name="T92" fmla="*/ 77 w 128"/>
                <a:gd name="T93" fmla="*/ 26 h 128"/>
                <a:gd name="T94" fmla="*/ 85 w 128"/>
                <a:gd name="T95" fmla="*/ 29 h 128"/>
                <a:gd name="T96" fmla="*/ 100 w 128"/>
                <a:gd name="T97" fmla="*/ 21 h 128"/>
                <a:gd name="T98" fmla="*/ 101 w 128"/>
                <a:gd name="T99" fmla="*/ 39 h 128"/>
                <a:gd name="T100" fmla="*/ 102 w 128"/>
                <a:gd name="T101" fmla="*/ 51 h 128"/>
                <a:gd name="T102" fmla="*/ 120 w 128"/>
                <a:gd name="T103" fmla="*/ 59 h 128"/>
                <a:gd name="T104" fmla="*/ 108 w 128"/>
                <a:gd name="T105" fmla="*/ 7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28" h="128">
                  <a:moveTo>
                    <a:pt x="122" y="51"/>
                  </a:moveTo>
                  <a:cubicBezTo>
                    <a:pt x="109" y="48"/>
                    <a:pt x="109" y="48"/>
                    <a:pt x="109" y="48"/>
                  </a:cubicBezTo>
                  <a:cubicBezTo>
                    <a:pt x="109" y="46"/>
                    <a:pt x="108" y="45"/>
                    <a:pt x="107" y="43"/>
                  </a:cubicBezTo>
                  <a:cubicBezTo>
                    <a:pt x="114" y="33"/>
                    <a:pt x="114" y="33"/>
                    <a:pt x="114" y="33"/>
                  </a:cubicBezTo>
                  <a:cubicBezTo>
                    <a:pt x="116" y="30"/>
                    <a:pt x="116" y="25"/>
                    <a:pt x="113" y="23"/>
                  </a:cubicBezTo>
                  <a:cubicBezTo>
                    <a:pt x="105" y="15"/>
                    <a:pt x="105" y="15"/>
                    <a:pt x="105" y="15"/>
                  </a:cubicBezTo>
                  <a:cubicBezTo>
                    <a:pt x="104" y="13"/>
                    <a:pt x="102" y="13"/>
                    <a:pt x="100" y="13"/>
                  </a:cubicBezTo>
                  <a:cubicBezTo>
                    <a:pt x="98" y="13"/>
                    <a:pt x="97" y="13"/>
                    <a:pt x="95" y="14"/>
                  </a:cubicBezTo>
                  <a:cubicBezTo>
                    <a:pt x="85" y="21"/>
                    <a:pt x="85" y="21"/>
                    <a:pt x="85" y="21"/>
                  </a:cubicBezTo>
                  <a:cubicBezTo>
                    <a:pt x="83" y="20"/>
                    <a:pt x="82" y="19"/>
                    <a:pt x="80" y="19"/>
                  </a:cubicBezTo>
                  <a:cubicBezTo>
                    <a:pt x="77" y="6"/>
                    <a:pt x="77" y="6"/>
                    <a:pt x="77" y="6"/>
                  </a:cubicBezTo>
                  <a:cubicBezTo>
                    <a:pt x="77" y="3"/>
                    <a:pt x="73" y="0"/>
                    <a:pt x="69" y="0"/>
                  </a:cubicBezTo>
                  <a:cubicBezTo>
                    <a:pt x="59" y="0"/>
                    <a:pt x="59" y="0"/>
                    <a:pt x="59" y="0"/>
                  </a:cubicBezTo>
                  <a:cubicBezTo>
                    <a:pt x="55" y="0"/>
                    <a:pt x="51" y="3"/>
                    <a:pt x="51" y="6"/>
                  </a:cubicBezTo>
                  <a:cubicBezTo>
                    <a:pt x="48" y="19"/>
                    <a:pt x="48" y="19"/>
                    <a:pt x="48" y="19"/>
                  </a:cubicBezTo>
                  <a:cubicBezTo>
                    <a:pt x="46" y="19"/>
                    <a:pt x="45" y="20"/>
                    <a:pt x="43" y="21"/>
                  </a:cubicBezTo>
                  <a:cubicBezTo>
                    <a:pt x="33" y="14"/>
                    <a:pt x="33" y="14"/>
                    <a:pt x="33" y="14"/>
                  </a:cubicBezTo>
                  <a:cubicBezTo>
                    <a:pt x="31" y="13"/>
                    <a:pt x="30" y="13"/>
                    <a:pt x="28" y="13"/>
                  </a:cubicBezTo>
                  <a:cubicBezTo>
                    <a:pt x="26" y="13"/>
                    <a:pt x="24" y="13"/>
                    <a:pt x="23" y="15"/>
                  </a:cubicBezTo>
                  <a:cubicBezTo>
                    <a:pt x="15" y="23"/>
                    <a:pt x="15" y="23"/>
                    <a:pt x="15" y="23"/>
                  </a:cubicBezTo>
                  <a:cubicBezTo>
                    <a:pt x="12" y="25"/>
                    <a:pt x="12" y="30"/>
                    <a:pt x="14" y="33"/>
                  </a:cubicBezTo>
                  <a:cubicBezTo>
                    <a:pt x="21" y="43"/>
                    <a:pt x="21" y="43"/>
                    <a:pt x="21" y="43"/>
                  </a:cubicBezTo>
                  <a:cubicBezTo>
                    <a:pt x="20" y="45"/>
                    <a:pt x="19" y="46"/>
                    <a:pt x="19" y="48"/>
                  </a:cubicBezTo>
                  <a:cubicBezTo>
                    <a:pt x="6" y="51"/>
                    <a:pt x="6" y="51"/>
                    <a:pt x="6" y="51"/>
                  </a:cubicBezTo>
                  <a:cubicBezTo>
                    <a:pt x="3" y="51"/>
                    <a:pt x="0" y="55"/>
                    <a:pt x="0" y="59"/>
                  </a:cubicBezTo>
                  <a:cubicBezTo>
                    <a:pt x="0" y="69"/>
                    <a:pt x="0" y="69"/>
                    <a:pt x="0" y="69"/>
                  </a:cubicBezTo>
                  <a:cubicBezTo>
                    <a:pt x="0" y="73"/>
                    <a:pt x="3" y="77"/>
                    <a:pt x="6" y="77"/>
                  </a:cubicBezTo>
                  <a:cubicBezTo>
                    <a:pt x="19" y="80"/>
                    <a:pt x="19" y="80"/>
                    <a:pt x="19" y="80"/>
                  </a:cubicBezTo>
                  <a:cubicBezTo>
                    <a:pt x="19" y="82"/>
                    <a:pt x="20" y="83"/>
                    <a:pt x="21" y="85"/>
                  </a:cubicBezTo>
                  <a:cubicBezTo>
                    <a:pt x="14" y="95"/>
                    <a:pt x="14" y="95"/>
                    <a:pt x="14" y="95"/>
                  </a:cubicBezTo>
                  <a:cubicBezTo>
                    <a:pt x="12" y="98"/>
                    <a:pt x="12" y="103"/>
                    <a:pt x="15" y="105"/>
                  </a:cubicBezTo>
                  <a:cubicBezTo>
                    <a:pt x="23" y="113"/>
                    <a:pt x="23" y="113"/>
                    <a:pt x="23" y="113"/>
                  </a:cubicBezTo>
                  <a:cubicBezTo>
                    <a:pt x="24" y="115"/>
                    <a:pt x="26" y="115"/>
                    <a:pt x="28" y="115"/>
                  </a:cubicBezTo>
                  <a:cubicBezTo>
                    <a:pt x="30" y="115"/>
                    <a:pt x="31" y="115"/>
                    <a:pt x="33" y="114"/>
                  </a:cubicBezTo>
                  <a:cubicBezTo>
                    <a:pt x="43" y="107"/>
                    <a:pt x="43" y="107"/>
                    <a:pt x="43" y="107"/>
                  </a:cubicBezTo>
                  <a:cubicBezTo>
                    <a:pt x="45" y="108"/>
                    <a:pt x="46" y="109"/>
                    <a:pt x="48" y="109"/>
                  </a:cubicBezTo>
                  <a:cubicBezTo>
                    <a:pt x="51" y="122"/>
                    <a:pt x="51" y="122"/>
                    <a:pt x="51" y="122"/>
                  </a:cubicBezTo>
                  <a:cubicBezTo>
                    <a:pt x="51" y="125"/>
                    <a:pt x="55" y="128"/>
                    <a:pt x="59" y="128"/>
                  </a:cubicBezTo>
                  <a:cubicBezTo>
                    <a:pt x="69" y="128"/>
                    <a:pt x="69" y="128"/>
                    <a:pt x="69" y="128"/>
                  </a:cubicBezTo>
                  <a:cubicBezTo>
                    <a:pt x="73" y="128"/>
                    <a:pt x="77" y="125"/>
                    <a:pt x="77" y="122"/>
                  </a:cubicBezTo>
                  <a:cubicBezTo>
                    <a:pt x="80" y="109"/>
                    <a:pt x="80" y="109"/>
                    <a:pt x="80" y="109"/>
                  </a:cubicBezTo>
                  <a:cubicBezTo>
                    <a:pt x="82" y="109"/>
                    <a:pt x="83" y="108"/>
                    <a:pt x="85" y="107"/>
                  </a:cubicBezTo>
                  <a:cubicBezTo>
                    <a:pt x="95" y="114"/>
                    <a:pt x="95" y="114"/>
                    <a:pt x="95" y="114"/>
                  </a:cubicBezTo>
                  <a:cubicBezTo>
                    <a:pt x="97" y="115"/>
                    <a:pt x="98" y="115"/>
                    <a:pt x="100" y="115"/>
                  </a:cubicBezTo>
                  <a:cubicBezTo>
                    <a:pt x="102" y="115"/>
                    <a:pt x="104" y="115"/>
                    <a:pt x="105" y="113"/>
                  </a:cubicBezTo>
                  <a:cubicBezTo>
                    <a:pt x="113" y="105"/>
                    <a:pt x="113" y="105"/>
                    <a:pt x="113" y="105"/>
                  </a:cubicBezTo>
                  <a:cubicBezTo>
                    <a:pt x="116" y="103"/>
                    <a:pt x="116" y="98"/>
                    <a:pt x="114" y="95"/>
                  </a:cubicBezTo>
                  <a:cubicBezTo>
                    <a:pt x="107" y="85"/>
                    <a:pt x="107" y="85"/>
                    <a:pt x="107" y="85"/>
                  </a:cubicBezTo>
                  <a:cubicBezTo>
                    <a:pt x="108" y="83"/>
                    <a:pt x="109" y="82"/>
                    <a:pt x="109" y="80"/>
                  </a:cubicBezTo>
                  <a:cubicBezTo>
                    <a:pt x="122" y="77"/>
                    <a:pt x="122" y="77"/>
                    <a:pt x="122" y="77"/>
                  </a:cubicBezTo>
                  <a:cubicBezTo>
                    <a:pt x="125" y="77"/>
                    <a:pt x="128" y="73"/>
                    <a:pt x="128" y="69"/>
                  </a:cubicBezTo>
                  <a:cubicBezTo>
                    <a:pt x="128" y="59"/>
                    <a:pt x="128" y="59"/>
                    <a:pt x="128" y="59"/>
                  </a:cubicBezTo>
                  <a:cubicBezTo>
                    <a:pt x="128" y="55"/>
                    <a:pt x="125" y="51"/>
                    <a:pt x="122" y="51"/>
                  </a:cubicBezTo>
                  <a:close/>
                  <a:moveTo>
                    <a:pt x="108" y="72"/>
                  </a:moveTo>
                  <a:cubicBezTo>
                    <a:pt x="105" y="72"/>
                    <a:pt x="103" y="74"/>
                    <a:pt x="102" y="77"/>
                  </a:cubicBezTo>
                  <a:cubicBezTo>
                    <a:pt x="101" y="79"/>
                    <a:pt x="101" y="80"/>
                    <a:pt x="100" y="81"/>
                  </a:cubicBezTo>
                  <a:cubicBezTo>
                    <a:pt x="99" y="84"/>
                    <a:pt x="99" y="87"/>
                    <a:pt x="101" y="89"/>
                  </a:cubicBezTo>
                  <a:cubicBezTo>
                    <a:pt x="107" y="100"/>
                    <a:pt x="107" y="100"/>
                    <a:pt x="107" y="100"/>
                  </a:cubicBezTo>
                  <a:cubicBezTo>
                    <a:pt x="100" y="107"/>
                    <a:pt x="100" y="107"/>
                    <a:pt x="100" y="107"/>
                  </a:cubicBezTo>
                  <a:cubicBezTo>
                    <a:pt x="89" y="101"/>
                    <a:pt x="89" y="101"/>
                    <a:pt x="89" y="101"/>
                  </a:cubicBezTo>
                  <a:cubicBezTo>
                    <a:pt x="88" y="100"/>
                    <a:pt x="86" y="99"/>
                    <a:pt x="85" y="99"/>
                  </a:cubicBezTo>
                  <a:cubicBezTo>
                    <a:pt x="84" y="99"/>
                    <a:pt x="83" y="99"/>
                    <a:pt x="81" y="100"/>
                  </a:cubicBezTo>
                  <a:cubicBezTo>
                    <a:pt x="80" y="101"/>
                    <a:pt x="79" y="101"/>
                    <a:pt x="77" y="102"/>
                  </a:cubicBezTo>
                  <a:cubicBezTo>
                    <a:pt x="74" y="103"/>
                    <a:pt x="72" y="105"/>
                    <a:pt x="72" y="108"/>
                  </a:cubicBezTo>
                  <a:cubicBezTo>
                    <a:pt x="69" y="120"/>
                    <a:pt x="69" y="120"/>
                    <a:pt x="69" y="120"/>
                  </a:cubicBezTo>
                  <a:cubicBezTo>
                    <a:pt x="59" y="120"/>
                    <a:pt x="59" y="120"/>
                    <a:pt x="59" y="120"/>
                  </a:cubicBezTo>
                  <a:cubicBezTo>
                    <a:pt x="56" y="108"/>
                    <a:pt x="56" y="108"/>
                    <a:pt x="56" y="108"/>
                  </a:cubicBezTo>
                  <a:cubicBezTo>
                    <a:pt x="56" y="105"/>
                    <a:pt x="54" y="103"/>
                    <a:pt x="51" y="102"/>
                  </a:cubicBezTo>
                  <a:cubicBezTo>
                    <a:pt x="49" y="101"/>
                    <a:pt x="48" y="101"/>
                    <a:pt x="47" y="100"/>
                  </a:cubicBezTo>
                  <a:cubicBezTo>
                    <a:pt x="45" y="99"/>
                    <a:pt x="44" y="99"/>
                    <a:pt x="43" y="99"/>
                  </a:cubicBezTo>
                  <a:cubicBezTo>
                    <a:pt x="42" y="99"/>
                    <a:pt x="40" y="100"/>
                    <a:pt x="39" y="101"/>
                  </a:cubicBezTo>
                  <a:cubicBezTo>
                    <a:pt x="28" y="107"/>
                    <a:pt x="28" y="107"/>
                    <a:pt x="28" y="107"/>
                  </a:cubicBezTo>
                  <a:cubicBezTo>
                    <a:pt x="21" y="100"/>
                    <a:pt x="21" y="100"/>
                    <a:pt x="21" y="100"/>
                  </a:cubicBezTo>
                  <a:cubicBezTo>
                    <a:pt x="27" y="89"/>
                    <a:pt x="27" y="89"/>
                    <a:pt x="27" y="89"/>
                  </a:cubicBezTo>
                  <a:cubicBezTo>
                    <a:pt x="29" y="87"/>
                    <a:pt x="29" y="84"/>
                    <a:pt x="28" y="81"/>
                  </a:cubicBezTo>
                  <a:cubicBezTo>
                    <a:pt x="27" y="80"/>
                    <a:pt x="27" y="79"/>
                    <a:pt x="26" y="77"/>
                  </a:cubicBezTo>
                  <a:cubicBezTo>
                    <a:pt x="25" y="74"/>
                    <a:pt x="23" y="72"/>
                    <a:pt x="20" y="72"/>
                  </a:cubicBezTo>
                  <a:cubicBezTo>
                    <a:pt x="8" y="69"/>
                    <a:pt x="8" y="69"/>
                    <a:pt x="8" y="69"/>
                  </a:cubicBezTo>
                  <a:cubicBezTo>
                    <a:pt x="8" y="59"/>
                    <a:pt x="8" y="59"/>
                    <a:pt x="8" y="59"/>
                  </a:cubicBezTo>
                  <a:cubicBezTo>
                    <a:pt x="20" y="56"/>
                    <a:pt x="20" y="56"/>
                    <a:pt x="20" y="56"/>
                  </a:cubicBezTo>
                  <a:cubicBezTo>
                    <a:pt x="23" y="56"/>
                    <a:pt x="25" y="54"/>
                    <a:pt x="26" y="51"/>
                  </a:cubicBezTo>
                  <a:cubicBezTo>
                    <a:pt x="27" y="49"/>
                    <a:pt x="27" y="48"/>
                    <a:pt x="28" y="47"/>
                  </a:cubicBezTo>
                  <a:cubicBezTo>
                    <a:pt x="29" y="44"/>
                    <a:pt x="29" y="41"/>
                    <a:pt x="27" y="39"/>
                  </a:cubicBezTo>
                  <a:cubicBezTo>
                    <a:pt x="21" y="28"/>
                    <a:pt x="21" y="28"/>
                    <a:pt x="21" y="28"/>
                  </a:cubicBezTo>
                  <a:cubicBezTo>
                    <a:pt x="28" y="21"/>
                    <a:pt x="28" y="21"/>
                    <a:pt x="28" y="21"/>
                  </a:cubicBezTo>
                  <a:cubicBezTo>
                    <a:pt x="39" y="27"/>
                    <a:pt x="39" y="27"/>
                    <a:pt x="39" y="27"/>
                  </a:cubicBezTo>
                  <a:cubicBezTo>
                    <a:pt x="40" y="28"/>
                    <a:pt x="42" y="29"/>
                    <a:pt x="43" y="29"/>
                  </a:cubicBezTo>
                  <a:cubicBezTo>
                    <a:pt x="44" y="29"/>
                    <a:pt x="45" y="29"/>
                    <a:pt x="47" y="28"/>
                  </a:cubicBezTo>
                  <a:cubicBezTo>
                    <a:pt x="48" y="27"/>
                    <a:pt x="49" y="27"/>
                    <a:pt x="51" y="26"/>
                  </a:cubicBezTo>
                  <a:cubicBezTo>
                    <a:pt x="54" y="25"/>
                    <a:pt x="56" y="23"/>
                    <a:pt x="56" y="20"/>
                  </a:cubicBezTo>
                  <a:cubicBezTo>
                    <a:pt x="59" y="8"/>
                    <a:pt x="59" y="8"/>
                    <a:pt x="59" y="8"/>
                  </a:cubicBezTo>
                  <a:cubicBezTo>
                    <a:pt x="69" y="8"/>
                    <a:pt x="69" y="8"/>
                    <a:pt x="69" y="8"/>
                  </a:cubicBezTo>
                  <a:cubicBezTo>
                    <a:pt x="72" y="20"/>
                    <a:pt x="72" y="20"/>
                    <a:pt x="72" y="20"/>
                  </a:cubicBezTo>
                  <a:cubicBezTo>
                    <a:pt x="72" y="23"/>
                    <a:pt x="74" y="25"/>
                    <a:pt x="77" y="26"/>
                  </a:cubicBezTo>
                  <a:cubicBezTo>
                    <a:pt x="79" y="27"/>
                    <a:pt x="80" y="27"/>
                    <a:pt x="81" y="28"/>
                  </a:cubicBezTo>
                  <a:cubicBezTo>
                    <a:pt x="83" y="29"/>
                    <a:pt x="84" y="29"/>
                    <a:pt x="85" y="29"/>
                  </a:cubicBezTo>
                  <a:cubicBezTo>
                    <a:pt x="86" y="29"/>
                    <a:pt x="88" y="28"/>
                    <a:pt x="89" y="27"/>
                  </a:cubicBezTo>
                  <a:cubicBezTo>
                    <a:pt x="100" y="21"/>
                    <a:pt x="100" y="21"/>
                    <a:pt x="100" y="21"/>
                  </a:cubicBezTo>
                  <a:cubicBezTo>
                    <a:pt x="107" y="28"/>
                    <a:pt x="107" y="28"/>
                    <a:pt x="107" y="28"/>
                  </a:cubicBezTo>
                  <a:cubicBezTo>
                    <a:pt x="101" y="39"/>
                    <a:pt x="101" y="39"/>
                    <a:pt x="101" y="39"/>
                  </a:cubicBezTo>
                  <a:cubicBezTo>
                    <a:pt x="99" y="41"/>
                    <a:pt x="99" y="44"/>
                    <a:pt x="100" y="47"/>
                  </a:cubicBezTo>
                  <a:cubicBezTo>
                    <a:pt x="101" y="48"/>
                    <a:pt x="101" y="49"/>
                    <a:pt x="102" y="51"/>
                  </a:cubicBezTo>
                  <a:cubicBezTo>
                    <a:pt x="103" y="54"/>
                    <a:pt x="105" y="56"/>
                    <a:pt x="108" y="56"/>
                  </a:cubicBezTo>
                  <a:cubicBezTo>
                    <a:pt x="120" y="59"/>
                    <a:pt x="120" y="59"/>
                    <a:pt x="120" y="59"/>
                  </a:cubicBezTo>
                  <a:cubicBezTo>
                    <a:pt x="120" y="69"/>
                    <a:pt x="120" y="69"/>
                    <a:pt x="120" y="69"/>
                  </a:cubicBezTo>
                  <a:lnTo>
                    <a:pt x="108" y="7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endParaRPr kumimoji="0" lang="id-ID" sz="1800" b="0" i="0" u="none" strike="noStrike" kern="1200" cap="none" spc="0" normalizeH="0" baseline="0" noProof="0">
                <a:ln>
                  <a:noFill/>
                </a:ln>
                <a:solidFill>
                  <a:prstClr val="black"/>
                </a:solidFill>
                <a:effectLst/>
                <a:uLnTx/>
                <a:uFillTx/>
                <a:latin typeface="微软雅黑"/>
                <a:ea typeface="微软雅黑"/>
                <a:cs typeface="Roboto condensed"/>
              </a:endParaRPr>
            </a:p>
          </p:txBody>
        </p:sp>
        <p:sp>
          <p:nvSpPr>
            <p:cNvPr id="26" name="Freeform 157"/>
            <p:cNvSpPr>
              <a:spLocks noEditPoints="1"/>
            </p:cNvSpPr>
            <p:nvPr/>
          </p:nvSpPr>
          <p:spPr bwMode="auto">
            <a:xfrm>
              <a:off x="146050" y="144463"/>
              <a:ext cx="214313" cy="214313"/>
            </a:xfrm>
            <a:custGeom>
              <a:avLst/>
              <a:gdLst>
                <a:gd name="T0" fmla="*/ 28 w 56"/>
                <a:gd name="T1" fmla="*/ 0 h 56"/>
                <a:gd name="T2" fmla="*/ 0 w 56"/>
                <a:gd name="T3" fmla="*/ 28 h 56"/>
                <a:gd name="T4" fmla="*/ 28 w 56"/>
                <a:gd name="T5" fmla="*/ 56 h 56"/>
                <a:gd name="T6" fmla="*/ 56 w 56"/>
                <a:gd name="T7" fmla="*/ 28 h 56"/>
                <a:gd name="T8" fmla="*/ 28 w 56"/>
                <a:gd name="T9" fmla="*/ 0 h 56"/>
                <a:gd name="T10" fmla="*/ 28 w 56"/>
                <a:gd name="T11" fmla="*/ 53 h 56"/>
                <a:gd name="T12" fmla="*/ 4 w 56"/>
                <a:gd name="T13" fmla="*/ 28 h 56"/>
                <a:gd name="T14" fmla="*/ 28 w 56"/>
                <a:gd name="T15" fmla="*/ 4 h 56"/>
                <a:gd name="T16" fmla="*/ 53 w 56"/>
                <a:gd name="T17" fmla="*/ 28 h 56"/>
                <a:gd name="T18" fmla="*/ 28 w 56"/>
                <a:gd name="T19" fmla="*/ 53 h 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56" h="56">
                  <a:moveTo>
                    <a:pt x="28" y="0"/>
                  </a:moveTo>
                  <a:cubicBezTo>
                    <a:pt x="13" y="0"/>
                    <a:pt x="0" y="13"/>
                    <a:pt x="0" y="28"/>
                  </a:cubicBezTo>
                  <a:cubicBezTo>
                    <a:pt x="0" y="43"/>
                    <a:pt x="13" y="56"/>
                    <a:pt x="28" y="56"/>
                  </a:cubicBezTo>
                  <a:cubicBezTo>
                    <a:pt x="43" y="56"/>
                    <a:pt x="56" y="43"/>
                    <a:pt x="56" y="28"/>
                  </a:cubicBezTo>
                  <a:cubicBezTo>
                    <a:pt x="56" y="13"/>
                    <a:pt x="43" y="0"/>
                    <a:pt x="28" y="0"/>
                  </a:cubicBezTo>
                  <a:close/>
                  <a:moveTo>
                    <a:pt x="28" y="53"/>
                  </a:moveTo>
                  <a:cubicBezTo>
                    <a:pt x="14" y="53"/>
                    <a:pt x="4" y="42"/>
                    <a:pt x="4" y="28"/>
                  </a:cubicBezTo>
                  <a:cubicBezTo>
                    <a:pt x="4" y="14"/>
                    <a:pt x="14" y="4"/>
                    <a:pt x="28" y="4"/>
                  </a:cubicBezTo>
                  <a:cubicBezTo>
                    <a:pt x="42" y="4"/>
                    <a:pt x="53" y="14"/>
                    <a:pt x="53" y="28"/>
                  </a:cubicBezTo>
                  <a:cubicBezTo>
                    <a:pt x="53" y="42"/>
                    <a:pt x="42" y="53"/>
                    <a:pt x="28" y="53"/>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endParaRPr kumimoji="0" lang="id-ID" sz="1800" b="0" i="0" u="none" strike="noStrike" kern="1200" cap="none" spc="0" normalizeH="0" baseline="0" noProof="0">
                <a:ln>
                  <a:noFill/>
                </a:ln>
                <a:solidFill>
                  <a:prstClr val="black"/>
                </a:solidFill>
                <a:effectLst/>
                <a:uLnTx/>
                <a:uFillTx/>
                <a:latin typeface="微软雅黑"/>
                <a:ea typeface="微软雅黑"/>
                <a:cs typeface="Roboto condensed"/>
              </a:endParaRPr>
            </a:p>
          </p:txBody>
        </p:sp>
        <p:sp>
          <p:nvSpPr>
            <p:cNvPr id="27" name="Freeform 158"/>
            <p:cNvSpPr>
              <a:spLocks noEditPoints="1"/>
            </p:cNvSpPr>
            <p:nvPr/>
          </p:nvSpPr>
          <p:spPr bwMode="auto">
            <a:xfrm>
              <a:off x="192088" y="190501"/>
              <a:ext cx="122238" cy="122238"/>
            </a:xfrm>
            <a:custGeom>
              <a:avLst/>
              <a:gdLst>
                <a:gd name="T0" fmla="*/ 16 w 32"/>
                <a:gd name="T1" fmla="*/ 0 h 32"/>
                <a:gd name="T2" fmla="*/ 0 w 32"/>
                <a:gd name="T3" fmla="*/ 16 h 32"/>
                <a:gd name="T4" fmla="*/ 16 w 32"/>
                <a:gd name="T5" fmla="*/ 32 h 32"/>
                <a:gd name="T6" fmla="*/ 32 w 32"/>
                <a:gd name="T7" fmla="*/ 16 h 32"/>
                <a:gd name="T8" fmla="*/ 16 w 32"/>
                <a:gd name="T9" fmla="*/ 0 h 32"/>
                <a:gd name="T10" fmla="*/ 16 w 32"/>
                <a:gd name="T11" fmla="*/ 28 h 32"/>
                <a:gd name="T12" fmla="*/ 4 w 32"/>
                <a:gd name="T13" fmla="*/ 16 h 32"/>
                <a:gd name="T14" fmla="*/ 16 w 32"/>
                <a:gd name="T15" fmla="*/ 4 h 32"/>
                <a:gd name="T16" fmla="*/ 28 w 32"/>
                <a:gd name="T17" fmla="*/ 16 h 32"/>
                <a:gd name="T18" fmla="*/ 16 w 32"/>
                <a:gd name="T19" fmla="*/ 28 h 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2" h="32">
                  <a:moveTo>
                    <a:pt x="16" y="0"/>
                  </a:moveTo>
                  <a:cubicBezTo>
                    <a:pt x="7" y="0"/>
                    <a:pt x="0" y="7"/>
                    <a:pt x="0" y="16"/>
                  </a:cubicBezTo>
                  <a:cubicBezTo>
                    <a:pt x="0" y="25"/>
                    <a:pt x="7" y="32"/>
                    <a:pt x="16" y="32"/>
                  </a:cubicBezTo>
                  <a:cubicBezTo>
                    <a:pt x="25" y="32"/>
                    <a:pt x="32" y="25"/>
                    <a:pt x="32" y="16"/>
                  </a:cubicBezTo>
                  <a:cubicBezTo>
                    <a:pt x="32" y="7"/>
                    <a:pt x="25" y="0"/>
                    <a:pt x="16" y="0"/>
                  </a:cubicBezTo>
                  <a:close/>
                  <a:moveTo>
                    <a:pt x="16" y="28"/>
                  </a:moveTo>
                  <a:cubicBezTo>
                    <a:pt x="9" y="28"/>
                    <a:pt x="4" y="23"/>
                    <a:pt x="4" y="16"/>
                  </a:cubicBezTo>
                  <a:cubicBezTo>
                    <a:pt x="4" y="9"/>
                    <a:pt x="9" y="4"/>
                    <a:pt x="16" y="4"/>
                  </a:cubicBezTo>
                  <a:cubicBezTo>
                    <a:pt x="23" y="4"/>
                    <a:pt x="28" y="9"/>
                    <a:pt x="28" y="16"/>
                  </a:cubicBezTo>
                  <a:cubicBezTo>
                    <a:pt x="28" y="23"/>
                    <a:pt x="23" y="28"/>
                    <a:pt x="16" y="2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endParaRPr kumimoji="0" lang="id-ID" sz="1800" b="0" i="0" u="none" strike="noStrike" kern="1200" cap="none" spc="0" normalizeH="0" baseline="0" noProof="0">
                <a:ln>
                  <a:noFill/>
                </a:ln>
                <a:solidFill>
                  <a:prstClr val="black"/>
                </a:solidFill>
                <a:effectLst/>
                <a:uLnTx/>
                <a:uFillTx/>
                <a:latin typeface="微软雅黑"/>
                <a:ea typeface="微软雅黑"/>
                <a:cs typeface="Roboto condensed"/>
              </a:endParaRPr>
            </a:p>
          </p:txBody>
        </p:sp>
      </p:grpSp>
      <p:sp>
        <p:nvSpPr>
          <p:cNvPr id="28" name="TextBox 26"/>
          <p:cNvSpPr txBox="1"/>
          <p:nvPr/>
        </p:nvSpPr>
        <p:spPr>
          <a:xfrm>
            <a:off x="229394" y="2958169"/>
            <a:ext cx="1915874" cy="678987"/>
          </a:xfrm>
          <a:prstGeom prst="rect">
            <a:avLst/>
          </a:prstGeom>
          <a:noFill/>
        </p:spPr>
        <p:txBody>
          <a:bodyPr wrap="square" lIns="68598" tIns="34299" rIns="68598" bIns="34299" rtlCol="0">
            <a:spAutoFit/>
          </a:bodyPr>
          <a:lstStyle/>
          <a:p>
            <a:pPr marL="0" marR="0" lvl="0" indent="0" algn="l" defTabSz="914400" rtl="0" eaLnBrk="1" fontAlgn="auto" latinLnBrk="0" hangingPunct="1">
              <a:lnSpc>
                <a:spcPct val="130000"/>
              </a:lnSpc>
              <a:spcBef>
                <a:spcPts val="0"/>
              </a:spcBef>
              <a:spcAft>
                <a:spcPts val="0"/>
              </a:spcAft>
              <a:buClrTx/>
              <a:buSzTx/>
              <a:buFontTx/>
              <a:buNone/>
              <a:tabLst/>
              <a:defRPr/>
            </a:pPr>
            <a:r>
              <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rPr>
              <a:t>您的内容打在这里，或者通过复制您的文本后，在此框中选择</a:t>
            </a:r>
            <a:r>
              <a:rPr kumimoji="0" lang="zh-CN" altLang="en-US" sz="1050" b="0" i="0" u="none" strike="noStrike" kern="0" cap="none" spc="0" normalizeH="0" baseline="0" noProof="0" dirty="0" smtClean="0">
                <a:ln>
                  <a:noFill/>
                </a:ln>
                <a:solidFill>
                  <a:prstClr val="black">
                    <a:lumMod val="85000"/>
                    <a:lumOff val="15000"/>
                  </a:prstClr>
                </a:solidFill>
                <a:effectLst/>
                <a:uLnTx/>
                <a:uFillTx/>
                <a:latin typeface="微软雅黑"/>
                <a:ea typeface="微软雅黑"/>
                <a:cs typeface="+mn-cs"/>
              </a:rPr>
              <a:t>粘贴</a:t>
            </a:r>
            <a:endPar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endParaRPr>
          </a:p>
        </p:txBody>
      </p:sp>
      <p:sp>
        <p:nvSpPr>
          <p:cNvPr id="29" name="TextBox 27"/>
          <p:cNvSpPr txBox="1"/>
          <p:nvPr/>
        </p:nvSpPr>
        <p:spPr>
          <a:xfrm>
            <a:off x="2120662" y="3312838"/>
            <a:ext cx="1915874" cy="678987"/>
          </a:xfrm>
          <a:prstGeom prst="rect">
            <a:avLst/>
          </a:prstGeom>
          <a:noFill/>
        </p:spPr>
        <p:txBody>
          <a:bodyPr wrap="square" lIns="68598" tIns="34299" rIns="68598" bIns="34299" rtlCol="0">
            <a:spAutoFit/>
          </a:bodyPr>
          <a:lstStyle/>
          <a:p>
            <a:pPr marL="0" marR="0" lvl="0" indent="0" algn="l" defTabSz="914400" rtl="0" eaLnBrk="1" fontAlgn="auto" latinLnBrk="0" hangingPunct="1">
              <a:lnSpc>
                <a:spcPct val="130000"/>
              </a:lnSpc>
              <a:spcBef>
                <a:spcPts val="0"/>
              </a:spcBef>
              <a:spcAft>
                <a:spcPts val="0"/>
              </a:spcAft>
              <a:buClrTx/>
              <a:buSzTx/>
              <a:buFontTx/>
              <a:buNone/>
              <a:tabLst/>
              <a:defRPr/>
            </a:pPr>
            <a:r>
              <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rPr>
              <a:t>您的内容打在这里，或者通过复制您的文本后，在此框中选择</a:t>
            </a:r>
            <a:r>
              <a:rPr kumimoji="0" lang="zh-CN" altLang="en-US" sz="1050" b="0" i="0" u="none" strike="noStrike" kern="0" cap="none" spc="0" normalizeH="0" baseline="0" noProof="0" dirty="0" smtClean="0">
                <a:ln>
                  <a:noFill/>
                </a:ln>
                <a:solidFill>
                  <a:prstClr val="black">
                    <a:lumMod val="85000"/>
                    <a:lumOff val="15000"/>
                  </a:prstClr>
                </a:solidFill>
                <a:effectLst/>
                <a:uLnTx/>
                <a:uFillTx/>
                <a:latin typeface="微软雅黑"/>
                <a:ea typeface="微软雅黑"/>
                <a:cs typeface="+mn-cs"/>
              </a:rPr>
              <a:t>粘贴</a:t>
            </a:r>
            <a:endPar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endParaRPr>
          </a:p>
        </p:txBody>
      </p:sp>
      <p:sp>
        <p:nvSpPr>
          <p:cNvPr id="30" name="TextBox 28"/>
          <p:cNvSpPr txBox="1"/>
          <p:nvPr/>
        </p:nvSpPr>
        <p:spPr>
          <a:xfrm>
            <a:off x="4024278" y="3869687"/>
            <a:ext cx="1915874" cy="678987"/>
          </a:xfrm>
          <a:prstGeom prst="rect">
            <a:avLst/>
          </a:prstGeom>
          <a:noFill/>
        </p:spPr>
        <p:txBody>
          <a:bodyPr wrap="square" lIns="68598" tIns="34299" rIns="68598" bIns="34299" rtlCol="0">
            <a:spAutoFit/>
          </a:bodyPr>
          <a:lstStyle/>
          <a:p>
            <a:pPr marL="0" marR="0" lvl="0" indent="0" algn="l" defTabSz="914400" rtl="0" eaLnBrk="1" fontAlgn="auto" latinLnBrk="0" hangingPunct="1">
              <a:lnSpc>
                <a:spcPct val="130000"/>
              </a:lnSpc>
              <a:spcBef>
                <a:spcPts val="0"/>
              </a:spcBef>
              <a:spcAft>
                <a:spcPts val="0"/>
              </a:spcAft>
              <a:buClrTx/>
              <a:buSzTx/>
              <a:buFontTx/>
              <a:buNone/>
              <a:tabLst/>
              <a:defRPr/>
            </a:pPr>
            <a:r>
              <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rPr>
              <a:t>您的内容打在这里，或者通过复制您的文本后，在此框中选择</a:t>
            </a:r>
            <a:r>
              <a:rPr kumimoji="0" lang="zh-CN" altLang="en-US" sz="1050" b="0" i="0" u="none" strike="noStrike" kern="0" cap="none" spc="0" normalizeH="0" baseline="0" noProof="0" dirty="0" smtClean="0">
                <a:ln>
                  <a:noFill/>
                </a:ln>
                <a:solidFill>
                  <a:prstClr val="black">
                    <a:lumMod val="85000"/>
                    <a:lumOff val="15000"/>
                  </a:prstClr>
                </a:solidFill>
                <a:effectLst/>
                <a:uLnTx/>
                <a:uFillTx/>
                <a:latin typeface="微软雅黑"/>
                <a:ea typeface="微软雅黑"/>
                <a:cs typeface="+mn-cs"/>
              </a:rPr>
              <a:t>粘贴</a:t>
            </a:r>
            <a:endPar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endParaRPr>
          </a:p>
        </p:txBody>
      </p:sp>
      <p:sp>
        <p:nvSpPr>
          <p:cNvPr id="31" name="TextBox 29"/>
          <p:cNvSpPr txBox="1"/>
          <p:nvPr/>
        </p:nvSpPr>
        <p:spPr>
          <a:xfrm>
            <a:off x="6688574" y="3294088"/>
            <a:ext cx="1915874" cy="678987"/>
          </a:xfrm>
          <a:prstGeom prst="rect">
            <a:avLst/>
          </a:prstGeom>
          <a:noFill/>
        </p:spPr>
        <p:txBody>
          <a:bodyPr wrap="square" lIns="68598" tIns="34299" rIns="68598" bIns="34299" rtlCol="0">
            <a:spAutoFit/>
          </a:bodyPr>
          <a:lstStyle/>
          <a:p>
            <a:pPr marL="0" marR="0" lvl="0" indent="0" algn="l" defTabSz="914400" rtl="0" eaLnBrk="1" fontAlgn="auto" latinLnBrk="0" hangingPunct="1">
              <a:lnSpc>
                <a:spcPct val="130000"/>
              </a:lnSpc>
              <a:spcBef>
                <a:spcPts val="0"/>
              </a:spcBef>
              <a:spcAft>
                <a:spcPts val="0"/>
              </a:spcAft>
              <a:buClrTx/>
              <a:buSzTx/>
              <a:buFontTx/>
              <a:buNone/>
              <a:tabLst/>
              <a:defRPr/>
            </a:pPr>
            <a:r>
              <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rPr>
              <a:t>您的内容打在这里，或者通过复制您的文本后，在此框中选择</a:t>
            </a:r>
            <a:r>
              <a:rPr kumimoji="0" lang="zh-CN" altLang="en-US" sz="1050" b="0" i="0" u="none" strike="noStrike" kern="0" cap="none" spc="0" normalizeH="0" baseline="0" noProof="0" dirty="0" smtClean="0">
                <a:ln>
                  <a:noFill/>
                </a:ln>
                <a:solidFill>
                  <a:prstClr val="black">
                    <a:lumMod val="85000"/>
                    <a:lumOff val="15000"/>
                  </a:prstClr>
                </a:solidFill>
                <a:effectLst/>
                <a:uLnTx/>
                <a:uFillTx/>
                <a:latin typeface="微软雅黑"/>
                <a:ea typeface="微软雅黑"/>
                <a:cs typeface="+mn-cs"/>
              </a:rPr>
              <a:t>粘贴</a:t>
            </a:r>
            <a:endParaRPr kumimoji="0" lang="zh-CN" altLang="en-US" sz="1050" b="0" i="0" u="none" strike="noStrike" kern="0" cap="none" spc="0" normalizeH="0" baseline="0" noProof="0" dirty="0">
              <a:ln>
                <a:noFill/>
              </a:ln>
              <a:solidFill>
                <a:prstClr val="black">
                  <a:lumMod val="85000"/>
                  <a:lumOff val="15000"/>
                </a:prstClr>
              </a:solidFill>
              <a:effectLst/>
              <a:uLnTx/>
              <a:uFillTx/>
              <a:latin typeface="微软雅黑"/>
              <a:ea typeface="微软雅黑"/>
              <a:cs typeface="+mn-cs"/>
            </a:endParaRPr>
          </a:p>
        </p:txBody>
      </p:sp>
      <p:grpSp>
        <p:nvGrpSpPr>
          <p:cNvPr id="32" name="组合 31"/>
          <p:cNvGrpSpPr/>
          <p:nvPr/>
        </p:nvGrpSpPr>
        <p:grpSpPr>
          <a:xfrm>
            <a:off x="4677858" y="2304232"/>
            <a:ext cx="809336" cy="809336"/>
            <a:chOff x="4677858" y="2649672"/>
            <a:chExt cx="809336" cy="809336"/>
          </a:xfrm>
          <a:solidFill>
            <a:schemeClr val="accent1"/>
          </a:solidFill>
        </p:grpSpPr>
        <p:sp>
          <p:nvSpPr>
            <p:cNvPr id="33" name="椭圆 32"/>
            <p:cNvSpPr/>
            <p:nvPr/>
          </p:nvSpPr>
          <p:spPr>
            <a:xfrm>
              <a:off x="4677858" y="2649672"/>
              <a:ext cx="809336" cy="809336"/>
            </a:xfrm>
            <a:prstGeom prst="ellipse">
              <a:avLst/>
            </a:prstGeom>
            <a:grpFill/>
            <a:ln w="25400" cap="flat" cmpd="sng" algn="ctr">
              <a:noFill/>
              <a:prstDash val="solid"/>
            </a:ln>
            <a:effectLst>
              <a:outerShdw blurRad="444500" dist="254000" dir="8100000" algn="tr" rotWithShape="0">
                <a:prstClr val="black">
                  <a:alpha val="50000"/>
                </a:prstClr>
              </a:outerShdw>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sp>
          <p:nvSpPr>
            <p:cNvPr id="34" name="椭圆 33"/>
            <p:cNvSpPr/>
            <p:nvPr/>
          </p:nvSpPr>
          <p:spPr>
            <a:xfrm>
              <a:off x="4719132" y="2696247"/>
              <a:ext cx="726788" cy="726784"/>
            </a:xfrm>
            <a:prstGeom prst="ellipse">
              <a:avLst/>
            </a:prstGeom>
            <a:grp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35" name="组合 34"/>
          <p:cNvGrpSpPr/>
          <p:nvPr/>
        </p:nvGrpSpPr>
        <p:grpSpPr>
          <a:xfrm>
            <a:off x="639258" y="1417768"/>
            <a:ext cx="809336" cy="809336"/>
            <a:chOff x="4677858" y="2649672"/>
            <a:chExt cx="809336" cy="809336"/>
          </a:xfrm>
          <a:solidFill>
            <a:schemeClr val="accent1"/>
          </a:solidFill>
        </p:grpSpPr>
        <p:sp>
          <p:nvSpPr>
            <p:cNvPr id="36" name="椭圆 35"/>
            <p:cNvSpPr/>
            <p:nvPr/>
          </p:nvSpPr>
          <p:spPr>
            <a:xfrm>
              <a:off x="4677858" y="2649672"/>
              <a:ext cx="809336" cy="809336"/>
            </a:xfrm>
            <a:prstGeom prst="ellipse">
              <a:avLst/>
            </a:prstGeom>
            <a:grpFill/>
            <a:ln w="25400" cap="flat" cmpd="sng" algn="ctr">
              <a:noFill/>
              <a:prstDash val="solid"/>
            </a:ln>
            <a:effectLst>
              <a:outerShdw blurRad="444500" dist="254000" dir="8100000" algn="tr" rotWithShape="0">
                <a:prstClr val="black">
                  <a:alpha val="50000"/>
                </a:prstClr>
              </a:outerShdw>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微软雅黑"/>
                <a:ea typeface="微软雅黑"/>
                <a:cs typeface="+mn-cs"/>
              </a:endParaRPr>
            </a:p>
          </p:txBody>
        </p:sp>
        <p:sp>
          <p:nvSpPr>
            <p:cNvPr id="37" name="椭圆 36"/>
            <p:cNvSpPr/>
            <p:nvPr/>
          </p:nvSpPr>
          <p:spPr>
            <a:xfrm>
              <a:off x="4719132" y="2696247"/>
              <a:ext cx="726788" cy="726784"/>
            </a:xfrm>
            <a:prstGeom prst="ellipse">
              <a:avLst/>
            </a:prstGeom>
            <a:solidFill>
              <a:schemeClr val="accent1"/>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pic>
        <p:nvPicPr>
          <p:cNvPr id="38" name="Picture 2" descr="C:\Users\Administrator\Desktop\微立体创业计划\001.png"/>
          <p:cNvPicPr>
            <a:picLocks noChangeAspect="1" noChangeArrowheads="1"/>
          </p:cNvPicPr>
          <p:nvPr/>
        </p:nvPicPr>
        <p:blipFill>
          <a:blip r:embed="rId3" cstate="screen">
            <a:extLst>
              <a:ext uri="{BEBA8EAE-BF5A-486C-A8C5-ECC9F3942E4B}">
                <a14:imgProps xmlns:a14="http://schemas.microsoft.com/office/drawing/2010/main">
                  <a14:imgLayer r:embed="rId4">
                    <a14:imgEffect>
                      <a14:brightnessContrast bright="-3000"/>
                    </a14:imgEffect>
                  </a14:imgLayer>
                </a14:imgProps>
              </a:ext>
              <a:ext uri="{28A0092B-C50C-407E-A947-70E740481C1C}">
                <a14:useLocalDpi xmlns:a14="http://schemas.microsoft.com/office/drawing/2010/main"/>
              </a:ext>
            </a:extLst>
          </a:blip>
          <a:srcRect/>
          <a:stretch>
            <a:fillRect/>
          </a:stretch>
        </p:blipFill>
        <p:spPr bwMode="auto">
          <a:xfrm>
            <a:off x="6630194" y="855504"/>
            <a:ext cx="1789484" cy="1789483"/>
          </a:xfrm>
          <a:prstGeom prst="rect">
            <a:avLst/>
          </a:prstGeom>
          <a:noFill/>
          <a:effectLst/>
          <a:extLst>
            <a:ext uri="{909E8E84-426E-40DD-AFC4-6F175D3DCCD1}">
              <a14:hiddenFill xmlns:a14="http://schemas.microsoft.com/office/drawing/2010/main">
                <a:solidFill>
                  <a:srgbClr val="FFFFFF"/>
                </a:solidFill>
              </a14:hiddenFill>
            </a:ext>
          </a:extLst>
        </p:spPr>
      </p:pic>
      <p:pic>
        <p:nvPicPr>
          <p:cNvPr id="39" name="Picture 3" descr="C:\Users\Administrator\Desktop\微立体创业计划\002.png"/>
          <p:cNvPicPr>
            <a:picLocks noChangeAspect="1" noChangeArrowheads="1"/>
          </p:cNvPicPr>
          <p:nvPr/>
        </p:nvPicPr>
        <p:blipFill>
          <a:blip r:embed="rId5" cstate="screen">
            <a:extLst>
              <a:ext uri="{28A0092B-C50C-407E-A947-70E740481C1C}">
                <a14:useLocalDpi xmlns:a14="http://schemas.microsoft.com/office/drawing/2010/main"/>
              </a:ext>
            </a:extLst>
          </a:blip>
          <a:srcRect/>
          <a:stretch>
            <a:fillRect/>
          </a:stretch>
        </p:blipFill>
        <p:spPr bwMode="auto">
          <a:xfrm>
            <a:off x="6752071" y="612596"/>
            <a:ext cx="2028983" cy="2028983"/>
          </a:xfrm>
          <a:prstGeom prst="rect">
            <a:avLst/>
          </a:prstGeom>
          <a:noFill/>
          <a:effectLst>
            <a:outerShdw blurRad="292100" dist="177800" dir="2460000" sx="99000" sy="99000" algn="l" rotWithShape="0">
              <a:prstClr val="black">
                <a:alpha val="39000"/>
              </a:prstClr>
            </a:outerShdw>
          </a:effectLst>
          <a:extLst>
            <a:ext uri="{909E8E84-426E-40DD-AFC4-6F175D3DCCD1}">
              <a14:hiddenFill xmlns:a14="http://schemas.microsoft.com/office/drawing/2010/main">
                <a:solidFill>
                  <a:srgbClr val="FFFFFF"/>
                </a:solidFill>
              </a14:hiddenFill>
            </a:ext>
          </a:extLst>
        </p:spPr>
      </p:pic>
      <p:sp>
        <p:nvSpPr>
          <p:cNvPr id="40" name="矩形 39"/>
          <p:cNvSpPr/>
          <p:nvPr/>
        </p:nvSpPr>
        <p:spPr>
          <a:xfrm>
            <a:off x="7236296" y="1392603"/>
            <a:ext cx="1089477" cy="373510"/>
          </a:xfrm>
          <a:prstGeom prst="rect">
            <a:avLst/>
          </a:prstGeom>
        </p:spPr>
        <p:txBody>
          <a:bodyPr wrap="square" lIns="68589" tIns="34295" rIns="68589" bIns="34295">
            <a:spAutoFit/>
          </a:bodyPr>
          <a:lstStyle/>
          <a:p>
            <a:pPr marL="0" marR="0" lvl="0" indent="0" algn="l" defTabSz="914400" rtl="0" eaLnBrk="1" fontAlgn="base" latinLnBrk="0" hangingPunct="1">
              <a:lnSpc>
                <a:spcPct val="120000"/>
              </a:lnSpc>
              <a:spcBef>
                <a:spcPct val="0"/>
              </a:spcBef>
              <a:spcAft>
                <a:spcPct val="0"/>
              </a:spcAft>
              <a:buClrTx/>
              <a:buSzTx/>
              <a:buFontTx/>
              <a:buNone/>
              <a:tabLst/>
              <a:defRPr/>
            </a:pPr>
            <a:r>
              <a:rPr kumimoji="0" lang="zh-CN" altLang="en-US" sz="1800" b="0" i="0" u="none" strike="noStrike" kern="1200" cap="none" spc="0" normalizeH="0" baseline="0" noProof="0" dirty="0" smtClean="0">
                <a:ln>
                  <a:noFill/>
                </a:ln>
                <a:solidFill>
                  <a:prstClr val="black">
                    <a:lumMod val="65000"/>
                    <a:lumOff val="35000"/>
                  </a:prstClr>
                </a:solidFill>
                <a:effectLst/>
                <a:uLnTx/>
                <a:uFillTx/>
                <a:latin typeface="微软雅黑"/>
                <a:ea typeface="微软雅黑"/>
                <a:cs typeface="+mn-cs"/>
              </a:rPr>
              <a:t>完成概述</a:t>
            </a:r>
            <a:endParaRPr kumimoji="0" lang="zh-CN" altLang="en-US" sz="1800" b="0" i="0" u="none" strike="noStrike" kern="1200" cap="none" spc="0" normalizeH="0" baseline="0" noProof="0" dirty="0">
              <a:ln>
                <a:noFill/>
              </a:ln>
              <a:solidFill>
                <a:prstClr val="black">
                  <a:lumMod val="65000"/>
                  <a:lumOff val="35000"/>
                </a:prstClr>
              </a:solidFill>
              <a:effectLst/>
              <a:uLnTx/>
              <a:uFillTx/>
              <a:latin typeface="微软雅黑"/>
              <a:ea typeface="微软雅黑"/>
              <a:cs typeface="+mn-cs"/>
            </a:endParaRPr>
          </a:p>
        </p:txBody>
      </p:sp>
    </p:spTree>
    <p:extLst>
      <p:ext uri="{BB962C8B-B14F-4D97-AF65-F5344CB8AC3E}">
        <p14:creationId xmlns:p14="http://schemas.microsoft.com/office/powerpoint/2010/main" val="2097764"/>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fade">
                                          <p:cBhvr>
                                            <p:cTn id="7" dur="500"/>
                                            <p:tgtEl>
                                              <p:spTgt spid="5"/>
                                            </p:tgtEl>
                                          </p:cBhvr>
                                        </p:animEffect>
                                      </p:childTnLst>
                                    </p:cTn>
                                  </p:par>
                                  <p:par>
                                    <p:cTn id="8" presetID="0" presetClass="path" presetSubtype="0" accel="50000" decel="50000" fill="hold" nodeType="withEffect">
                                      <p:stCondLst>
                                        <p:cond delay="0"/>
                                      </p:stCondLst>
                                      <p:childTnLst>
                                        <p:animMotion origin="layout" path="M -0.71129 -0.09537 C -0.71129 -0.09506 -0.56111 -0.16173 -0.47709 -0.14198 C -0.3724 -0.13272 -0.39549 -0.14753 -0.20712 0.02284 C -0.01875 0.19321 -0.04306 0.00463 3.05556E-6 8.64198E-7 " pathEditMode="relative" rAng="0" ptsTypes="assa">
                                          <p:cBhvr>
                                            <p:cTn id="9" dur="2000" fill="hold"/>
                                            <p:tgtEl>
                                              <p:spTgt spid="5"/>
                                            </p:tgtEl>
                                            <p:attrNameLst>
                                              <p:attrName>ppt_x</p:attrName>
                                              <p:attrName>ppt_y</p:attrName>
                                            </p:attrNameLst>
                                          </p:cBhvr>
                                          <p:rCtr x="35556" y="11111"/>
                                        </p:animMotion>
                                      </p:childTnLst>
                                    </p:cTn>
                                  </p:par>
                                  <p:par>
                                    <p:cTn id="10" presetID="22" presetClass="entr" presetSubtype="8" fill="hold" grpId="0" nodeType="withEffect">
                                      <p:stCondLst>
                                        <p:cond delay="0"/>
                                      </p:stCondLst>
                                      <p:childTnLst>
                                        <p:set>
                                          <p:cBhvr>
                                            <p:cTn id="11" dur="1" fill="hold">
                                              <p:stCondLst>
                                                <p:cond delay="0"/>
                                              </p:stCondLst>
                                            </p:cTn>
                                            <p:tgtEl>
                                              <p:spTgt spid="4"/>
                                            </p:tgtEl>
                                            <p:attrNameLst>
                                              <p:attrName>style.visibility</p:attrName>
                                            </p:attrNameLst>
                                          </p:cBhvr>
                                          <p:to>
                                            <p:strVal val="visible"/>
                                          </p:to>
                                        </p:set>
                                        <p:animEffect transition="in" filter="wipe(left)">
                                          <p:cBhvr>
                                            <p:cTn id="12" dur="2000"/>
                                            <p:tgtEl>
                                              <p:spTgt spid="4"/>
                                            </p:tgtEl>
                                          </p:cBhvr>
                                        </p:animEffect>
                                      </p:childTnLst>
                                    </p:cTn>
                                  </p:par>
                                  <p:par>
                                    <p:cTn id="13" presetID="53" presetClass="entr" presetSubtype="16" fill="hold" nodeType="withEffect">
                                      <p:stCondLst>
                                        <p:cond delay="1300"/>
                                      </p:stCondLst>
                                      <p:childTnLst>
                                        <p:set>
                                          <p:cBhvr>
                                            <p:cTn id="14" dur="1" fill="hold">
                                              <p:stCondLst>
                                                <p:cond delay="0"/>
                                              </p:stCondLst>
                                            </p:cTn>
                                            <p:tgtEl>
                                              <p:spTgt spid="38"/>
                                            </p:tgtEl>
                                            <p:attrNameLst>
                                              <p:attrName>style.visibility</p:attrName>
                                            </p:attrNameLst>
                                          </p:cBhvr>
                                          <p:to>
                                            <p:strVal val="visible"/>
                                          </p:to>
                                        </p:set>
                                        <p:anim calcmode="lin" valueType="num">
                                          <p:cBhvr>
                                            <p:cTn id="15" dur="500" fill="hold"/>
                                            <p:tgtEl>
                                              <p:spTgt spid="38"/>
                                            </p:tgtEl>
                                            <p:attrNameLst>
                                              <p:attrName>ppt_w</p:attrName>
                                            </p:attrNameLst>
                                          </p:cBhvr>
                                          <p:tavLst>
                                            <p:tav tm="0">
                                              <p:val>
                                                <p:fltVal val="0"/>
                                              </p:val>
                                            </p:tav>
                                            <p:tav tm="100000">
                                              <p:val>
                                                <p:strVal val="#ppt_w"/>
                                              </p:val>
                                            </p:tav>
                                          </p:tavLst>
                                        </p:anim>
                                        <p:anim calcmode="lin" valueType="num">
                                          <p:cBhvr>
                                            <p:cTn id="16" dur="500" fill="hold"/>
                                            <p:tgtEl>
                                              <p:spTgt spid="38"/>
                                            </p:tgtEl>
                                            <p:attrNameLst>
                                              <p:attrName>ppt_h</p:attrName>
                                            </p:attrNameLst>
                                          </p:cBhvr>
                                          <p:tavLst>
                                            <p:tav tm="0">
                                              <p:val>
                                                <p:fltVal val="0"/>
                                              </p:val>
                                            </p:tav>
                                            <p:tav tm="100000">
                                              <p:val>
                                                <p:strVal val="#ppt_h"/>
                                              </p:val>
                                            </p:tav>
                                          </p:tavLst>
                                        </p:anim>
                                        <p:animEffect transition="in" filter="fade">
                                          <p:cBhvr>
                                            <p:cTn id="17" dur="500"/>
                                            <p:tgtEl>
                                              <p:spTgt spid="38"/>
                                            </p:tgtEl>
                                          </p:cBhvr>
                                        </p:animEffect>
                                      </p:childTnLst>
                                    </p:cTn>
                                  </p:par>
                                  <p:par>
                                    <p:cTn id="18" presetID="42" presetClass="entr" presetSubtype="0" fill="hold" nodeType="withEffect">
                                      <p:stCondLst>
                                        <p:cond delay="1600"/>
                                      </p:stCondLst>
                                      <p:childTnLst>
                                        <p:set>
                                          <p:cBhvr>
                                            <p:cTn id="19" dur="1" fill="hold">
                                              <p:stCondLst>
                                                <p:cond delay="0"/>
                                              </p:stCondLst>
                                            </p:cTn>
                                            <p:tgtEl>
                                              <p:spTgt spid="39"/>
                                            </p:tgtEl>
                                            <p:attrNameLst>
                                              <p:attrName>style.visibility</p:attrName>
                                            </p:attrNameLst>
                                          </p:cBhvr>
                                          <p:to>
                                            <p:strVal val="visible"/>
                                          </p:to>
                                        </p:set>
                                        <p:animEffect transition="in" filter="fade">
                                          <p:cBhvr>
                                            <p:cTn id="20" dur="500"/>
                                            <p:tgtEl>
                                              <p:spTgt spid="39"/>
                                            </p:tgtEl>
                                          </p:cBhvr>
                                        </p:animEffect>
                                        <p:anim calcmode="lin" valueType="num">
                                          <p:cBhvr>
                                            <p:cTn id="21" dur="500" fill="hold"/>
                                            <p:tgtEl>
                                              <p:spTgt spid="39"/>
                                            </p:tgtEl>
                                            <p:attrNameLst>
                                              <p:attrName>ppt_x</p:attrName>
                                            </p:attrNameLst>
                                          </p:cBhvr>
                                          <p:tavLst>
                                            <p:tav tm="0">
                                              <p:val>
                                                <p:strVal val="#ppt_x"/>
                                              </p:val>
                                            </p:tav>
                                            <p:tav tm="100000">
                                              <p:val>
                                                <p:strVal val="#ppt_x"/>
                                              </p:val>
                                            </p:tav>
                                          </p:tavLst>
                                        </p:anim>
                                        <p:anim calcmode="lin" valueType="num">
                                          <p:cBhvr>
                                            <p:cTn id="22" dur="500" fill="hold"/>
                                            <p:tgtEl>
                                              <p:spTgt spid="39"/>
                                            </p:tgtEl>
                                            <p:attrNameLst>
                                              <p:attrName>ppt_y</p:attrName>
                                            </p:attrNameLst>
                                          </p:cBhvr>
                                          <p:tavLst>
                                            <p:tav tm="0">
                                              <p:val>
                                                <p:strVal val="#ppt_y+.1"/>
                                              </p:val>
                                            </p:tav>
                                            <p:tav tm="100000">
                                              <p:val>
                                                <p:strVal val="#ppt_y"/>
                                              </p:val>
                                            </p:tav>
                                          </p:tavLst>
                                        </p:anim>
                                      </p:childTnLst>
                                    </p:cTn>
                                  </p:par>
                                </p:childTnLst>
                              </p:cTn>
                            </p:par>
                            <p:par>
                              <p:cTn id="23" fill="hold">
                                <p:stCondLst>
                                  <p:cond delay="2100"/>
                                </p:stCondLst>
                                <p:childTnLst>
                                  <p:par>
                                    <p:cTn id="24" presetID="16" presetClass="entr" presetSubtype="21" fill="hold" grpId="0" nodeType="afterEffect">
                                      <p:stCondLst>
                                        <p:cond delay="0"/>
                                      </p:stCondLst>
                                      <p:childTnLst>
                                        <p:set>
                                          <p:cBhvr>
                                            <p:cTn id="25" dur="1" fill="hold">
                                              <p:stCondLst>
                                                <p:cond delay="0"/>
                                              </p:stCondLst>
                                            </p:cTn>
                                            <p:tgtEl>
                                              <p:spTgt spid="40"/>
                                            </p:tgtEl>
                                            <p:attrNameLst>
                                              <p:attrName>style.visibility</p:attrName>
                                            </p:attrNameLst>
                                          </p:cBhvr>
                                          <p:to>
                                            <p:strVal val="visible"/>
                                          </p:to>
                                        </p:set>
                                        <p:animEffect transition="in" filter="barn(inVertical)">
                                          <p:cBhvr>
                                            <p:cTn id="26" dur="500"/>
                                            <p:tgtEl>
                                              <p:spTgt spid="40"/>
                                            </p:tgtEl>
                                          </p:cBhvr>
                                        </p:animEffect>
                                      </p:childTnLst>
                                    </p:cTn>
                                  </p:par>
                                </p:childTnLst>
                              </p:cTn>
                            </p:par>
                            <p:par>
                              <p:cTn id="27" fill="hold">
                                <p:stCondLst>
                                  <p:cond delay="2600"/>
                                </p:stCondLst>
                                <p:childTnLst>
                                  <p:par>
                                    <p:cTn id="28" presetID="2" presetClass="entr" presetSubtype="12" accel="52000" fill="hold" nodeType="afterEffect" p14:presetBounceEnd="54000">
                                      <p:stCondLst>
                                        <p:cond delay="0"/>
                                      </p:stCondLst>
                                      <p:childTnLst>
                                        <p:set>
                                          <p:cBhvr>
                                            <p:cTn id="29" dur="1" fill="hold">
                                              <p:stCondLst>
                                                <p:cond delay="0"/>
                                              </p:stCondLst>
                                            </p:cTn>
                                            <p:tgtEl>
                                              <p:spTgt spid="35"/>
                                            </p:tgtEl>
                                            <p:attrNameLst>
                                              <p:attrName>style.visibility</p:attrName>
                                            </p:attrNameLst>
                                          </p:cBhvr>
                                          <p:to>
                                            <p:strVal val="visible"/>
                                          </p:to>
                                        </p:set>
                                        <p:anim calcmode="lin" valueType="num" p14:bounceEnd="54000">
                                          <p:cBhvr additive="base">
                                            <p:cTn id="30" dur="1200" fill="hold"/>
                                            <p:tgtEl>
                                              <p:spTgt spid="35"/>
                                            </p:tgtEl>
                                            <p:attrNameLst>
                                              <p:attrName>ppt_x</p:attrName>
                                            </p:attrNameLst>
                                          </p:cBhvr>
                                          <p:tavLst>
                                            <p:tav tm="0">
                                              <p:val>
                                                <p:strVal val="0-#ppt_w/2"/>
                                              </p:val>
                                            </p:tav>
                                            <p:tav tm="100000">
                                              <p:val>
                                                <p:strVal val="#ppt_x"/>
                                              </p:val>
                                            </p:tav>
                                          </p:tavLst>
                                        </p:anim>
                                        <p:anim calcmode="lin" valueType="num" p14:bounceEnd="54000">
                                          <p:cBhvr additive="base">
                                            <p:cTn id="31" dur="1200" fill="hold"/>
                                            <p:tgtEl>
                                              <p:spTgt spid="35"/>
                                            </p:tgtEl>
                                            <p:attrNameLst>
                                              <p:attrName>ppt_y</p:attrName>
                                            </p:attrNameLst>
                                          </p:cBhvr>
                                          <p:tavLst>
                                            <p:tav tm="0">
                                              <p:val>
                                                <p:strVal val="1+#ppt_h/2"/>
                                              </p:val>
                                            </p:tav>
                                            <p:tav tm="100000">
                                              <p:val>
                                                <p:strVal val="#ppt_y"/>
                                              </p:val>
                                            </p:tav>
                                          </p:tavLst>
                                        </p:anim>
                                      </p:childTnLst>
                                    </p:cTn>
                                  </p:par>
                                  <p:par>
                                    <p:cTn id="32" presetID="2" presetClass="entr" presetSubtype="3" accel="52000" fill="hold" nodeType="withEffect" p14:presetBounceEnd="54000">
                                      <p:stCondLst>
                                        <p:cond delay="400"/>
                                      </p:stCondLst>
                                      <p:childTnLst>
                                        <p:set>
                                          <p:cBhvr>
                                            <p:cTn id="33" dur="1" fill="hold">
                                              <p:stCondLst>
                                                <p:cond delay="0"/>
                                              </p:stCondLst>
                                            </p:cTn>
                                            <p:tgtEl>
                                              <p:spTgt spid="16"/>
                                            </p:tgtEl>
                                            <p:attrNameLst>
                                              <p:attrName>style.visibility</p:attrName>
                                            </p:attrNameLst>
                                          </p:cBhvr>
                                          <p:to>
                                            <p:strVal val="visible"/>
                                          </p:to>
                                        </p:set>
                                        <p:anim calcmode="lin" valueType="num" p14:bounceEnd="54000">
                                          <p:cBhvr additive="base">
                                            <p:cTn id="34" dur="1200" fill="hold"/>
                                            <p:tgtEl>
                                              <p:spTgt spid="16"/>
                                            </p:tgtEl>
                                            <p:attrNameLst>
                                              <p:attrName>ppt_x</p:attrName>
                                            </p:attrNameLst>
                                          </p:cBhvr>
                                          <p:tavLst>
                                            <p:tav tm="0">
                                              <p:val>
                                                <p:strVal val="1+#ppt_w/2"/>
                                              </p:val>
                                            </p:tav>
                                            <p:tav tm="100000">
                                              <p:val>
                                                <p:strVal val="#ppt_x"/>
                                              </p:val>
                                            </p:tav>
                                          </p:tavLst>
                                        </p:anim>
                                        <p:anim calcmode="lin" valueType="num" p14:bounceEnd="54000">
                                          <p:cBhvr additive="base">
                                            <p:cTn id="35" dur="1200" fill="hold"/>
                                            <p:tgtEl>
                                              <p:spTgt spid="16"/>
                                            </p:tgtEl>
                                            <p:attrNameLst>
                                              <p:attrName>ppt_y</p:attrName>
                                            </p:attrNameLst>
                                          </p:cBhvr>
                                          <p:tavLst>
                                            <p:tav tm="0">
                                              <p:val>
                                                <p:strVal val="0-#ppt_h/2"/>
                                              </p:val>
                                            </p:tav>
                                            <p:tav tm="100000">
                                              <p:val>
                                                <p:strVal val="#ppt_y"/>
                                              </p:val>
                                            </p:tav>
                                          </p:tavLst>
                                        </p:anim>
                                      </p:childTnLst>
                                    </p:cTn>
                                  </p:par>
                                  <p:par>
                                    <p:cTn id="36" presetID="2" presetClass="entr" presetSubtype="6" accel="52000" fill="hold" nodeType="withEffect" p14:presetBounceEnd="54000">
                                      <p:stCondLst>
                                        <p:cond delay="900"/>
                                      </p:stCondLst>
                                      <p:childTnLst>
                                        <p:set>
                                          <p:cBhvr>
                                            <p:cTn id="37" dur="1" fill="hold">
                                              <p:stCondLst>
                                                <p:cond delay="0"/>
                                              </p:stCondLst>
                                            </p:cTn>
                                            <p:tgtEl>
                                              <p:spTgt spid="32"/>
                                            </p:tgtEl>
                                            <p:attrNameLst>
                                              <p:attrName>style.visibility</p:attrName>
                                            </p:attrNameLst>
                                          </p:cBhvr>
                                          <p:to>
                                            <p:strVal val="visible"/>
                                          </p:to>
                                        </p:set>
                                        <p:anim calcmode="lin" valueType="num" p14:bounceEnd="54000">
                                          <p:cBhvr additive="base">
                                            <p:cTn id="38" dur="1200" fill="hold"/>
                                            <p:tgtEl>
                                              <p:spTgt spid="32"/>
                                            </p:tgtEl>
                                            <p:attrNameLst>
                                              <p:attrName>ppt_x</p:attrName>
                                            </p:attrNameLst>
                                          </p:cBhvr>
                                          <p:tavLst>
                                            <p:tav tm="0">
                                              <p:val>
                                                <p:strVal val="1+#ppt_w/2"/>
                                              </p:val>
                                            </p:tav>
                                            <p:tav tm="100000">
                                              <p:val>
                                                <p:strVal val="#ppt_x"/>
                                              </p:val>
                                            </p:tav>
                                          </p:tavLst>
                                        </p:anim>
                                        <p:anim calcmode="lin" valueType="num" p14:bounceEnd="54000">
                                          <p:cBhvr additive="base">
                                            <p:cTn id="39" dur="1200" fill="hold"/>
                                            <p:tgtEl>
                                              <p:spTgt spid="32"/>
                                            </p:tgtEl>
                                            <p:attrNameLst>
                                              <p:attrName>ppt_y</p:attrName>
                                            </p:attrNameLst>
                                          </p:cBhvr>
                                          <p:tavLst>
                                            <p:tav tm="0">
                                              <p:val>
                                                <p:strVal val="1+#ppt_h/2"/>
                                              </p:val>
                                            </p:tav>
                                            <p:tav tm="100000">
                                              <p:val>
                                                <p:strVal val="#ppt_y"/>
                                              </p:val>
                                            </p:tav>
                                          </p:tavLst>
                                        </p:anim>
                                      </p:childTnLst>
                                    </p:cTn>
                                  </p:par>
                                </p:childTnLst>
                              </p:cTn>
                            </p:par>
                            <p:par>
                              <p:cTn id="40" fill="hold">
                                <p:stCondLst>
                                  <p:cond delay="4700"/>
                                </p:stCondLst>
                                <p:childTnLst>
                                  <p:par>
                                    <p:cTn id="41" presetID="42" presetClass="entr" presetSubtype="0" fill="hold" grpId="0" nodeType="afterEffect">
                                      <p:stCondLst>
                                        <p:cond delay="0"/>
                                      </p:stCondLst>
                                      <p:childTnLst>
                                        <p:set>
                                          <p:cBhvr>
                                            <p:cTn id="42" dur="1" fill="hold">
                                              <p:stCondLst>
                                                <p:cond delay="0"/>
                                              </p:stCondLst>
                                            </p:cTn>
                                            <p:tgtEl>
                                              <p:spTgt spid="22"/>
                                            </p:tgtEl>
                                            <p:attrNameLst>
                                              <p:attrName>style.visibility</p:attrName>
                                            </p:attrNameLst>
                                          </p:cBhvr>
                                          <p:to>
                                            <p:strVal val="visible"/>
                                          </p:to>
                                        </p:set>
                                        <p:animEffect transition="in" filter="fade">
                                          <p:cBhvr>
                                            <p:cTn id="43" dur="1000"/>
                                            <p:tgtEl>
                                              <p:spTgt spid="22"/>
                                            </p:tgtEl>
                                          </p:cBhvr>
                                        </p:animEffect>
                                        <p:anim calcmode="lin" valueType="num">
                                          <p:cBhvr>
                                            <p:cTn id="44" dur="1000" fill="hold"/>
                                            <p:tgtEl>
                                              <p:spTgt spid="22"/>
                                            </p:tgtEl>
                                            <p:attrNameLst>
                                              <p:attrName>ppt_x</p:attrName>
                                            </p:attrNameLst>
                                          </p:cBhvr>
                                          <p:tavLst>
                                            <p:tav tm="0">
                                              <p:val>
                                                <p:strVal val="#ppt_x"/>
                                              </p:val>
                                            </p:tav>
                                            <p:tav tm="100000">
                                              <p:val>
                                                <p:strVal val="#ppt_x"/>
                                              </p:val>
                                            </p:tav>
                                          </p:tavLst>
                                        </p:anim>
                                        <p:anim calcmode="lin" valueType="num">
                                          <p:cBhvr>
                                            <p:cTn id="45" dur="1000" fill="hold"/>
                                            <p:tgtEl>
                                              <p:spTgt spid="22"/>
                                            </p:tgtEl>
                                            <p:attrNameLst>
                                              <p:attrName>ppt_y</p:attrName>
                                            </p:attrNameLst>
                                          </p:cBhvr>
                                          <p:tavLst>
                                            <p:tav tm="0">
                                              <p:val>
                                                <p:strVal val="#ppt_y+.1"/>
                                              </p:val>
                                            </p:tav>
                                            <p:tav tm="100000">
                                              <p:val>
                                                <p:strVal val="#ppt_y"/>
                                              </p:val>
                                            </p:tav>
                                          </p:tavLst>
                                        </p:anim>
                                      </p:childTnLst>
                                    </p:cTn>
                                  </p:par>
                                  <p:par>
                                    <p:cTn id="46" presetID="42" presetClass="entr" presetSubtype="0" fill="hold" grpId="0" nodeType="withEffect">
                                      <p:stCondLst>
                                        <p:cond delay="0"/>
                                      </p:stCondLst>
                                      <p:childTnLst>
                                        <p:set>
                                          <p:cBhvr>
                                            <p:cTn id="47" dur="1" fill="hold">
                                              <p:stCondLst>
                                                <p:cond delay="0"/>
                                              </p:stCondLst>
                                            </p:cTn>
                                            <p:tgtEl>
                                              <p:spTgt spid="23"/>
                                            </p:tgtEl>
                                            <p:attrNameLst>
                                              <p:attrName>style.visibility</p:attrName>
                                            </p:attrNameLst>
                                          </p:cBhvr>
                                          <p:to>
                                            <p:strVal val="visible"/>
                                          </p:to>
                                        </p:set>
                                        <p:animEffect transition="in" filter="fade">
                                          <p:cBhvr>
                                            <p:cTn id="48" dur="1000"/>
                                            <p:tgtEl>
                                              <p:spTgt spid="23"/>
                                            </p:tgtEl>
                                          </p:cBhvr>
                                        </p:animEffect>
                                        <p:anim calcmode="lin" valueType="num">
                                          <p:cBhvr>
                                            <p:cTn id="49" dur="1000" fill="hold"/>
                                            <p:tgtEl>
                                              <p:spTgt spid="23"/>
                                            </p:tgtEl>
                                            <p:attrNameLst>
                                              <p:attrName>ppt_x</p:attrName>
                                            </p:attrNameLst>
                                          </p:cBhvr>
                                          <p:tavLst>
                                            <p:tav tm="0">
                                              <p:val>
                                                <p:strVal val="#ppt_x"/>
                                              </p:val>
                                            </p:tav>
                                            <p:tav tm="100000">
                                              <p:val>
                                                <p:strVal val="#ppt_x"/>
                                              </p:val>
                                            </p:tav>
                                          </p:tavLst>
                                        </p:anim>
                                        <p:anim calcmode="lin" valueType="num">
                                          <p:cBhvr>
                                            <p:cTn id="50" dur="1000" fill="hold"/>
                                            <p:tgtEl>
                                              <p:spTgt spid="23"/>
                                            </p:tgtEl>
                                            <p:attrNameLst>
                                              <p:attrName>ppt_y</p:attrName>
                                            </p:attrNameLst>
                                          </p:cBhvr>
                                          <p:tavLst>
                                            <p:tav tm="0">
                                              <p:val>
                                                <p:strVal val="#ppt_y+.1"/>
                                              </p:val>
                                            </p:tav>
                                            <p:tav tm="100000">
                                              <p:val>
                                                <p:strVal val="#ppt_y"/>
                                              </p:val>
                                            </p:tav>
                                          </p:tavLst>
                                        </p:anim>
                                      </p:childTnLst>
                                    </p:cTn>
                                  </p:par>
                                  <p:par>
                                    <p:cTn id="51" presetID="42" presetClass="entr" presetSubtype="0" fill="hold" nodeType="withEffect">
                                      <p:stCondLst>
                                        <p:cond delay="0"/>
                                      </p:stCondLst>
                                      <p:childTnLst>
                                        <p:set>
                                          <p:cBhvr>
                                            <p:cTn id="52" dur="1" fill="hold">
                                              <p:stCondLst>
                                                <p:cond delay="0"/>
                                              </p:stCondLst>
                                            </p:cTn>
                                            <p:tgtEl>
                                              <p:spTgt spid="19"/>
                                            </p:tgtEl>
                                            <p:attrNameLst>
                                              <p:attrName>style.visibility</p:attrName>
                                            </p:attrNameLst>
                                          </p:cBhvr>
                                          <p:to>
                                            <p:strVal val="visible"/>
                                          </p:to>
                                        </p:set>
                                        <p:animEffect transition="in" filter="fade">
                                          <p:cBhvr>
                                            <p:cTn id="53" dur="1000"/>
                                            <p:tgtEl>
                                              <p:spTgt spid="19"/>
                                            </p:tgtEl>
                                          </p:cBhvr>
                                        </p:animEffect>
                                        <p:anim calcmode="lin" valueType="num">
                                          <p:cBhvr>
                                            <p:cTn id="54" dur="1000" fill="hold"/>
                                            <p:tgtEl>
                                              <p:spTgt spid="19"/>
                                            </p:tgtEl>
                                            <p:attrNameLst>
                                              <p:attrName>ppt_x</p:attrName>
                                            </p:attrNameLst>
                                          </p:cBhvr>
                                          <p:tavLst>
                                            <p:tav tm="0">
                                              <p:val>
                                                <p:strVal val="#ppt_x"/>
                                              </p:val>
                                            </p:tav>
                                            <p:tav tm="100000">
                                              <p:val>
                                                <p:strVal val="#ppt_x"/>
                                              </p:val>
                                            </p:tav>
                                          </p:tavLst>
                                        </p:anim>
                                        <p:anim calcmode="lin" valueType="num">
                                          <p:cBhvr>
                                            <p:cTn id="55" dur="1000" fill="hold"/>
                                            <p:tgtEl>
                                              <p:spTgt spid="19"/>
                                            </p:tgtEl>
                                            <p:attrNameLst>
                                              <p:attrName>ppt_y</p:attrName>
                                            </p:attrNameLst>
                                          </p:cBhvr>
                                          <p:tavLst>
                                            <p:tav tm="0">
                                              <p:val>
                                                <p:strVal val="#ppt_y+.1"/>
                                              </p:val>
                                            </p:tav>
                                            <p:tav tm="100000">
                                              <p:val>
                                                <p:strVal val="#ppt_y"/>
                                              </p:val>
                                            </p:tav>
                                          </p:tavLst>
                                        </p:anim>
                                      </p:childTnLst>
                                    </p:cTn>
                                  </p:par>
                                  <p:par>
                                    <p:cTn id="56" presetID="42" presetClass="entr" presetSubtype="0" fill="hold" nodeType="withEffect">
                                      <p:stCondLst>
                                        <p:cond delay="0"/>
                                      </p:stCondLst>
                                      <p:childTnLst>
                                        <p:set>
                                          <p:cBhvr>
                                            <p:cTn id="57" dur="1" fill="hold">
                                              <p:stCondLst>
                                                <p:cond delay="0"/>
                                              </p:stCondLst>
                                            </p:cTn>
                                            <p:tgtEl>
                                              <p:spTgt spid="24"/>
                                            </p:tgtEl>
                                            <p:attrNameLst>
                                              <p:attrName>style.visibility</p:attrName>
                                            </p:attrNameLst>
                                          </p:cBhvr>
                                          <p:to>
                                            <p:strVal val="visible"/>
                                          </p:to>
                                        </p:set>
                                        <p:animEffect transition="in" filter="fade">
                                          <p:cBhvr>
                                            <p:cTn id="58" dur="1000"/>
                                            <p:tgtEl>
                                              <p:spTgt spid="24"/>
                                            </p:tgtEl>
                                          </p:cBhvr>
                                        </p:animEffect>
                                        <p:anim calcmode="lin" valueType="num">
                                          <p:cBhvr>
                                            <p:cTn id="59" dur="1000" fill="hold"/>
                                            <p:tgtEl>
                                              <p:spTgt spid="24"/>
                                            </p:tgtEl>
                                            <p:attrNameLst>
                                              <p:attrName>ppt_x</p:attrName>
                                            </p:attrNameLst>
                                          </p:cBhvr>
                                          <p:tavLst>
                                            <p:tav tm="0">
                                              <p:val>
                                                <p:strVal val="#ppt_x"/>
                                              </p:val>
                                            </p:tav>
                                            <p:tav tm="100000">
                                              <p:val>
                                                <p:strVal val="#ppt_x"/>
                                              </p:val>
                                            </p:tav>
                                          </p:tavLst>
                                        </p:anim>
                                        <p:anim calcmode="lin" valueType="num">
                                          <p:cBhvr>
                                            <p:cTn id="60" dur="1000" fill="hold"/>
                                            <p:tgtEl>
                                              <p:spTgt spid="24"/>
                                            </p:tgtEl>
                                            <p:attrNameLst>
                                              <p:attrName>ppt_y</p:attrName>
                                            </p:attrNameLst>
                                          </p:cBhvr>
                                          <p:tavLst>
                                            <p:tav tm="0">
                                              <p:val>
                                                <p:strVal val="#ppt_y+.1"/>
                                              </p:val>
                                            </p:tav>
                                            <p:tav tm="100000">
                                              <p:val>
                                                <p:strVal val="#ppt_y"/>
                                              </p:val>
                                            </p:tav>
                                          </p:tavLst>
                                        </p:anim>
                                      </p:childTnLst>
                                    </p:cTn>
                                  </p:par>
                                </p:childTnLst>
                              </p:cTn>
                            </p:par>
                            <p:par>
                              <p:cTn id="61" fill="hold">
                                <p:stCondLst>
                                  <p:cond delay="5700"/>
                                </p:stCondLst>
                                <p:childTnLst>
                                  <p:par>
                                    <p:cTn id="62" presetID="14" presetClass="entr" presetSubtype="10" fill="hold" grpId="0" nodeType="afterEffect">
                                      <p:stCondLst>
                                        <p:cond delay="0"/>
                                      </p:stCondLst>
                                      <p:childTnLst>
                                        <p:set>
                                          <p:cBhvr>
                                            <p:cTn id="63" dur="1" fill="hold">
                                              <p:stCondLst>
                                                <p:cond delay="0"/>
                                              </p:stCondLst>
                                            </p:cTn>
                                            <p:tgtEl>
                                              <p:spTgt spid="28"/>
                                            </p:tgtEl>
                                            <p:attrNameLst>
                                              <p:attrName>style.visibility</p:attrName>
                                            </p:attrNameLst>
                                          </p:cBhvr>
                                          <p:to>
                                            <p:strVal val="visible"/>
                                          </p:to>
                                        </p:set>
                                        <p:animEffect transition="in" filter="randombar(horizontal)">
                                          <p:cBhvr>
                                            <p:cTn id="64" dur="500"/>
                                            <p:tgtEl>
                                              <p:spTgt spid="28"/>
                                            </p:tgtEl>
                                          </p:cBhvr>
                                        </p:animEffect>
                                      </p:childTnLst>
                                    </p:cTn>
                                  </p:par>
                                  <p:par>
                                    <p:cTn id="65" presetID="14" presetClass="entr" presetSubtype="10" fill="hold" grpId="0" nodeType="withEffect">
                                      <p:stCondLst>
                                        <p:cond delay="0"/>
                                      </p:stCondLst>
                                      <p:childTnLst>
                                        <p:set>
                                          <p:cBhvr>
                                            <p:cTn id="66" dur="1" fill="hold">
                                              <p:stCondLst>
                                                <p:cond delay="0"/>
                                              </p:stCondLst>
                                            </p:cTn>
                                            <p:tgtEl>
                                              <p:spTgt spid="29"/>
                                            </p:tgtEl>
                                            <p:attrNameLst>
                                              <p:attrName>style.visibility</p:attrName>
                                            </p:attrNameLst>
                                          </p:cBhvr>
                                          <p:to>
                                            <p:strVal val="visible"/>
                                          </p:to>
                                        </p:set>
                                        <p:animEffect transition="in" filter="randombar(horizontal)">
                                          <p:cBhvr>
                                            <p:cTn id="67" dur="500"/>
                                            <p:tgtEl>
                                              <p:spTgt spid="29"/>
                                            </p:tgtEl>
                                          </p:cBhvr>
                                        </p:animEffect>
                                      </p:childTnLst>
                                    </p:cTn>
                                  </p:par>
                                  <p:par>
                                    <p:cTn id="68" presetID="14" presetClass="entr" presetSubtype="10" fill="hold" grpId="0" nodeType="withEffect">
                                      <p:stCondLst>
                                        <p:cond delay="0"/>
                                      </p:stCondLst>
                                      <p:childTnLst>
                                        <p:set>
                                          <p:cBhvr>
                                            <p:cTn id="69" dur="1" fill="hold">
                                              <p:stCondLst>
                                                <p:cond delay="0"/>
                                              </p:stCondLst>
                                            </p:cTn>
                                            <p:tgtEl>
                                              <p:spTgt spid="30"/>
                                            </p:tgtEl>
                                            <p:attrNameLst>
                                              <p:attrName>style.visibility</p:attrName>
                                            </p:attrNameLst>
                                          </p:cBhvr>
                                          <p:to>
                                            <p:strVal val="visible"/>
                                          </p:to>
                                        </p:set>
                                        <p:animEffect transition="in" filter="randombar(horizontal)">
                                          <p:cBhvr>
                                            <p:cTn id="70" dur="500"/>
                                            <p:tgtEl>
                                              <p:spTgt spid="30"/>
                                            </p:tgtEl>
                                          </p:cBhvr>
                                        </p:animEffect>
                                      </p:childTnLst>
                                    </p:cTn>
                                  </p:par>
                                  <p:par>
                                    <p:cTn id="71" presetID="14" presetClass="entr" presetSubtype="10" fill="hold" grpId="0" nodeType="withEffect">
                                      <p:stCondLst>
                                        <p:cond delay="0"/>
                                      </p:stCondLst>
                                      <p:childTnLst>
                                        <p:set>
                                          <p:cBhvr>
                                            <p:cTn id="72" dur="1" fill="hold">
                                              <p:stCondLst>
                                                <p:cond delay="0"/>
                                              </p:stCondLst>
                                            </p:cTn>
                                            <p:tgtEl>
                                              <p:spTgt spid="31"/>
                                            </p:tgtEl>
                                            <p:attrNameLst>
                                              <p:attrName>style.visibility</p:attrName>
                                            </p:attrNameLst>
                                          </p:cBhvr>
                                          <p:to>
                                            <p:strVal val="visible"/>
                                          </p:to>
                                        </p:set>
                                        <p:animEffect transition="in" filter="randombar(horizontal)">
                                          <p:cBhvr>
                                            <p:cTn id="73"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22" grpId="0" animBg="1"/>
          <p:bldP spid="23" grpId="0" animBg="1"/>
          <p:bldP spid="28" grpId="0"/>
          <p:bldP spid="29" grpId="0"/>
          <p:bldP spid="30" grpId="0"/>
          <p:bldP spid="31" grpId="0"/>
          <p:bldP spid="40" grpId="0"/>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fade">
                                          <p:cBhvr>
                                            <p:cTn id="7" dur="500"/>
                                            <p:tgtEl>
                                              <p:spTgt spid="5"/>
                                            </p:tgtEl>
                                          </p:cBhvr>
                                        </p:animEffect>
                                      </p:childTnLst>
                                    </p:cTn>
                                  </p:par>
                                  <p:par>
                                    <p:cTn id="8" presetID="0" presetClass="path" presetSubtype="0" accel="50000" decel="50000" fill="hold" nodeType="withEffect">
                                      <p:stCondLst>
                                        <p:cond delay="0"/>
                                      </p:stCondLst>
                                      <p:childTnLst>
                                        <p:animMotion origin="layout" path="M -0.71129 -0.09537 C -0.71129 -0.09506 -0.56111 -0.16173 -0.47709 -0.14198 C -0.3724 -0.13272 -0.39549 -0.14753 -0.20712 0.02284 C -0.01875 0.19321 -0.04306 0.00463 3.05556E-6 8.64198E-7 " pathEditMode="relative" rAng="0" ptsTypes="assa">
                                          <p:cBhvr>
                                            <p:cTn id="9" dur="2000" fill="hold"/>
                                            <p:tgtEl>
                                              <p:spTgt spid="5"/>
                                            </p:tgtEl>
                                            <p:attrNameLst>
                                              <p:attrName>ppt_x</p:attrName>
                                              <p:attrName>ppt_y</p:attrName>
                                            </p:attrNameLst>
                                          </p:cBhvr>
                                          <p:rCtr x="35556" y="11111"/>
                                        </p:animMotion>
                                      </p:childTnLst>
                                    </p:cTn>
                                  </p:par>
                                  <p:par>
                                    <p:cTn id="10" presetID="22" presetClass="entr" presetSubtype="8" fill="hold" grpId="0" nodeType="withEffect">
                                      <p:stCondLst>
                                        <p:cond delay="0"/>
                                      </p:stCondLst>
                                      <p:childTnLst>
                                        <p:set>
                                          <p:cBhvr>
                                            <p:cTn id="11" dur="1" fill="hold">
                                              <p:stCondLst>
                                                <p:cond delay="0"/>
                                              </p:stCondLst>
                                            </p:cTn>
                                            <p:tgtEl>
                                              <p:spTgt spid="4"/>
                                            </p:tgtEl>
                                            <p:attrNameLst>
                                              <p:attrName>style.visibility</p:attrName>
                                            </p:attrNameLst>
                                          </p:cBhvr>
                                          <p:to>
                                            <p:strVal val="visible"/>
                                          </p:to>
                                        </p:set>
                                        <p:animEffect transition="in" filter="wipe(left)">
                                          <p:cBhvr>
                                            <p:cTn id="12" dur="2000"/>
                                            <p:tgtEl>
                                              <p:spTgt spid="4"/>
                                            </p:tgtEl>
                                          </p:cBhvr>
                                        </p:animEffect>
                                      </p:childTnLst>
                                    </p:cTn>
                                  </p:par>
                                  <p:par>
                                    <p:cTn id="13" presetID="53" presetClass="entr" presetSubtype="16" fill="hold" nodeType="withEffect">
                                      <p:stCondLst>
                                        <p:cond delay="1300"/>
                                      </p:stCondLst>
                                      <p:childTnLst>
                                        <p:set>
                                          <p:cBhvr>
                                            <p:cTn id="14" dur="1" fill="hold">
                                              <p:stCondLst>
                                                <p:cond delay="0"/>
                                              </p:stCondLst>
                                            </p:cTn>
                                            <p:tgtEl>
                                              <p:spTgt spid="38"/>
                                            </p:tgtEl>
                                            <p:attrNameLst>
                                              <p:attrName>style.visibility</p:attrName>
                                            </p:attrNameLst>
                                          </p:cBhvr>
                                          <p:to>
                                            <p:strVal val="visible"/>
                                          </p:to>
                                        </p:set>
                                        <p:anim calcmode="lin" valueType="num">
                                          <p:cBhvr>
                                            <p:cTn id="15" dur="500" fill="hold"/>
                                            <p:tgtEl>
                                              <p:spTgt spid="38"/>
                                            </p:tgtEl>
                                            <p:attrNameLst>
                                              <p:attrName>ppt_w</p:attrName>
                                            </p:attrNameLst>
                                          </p:cBhvr>
                                          <p:tavLst>
                                            <p:tav tm="0">
                                              <p:val>
                                                <p:fltVal val="0"/>
                                              </p:val>
                                            </p:tav>
                                            <p:tav tm="100000">
                                              <p:val>
                                                <p:strVal val="#ppt_w"/>
                                              </p:val>
                                            </p:tav>
                                          </p:tavLst>
                                        </p:anim>
                                        <p:anim calcmode="lin" valueType="num">
                                          <p:cBhvr>
                                            <p:cTn id="16" dur="500" fill="hold"/>
                                            <p:tgtEl>
                                              <p:spTgt spid="38"/>
                                            </p:tgtEl>
                                            <p:attrNameLst>
                                              <p:attrName>ppt_h</p:attrName>
                                            </p:attrNameLst>
                                          </p:cBhvr>
                                          <p:tavLst>
                                            <p:tav tm="0">
                                              <p:val>
                                                <p:fltVal val="0"/>
                                              </p:val>
                                            </p:tav>
                                            <p:tav tm="100000">
                                              <p:val>
                                                <p:strVal val="#ppt_h"/>
                                              </p:val>
                                            </p:tav>
                                          </p:tavLst>
                                        </p:anim>
                                        <p:animEffect transition="in" filter="fade">
                                          <p:cBhvr>
                                            <p:cTn id="17" dur="500"/>
                                            <p:tgtEl>
                                              <p:spTgt spid="38"/>
                                            </p:tgtEl>
                                          </p:cBhvr>
                                        </p:animEffect>
                                      </p:childTnLst>
                                    </p:cTn>
                                  </p:par>
                                  <p:par>
                                    <p:cTn id="18" presetID="42" presetClass="entr" presetSubtype="0" fill="hold" nodeType="withEffect">
                                      <p:stCondLst>
                                        <p:cond delay="1600"/>
                                      </p:stCondLst>
                                      <p:childTnLst>
                                        <p:set>
                                          <p:cBhvr>
                                            <p:cTn id="19" dur="1" fill="hold">
                                              <p:stCondLst>
                                                <p:cond delay="0"/>
                                              </p:stCondLst>
                                            </p:cTn>
                                            <p:tgtEl>
                                              <p:spTgt spid="39"/>
                                            </p:tgtEl>
                                            <p:attrNameLst>
                                              <p:attrName>style.visibility</p:attrName>
                                            </p:attrNameLst>
                                          </p:cBhvr>
                                          <p:to>
                                            <p:strVal val="visible"/>
                                          </p:to>
                                        </p:set>
                                        <p:animEffect transition="in" filter="fade">
                                          <p:cBhvr>
                                            <p:cTn id="20" dur="500"/>
                                            <p:tgtEl>
                                              <p:spTgt spid="39"/>
                                            </p:tgtEl>
                                          </p:cBhvr>
                                        </p:animEffect>
                                        <p:anim calcmode="lin" valueType="num">
                                          <p:cBhvr>
                                            <p:cTn id="21" dur="500" fill="hold"/>
                                            <p:tgtEl>
                                              <p:spTgt spid="39"/>
                                            </p:tgtEl>
                                            <p:attrNameLst>
                                              <p:attrName>ppt_x</p:attrName>
                                            </p:attrNameLst>
                                          </p:cBhvr>
                                          <p:tavLst>
                                            <p:tav tm="0">
                                              <p:val>
                                                <p:strVal val="#ppt_x"/>
                                              </p:val>
                                            </p:tav>
                                            <p:tav tm="100000">
                                              <p:val>
                                                <p:strVal val="#ppt_x"/>
                                              </p:val>
                                            </p:tav>
                                          </p:tavLst>
                                        </p:anim>
                                        <p:anim calcmode="lin" valueType="num">
                                          <p:cBhvr>
                                            <p:cTn id="22" dur="500" fill="hold"/>
                                            <p:tgtEl>
                                              <p:spTgt spid="39"/>
                                            </p:tgtEl>
                                            <p:attrNameLst>
                                              <p:attrName>ppt_y</p:attrName>
                                            </p:attrNameLst>
                                          </p:cBhvr>
                                          <p:tavLst>
                                            <p:tav tm="0">
                                              <p:val>
                                                <p:strVal val="#ppt_y+.1"/>
                                              </p:val>
                                            </p:tav>
                                            <p:tav tm="100000">
                                              <p:val>
                                                <p:strVal val="#ppt_y"/>
                                              </p:val>
                                            </p:tav>
                                          </p:tavLst>
                                        </p:anim>
                                      </p:childTnLst>
                                    </p:cTn>
                                  </p:par>
                                </p:childTnLst>
                              </p:cTn>
                            </p:par>
                            <p:par>
                              <p:cTn id="23" fill="hold">
                                <p:stCondLst>
                                  <p:cond delay="2100"/>
                                </p:stCondLst>
                                <p:childTnLst>
                                  <p:par>
                                    <p:cTn id="24" presetID="16" presetClass="entr" presetSubtype="21" fill="hold" grpId="0" nodeType="afterEffect">
                                      <p:stCondLst>
                                        <p:cond delay="0"/>
                                      </p:stCondLst>
                                      <p:childTnLst>
                                        <p:set>
                                          <p:cBhvr>
                                            <p:cTn id="25" dur="1" fill="hold">
                                              <p:stCondLst>
                                                <p:cond delay="0"/>
                                              </p:stCondLst>
                                            </p:cTn>
                                            <p:tgtEl>
                                              <p:spTgt spid="40"/>
                                            </p:tgtEl>
                                            <p:attrNameLst>
                                              <p:attrName>style.visibility</p:attrName>
                                            </p:attrNameLst>
                                          </p:cBhvr>
                                          <p:to>
                                            <p:strVal val="visible"/>
                                          </p:to>
                                        </p:set>
                                        <p:animEffect transition="in" filter="barn(inVertical)">
                                          <p:cBhvr>
                                            <p:cTn id="26" dur="500"/>
                                            <p:tgtEl>
                                              <p:spTgt spid="40"/>
                                            </p:tgtEl>
                                          </p:cBhvr>
                                        </p:animEffect>
                                      </p:childTnLst>
                                    </p:cTn>
                                  </p:par>
                                </p:childTnLst>
                              </p:cTn>
                            </p:par>
                            <p:par>
                              <p:cTn id="27" fill="hold">
                                <p:stCondLst>
                                  <p:cond delay="2600"/>
                                </p:stCondLst>
                                <p:childTnLst>
                                  <p:par>
                                    <p:cTn id="28" presetID="2" presetClass="entr" presetSubtype="12" accel="52000" fill="hold" nodeType="afterEffect">
                                      <p:stCondLst>
                                        <p:cond delay="0"/>
                                      </p:stCondLst>
                                      <p:childTnLst>
                                        <p:set>
                                          <p:cBhvr>
                                            <p:cTn id="29" dur="1" fill="hold">
                                              <p:stCondLst>
                                                <p:cond delay="0"/>
                                              </p:stCondLst>
                                            </p:cTn>
                                            <p:tgtEl>
                                              <p:spTgt spid="35"/>
                                            </p:tgtEl>
                                            <p:attrNameLst>
                                              <p:attrName>style.visibility</p:attrName>
                                            </p:attrNameLst>
                                          </p:cBhvr>
                                          <p:to>
                                            <p:strVal val="visible"/>
                                          </p:to>
                                        </p:set>
                                        <p:anim calcmode="lin" valueType="num">
                                          <p:cBhvr additive="base">
                                            <p:cTn id="30" dur="1200" fill="hold"/>
                                            <p:tgtEl>
                                              <p:spTgt spid="35"/>
                                            </p:tgtEl>
                                            <p:attrNameLst>
                                              <p:attrName>ppt_x</p:attrName>
                                            </p:attrNameLst>
                                          </p:cBhvr>
                                          <p:tavLst>
                                            <p:tav tm="0">
                                              <p:val>
                                                <p:strVal val="0-#ppt_w/2"/>
                                              </p:val>
                                            </p:tav>
                                            <p:tav tm="100000">
                                              <p:val>
                                                <p:strVal val="#ppt_x"/>
                                              </p:val>
                                            </p:tav>
                                          </p:tavLst>
                                        </p:anim>
                                        <p:anim calcmode="lin" valueType="num">
                                          <p:cBhvr additive="base">
                                            <p:cTn id="31" dur="1200" fill="hold"/>
                                            <p:tgtEl>
                                              <p:spTgt spid="35"/>
                                            </p:tgtEl>
                                            <p:attrNameLst>
                                              <p:attrName>ppt_y</p:attrName>
                                            </p:attrNameLst>
                                          </p:cBhvr>
                                          <p:tavLst>
                                            <p:tav tm="0">
                                              <p:val>
                                                <p:strVal val="1+#ppt_h/2"/>
                                              </p:val>
                                            </p:tav>
                                            <p:tav tm="100000">
                                              <p:val>
                                                <p:strVal val="#ppt_y"/>
                                              </p:val>
                                            </p:tav>
                                          </p:tavLst>
                                        </p:anim>
                                      </p:childTnLst>
                                    </p:cTn>
                                  </p:par>
                                  <p:par>
                                    <p:cTn id="32" presetID="2" presetClass="entr" presetSubtype="3" accel="52000" fill="hold" nodeType="withEffect">
                                      <p:stCondLst>
                                        <p:cond delay="400"/>
                                      </p:stCondLst>
                                      <p:childTnLst>
                                        <p:set>
                                          <p:cBhvr>
                                            <p:cTn id="33" dur="1" fill="hold">
                                              <p:stCondLst>
                                                <p:cond delay="0"/>
                                              </p:stCondLst>
                                            </p:cTn>
                                            <p:tgtEl>
                                              <p:spTgt spid="16"/>
                                            </p:tgtEl>
                                            <p:attrNameLst>
                                              <p:attrName>style.visibility</p:attrName>
                                            </p:attrNameLst>
                                          </p:cBhvr>
                                          <p:to>
                                            <p:strVal val="visible"/>
                                          </p:to>
                                        </p:set>
                                        <p:anim calcmode="lin" valueType="num">
                                          <p:cBhvr additive="base">
                                            <p:cTn id="34" dur="1200" fill="hold"/>
                                            <p:tgtEl>
                                              <p:spTgt spid="16"/>
                                            </p:tgtEl>
                                            <p:attrNameLst>
                                              <p:attrName>ppt_x</p:attrName>
                                            </p:attrNameLst>
                                          </p:cBhvr>
                                          <p:tavLst>
                                            <p:tav tm="0">
                                              <p:val>
                                                <p:strVal val="1+#ppt_w/2"/>
                                              </p:val>
                                            </p:tav>
                                            <p:tav tm="100000">
                                              <p:val>
                                                <p:strVal val="#ppt_x"/>
                                              </p:val>
                                            </p:tav>
                                          </p:tavLst>
                                        </p:anim>
                                        <p:anim calcmode="lin" valueType="num">
                                          <p:cBhvr additive="base">
                                            <p:cTn id="35" dur="1200" fill="hold"/>
                                            <p:tgtEl>
                                              <p:spTgt spid="16"/>
                                            </p:tgtEl>
                                            <p:attrNameLst>
                                              <p:attrName>ppt_y</p:attrName>
                                            </p:attrNameLst>
                                          </p:cBhvr>
                                          <p:tavLst>
                                            <p:tav tm="0">
                                              <p:val>
                                                <p:strVal val="0-#ppt_h/2"/>
                                              </p:val>
                                            </p:tav>
                                            <p:tav tm="100000">
                                              <p:val>
                                                <p:strVal val="#ppt_y"/>
                                              </p:val>
                                            </p:tav>
                                          </p:tavLst>
                                        </p:anim>
                                      </p:childTnLst>
                                    </p:cTn>
                                  </p:par>
                                  <p:par>
                                    <p:cTn id="36" presetID="2" presetClass="entr" presetSubtype="6" accel="52000" fill="hold" nodeType="withEffect">
                                      <p:stCondLst>
                                        <p:cond delay="900"/>
                                      </p:stCondLst>
                                      <p:childTnLst>
                                        <p:set>
                                          <p:cBhvr>
                                            <p:cTn id="37" dur="1" fill="hold">
                                              <p:stCondLst>
                                                <p:cond delay="0"/>
                                              </p:stCondLst>
                                            </p:cTn>
                                            <p:tgtEl>
                                              <p:spTgt spid="32"/>
                                            </p:tgtEl>
                                            <p:attrNameLst>
                                              <p:attrName>style.visibility</p:attrName>
                                            </p:attrNameLst>
                                          </p:cBhvr>
                                          <p:to>
                                            <p:strVal val="visible"/>
                                          </p:to>
                                        </p:set>
                                        <p:anim calcmode="lin" valueType="num">
                                          <p:cBhvr additive="base">
                                            <p:cTn id="38" dur="1200" fill="hold"/>
                                            <p:tgtEl>
                                              <p:spTgt spid="32"/>
                                            </p:tgtEl>
                                            <p:attrNameLst>
                                              <p:attrName>ppt_x</p:attrName>
                                            </p:attrNameLst>
                                          </p:cBhvr>
                                          <p:tavLst>
                                            <p:tav tm="0">
                                              <p:val>
                                                <p:strVal val="1+#ppt_w/2"/>
                                              </p:val>
                                            </p:tav>
                                            <p:tav tm="100000">
                                              <p:val>
                                                <p:strVal val="#ppt_x"/>
                                              </p:val>
                                            </p:tav>
                                          </p:tavLst>
                                        </p:anim>
                                        <p:anim calcmode="lin" valueType="num">
                                          <p:cBhvr additive="base">
                                            <p:cTn id="39" dur="1200" fill="hold"/>
                                            <p:tgtEl>
                                              <p:spTgt spid="32"/>
                                            </p:tgtEl>
                                            <p:attrNameLst>
                                              <p:attrName>ppt_y</p:attrName>
                                            </p:attrNameLst>
                                          </p:cBhvr>
                                          <p:tavLst>
                                            <p:tav tm="0">
                                              <p:val>
                                                <p:strVal val="1+#ppt_h/2"/>
                                              </p:val>
                                            </p:tav>
                                            <p:tav tm="100000">
                                              <p:val>
                                                <p:strVal val="#ppt_y"/>
                                              </p:val>
                                            </p:tav>
                                          </p:tavLst>
                                        </p:anim>
                                      </p:childTnLst>
                                    </p:cTn>
                                  </p:par>
                                </p:childTnLst>
                              </p:cTn>
                            </p:par>
                            <p:par>
                              <p:cTn id="40" fill="hold">
                                <p:stCondLst>
                                  <p:cond delay="4700"/>
                                </p:stCondLst>
                                <p:childTnLst>
                                  <p:par>
                                    <p:cTn id="41" presetID="42" presetClass="entr" presetSubtype="0" fill="hold" grpId="0" nodeType="afterEffect">
                                      <p:stCondLst>
                                        <p:cond delay="0"/>
                                      </p:stCondLst>
                                      <p:childTnLst>
                                        <p:set>
                                          <p:cBhvr>
                                            <p:cTn id="42" dur="1" fill="hold">
                                              <p:stCondLst>
                                                <p:cond delay="0"/>
                                              </p:stCondLst>
                                            </p:cTn>
                                            <p:tgtEl>
                                              <p:spTgt spid="22"/>
                                            </p:tgtEl>
                                            <p:attrNameLst>
                                              <p:attrName>style.visibility</p:attrName>
                                            </p:attrNameLst>
                                          </p:cBhvr>
                                          <p:to>
                                            <p:strVal val="visible"/>
                                          </p:to>
                                        </p:set>
                                        <p:animEffect transition="in" filter="fade">
                                          <p:cBhvr>
                                            <p:cTn id="43" dur="1000"/>
                                            <p:tgtEl>
                                              <p:spTgt spid="22"/>
                                            </p:tgtEl>
                                          </p:cBhvr>
                                        </p:animEffect>
                                        <p:anim calcmode="lin" valueType="num">
                                          <p:cBhvr>
                                            <p:cTn id="44" dur="1000" fill="hold"/>
                                            <p:tgtEl>
                                              <p:spTgt spid="22"/>
                                            </p:tgtEl>
                                            <p:attrNameLst>
                                              <p:attrName>ppt_x</p:attrName>
                                            </p:attrNameLst>
                                          </p:cBhvr>
                                          <p:tavLst>
                                            <p:tav tm="0">
                                              <p:val>
                                                <p:strVal val="#ppt_x"/>
                                              </p:val>
                                            </p:tav>
                                            <p:tav tm="100000">
                                              <p:val>
                                                <p:strVal val="#ppt_x"/>
                                              </p:val>
                                            </p:tav>
                                          </p:tavLst>
                                        </p:anim>
                                        <p:anim calcmode="lin" valueType="num">
                                          <p:cBhvr>
                                            <p:cTn id="45" dur="1000" fill="hold"/>
                                            <p:tgtEl>
                                              <p:spTgt spid="22"/>
                                            </p:tgtEl>
                                            <p:attrNameLst>
                                              <p:attrName>ppt_y</p:attrName>
                                            </p:attrNameLst>
                                          </p:cBhvr>
                                          <p:tavLst>
                                            <p:tav tm="0">
                                              <p:val>
                                                <p:strVal val="#ppt_y+.1"/>
                                              </p:val>
                                            </p:tav>
                                            <p:tav tm="100000">
                                              <p:val>
                                                <p:strVal val="#ppt_y"/>
                                              </p:val>
                                            </p:tav>
                                          </p:tavLst>
                                        </p:anim>
                                      </p:childTnLst>
                                    </p:cTn>
                                  </p:par>
                                  <p:par>
                                    <p:cTn id="46" presetID="42" presetClass="entr" presetSubtype="0" fill="hold" grpId="0" nodeType="withEffect">
                                      <p:stCondLst>
                                        <p:cond delay="0"/>
                                      </p:stCondLst>
                                      <p:childTnLst>
                                        <p:set>
                                          <p:cBhvr>
                                            <p:cTn id="47" dur="1" fill="hold">
                                              <p:stCondLst>
                                                <p:cond delay="0"/>
                                              </p:stCondLst>
                                            </p:cTn>
                                            <p:tgtEl>
                                              <p:spTgt spid="23"/>
                                            </p:tgtEl>
                                            <p:attrNameLst>
                                              <p:attrName>style.visibility</p:attrName>
                                            </p:attrNameLst>
                                          </p:cBhvr>
                                          <p:to>
                                            <p:strVal val="visible"/>
                                          </p:to>
                                        </p:set>
                                        <p:animEffect transition="in" filter="fade">
                                          <p:cBhvr>
                                            <p:cTn id="48" dur="1000"/>
                                            <p:tgtEl>
                                              <p:spTgt spid="23"/>
                                            </p:tgtEl>
                                          </p:cBhvr>
                                        </p:animEffect>
                                        <p:anim calcmode="lin" valueType="num">
                                          <p:cBhvr>
                                            <p:cTn id="49" dur="1000" fill="hold"/>
                                            <p:tgtEl>
                                              <p:spTgt spid="23"/>
                                            </p:tgtEl>
                                            <p:attrNameLst>
                                              <p:attrName>ppt_x</p:attrName>
                                            </p:attrNameLst>
                                          </p:cBhvr>
                                          <p:tavLst>
                                            <p:tav tm="0">
                                              <p:val>
                                                <p:strVal val="#ppt_x"/>
                                              </p:val>
                                            </p:tav>
                                            <p:tav tm="100000">
                                              <p:val>
                                                <p:strVal val="#ppt_x"/>
                                              </p:val>
                                            </p:tav>
                                          </p:tavLst>
                                        </p:anim>
                                        <p:anim calcmode="lin" valueType="num">
                                          <p:cBhvr>
                                            <p:cTn id="50" dur="1000" fill="hold"/>
                                            <p:tgtEl>
                                              <p:spTgt spid="23"/>
                                            </p:tgtEl>
                                            <p:attrNameLst>
                                              <p:attrName>ppt_y</p:attrName>
                                            </p:attrNameLst>
                                          </p:cBhvr>
                                          <p:tavLst>
                                            <p:tav tm="0">
                                              <p:val>
                                                <p:strVal val="#ppt_y+.1"/>
                                              </p:val>
                                            </p:tav>
                                            <p:tav tm="100000">
                                              <p:val>
                                                <p:strVal val="#ppt_y"/>
                                              </p:val>
                                            </p:tav>
                                          </p:tavLst>
                                        </p:anim>
                                      </p:childTnLst>
                                    </p:cTn>
                                  </p:par>
                                  <p:par>
                                    <p:cTn id="51" presetID="42" presetClass="entr" presetSubtype="0" fill="hold" nodeType="withEffect">
                                      <p:stCondLst>
                                        <p:cond delay="0"/>
                                      </p:stCondLst>
                                      <p:childTnLst>
                                        <p:set>
                                          <p:cBhvr>
                                            <p:cTn id="52" dur="1" fill="hold">
                                              <p:stCondLst>
                                                <p:cond delay="0"/>
                                              </p:stCondLst>
                                            </p:cTn>
                                            <p:tgtEl>
                                              <p:spTgt spid="19"/>
                                            </p:tgtEl>
                                            <p:attrNameLst>
                                              <p:attrName>style.visibility</p:attrName>
                                            </p:attrNameLst>
                                          </p:cBhvr>
                                          <p:to>
                                            <p:strVal val="visible"/>
                                          </p:to>
                                        </p:set>
                                        <p:animEffect transition="in" filter="fade">
                                          <p:cBhvr>
                                            <p:cTn id="53" dur="1000"/>
                                            <p:tgtEl>
                                              <p:spTgt spid="19"/>
                                            </p:tgtEl>
                                          </p:cBhvr>
                                        </p:animEffect>
                                        <p:anim calcmode="lin" valueType="num">
                                          <p:cBhvr>
                                            <p:cTn id="54" dur="1000" fill="hold"/>
                                            <p:tgtEl>
                                              <p:spTgt spid="19"/>
                                            </p:tgtEl>
                                            <p:attrNameLst>
                                              <p:attrName>ppt_x</p:attrName>
                                            </p:attrNameLst>
                                          </p:cBhvr>
                                          <p:tavLst>
                                            <p:tav tm="0">
                                              <p:val>
                                                <p:strVal val="#ppt_x"/>
                                              </p:val>
                                            </p:tav>
                                            <p:tav tm="100000">
                                              <p:val>
                                                <p:strVal val="#ppt_x"/>
                                              </p:val>
                                            </p:tav>
                                          </p:tavLst>
                                        </p:anim>
                                        <p:anim calcmode="lin" valueType="num">
                                          <p:cBhvr>
                                            <p:cTn id="55" dur="1000" fill="hold"/>
                                            <p:tgtEl>
                                              <p:spTgt spid="19"/>
                                            </p:tgtEl>
                                            <p:attrNameLst>
                                              <p:attrName>ppt_y</p:attrName>
                                            </p:attrNameLst>
                                          </p:cBhvr>
                                          <p:tavLst>
                                            <p:tav tm="0">
                                              <p:val>
                                                <p:strVal val="#ppt_y+.1"/>
                                              </p:val>
                                            </p:tav>
                                            <p:tav tm="100000">
                                              <p:val>
                                                <p:strVal val="#ppt_y"/>
                                              </p:val>
                                            </p:tav>
                                          </p:tavLst>
                                        </p:anim>
                                      </p:childTnLst>
                                    </p:cTn>
                                  </p:par>
                                  <p:par>
                                    <p:cTn id="56" presetID="42" presetClass="entr" presetSubtype="0" fill="hold" nodeType="withEffect">
                                      <p:stCondLst>
                                        <p:cond delay="0"/>
                                      </p:stCondLst>
                                      <p:childTnLst>
                                        <p:set>
                                          <p:cBhvr>
                                            <p:cTn id="57" dur="1" fill="hold">
                                              <p:stCondLst>
                                                <p:cond delay="0"/>
                                              </p:stCondLst>
                                            </p:cTn>
                                            <p:tgtEl>
                                              <p:spTgt spid="24"/>
                                            </p:tgtEl>
                                            <p:attrNameLst>
                                              <p:attrName>style.visibility</p:attrName>
                                            </p:attrNameLst>
                                          </p:cBhvr>
                                          <p:to>
                                            <p:strVal val="visible"/>
                                          </p:to>
                                        </p:set>
                                        <p:animEffect transition="in" filter="fade">
                                          <p:cBhvr>
                                            <p:cTn id="58" dur="1000"/>
                                            <p:tgtEl>
                                              <p:spTgt spid="24"/>
                                            </p:tgtEl>
                                          </p:cBhvr>
                                        </p:animEffect>
                                        <p:anim calcmode="lin" valueType="num">
                                          <p:cBhvr>
                                            <p:cTn id="59" dur="1000" fill="hold"/>
                                            <p:tgtEl>
                                              <p:spTgt spid="24"/>
                                            </p:tgtEl>
                                            <p:attrNameLst>
                                              <p:attrName>ppt_x</p:attrName>
                                            </p:attrNameLst>
                                          </p:cBhvr>
                                          <p:tavLst>
                                            <p:tav tm="0">
                                              <p:val>
                                                <p:strVal val="#ppt_x"/>
                                              </p:val>
                                            </p:tav>
                                            <p:tav tm="100000">
                                              <p:val>
                                                <p:strVal val="#ppt_x"/>
                                              </p:val>
                                            </p:tav>
                                          </p:tavLst>
                                        </p:anim>
                                        <p:anim calcmode="lin" valueType="num">
                                          <p:cBhvr>
                                            <p:cTn id="60" dur="1000" fill="hold"/>
                                            <p:tgtEl>
                                              <p:spTgt spid="24"/>
                                            </p:tgtEl>
                                            <p:attrNameLst>
                                              <p:attrName>ppt_y</p:attrName>
                                            </p:attrNameLst>
                                          </p:cBhvr>
                                          <p:tavLst>
                                            <p:tav tm="0">
                                              <p:val>
                                                <p:strVal val="#ppt_y+.1"/>
                                              </p:val>
                                            </p:tav>
                                            <p:tav tm="100000">
                                              <p:val>
                                                <p:strVal val="#ppt_y"/>
                                              </p:val>
                                            </p:tav>
                                          </p:tavLst>
                                        </p:anim>
                                      </p:childTnLst>
                                    </p:cTn>
                                  </p:par>
                                </p:childTnLst>
                              </p:cTn>
                            </p:par>
                            <p:par>
                              <p:cTn id="61" fill="hold">
                                <p:stCondLst>
                                  <p:cond delay="5700"/>
                                </p:stCondLst>
                                <p:childTnLst>
                                  <p:par>
                                    <p:cTn id="62" presetID="14" presetClass="entr" presetSubtype="10" fill="hold" grpId="0" nodeType="afterEffect">
                                      <p:stCondLst>
                                        <p:cond delay="0"/>
                                      </p:stCondLst>
                                      <p:childTnLst>
                                        <p:set>
                                          <p:cBhvr>
                                            <p:cTn id="63" dur="1" fill="hold">
                                              <p:stCondLst>
                                                <p:cond delay="0"/>
                                              </p:stCondLst>
                                            </p:cTn>
                                            <p:tgtEl>
                                              <p:spTgt spid="28"/>
                                            </p:tgtEl>
                                            <p:attrNameLst>
                                              <p:attrName>style.visibility</p:attrName>
                                            </p:attrNameLst>
                                          </p:cBhvr>
                                          <p:to>
                                            <p:strVal val="visible"/>
                                          </p:to>
                                        </p:set>
                                        <p:animEffect transition="in" filter="randombar(horizontal)">
                                          <p:cBhvr>
                                            <p:cTn id="64" dur="500"/>
                                            <p:tgtEl>
                                              <p:spTgt spid="28"/>
                                            </p:tgtEl>
                                          </p:cBhvr>
                                        </p:animEffect>
                                      </p:childTnLst>
                                    </p:cTn>
                                  </p:par>
                                  <p:par>
                                    <p:cTn id="65" presetID="14" presetClass="entr" presetSubtype="10" fill="hold" grpId="0" nodeType="withEffect">
                                      <p:stCondLst>
                                        <p:cond delay="0"/>
                                      </p:stCondLst>
                                      <p:childTnLst>
                                        <p:set>
                                          <p:cBhvr>
                                            <p:cTn id="66" dur="1" fill="hold">
                                              <p:stCondLst>
                                                <p:cond delay="0"/>
                                              </p:stCondLst>
                                            </p:cTn>
                                            <p:tgtEl>
                                              <p:spTgt spid="29"/>
                                            </p:tgtEl>
                                            <p:attrNameLst>
                                              <p:attrName>style.visibility</p:attrName>
                                            </p:attrNameLst>
                                          </p:cBhvr>
                                          <p:to>
                                            <p:strVal val="visible"/>
                                          </p:to>
                                        </p:set>
                                        <p:animEffect transition="in" filter="randombar(horizontal)">
                                          <p:cBhvr>
                                            <p:cTn id="67" dur="500"/>
                                            <p:tgtEl>
                                              <p:spTgt spid="29"/>
                                            </p:tgtEl>
                                          </p:cBhvr>
                                        </p:animEffect>
                                      </p:childTnLst>
                                    </p:cTn>
                                  </p:par>
                                  <p:par>
                                    <p:cTn id="68" presetID="14" presetClass="entr" presetSubtype="10" fill="hold" grpId="0" nodeType="withEffect">
                                      <p:stCondLst>
                                        <p:cond delay="0"/>
                                      </p:stCondLst>
                                      <p:childTnLst>
                                        <p:set>
                                          <p:cBhvr>
                                            <p:cTn id="69" dur="1" fill="hold">
                                              <p:stCondLst>
                                                <p:cond delay="0"/>
                                              </p:stCondLst>
                                            </p:cTn>
                                            <p:tgtEl>
                                              <p:spTgt spid="30"/>
                                            </p:tgtEl>
                                            <p:attrNameLst>
                                              <p:attrName>style.visibility</p:attrName>
                                            </p:attrNameLst>
                                          </p:cBhvr>
                                          <p:to>
                                            <p:strVal val="visible"/>
                                          </p:to>
                                        </p:set>
                                        <p:animEffect transition="in" filter="randombar(horizontal)">
                                          <p:cBhvr>
                                            <p:cTn id="70" dur="500"/>
                                            <p:tgtEl>
                                              <p:spTgt spid="30"/>
                                            </p:tgtEl>
                                          </p:cBhvr>
                                        </p:animEffect>
                                      </p:childTnLst>
                                    </p:cTn>
                                  </p:par>
                                  <p:par>
                                    <p:cTn id="71" presetID="14" presetClass="entr" presetSubtype="10" fill="hold" grpId="0" nodeType="withEffect">
                                      <p:stCondLst>
                                        <p:cond delay="0"/>
                                      </p:stCondLst>
                                      <p:childTnLst>
                                        <p:set>
                                          <p:cBhvr>
                                            <p:cTn id="72" dur="1" fill="hold">
                                              <p:stCondLst>
                                                <p:cond delay="0"/>
                                              </p:stCondLst>
                                            </p:cTn>
                                            <p:tgtEl>
                                              <p:spTgt spid="31"/>
                                            </p:tgtEl>
                                            <p:attrNameLst>
                                              <p:attrName>style.visibility</p:attrName>
                                            </p:attrNameLst>
                                          </p:cBhvr>
                                          <p:to>
                                            <p:strVal val="visible"/>
                                          </p:to>
                                        </p:set>
                                        <p:animEffect transition="in" filter="randombar(horizontal)">
                                          <p:cBhvr>
                                            <p:cTn id="73"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22" grpId="0" animBg="1"/>
          <p:bldP spid="23" grpId="0" animBg="1"/>
          <p:bldP spid="28" grpId="0"/>
          <p:bldP spid="29" grpId="0"/>
          <p:bldP spid="30" grpId="0"/>
          <p:bldP spid="31" grpId="0"/>
          <p:bldP spid="40" grpId="0"/>
        </p:bldLst>
      </p:timing>
    </mc:Fallback>
  </mc:AlternateContent>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组合 3"/>
          <p:cNvGrpSpPr/>
          <p:nvPr/>
        </p:nvGrpSpPr>
        <p:grpSpPr>
          <a:xfrm>
            <a:off x="5555375" y="1162256"/>
            <a:ext cx="630230" cy="630230"/>
            <a:chOff x="304800" y="673100"/>
            <a:chExt cx="4000500" cy="4000500"/>
          </a:xfrm>
          <a:effectLst>
            <a:outerShdw blurRad="444500" dist="254000" dir="8100000" algn="tr" rotWithShape="0">
              <a:prstClr val="black">
                <a:alpha val="50000"/>
              </a:prstClr>
            </a:outerShdw>
          </a:effectLst>
        </p:grpSpPr>
        <p:sp>
          <p:nvSpPr>
            <p:cNvPr id="5" name="同心圆 4"/>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6" name="椭圆 5"/>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black"/>
                </a:solidFill>
                <a:effectLst/>
                <a:uLnTx/>
                <a:uFillTx/>
                <a:latin typeface="微软雅黑"/>
                <a:ea typeface="微软雅黑"/>
                <a:cs typeface="+mn-cs"/>
              </a:endParaRPr>
            </a:p>
          </p:txBody>
        </p:sp>
      </p:grpSp>
      <p:grpSp>
        <p:nvGrpSpPr>
          <p:cNvPr id="7" name="组合 6"/>
          <p:cNvGrpSpPr/>
          <p:nvPr/>
        </p:nvGrpSpPr>
        <p:grpSpPr>
          <a:xfrm>
            <a:off x="5456848" y="1613396"/>
            <a:ext cx="769476" cy="769476"/>
            <a:chOff x="1695226" y="3321784"/>
            <a:chExt cx="1250759" cy="1250759"/>
          </a:xfrm>
        </p:grpSpPr>
        <p:sp>
          <p:nvSpPr>
            <p:cNvPr id="8" name="椭圆 7"/>
            <p:cNvSpPr/>
            <p:nvPr/>
          </p:nvSpPr>
          <p:spPr>
            <a:xfrm>
              <a:off x="1695226" y="3321784"/>
              <a:ext cx="1250759" cy="1250759"/>
            </a:xfrm>
            <a:prstGeom prst="ellipse">
              <a:avLst/>
            </a:prstGeom>
            <a:gradFill flip="none" rotWithShape="1">
              <a:gsLst>
                <a:gs pos="100000">
                  <a:srgbClr val="FCFCFC"/>
                </a:gs>
                <a:gs pos="0">
                  <a:schemeClr val="bg1">
                    <a:lumMod val="85000"/>
                  </a:schemeClr>
                </a:gs>
              </a:gsLst>
              <a:lin ang="7200000" scaled="0"/>
              <a:tileRect/>
            </a:gradFill>
            <a:ln w="12700">
              <a:gradFill>
                <a:gsLst>
                  <a:gs pos="89000">
                    <a:schemeClr val="bg1">
                      <a:lumMod val="85000"/>
                    </a:schemeClr>
                  </a:gs>
                  <a:gs pos="0">
                    <a:schemeClr val="bg1"/>
                  </a:gs>
                </a:gsLst>
                <a:lin ang="7200000" scaled="0"/>
              </a:gradFill>
            </a:ln>
            <a:effectLst>
              <a:outerShdw blurRad="127000" dist="381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4BC1DC"/>
                </a:solidFill>
                <a:effectLst/>
                <a:uLnTx/>
                <a:uFillTx/>
                <a:latin typeface="微软雅黑"/>
                <a:ea typeface="微软雅黑"/>
                <a:cs typeface="+mn-cs"/>
              </a:endParaRPr>
            </a:p>
          </p:txBody>
        </p:sp>
        <p:sp>
          <p:nvSpPr>
            <p:cNvPr id="9" name="椭圆 8"/>
            <p:cNvSpPr/>
            <p:nvPr/>
          </p:nvSpPr>
          <p:spPr>
            <a:xfrm>
              <a:off x="1826937" y="3453495"/>
              <a:ext cx="987336" cy="987336"/>
            </a:xfrm>
            <a:prstGeom prst="ellipse">
              <a:avLst/>
            </a:prstGeom>
            <a:solidFill>
              <a:schemeClr val="accent3"/>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10" name="组合 9"/>
          <p:cNvGrpSpPr/>
          <p:nvPr/>
        </p:nvGrpSpPr>
        <p:grpSpPr>
          <a:xfrm>
            <a:off x="5098505" y="2218566"/>
            <a:ext cx="890519" cy="890519"/>
            <a:chOff x="304800" y="673100"/>
            <a:chExt cx="4000500" cy="4000500"/>
          </a:xfrm>
          <a:effectLst>
            <a:outerShdw blurRad="444500" dist="254000" dir="8100000" algn="tr" rotWithShape="0">
              <a:prstClr val="black">
                <a:alpha val="50000"/>
              </a:prstClr>
            </a:outerShdw>
          </a:effectLst>
        </p:grpSpPr>
        <p:sp>
          <p:nvSpPr>
            <p:cNvPr id="11" name="同心圆 10"/>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12" name="椭圆 11"/>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200" b="0" i="0" u="none" strike="noStrike" kern="1200" cap="none" spc="0" normalizeH="0" baseline="0" noProof="0">
                <a:ln>
                  <a:noFill/>
                </a:ln>
                <a:solidFill>
                  <a:prstClr val="black"/>
                </a:solidFill>
                <a:effectLst/>
                <a:uLnTx/>
                <a:uFillTx/>
                <a:latin typeface="微软雅黑"/>
                <a:ea typeface="微软雅黑"/>
                <a:cs typeface="+mn-cs"/>
              </a:endParaRPr>
            </a:p>
          </p:txBody>
        </p:sp>
      </p:grpSp>
      <p:sp>
        <p:nvSpPr>
          <p:cNvPr id="13" name="TextBox 13"/>
          <p:cNvSpPr txBox="1"/>
          <p:nvPr/>
        </p:nvSpPr>
        <p:spPr>
          <a:xfrm>
            <a:off x="6601640" y="1335946"/>
            <a:ext cx="1031051" cy="261610"/>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smtClean="0">
                <a:ln>
                  <a:noFill/>
                </a:ln>
                <a:solidFill>
                  <a:srgbClr val="484848"/>
                </a:solidFill>
                <a:effectLst/>
                <a:uLnTx/>
                <a:uFillTx/>
                <a:latin typeface="微软雅黑"/>
                <a:ea typeface="微软雅黑"/>
                <a:cs typeface="+mn-cs"/>
              </a:rPr>
              <a:t>标题内容文字</a:t>
            </a:r>
            <a:endParaRPr kumimoji="0" lang="en-US" altLang="zh-CN" sz="1100" b="0" i="0" u="none" strike="noStrike" kern="1200" cap="none" spc="0" normalizeH="0" baseline="0" noProof="0" dirty="0">
              <a:ln>
                <a:noFill/>
              </a:ln>
              <a:solidFill>
                <a:srgbClr val="484848"/>
              </a:solidFill>
              <a:effectLst/>
              <a:uLnTx/>
              <a:uFillTx/>
              <a:latin typeface="微软雅黑"/>
              <a:ea typeface="微软雅黑"/>
              <a:cs typeface="+mn-cs"/>
            </a:endParaRPr>
          </a:p>
        </p:txBody>
      </p:sp>
      <p:sp>
        <p:nvSpPr>
          <p:cNvPr id="14" name="TextBox 14"/>
          <p:cNvSpPr txBox="1"/>
          <p:nvPr/>
        </p:nvSpPr>
        <p:spPr>
          <a:xfrm>
            <a:off x="6571569" y="1052661"/>
            <a:ext cx="1096775" cy="307777"/>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1400" b="1" i="0" u="none" strike="noStrike" kern="1200" cap="none" spc="0" normalizeH="0" baseline="0" noProof="0" dirty="0" smtClean="0">
                <a:ln>
                  <a:noFill/>
                </a:ln>
                <a:solidFill>
                  <a:srgbClr val="080808"/>
                </a:solidFill>
                <a:effectLst/>
                <a:uLnTx/>
                <a:uFillTx/>
                <a:latin typeface="微软雅黑"/>
                <a:ea typeface="微软雅黑"/>
                <a:cs typeface="+mn-cs"/>
              </a:rPr>
              <a:t>2013</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年</a:t>
            </a:r>
            <a:r>
              <a:rPr kumimoji="0" lang="en-US" altLang="zh-CN" sz="1400" b="1" i="0" u="none" strike="noStrike" kern="1200" cap="none" spc="0" normalizeH="0" baseline="0" noProof="0" dirty="0">
                <a:ln>
                  <a:noFill/>
                </a:ln>
                <a:solidFill>
                  <a:srgbClr val="080808"/>
                </a:solidFill>
                <a:effectLst/>
                <a:uLnTx/>
                <a:uFillTx/>
                <a:latin typeface="微软雅黑"/>
                <a:ea typeface="微软雅黑"/>
                <a:cs typeface="+mn-cs"/>
              </a:rPr>
              <a:t>5</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月</a:t>
            </a:r>
            <a:endParaRPr kumimoji="0" lang="en-US" altLang="zh-CN" sz="1400" b="1" i="0" u="none" strike="noStrike" kern="1200" cap="none" spc="0" normalizeH="0" baseline="0" noProof="0" dirty="0">
              <a:ln>
                <a:noFill/>
              </a:ln>
              <a:solidFill>
                <a:srgbClr val="080808"/>
              </a:solidFill>
              <a:effectLst/>
              <a:uLnTx/>
              <a:uFillTx/>
              <a:latin typeface="微软雅黑"/>
              <a:ea typeface="微软雅黑"/>
              <a:cs typeface="+mn-cs"/>
            </a:endParaRPr>
          </a:p>
        </p:txBody>
      </p:sp>
      <p:sp>
        <p:nvSpPr>
          <p:cNvPr id="15" name="TextBox 15"/>
          <p:cNvSpPr txBox="1"/>
          <p:nvPr/>
        </p:nvSpPr>
        <p:spPr>
          <a:xfrm>
            <a:off x="6499180" y="2250956"/>
            <a:ext cx="1031051" cy="261610"/>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srgbClr val="484848"/>
                </a:solidFill>
                <a:effectLst/>
                <a:uLnTx/>
                <a:uFillTx/>
                <a:latin typeface="微软雅黑"/>
                <a:ea typeface="微软雅黑"/>
                <a:cs typeface="+mn-cs"/>
              </a:rPr>
              <a:t>标题内容</a:t>
            </a:r>
            <a:r>
              <a:rPr kumimoji="0" lang="zh-CN" altLang="en-US" sz="1100" b="0" i="0" u="none" strike="noStrike" kern="1200" cap="none" spc="0" normalizeH="0" baseline="0" noProof="0" dirty="0" smtClean="0">
                <a:ln>
                  <a:noFill/>
                </a:ln>
                <a:solidFill>
                  <a:srgbClr val="484848"/>
                </a:solidFill>
                <a:effectLst/>
                <a:uLnTx/>
                <a:uFillTx/>
                <a:latin typeface="微软雅黑"/>
                <a:ea typeface="微软雅黑"/>
                <a:cs typeface="+mn-cs"/>
              </a:rPr>
              <a:t>文字</a:t>
            </a:r>
            <a:endParaRPr kumimoji="0" lang="en-US" altLang="zh-CN" sz="1100" b="0" i="0" u="none" strike="noStrike" kern="1200" cap="none" spc="0" normalizeH="0" baseline="0" noProof="0" dirty="0">
              <a:ln>
                <a:noFill/>
              </a:ln>
              <a:solidFill>
                <a:srgbClr val="484848"/>
              </a:solidFill>
              <a:effectLst/>
              <a:uLnTx/>
              <a:uFillTx/>
              <a:latin typeface="微软雅黑"/>
              <a:ea typeface="微软雅黑"/>
              <a:cs typeface="+mn-cs"/>
            </a:endParaRPr>
          </a:p>
        </p:txBody>
      </p:sp>
      <p:sp>
        <p:nvSpPr>
          <p:cNvPr id="16" name="TextBox 16"/>
          <p:cNvSpPr txBox="1"/>
          <p:nvPr/>
        </p:nvSpPr>
        <p:spPr>
          <a:xfrm>
            <a:off x="6501974" y="1964105"/>
            <a:ext cx="1096775" cy="307777"/>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1400" b="1" i="0" u="none" strike="noStrike" kern="1200" cap="none" spc="0" normalizeH="0" baseline="0" noProof="0" dirty="0" smtClean="0">
                <a:ln>
                  <a:noFill/>
                </a:ln>
                <a:solidFill>
                  <a:srgbClr val="080808"/>
                </a:solidFill>
                <a:effectLst/>
                <a:uLnTx/>
                <a:uFillTx/>
                <a:latin typeface="微软雅黑"/>
                <a:ea typeface="微软雅黑"/>
                <a:cs typeface="+mn-cs"/>
              </a:rPr>
              <a:t>2013</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年</a:t>
            </a:r>
            <a:r>
              <a:rPr kumimoji="0" lang="en-US" altLang="zh-CN" sz="1400" b="1" i="0" u="none" strike="noStrike" kern="1200" cap="none" spc="0" normalizeH="0" baseline="0" noProof="0" dirty="0">
                <a:ln>
                  <a:noFill/>
                </a:ln>
                <a:solidFill>
                  <a:srgbClr val="080808"/>
                </a:solidFill>
                <a:effectLst/>
                <a:uLnTx/>
                <a:uFillTx/>
                <a:latin typeface="微软雅黑"/>
                <a:ea typeface="微软雅黑"/>
                <a:cs typeface="+mn-cs"/>
              </a:rPr>
              <a:t>8</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月</a:t>
            </a:r>
            <a:endParaRPr kumimoji="0" lang="en-US" altLang="zh-CN" sz="1400" b="1" i="0" u="none" strike="noStrike" kern="1200" cap="none" spc="0" normalizeH="0" baseline="0" noProof="0" dirty="0">
              <a:ln>
                <a:noFill/>
              </a:ln>
              <a:solidFill>
                <a:srgbClr val="080808"/>
              </a:solidFill>
              <a:effectLst/>
              <a:uLnTx/>
              <a:uFillTx/>
              <a:latin typeface="微软雅黑"/>
              <a:ea typeface="微软雅黑"/>
              <a:cs typeface="+mn-cs"/>
            </a:endParaRPr>
          </a:p>
        </p:txBody>
      </p:sp>
      <p:sp>
        <p:nvSpPr>
          <p:cNvPr id="17" name="TextBox 17"/>
          <p:cNvSpPr txBox="1"/>
          <p:nvPr/>
        </p:nvSpPr>
        <p:spPr>
          <a:xfrm>
            <a:off x="6145043" y="3218686"/>
            <a:ext cx="1031051" cy="261610"/>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srgbClr val="484848"/>
                </a:solidFill>
                <a:effectLst/>
                <a:uLnTx/>
                <a:uFillTx/>
                <a:latin typeface="微软雅黑"/>
                <a:ea typeface="微软雅黑"/>
                <a:cs typeface="+mn-cs"/>
              </a:rPr>
              <a:t>标题内容文字</a:t>
            </a:r>
            <a:endParaRPr kumimoji="0" lang="en-US" altLang="zh-CN" sz="1100" b="0" i="0" u="none" strike="noStrike" kern="1200" cap="none" spc="0" normalizeH="0" baseline="0" noProof="0" dirty="0">
              <a:ln>
                <a:noFill/>
              </a:ln>
              <a:solidFill>
                <a:srgbClr val="484848"/>
              </a:solidFill>
              <a:effectLst/>
              <a:uLnTx/>
              <a:uFillTx/>
              <a:latin typeface="微软雅黑"/>
              <a:ea typeface="微软雅黑"/>
              <a:cs typeface="+mn-cs"/>
            </a:endParaRPr>
          </a:p>
        </p:txBody>
      </p:sp>
      <p:sp>
        <p:nvSpPr>
          <p:cNvPr id="18" name="TextBox 18"/>
          <p:cNvSpPr txBox="1"/>
          <p:nvPr/>
        </p:nvSpPr>
        <p:spPr>
          <a:xfrm>
            <a:off x="6124367" y="2900921"/>
            <a:ext cx="1096775" cy="307777"/>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1400" b="1" i="0" u="none" strike="noStrike" kern="1200" cap="none" spc="0" normalizeH="0" baseline="0" noProof="0" dirty="0" smtClean="0">
                <a:ln>
                  <a:noFill/>
                </a:ln>
                <a:solidFill>
                  <a:srgbClr val="080808"/>
                </a:solidFill>
                <a:effectLst/>
                <a:uLnTx/>
                <a:uFillTx/>
                <a:latin typeface="微软雅黑"/>
                <a:ea typeface="微软雅黑"/>
                <a:cs typeface="+mn-cs"/>
              </a:rPr>
              <a:t>2014</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年</a:t>
            </a:r>
            <a:r>
              <a:rPr kumimoji="0" lang="en-US" altLang="zh-CN" sz="1400" b="1" i="0" u="none" strike="noStrike" kern="1200" cap="none" spc="0" normalizeH="0" baseline="0" noProof="0" dirty="0">
                <a:ln>
                  <a:noFill/>
                </a:ln>
                <a:solidFill>
                  <a:srgbClr val="080808"/>
                </a:solidFill>
                <a:effectLst/>
                <a:uLnTx/>
                <a:uFillTx/>
                <a:latin typeface="微软雅黑"/>
                <a:ea typeface="微软雅黑"/>
                <a:cs typeface="+mn-cs"/>
              </a:rPr>
              <a:t>4</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月</a:t>
            </a:r>
            <a:endParaRPr kumimoji="0" lang="en-US" altLang="zh-CN" sz="1400" b="1" i="0" u="none" strike="noStrike" kern="1200" cap="none" spc="0" normalizeH="0" baseline="0" noProof="0" dirty="0">
              <a:ln>
                <a:noFill/>
              </a:ln>
              <a:solidFill>
                <a:srgbClr val="080808"/>
              </a:solidFill>
              <a:effectLst/>
              <a:uLnTx/>
              <a:uFillTx/>
              <a:latin typeface="微软雅黑"/>
              <a:ea typeface="微软雅黑"/>
              <a:cs typeface="+mn-cs"/>
            </a:endParaRPr>
          </a:p>
        </p:txBody>
      </p:sp>
      <p:sp>
        <p:nvSpPr>
          <p:cNvPr id="19" name="TextBox 19"/>
          <p:cNvSpPr txBox="1"/>
          <p:nvPr/>
        </p:nvSpPr>
        <p:spPr>
          <a:xfrm>
            <a:off x="4842996" y="4168750"/>
            <a:ext cx="1031051" cy="261610"/>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srgbClr val="484848"/>
                </a:solidFill>
                <a:effectLst/>
                <a:uLnTx/>
                <a:uFillTx/>
                <a:latin typeface="微软雅黑"/>
                <a:ea typeface="微软雅黑"/>
                <a:cs typeface="+mn-cs"/>
              </a:rPr>
              <a:t>标题内容文字</a:t>
            </a:r>
            <a:endParaRPr kumimoji="0" lang="en-US" altLang="zh-CN" sz="1100" b="0" i="0" u="none" strike="noStrike" kern="1200" cap="none" spc="0" normalizeH="0" baseline="0" noProof="0" dirty="0">
              <a:ln>
                <a:noFill/>
              </a:ln>
              <a:solidFill>
                <a:srgbClr val="484848"/>
              </a:solidFill>
              <a:effectLst/>
              <a:uLnTx/>
              <a:uFillTx/>
              <a:latin typeface="微软雅黑"/>
              <a:ea typeface="微软雅黑"/>
              <a:cs typeface="+mn-cs"/>
            </a:endParaRPr>
          </a:p>
        </p:txBody>
      </p:sp>
      <p:sp>
        <p:nvSpPr>
          <p:cNvPr id="20" name="TextBox 20"/>
          <p:cNvSpPr txBox="1"/>
          <p:nvPr/>
        </p:nvSpPr>
        <p:spPr>
          <a:xfrm>
            <a:off x="4846613" y="3795840"/>
            <a:ext cx="1096775" cy="307777"/>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1400" b="1" i="0" u="none" strike="noStrike" kern="1200" cap="none" spc="0" normalizeH="0" baseline="0" noProof="0" dirty="0" smtClean="0">
                <a:ln>
                  <a:noFill/>
                </a:ln>
                <a:solidFill>
                  <a:srgbClr val="080808"/>
                </a:solidFill>
                <a:effectLst/>
                <a:uLnTx/>
                <a:uFillTx/>
                <a:latin typeface="微软雅黑"/>
                <a:ea typeface="微软雅黑"/>
                <a:cs typeface="+mn-cs"/>
              </a:rPr>
              <a:t>2014</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年</a:t>
            </a:r>
            <a:r>
              <a:rPr kumimoji="0" lang="en-US" altLang="zh-CN" sz="1400" b="1" i="0" u="none" strike="noStrike" kern="1200" cap="none" spc="0" normalizeH="0" baseline="0" noProof="0" dirty="0" smtClean="0">
                <a:ln>
                  <a:noFill/>
                </a:ln>
                <a:solidFill>
                  <a:srgbClr val="080808"/>
                </a:solidFill>
                <a:effectLst/>
                <a:uLnTx/>
                <a:uFillTx/>
                <a:latin typeface="微软雅黑"/>
                <a:ea typeface="微软雅黑"/>
                <a:cs typeface="+mn-cs"/>
              </a:rPr>
              <a:t>5</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月</a:t>
            </a:r>
            <a:endParaRPr kumimoji="0" lang="en-US" altLang="zh-CN" sz="1400" b="1" i="0" u="none" strike="noStrike" kern="1200" cap="none" spc="0" normalizeH="0" baseline="0" noProof="0" dirty="0">
              <a:ln>
                <a:noFill/>
              </a:ln>
              <a:solidFill>
                <a:srgbClr val="080808"/>
              </a:solidFill>
              <a:effectLst/>
              <a:uLnTx/>
              <a:uFillTx/>
              <a:latin typeface="微软雅黑"/>
              <a:ea typeface="微软雅黑"/>
              <a:cs typeface="+mn-cs"/>
            </a:endParaRPr>
          </a:p>
        </p:txBody>
      </p:sp>
      <p:sp>
        <p:nvSpPr>
          <p:cNvPr id="21" name="TextBox 21"/>
          <p:cNvSpPr txBox="1"/>
          <p:nvPr/>
        </p:nvSpPr>
        <p:spPr>
          <a:xfrm>
            <a:off x="1721463" y="3664429"/>
            <a:ext cx="1031051" cy="261610"/>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srgbClr val="484848"/>
                </a:solidFill>
                <a:effectLst/>
                <a:uLnTx/>
                <a:uFillTx/>
                <a:latin typeface="微软雅黑"/>
                <a:ea typeface="微软雅黑"/>
                <a:cs typeface="+mn-cs"/>
              </a:rPr>
              <a:t>标题内容文字</a:t>
            </a:r>
            <a:endParaRPr kumimoji="0" lang="en-US" altLang="zh-CN" sz="1100" b="0" i="0" u="none" strike="noStrike" kern="1200" cap="none" spc="0" normalizeH="0" baseline="0" noProof="0" dirty="0">
              <a:ln>
                <a:noFill/>
              </a:ln>
              <a:solidFill>
                <a:srgbClr val="484848"/>
              </a:solidFill>
              <a:effectLst/>
              <a:uLnTx/>
              <a:uFillTx/>
              <a:latin typeface="微软雅黑"/>
              <a:ea typeface="微软雅黑"/>
              <a:cs typeface="+mn-cs"/>
            </a:endParaRPr>
          </a:p>
        </p:txBody>
      </p:sp>
      <p:sp>
        <p:nvSpPr>
          <p:cNvPr id="22" name="TextBox 22"/>
          <p:cNvSpPr txBox="1"/>
          <p:nvPr/>
        </p:nvSpPr>
        <p:spPr>
          <a:xfrm>
            <a:off x="1680237" y="3277967"/>
            <a:ext cx="1207382" cy="307777"/>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1400" b="1" i="0" u="none" strike="noStrike" kern="1200" cap="none" spc="0" normalizeH="0" baseline="0" noProof="0" dirty="0" smtClean="0">
                <a:ln>
                  <a:noFill/>
                </a:ln>
                <a:solidFill>
                  <a:srgbClr val="080808"/>
                </a:solidFill>
                <a:effectLst/>
                <a:uLnTx/>
                <a:uFillTx/>
                <a:latin typeface="微软雅黑"/>
                <a:ea typeface="微软雅黑"/>
                <a:cs typeface="+mn-cs"/>
              </a:rPr>
              <a:t>2014</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年</a:t>
            </a:r>
            <a:r>
              <a:rPr kumimoji="0" lang="en-US" altLang="zh-CN" sz="1400" b="1" i="0" u="none" strike="noStrike" kern="1200" cap="none" spc="0" normalizeH="0" baseline="0" noProof="0" dirty="0" smtClean="0">
                <a:ln>
                  <a:noFill/>
                </a:ln>
                <a:solidFill>
                  <a:srgbClr val="080808"/>
                </a:solidFill>
                <a:effectLst/>
                <a:uLnTx/>
                <a:uFillTx/>
                <a:latin typeface="微软雅黑"/>
                <a:ea typeface="微软雅黑"/>
                <a:cs typeface="+mn-cs"/>
              </a:rPr>
              <a:t>12</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月</a:t>
            </a:r>
            <a:endParaRPr kumimoji="0" lang="en-US" altLang="zh-CN" sz="1400" b="1" i="0" u="none" strike="noStrike" kern="1200" cap="none" spc="0" normalizeH="0" baseline="0" noProof="0" dirty="0">
              <a:ln>
                <a:noFill/>
              </a:ln>
              <a:solidFill>
                <a:srgbClr val="080808"/>
              </a:solidFill>
              <a:effectLst/>
              <a:uLnTx/>
              <a:uFillTx/>
              <a:latin typeface="微软雅黑"/>
              <a:ea typeface="微软雅黑"/>
              <a:cs typeface="+mn-cs"/>
            </a:endParaRPr>
          </a:p>
        </p:txBody>
      </p:sp>
      <p:sp>
        <p:nvSpPr>
          <p:cNvPr id="23" name="TextBox 23"/>
          <p:cNvSpPr txBox="1"/>
          <p:nvPr/>
        </p:nvSpPr>
        <p:spPr>
          <a:xfrm>
            <a:off x="1199319" y="1721639"/>
            <a:ext cx="1031051" cy="261610"/>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srgbClr val="484848"/>
                </a:solidFill>
                <a:effectLst/>
                <a:uLnTx/>
                <a:uFillTx/>
                <a:latin typeface="微软雅黑"/>
                <a:ea typeface="微软雅黑"/>
                <a:cs typeface="+mn-cs"/>
              </a:rPr>
              <a:t>标题内容文字</a:t>
            </a:r>
            <a:endParaRPr kumimoji="0" lang="en-US" altLang="zh-CN" sz="1100" b="0" i="0" u="none" strike="noStrike" kern="1200" cap="none" spc="0" normalizeH="0" baseline="0" noProof="0" dirty="0">
              <a:ln>
                <a:noFill/>
              </a:ln>
              <a:solidFill>
                <a:srgbClr val="484848"/>
              </a:solidFill>
              <a:effectLst/>
              <a:uLnTx/>
              <a:uFillTx/>
              <a:latin typeface="微软雅黑"/>
              <a:ea typeface="微软雅黑"/>
              <a:cs typeface="+mn-cs"/>
            </a:endParaRPr>
          </a:p>
        </p:txBody>
      </p:sp>
      <p:sp>
        <p:nvSpPr>
          <p:cNvPr id="24" name="TextBox 24"/>
          <p:cNvSpPr txBox="1"/>
          <p:nvPr/>
        </p:nvSpPr>
        <p:spPr>
          <a:xfrm>
            <a:off x="1194320" y="1368602"/>
            <a:ext cx="1096775" cy="307777"/>
          </a:xfrm>
          <a:prstGeom prst="rect">
            <a:avLst/>
          </a:prstGeom>
          <a:noFill/>
        </p:spPr>
        <p:txBody>
          <a:bodyPr wrap="none"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1400" b="1" i="0" u="none" strike="noStrike" kern="1200" cap="none" spc="0" normalizeH="0" baseline="0" noProof="0" dirty="0" smtClean="0">
                <a:ln>
                  <a:noFill/>
                </a:ln>
                <a:solidFill>
                  <a:srgbClr val="080808"/>
                </a:solidFill>
                <a:effectLst/>
                <a:uLnTx/>
                <a:uFillTx/>
                <a:latin typeface="微软雅黑"/>
                <a:ea typeface="微软雅黑"/>
                <a:cs typeface="+mn-cs"/>
              </a:rPr>
              <a:t>2015</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年</a:t>
            </a:r>
            <a:r>
              <a:rPr kumimoji="0" lang="en-US" altLang="zh-CN" sz="1400" b="1" i="0" u="none" strike="noStrike" kern="1200" cap="none" spc="0" normalizeH="0" baseline="0" noProof="0" dirty="0">
                <a:ln>
                  <a:noFill/>
                </a:ln>
                <a:solidFill>
                  <a:srgbClr val="080808"/>
                </a:solidFill>
                <a:effectLst/>
                <a:uLnTx/>
                <a:uFillTx/>
                <a:latin typeface="微软雅黑"/>
                <a:ea typeface="微软雅黑"/>
                <a:cs typeface="+mn-cs"/>
              </a:rPr>
              <a:t>2</a:t>
            </a:r>
            <a:r>
              <a:rPr kumimoji="0" lang="zh-CN" altLang="en-US" sz="1400" b="1" i="0" u="none" strike="noStrike" kern="1200" cap="none" spc="0" normalizeH="0" baseline="0" noProof="0" dirty="0" smtClean="0">
                <a:ln>
                  <a:noFill/>
                </a:ln>
                <a:solidFill>
                  <a:srgbClr val="080808"/>
                </a:solidFill>
                <a:effectLst/>
                <a:uLnTx/>
                <a:uFillTx/>
                <a:latin typeface="微软雅黑"/>
                <a:ea typeface="微软雅黑"/>
                <a:cs typeface="+mn-cs"/>
              </a:rPr>
              <a:t>月</a:t>
            </a:r>
            <a:endParaRPr kumimoji="0" lang="en-US" altLang="zh-CN" sz="1400" b="1" i="0" u="none" strike="noStrike" kern="1200" cap="none" spc="0" normalizeH="0" baseline="0" noProof="0" dirty="0">
              <a:ln>
                <a:noFill/>
              </a:ln>
              <a:solidFill>
                <a:srgbClr val="080808"/>
              </a:solidFill>
              <a:effectLst/>
              <a:uLnTx/>
              <a:uFillTx/>
              <a:latin typeface="微软雅黑"/>
              <a:ea typeface="微软雅黑"/>
              <a:cs typeface="+mn-cs"/>
            </a:endParaRPr>
          </a:p>
        </p:txBody>
      </p:sp>
      <p:cxnSp>
        <p:nvCxnSpPr>
          <p:cNvPr id="25" name="直接连接符 24"/>
          <p:cNvCxnSpPr/>
          <p:nvPr/>
        </p:nvCxnSpPr>
        <p:spPr>
          <a:xfrm flipV="1">
            <a:off x="6568909" y="1052662"/>
            <a:ext cx="0" cy="544894"/>
          </a:xfrm>
          <a:prstGeom prst="line">
            <a:avLst/>
          </a:prstGeom>
          <a:ln w="12700">
            <a:solidFill>
              <a:schemeClr val="tx1"/>
            </a:solidFill>
            <a:prstDash val="dash"/>
          </a:ln>
        </p:spPr>
        <p:style>
          <a:lnRef idx="1">
            <a:schemeClr val="accent1"/>
          </a:lnRef>
          <a:fillRef idx="0">
            <a:schemeClr val="accent1"/>
          </a:fillRef>
          <a:effectRef idx="0">
            <a:schemeClr val="accent1"/>
          </a:effectRef>
          <a:fontRef idx="minor">
            <a:schemeClr val="tx1"/>
          </a:fontRef>
        </p:style>
      </p:cxnSp>
      <p:cxnSp>
        <p:nvCxnSpPr>
          <p:cNvPr id="26" name="直接连接符 25"/>
          <p:cNvCxnSpPr/>
          <p:nvPr/>
        </p:nvCxnSpPr>
        <p:spPr>
          <a:xfrm flipH="1" flipV="1">
            <a:off x="6119428" y="2900921"/>
            <a:ext cx="4076" cy="619757"/>
          </a:xfrm>
          <a:prstGeom prst="line">
            <a:avLst/>
          </a:prstGeom>
          <a:ln w="12700">
            <a:solidFill>
              <a:schemeClr val="tx1"/>
            </a:solidFill>
            <a:prstDash val="dash"/>
          </a:ln>
        </p:spPr>
        <p:style>
          <a:lnRef idx="1">
            <a:schemeClr val="accent1"/>
          </a:lnRef>
          <a:fillRef idx="0">
            <a:schemeClr val="accent1"/>
          </a:fillRef>
          <a:effectRef idx="0">
            <a:schemeClr val="accent1"/>
          </a:effectRef>
          <a:fontRef idx="minor">
            <a:schemeClr val="tx1"/>
          </a:fontRef>
        </p:style>
      </p:cxnSp>
      <p:cxnSp>
        <p:nvCxnSpPr>
          <p:cNvPr id="27" name="直接连接符 26"/>
          <p:cNvCxnSpPr/>
          <p:nvPr/>
        </p:nvCxnSpPr>
        <p:spPr>
          <a:xfrm flipH="1" flipV="1">
            <a:off x="6499180" y="2036113"/>
            <a:ext cx="3324" cy="620469"/>
          </a:xfrm>
          <a:prstGeom prst="line">
            <a:avLst/>
          </a:prstGeom>
          <a:ln w="12700">
            <a:solidFill>
              <a:schemeClr val="tx1"/>
            </a:solidFill>
            <a:prstDash val="dash"/>
          </a:ln>
        </p:spPr>
        <p:style>
          <a:lnRef idx="1">
            <a:schemeClr val="accent1"/>
          </a:lnRef>
          <a:fillRef idx="0">
            <a:schemeClr val="accent1"/>
          </a:fillRef>
          <a:effectRef idx="0">
            <a:schemeClr val="accent1"/>
          </a:effectRef>
          <a:fontRef idx="minor">
            <a:schemeClr val="tx1"/>
          </a:fontRef>
        </p:style>
      </p:cxnSp>
      <p:cxnSp>
        <p:nvCxnSpPr>
          <p:cNvPr id="28" name="直接连接符 27"/>
          <p:cNvCxnSpPr/>
          <p:nvPr/>
        </p:nvCxnSpPr>
        <p:spPr>
          <a:xfrm flipV="1">
            <a:off x="4842996" y="3795840"/>
            <a:ext cx="8518" cy="660954"/>
          </a:xfrm>
          <a:prstGeom prst="line">
            <a:avLst/>
          </a:prstGeom>
          <a:ln w="12700">
            <a:solidFill>
              <a:schemeClr val="tx1"/>
            </a:solidFill>
            <a:prstDash val="dash"/>
          </a:ln>
        </p:spPr>
        <p:style>
          <a:lnRef idx="1">
            <a:schemeClr val="accent1"/>
          </a:lnRef>
          <a:fillRef idx="0">
            <a:schemeClr val="accent1"/>
          </a:fillRef>
          <a:effectRef idx="0">
            <a:schemeClr val="accent1"/>
          </a:effectRef>
          <a:fontRef idx="minor">
            <a:schemeClr val="tx1"/>
          </a:fontRef>
        </p:style>
      </p:cxnSp>
      <p:cxnSp>
        <p:nvCxnSpPr>
          <p:cNvPr id="29" name="直接连接符 28"/>
          <p:cNvCxnSpPr/>
          <p:nvPr/>
        </p:nvCxnSpPr>
        <p:spPr>
          <a:xfrm flipV="1">
            <a:off x="1675336" y="3218686"/>
            <a:ext cx="4901" cy="734040"/>
          </a:xfrm>
          <a:prstGeom prst="line">
            <a:avLst/>
          </a:prstGeom>
          <a:ln w="12700">
            <a:solidFill>
              <a:schemeClr val="tx1"/>
            </a:solidFill>
            <a:prstDash val="dash"/>
          </a:ln>
        </p:spPr>
        <p:style>
          <a:lnRef idx="1">
            <a:schemeClr val="accent1"/>
          </a:lnRef>
          <a:fillRef idx="0">
            <a:schemeClr val="accent1"/>
          </a:fillRef>
          <a:effectRef idx="0">
            <a:schemeClr val="accent1"/>
          </a:effectRef>
          <a:fontRef idx="minor">
            <a:schemeClr val="tx1"/>
          </a:fontRef>
        </p:style>
      </p:cxnSp>
      <p:cxnSp>
        <p:nvCxnSpPr>
          <p:cNvPr id="30" name="直接连接符 29"/>
          <p:cNvCxnSpPr/>
          <p:nvPr/>
        </p:nvCxnSpPr>
        <p:spPr>
          <a:xfrm flipV="1">
            <a:off x="1187624" y="1335946"/>
            <a:ext cx="0" cy="782048"/>
          </a:xfrm>
          <a:prstGeom prst="line">
            <a:avLst/>
          </a:prstGeom>
          <a:ln w="12700">
            <a:solidFill>
              <a:schemeClr val="tx1"/>
            </a:solidFill>
            <a:prstDash val="dash"/>
          </a:ln>
        </p:spPr>
        <p:style>
          <a:lnRef idx="1">
            <a:schemeClr val="accent1"/>
          </a:lnRef>
          <a:fillRef idx="0">
            <a:schemeClr val="accent1"/>
          </a:fillRef>
          <a:effectRef idx="0">
            <a:schemeClr val="accent1"/>
          </a:effectRef>
          <a:fontRef idx="minor">
            <a:schemeClr val="tx1"/>
          </a:fontRef>
        </p:style>
      </p:cxnSp>
      <p:grpSp>
        <p:nvGrpSpPr>
          <p:cNvPr id="31" name="组合 30"/>
          <p:cNvGrpSpPr/>
          <p:nvPr/>
        </p:nvGrpSpPr>
        <p:grpSpPr>
          <a:xfrm>
            <a:off x="4400031" y="2656582"/>
            <a:ext cx="984394" cy="984394"/>
            <a:chOff x="1695226" y="3321784"/>
            <a:chExt cx="1250759" cy="1250759"/>
          </a:xfrm>
        </p:grpSpPr>
        <p:sp>
          <p:nvSpPr>
            <p:cNvPr id="32" name="椭圆 31"/>
            <p:cNvSpPr/>
            <p:nvPr/>
          </p:nvSpPr>
          <p:spPr>
            <a:xfrm>
              <a:off x="1695226" y="3321784"/>
              <a:ext cx="1250759" cy="1250759"/>
            </a:xfrm>
            <a:prstGeom prst="ellipse">
              <a:avLst/>
            </a:prstGeom>
            <a:gradFill flip="none" rotWithShape="1">
              <a:gsLst>
                <a:gs pos="100000">
                  <a:srgbClr val="FCFCFC"/>
                </a:gs>
                <a:gs pos="0">
                  <a:schemeClr val="bg1">
                    <a:lumMod val="85000"/>
                  </a:schemeClr>
                </a:gs>
              </a:gsLst>
              <a:lin ang="7200000" scaled="0"/>
              <a:tileRect/>
            </a:gradFill>
            <a:ln w="12700">
              <a:gradFill>
                <a:gsLst>
                  <a:gs pos="89000">
                    <a:schemeClr val="bg1">
                      <a:lumMod val="85000"/>
                    </a:schemeClr>
                  </a:gs>
                  <a:gs pos="0">
                    <a:schemeClr val="bg1"/>
                  </a:gs>
                </a:gsLst>
                <a:lin ang="7200000" scaled="0"/>
              </a:gradFill>
            </a:ln>
            <a:effectLst>
              <a:outerShdw blurRad="127000" dist="381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4BC1DC"/>
                </a:solidFill>
                <a:effectLst/>
                <a:uLnTx/>
                <a:uFillTx/>
                <a:latin typeface="微软雅黑"/>
                <a:ea typeface="微软雅黑"/>
                <a:cs typeface="+mn-cs"/>
              </a:endParaRPr>
            </a:p>
          </p:txBody>
        </p:sp>
        <p:sp>
          <p:nvSpPr>
            <p:cNvPr id="33" name="椭圆 32"/>
            <p:cNvSpPr/>
            <p:nvPr/>
          </p:nvSpPr>
          <p:spPr>
            <a:xfrm>
              <a:off x="1826937" y="3453495"/>
              <a:ext cx="987336" cy="987336"/>
            </a:xfrm>
            <a:prstGeom prst="ellipse">
              <a:avLst/>
            </a:prstGeom>
            <a:solidFill>
              <a:schemeClr val="accent2"/>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34" name="组合 33"/>
          <p:cNvGrpSpPr/>
          <p:nvPr/>
        </p:nvGrpSpPr>
        <p:grpSpPr>
          <a:xfrm>
            <a:off x="3305964" y="2296542"/>
            <a:ext cx="1360493" cy="1360493"/>
            <a:chOff x="304800" y="673100"/>
            <a:chExt cx="4000500" cy="4000500"/>
          </a:xfrm>
          <a:effectLst>
            <a:outerShdw blurRad="444500" dist="254000" dir="8100000" algn="tr" rotWithShape="0">
              <a:prstClr val="black">
                <a:alpha val="50000"/>
              </a:prstClr>
            </a:outerShdw>
          </a:effectLst>
        </p:grpSpPr>
        <p:sp>
          <p:nvSpPr>
            <p:cNvPr id="35" name="同心圆 34"/>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black"/>
                </a:solidFill>
                <a:effectLst/>
                <a:uLnTx/>
                <a:uFillTx/>
                <a:latin typeface="微软雅黑"/>
                <a:ea typeface="微软雅黑"/>
                <a:cs typeface="+mn-cs"/>
              </a:endParaRPr>
            </a:p>
          </p:txBody>
        </p:sp>
        <p:sp>
          <p:nvSpPr>
            <p:cNvPr id="36" name="椭圆 35"/>
            <p:cNvSpPr/>
            <p:nvPr/>
          </p:nvSpPr>
          <p:spPr>
            <a:xfrm>
              <a:off x="392112" y="760412"/>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grpSp>
        <p:nvGrpSpPr>
          <p:cNvPr id="37" name="组合 36"/>
          <p:cNvGrpSpPr/>
          <p:nvPr/>
        </p:nvGrpSpPr>
        <p:grpSpPr>
          <a:xfrm>
            <a:off x="2777577" y="1114275"/>
            <a:ext cx="1625118" cy="1625118"/>
            <a:chOff x="1695226" y="3321784"/>
            <a:chExt cx="1250759" cy="1250759"/>
          </a:xfrm>
        </p:grpSpPr>
        <p:sp>
          <p:nvSpPr>
            <p:cNvPr id="38" name="椭圆 37"/>
            <p:cNvSpPr/>
            <p:nvPr/>
          </p:nvSpPr>
          <p:spPr>
            <a:xfrm>
              <a:off x="1695226" y="3321784"/>
              <a:ext cx="1250759" cy="1250759"/>
            </a:xfrm>
            <a:prstGeom prst="ellipse">
              <a:avLst/>
            </a:prstGeom>
            <a:gradFill flip="none" rotWithShape="1">
              <a:gsLst>
                <a:gs pos="100000">
                  <a:srgbClr val="FCFCFC"/>
                </a:gs>
                <a:gs pos="0">
                  <a:schemeClr val="bg1">
                    <a:lumMod val="85000"/>
                  </a:schemeClr>
                </a:gs>
              </a:gsLst>
              <a:lin ang="7200000" scaled="0"/>
              <a:tileRect/>
            </a:gradFill>
            <a:ln w="12700">
              <a:gradFill>
                <a:gsLst>
                  <a:gs pos="89000">
                    <a:schemeClr val="bg1">
                      <a:lumMod val="85000"/>
                    </a:schemeClr>
                  </a:gs>
                  <a:gs pos="0">
                    <a:schemeClr val="bg1"/>
                  </a:gs>
                </a:gsLst>
                <a:lin ang="7200000" scaled="0"/>
              </a:gradFill>
            </a:ln>
            <a:effectLst>
              <a:outerShdw blurRad="127000" dist="381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4BC1DC"/>
                </a:solidFill>
                <a:effectLst/>
                <a:uLnTx/>
                <a:uFillTx/>
                <a:latin typeface="微软雅黑"/>
                <a:ea typeface="微软雅黑"/>
                <a:cs typeface="+mn-cs"/>
              </a:endParaRPr>
            </a:p>
          </p:txBody>
        </p:sp>
        <p:sp>
          <p:nvSpPr>
            <p:cNvPr id="39" name="椭圆 38"/>
            <p:cNvSpPr/>
            <p:nvPr/>
          </p:nvSpPr>
          <p:spPr>
            <a:xfrm>
              <a:off x="1826937" y="3453495"/>
              <a:ext cx="987336" cy="987336"/>
            </a:xfrm>
            <a:prstGeom prst="ellipse">
              <a:avLst/>
            </a:prstGeom>
            <a:solidFill>
              <a:schemeClr val="accent1"/>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Tree>
    <p:extLst>
      <p:ext uri="{BB962C8B-B14F-4D97-AF65-F5344CB8AC3E}">
        <p14:creationId xmlns:p14="http://schemas.microsoft.com/office/powerpoint/2010/main" val="3524583255"/>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nodeType="afterEffect" p14:presetBounceEnd="40000">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14:bounceEnd="40000">
                                          <p:cBhvr additive="base">
                                            <p:cTn id="7" dur="500" fill="hold"/>
                                            <p:tgtEl>
                                              <p:spTgt spid="4"/>
                                            </p:tgtEl>
                                            <p:attrNameLst>
                                              <p:attrName>ppt_x</p:attrName>
                                            </p:attrNameLst>
                                          </p:cBhvr>
                                          <p:tavLst>
                                            <p:tav tm="0">
                                              <p:val>
                                                <p:strVal val="#ppt_x"/>
                                              </p:val>
                                            </p:tav>
                                            <p:tav tm="100000">
                                              <p:val>
                                                <p:strVal val="#ppt_x"/>
                                              </p:val>
                                            </p:tav>
                                          </p:tavLst>
                                        </p:anim>
                                        <p:anim calcmode="lin" valueType="num" p14:bounceEnd="40000">
                                          <p:cBhvr additive="base">
                                            <p:cTn id="8" dur="500" fill="hold"/>
                                            <p:tgtEl>
                                              <p:spTgt spid="4"/>
                                            </p:tgtEl>
                                            <p:attrNameLst>
                                              <p:attrName>ppt_y</p:attrName>
                                            </p:attrNameLst>
                                          </p:cBhvr>
                                          <p:tavLst>
                                            <p:tav tm="0">
                                              <p:val>
                                                <p:strVal val="1+#ppt_h/2"/>
                                              </p:val>
                                            </p:tav>
                                            <p:tav tm="100000">
                                              <p:val>
                                                <p:strVal val="#ppt_y"/>
                                              </p:val>
                                            </p:tav>
                                          </p:tavLst>
                                        </p:anim>
                                      </p:childTnLst>
                                    </p:cTn>
                                  </p:par>
                                </p:childTnLst>
                              </p:cTn>
                            </p:par>
                            <p:par>
                              <p:cTn id="9" fill="hold">
                                <p:stCondLst>
                                  <p:cond delay="500"/>
                                </p:stCondLst>
                                <p:childTnLst>
                                  <p:par>
                                    <p:cTn id="10" presetID="12" presetClass="entr" presetSubtype="8" fill="hold" grpId="0" nodeType="afterEffect">
                                      <p:stCondLst>
                                        <p:cond delay="0"/>
                                      </p:stCondLst>
                                      <p:childTnLst>
                                        <p:set>
                                          <p:cBhvr>
                                            <p:cTn id="11" dur="1" fill="hold">
                                              <p:stCondLst>
                                                <p:cond delay="0"/>
                                              </p:stCondLst>
                                            </p:cTn>
                                            <p:tgtEl>
                                              <p:spTgt spid="13"/>
                                            </p:tgtEl>
                                            <p:attrNameLst>
                                              <p:attrName>style.visibility</p:attrName>
                                            </p:attrNameLst>
                                          </p:cBhvr>
                                          <p:to>
                                            <p:strVal val="visible"/>
                                          </p:to>
                                        </p:set>
                                        <p:anim calcmode="lin" valueType="num">
                                          <p:cBhvr additive="base">
                                            <p:cTn id="12" dur="500"/>
                                            <p:tgtEl>
                                              <p:spTgt spid="13"/>
                                            </p:tgtEl>
                                            <p:attrNameLst>
                                              <p:attrName>ppt_x</p:attrName>
                                            </p:attrNameLst>
                                          </p:cBhvr>
                                          <p:tavLst>
                                            <p:tav tm="0">
                                              <p:val>
                                                <p:strVal val="#ppt_x-#ppt_w*1.125000"/>
                                              </p:val>
                                            </p:tav>
                                            <p:tav tm="100000">
                                              <p:val>
                                                <p:strVal val="#ppt_x"/>
                                              </p:val>
                                            </p:tav>
                                          </p:tavLst>
                                        </p:anim>
                                        <p:animEffect transition="in" filter="wipe(right)">
                                          <p:cBhvr>
                                            <p:cTn id="13" dur="500"/>
                                            <p:tgtEl>
                                              <p:spTgt spid="13"/>
                                            </p:tgtEl>
                                          </p:cBhvr>
                                        </p:animEffect>
                                      </p:childTnLst>
                                    </p:cTn>
                                  </p:par>
                                  <p:par>
                                    <p:cTn id="14" presetID="12" presetClass="entr" presetSubtype="8" fill="hold" grpId="0" nodeType="withEffect">
                                      <p:stCondLst>
                                        <p:cond delay="0"/>
                                      </p:stCondLst>
                                      <p:childTnLst>
                                        <p:set>
                                          <p:cBhvr>
                                            <p:cTn id="15" dur="1" fill="hold">
                                              <p:stCondLst>
                                                <p:cond delay="0"/>
                                              </p:stCondLst>
                                            </p:cTn>
                                            <p:tgtEl>
                                              <p:spTgt spid="14"/>
                                            </p:tgtEl>
                                            <p:attrNameLst>
                                              <p:attrName>style.visibility</p:attrName>
                                            </p:attrNameLst>
                                          </p:cBhvr>
                                          <p:to>
                                            <p:strVal val="visible"/>
                                          </p:to>
                                        </p:set>
                                        <p:anim calcmode="lin" valueType="num">
                                          <p:cBhvr additive="base">
                                            <p:cTn id="16" dur="500"/>
                                            <p:tgtEl>
                                              <p:spTgt spid="14"/>
                                            </p:tgtEl>
                                            <p:attrNameLst>
                                              <p:attrName>ppt_x</p:attrName>
                                            </p:attrNameLst>
                                          </p:cBhvr>
                                          <p:tavLst>
                                            <p:tav tm="0">
                                              <p:val>
                                                <p:strVal val="#ppt_x-#ppt_w*1.125000"/>
                                              </p:val>
                                            </p:tav>
                                            <p:tav tm="100000">
                                              <p:val>
                                                <p:strVal val="#ppt_x"/>
                                              </p:val>
                                            </p:tav>
                                          </p:tavLst>
                                        </p:anim>
                                        <p:animEffect transition="in" filter="wipe(right)">
                                          <p:cBhvr>
                                            <p:cTn id="17" dur="500"/>
                                            <p:tgtEl>
                                              <p:spTgt spid="14"/>
                                            </p:tgtEl>
                                          </p:cBhvr>
                                        </p:animEffect>
                                      </p:childTnLst>
                                    </p:cTn>
                                  </p:par>
                                  <p:par>
                                    <p:cTn id="18" presetID="12" presetClass="entr" presetSubtype="8" fill="hold" nodeType="withEffect">
                                      <p:stCondLst>
                                        <p:cond delay="0"/>
                                      </p:stCondLst>
                                      <p:childTnLst>
                                        <p:set>
                                          <p:cBhvr>
                                            <p:cTn id="19" dur="1" fill="hold">
                                              <p:stCondLst>
                                                <p:cond delay="0"/>
                                              </p:stCondLst>
                                            </p:cTn>
                                            <p:tgtEl>
                                              <p:spTgt spid="25"/>
                                            </p:tgtEl>
                                            <p:attrNameLst>
                                              <p:attrName>style.visibility</p:attrName>
                                            </p:attrNameLst>
                                          </p:cBhvr>
                                          <p:to>
                                            <p:strVal val="visible"/>
                                          </p:to>
                                        </p:set>
                                        <p:anim calcmode="lin" valueType="num">
                                          <p:cBhvr additive="base">
                                            <p:cTn id="20" dur="500"/>
                                            <p:tgtEl>
                                              <p:spTgt spid="25"/>
                                            </p:tgtEl>
                                            <p:attrNameLst>
                                              <p:attrName>ppt_x</p:attrName>
                                            </p:attrNameLst>
                                          </p:cBhvr>
                                          <p:tavLst>
                                            <p:tav tm="0">
                                              <p:val>
                                                <p:strVal val="#ppt_x-#ppt_w*1.125000"/>
                                              </p:val>
                                            </p:tav>
                                            <p:tav tm="100000">
                                              <p:val>
                                                <p:strVal val="#ppt_x"/>
                                              </p:val>
                                            </p:tav>
                                          </p:tavLst>
                                        </p:anim>
                                        <p:animEffect transition="in" filter="wipe(right)">
                                          <p:cBhvr>
                                            <p:cTn id="21" dur="500"/>
                                            <p:tgtEl>
                                              <p:spTgt spid="25"/>
                                            </p:tgtEl>
                                          </p:cBhvr>
                                        </p:animEffect>
                                      </p:childTnLst>
                                    </p:cTn>
                                  </p:par>
                                </p:childTnLst>
                              </p:cTn>
                            </p:par>
                            <p:par>
                              <p:cTn id="22" fill="hold">
                                <p:stCondLst>
                                  <p:cond delay="1000"/>
                                </p:stCondLst>
                                <p:childTnLst>
                                  <p:par>
                                    <p:cTn id="23" presetID="2" presetClass="entr" presetSubtype="4" fill="hold" nodeType="afterEffect" p14:presetBounceEnd="40000">
                                      <p:stCondLst>
                                        <p:cond delay="0"/>
                                      </p:stCondLst>
                                      <p:childTnLst>
                                        <p:set>
                                          <p:cBhvr>
                                            <p:cTn id="24" dur="1" fill="hold">
                                              <p:stCondLst>
                                                <p:cond delay="0"/>
                                              </p:stCondLst>
                                            </p:cTn>
                                            <p:tgtEl>
                                              <p:spTgt spid="7"/>
                                            </p:tgtEl>
                                            <p:attrNameLst>
                                              <p:attrName>style.visibility</p:attrName>
                                            </p:attrNameLst>
                                          </p:cBhvr>
                                          <p:to>
                                            <p:strVal val="visible"/>
                                          </p:to>
                                        </p:set>
                                        <p:anim calcmode="lin" valueType="num" p14:bounceEnd="40000">
                                          <p:cBhvr additive="base">
                                            <p:cTn id="25" dur="500" fill="hold"/>
                                            <p:tgtEl>
                                              <p:spTgt spid="7"/>
                                            </p:tgtEl>
                                            <p:attrNameLst>
                                              <p:attrName>ppt_x</p:attrName>
                                            </p:attrNameLst>
                                          </p:cBhvr>
                                          <p:tavLst>
                                            <p:tav tm="0">
                                              <p:val>
                                                <p:strVal val="#ppt_x"/>
                                              </p:val>
                                            </p:tav>
                                            <p:tav tm="100000">
                                              <p:val>
                                                <p:strVal val="#ppt_x"/>
                                              </p:val>
                                            </p:tav>
                                          </p:tavLst>
                                        </p:anim>
                                        <p:anim calcmode="lin" valueType="num" p14:bounceEnd="40000">
                                          <p:cBhvr additive="base">
                                            <p:cTn id="26" dur="500" fill="hold"/>
                                            <p:tgtEl>
                                              <p:spTgt spid="7"/>
                                            </p:tgtEl>
                                            <p:attrNameLst>
                                              <p:attrName>ppt_y</p:attrName>
                                            </p:attrNameLst>
                                          </p:cBhvr>
                                          <p:tavLst>
                                            <p:tav tm="0">
                                              <p:val>
                                                <p:strVal val="1+#ppt_h/2"/>
                                              </p:val>
                                            </p:tav>
                                            <p:tav tm="100000">
                                              <p:val>
                                                <p:strVal val="#ppt_y"/>
                                              </p:val>
                                            </p:tav>
                                          </p:tavLst>
                                        </p:anim>
                                      </p:childTnLst>
                                    </p:cTn>
                                  </p:par>
                                </p:childTnLst>
                              </p:cTn>
                            </p:par>
                            <p:par>
                              <p:cTn id="27" fill="hold">
                                <p:stCondLst>
                                  <p:cond delay="1500"/>
                                </p:stCondLst>
                                <p:childTnLst>
                                  <p:par>
                                    <p:cTn id="28" presetID="12" presetClass="entr" presetSubtype="8" fill="hold" grpId="0" nodeType="afterEffect">
                                      <p:stCondLst>
                                        <p:cond delay="0"/>
                                      </p:stCondLst>
                                      <p:childTnLst>
                                        <p:set>
                                          <p:cBhvr>
                                            <p:cTn id="29" dur="1" fill="hold">
                                              <p:stCondLst>
                                                <p:cond delay="0"/>
                                              </p:stCondLst>
                                            </p:cTn>
                                            <p:tgtEl>
                                              <p:spTgt spid="16"/>
                                            </p:tgtEl>
                                            <p:attrNameLst>
                                              <p:attrName>style.visibility</p:attrName>
                                            </p:attrNameLst>
                                          </p:cBhvr>
                                          <p:to>
                                            <p:strVal val="visible"/>
                                          </p:to>
                                        </p:set>
                                        <p:anim calcmode="lin" valueType="num">
                                          <p:cBhvr additive="base">
                                            <p:cTn id="30" dur="500"/>
                                            <p:tgtEl>
                                              <p:spTgt spid="16"/>
                                            </p:tgtEl>
                                            <p:attrNameLst>
                                              <p:attrName>ppt_x</p:attrName>
                                            </p:attrNameLst>
                                          </p:cBhvr>
                                          <p:tavLst>
                                            <p:tav tm="0">
                                              <p:val>
                                                <p:strVal val="#ppt_x-#ppt_w*1.125000"/>
                                              </p:val>
                                            </p:tav>
                                            <p:tav tm="100000">
                                              <p:val>
                                                <p:strVal val="#ppt_x"/>
                                              </p:val>
                                            </p:tav>
                                          </p:tavLst>
                                        </p:anim>
                                        <p:animEffect transition="in" filter="wipe(right)">
                                          <p:cBhvr>
                                            <p:cTn id="31" dur="500"/>
                                            <p:tgtEl>
                                              <p:spTgt spid="16"/>
                                            </p:tgtEl>
                                          </p:cBhvr>
                                        </p:animEffect>
                                      </p:childTnLst>
                                    </p:cTn>
                                  </p:par>
                                  <p:par>
                                    <p:cTn id="32" presetID="12" presetClass="entr" presetSubtype="8" fill="hold" grpId="0" nodeType="withEffect">
                                      <p:stCondLst>
                                        <p:cond delay="0"/>
                                      </p:stCondLst>
                                      <p:childTnLst>
                                        <p:set>
                                          <p:cBhvr>
                                            <p:cTn id="33" dur="1" fill="hold">
                                              <p:stCondLst>
                                                <p:cond delay="0"/>
                                              </p:stCondLst>
                                            </p:cTn>
                                            <p:tgtEl>
                                              <p:spTgt spid="15"/>
                                            </p:tgtEl>
                                            <p:attrNameLst>
                                              <p:attrName>style.visibility</p:attrName>
                                            </p:attrNameLst>
                                          </p:cBhvr>
                                          <p:to>
                                            <p:strVal val="visible"/>
                                          </p:to>
                                        </p:set>
                                        <p:anim calcmode="lin" valueType="num">
                                          <p:cBhvr additive="base">
                                            <p:cTn id="34" dur="500"/>
                                            <p:tgtEl>
                                              <p:spTgt spid="15"/>
                                            </p:tgtEl>
                                            <p:attrNameLst>
                                              <p:attrName>ppt_x</p:attrName>
                                            </p:attrNameLst>
                                          </p:cBhvr>
                                          <p:tavLst>
                                            <p:tav tm="0">
                                              <p:val>
                                                <p:strVal val="#ppt_x-#ppt_w*1.125000"/>
                                              </p:val>
                                            </p:tav>
                                            <p:tav tm="100000">
                                              <p:val>
                                                <p:strVal val="#ppt_x"/>
                                              </p:val>
                                            </p:tav>
                                          </p:tavLst>
                                        </p:anim>
                                        <p:animEffect transition="in" filter="wipe(right)">
                                          <p:cBhvr>
                                            <p:cTn id="35" dur="500"/>
                                            <p:tgtEl>
                                              <p:spTgt spid="15"/>
                                            </p:tgtEl>
                                          </p:cBhvr>
                                        </p:animEffect>
                                      </p:childTnLst>
                                    </p:cTn>
                                  </p:par>
                                  <p:par>
                                    <p:cTn id="36" presetID="12" presetClass="entr" presetSubtype="8" fill="hold" nodeType="withEffect">
                                      <p:stCondLst>
                                        <p:cond delay="0"/>
                                      </p:stCondLst>
                                      <p:childTnLst>
                                        <p:set>
                                          <p:cBhvr>
                                            <p:cTn id="37" dur="1" fill="hold">
                                              <p:stCondLst>
                                                <p:cond delay="0"/>
                                              </p:stCondLst>
                                            </p:cTn>
                                            <p:tgtEl>
                                              <p:spTgt spid="27"/>
                                            </p:tgtEl>
                                            <p:attrNameLst>
                                              <p:attrName>style.visibility</p:attrName>
                                            </p:attrNameLst>
                                          </p:cBhvr>
                                          <p:to>
                                            <p:strVal val="visible"/>
                                          </p:to>
                                        </p:set>
                                        <p:anim calcmode="lin" valueType="num">
                                          <p:cBhvr additive="base">
                                            <p:cTn id="38" dur="500"/>
                                            <p:tgtEl>
                                              <p:spTgt spid="27"/>
                                            </p:tgtEl>
                                            <p:attrNameLst>
                                              <p:attrName>ppt_x</p:attrName>
                                            </p:attrNameLst>
                                          </p:cBhvr>
                                          <p:tavLst>
                                            <p:tav tm="0">
                                              <p:val>
                                                <p:strVal val="#ppt_x-#ppt_w*1.125000"/>
                                              </p:val>
                                            </p:tav>
                                            <p:tav tm="100000">
                                              <p:val>
                                                <p:strVal val="#ppt_x"/>
                                              </p:val>
                                            </p:tav>
                                          </p:tavLst>
                                        </p:anim>
                                        <p:animEffect transition="in" filter="wipe(right)">
                                          <p:cBhvr>
                                            <p:cTn id="39" dur="500"/>
                                            <p:tgtEl>
                                              <p:spTgt spid="27"/>
                                            </p:tgtEl>
                                          </p:cBhvr>
                                        </p:animEffect>
                                      </p:childTnLst>
                                    </p:cTn>
                                  </p:par>
                                </p:childTnLst>
                              </p:cTn>
                            </p:par>
                            <p:par>
                              <p:cTn id="40" fill="hold">
                                <p:stCondLst>
                                  <p:cond delay="2000"/>
                                </p:stCondLst>
                                <p:childTnLst>
                                  <p:par>
                                    <p:cTn id="41" presetID="2" presetClass="entr" presetSubtype="4" fill="hold" nodeType="afterEffect" p14:presetBounceEnd="40000">
                                      <p:stCondLst>
                                        <p:cond delay="0"/>
                                      </p:stCondLst>
                                      <p:childTnLst>
                                        <p:set>
                                          <p:cBhvr>
                                            <p:cTn id="42" dur="1" fill="hold">
                                              <p:stCondLst>
                                                <p:cond delay="0"/>
                                              </p:stCondLst>
                                            </p:cTn>
                                            <p:tgtEl>
                                              <p:spTgt spid="10"/>
                                            </p:tgtEl>
                                            <p:attrNameLst>
                                              <p:attrName>style.visibility</p:attrName>
                                            </p:attrNameLst>
                                          </p:cBhvr>
                                          <p:to>
                                            <p:strVal val="visible"/>
                                          </p:to>
                                        </p:set>
                                        <p:anim calcmode="lin" valueType="num" p14:bounceEnd="40000">
                                          <p:cBhvr additive="base">
                                            <p:cTn id="43" dur="500" fill="hold"/>
                                            <p:tgtEl>
                                              <p:spTgt spid="10"/>
                                            </p:tgtEl>
                                            <p:attrNameLst>
                                              <p:attrName>ppt_x</p:attrName>
                                            </p:attrNameLst>
                                          </p:cBhvr>
                                          <p:tavLst>
                                            <p:tav tm="0">
                                              <p:val>
                                                <p:strVal val="#ppt_x"/>
                                              </p:val>
                                            </p:tav>
                                            <p:tav tm="100000">
                                              <p:val>
                                                <p:strVal val="#ppt_x"/>
                                              </p:val>
                                            </p:tav>
                                          </p:tavLst>
                                        </p:anim>
                                        <p:anim calcmode="lin" valueType="num" p14:bounceEnd="40000">
                                          <p:cBhvr additive="base">
                                            <p:cTn id="44" dur="500" fill="hold"/>
                                            <p:tgtEl>
                                              <p:spTgt spid="10"/>
                                            </p:tgtEl>
                                            <p:attrNameLst>
                                              <p:attrName>ppt_y</p:attrName>
                                            </p:attrNameLst>
                                          </p:cBhvr>
                                          <p:tavLst>
                                            <p:tav tm="0">
                                              <p:val>
                                                <p:strVal val="1+#ppt_h/2"/>
                                              </p:val>
                                            </p:tav>
                                            <p:tav tm="100000">
                                              <p:val>
                                                <p:strVal val="#ppt_y"/>
                                              </p:val>
                                            </p:tav>
                                          </p:tavLst>
                                        </p:anim>
                                      </p:childTnLst>
                                    </p:cTn>
                                  </p:par>
                                </p:childTnLst>
                              </p:cTn>
                            </p:par>
                            <p:par>
                              <p:cTn id="45" fill="hold">
                                <p:stCondLst>
                                  <p:cond delay="2500"/>
                                </p:stCondLst>
                                <p:childTnLst>
                                  <p:par>
                                    <p:cTn id="46" presetID="12" presetClass="entr" presetSubtype="8" fill="hold" grpId="0" nodeType="afterEffect">
                                      <p:stCondLst>
                                        <p:cond delay="0"/>
                                      </p:stCondLst>
                                      <p:childTnLst>
                                        <p:set>
                                          <p:cBhvr>
                                            <p:cTn id="47" dur="1" fill="hold">
                                              <p:stCondLst>
                                                <p:cond delay="0"/>
                                              </p:stCondLst>
                                            </p:cTn>
                                            <p:tgtEl>
                                              <p:spTgt spid="17"/>
                                            </p:tgtEl>
                                            <p:attrNameLst>
                                              <p:attrName>style.visibility</p:attrName>
                                            </p:attrNameLst>
                                          </p:cBhvr>
                                          <p:to>
                                            <p:strVal val="visible"/>
                                          </p:to>
                                        </p:set>
                                        <p:anim calcmode="lin" valueType="num">
                                          <p:cBhvr additive="base">
                                            <p:cTn id="48" dur="500"/>
                                            <p:tgtEl>
                                              <p:spTgt spid="17"/>
                                            </p:tgtEl>
                                            <p:attrNameLst>
                                              <p:attrName>ppt_x</p:attrName>
                                            </p:attrNameLst>
                                          </p:cBhvr>
                                          <p:tavLst>
                                            <p:tav tm="0">
                                              <p:val>
                                                <p:strVal val="#ppt_x-#ppt_w*1.125000"/>
                                              </p:val>
                                            </p:tav>
                                            <p:tav tm="100000">
                                              <p:val>
                                                <p:strVal val="#ppt_x"/>
                                              </p:val>
                                            </p:tav>
                                          </p:tavLst>
                                        </p:anim>
                                        <p:animEffect transition="in" filter="wipe(right)">
                                          <p:cBhvr>
                                            <p:cTn id="49" dur="500"/>
                                            <p:tgtEl>
                                              <p:spTgt spid="17"/>
                                            </p:tgtEl>
                                          </p:cBhvr>
                                        </p:animEffect>
                                      </p:childTnLst>
                                    </p:cTn>
                                  </p:par>
                                  <p:par>
                                    <p:cTn id="50" presetID="12" presetClass="entr" presetSubtype="8" fill="hold" grpId="0" nodeType="withEffect">
                                      <p:stCondLst>
                                        <p:cond delay="0"/>
                                      </p:stCondLst>
                                      <p:childTnLst>
                                        <p:set>
                                          <p:cBhvr>
                                            <p:cTn id="51" dur="1" fill="hold">
                                              <p:stCondLst>
                                                <p:cond delay="0"/>
                                              </p:stCondLst>
                                            </p:cTn>
                                            <p:tgtEl>
                                              <p:spTgt spid="18"/>
                                            </p:tgtEl>
                                            <p:attrNameLst>
                                              <p:attrName>style.visibility</p:attrName>
                                            </p:attrNameLst>
                                          </p:cBhvr>
                                          <p:to>
                                            <p:strVal val="visible"/>
                                          </p:to>
                                        </p:set>
                                        <p:anim calcmode="lin" valueType="num">
                                          <p:cBhvr additive="base">
                                            <p:cTn id="52" dur="500"/>
                                            <p:tgtEl>
                                              <p:spTgt spid="18"/>
                                            </p:tgtEl>
                                            <p:attrNameLst>
                                              <p:attrName>ppt_x</p:attrName>
                                            </p:attrNameLst>
                                          </p:cBhvr>
                                          <p:tavLst>
                                            <p:tav tm="0">
                                              <p:val>
                                                <p:strVal val="#ppt_x-#ppt_w*1.125000"/>
                                              </p:val>
                                            </p:tav>
                                            <p:tav tm="100000">
                                              <p:val>
                                                <p:strVal val="#ppt_x"/>
                                              </p:val>
                                            </p:tav>
                                          </p:tavLst>
                                        </p:anim>
                                        <p:animEffect transition="in" filter="wipe(right)">
                                          <p:cBhvr>
                                            <p:cTn id="53" dur="500"/>
                                            <p:tgtEl>
                                              <p:spTgt spid="18"/>
                                            </p:tgtEl>
                                          </p:cBhvr>
                                        </p:animEffect>
                                      </p:childTnLst>
                                    </p:cTn>
                                  </p:par>
                                  <p:par>
                                    <p:cTn id="54" presetID="12" presetClass="entr" presetSubtype="8" fill="hold" nodeType="withEffect">
                                      <p:stCondLst>
                                        <p:cond delay="0"/>
                                      </p:stCondLst>
                                      <p:childTnLst>
                                        <p:set>
                                          <p:cBhvr>
                                            <p:cTn id="55" dur="1" fill="hold">
                                              <p:stCondLst>
                                                <p:cond delay="0"/>
                                              </p:stCondLst>
                                            </p:cTn>
                                            <p:tgtEl>
                                              <p:spTgt spid="26"/>
                                            </p:tgtEl>
                                            <p:attrNameLst>
                                              <p:attrName>style.visibility</p:attrName>
                                            </p:attrNameLst>
                                          </p:cBhvr>
                                          <p:to>
                                            <p:strVal val="visible"/>
                                          </p:to>
                                        </p:set>
                                        <p:anim calcmode="lin" valueType="num">
                                          <p:cBhvr additive="base">
                                            <p:cTn id="56" dur="500"/>
                                            <p:tgtEl>
                                              <p:spTgt spid="26"/>
                                            </p:tgtEl>
                                            <p:attrNameLst>
                                              <p:attrName>ppt_x</p:attrName>
                                            </p:attrNameLst>
                                          </p:cBhvr>
                                          <p:tavLst>
                                            <p:tav tm="0">
                                              <p:val>
                                                <p:strVal val="#ppt_x-#ppt_w*1.125000"/>
                                              </p:val>
                                            </p:tav>
                                            <p:tav tm="100000">
                                              <p:val>
                                                <p:strVal val="#ppt_x"/>
                                              </p:val>
                                            </p:tav>
                                          </p:tavLst>
                                        </p:anim>
                                        <p:animEffect transition="in" filter="wipe(right)">
                                          <p:cBhvr>
                                            <p:cTn id="57" dur="500"/>
                                            <p:tgtEl>
                                              <p:spTgt spid="26"/>
                                            </p:tgtEl>
                                          </p:cBhvr>
                                        </p:animEffect>
                                      </p:childTnLst>
                                    </p:cTn>
                                  </p:par>
                                </p:childTnLst>
                              </p:cTn>
                            </p:par>
                            <p:par>
                              <p:cTn id="58" fill="hold">
                                <p:stCondLst>
                                  <p:cond delay="3000"/>
                                </p:stCondLst>
                                <p:childTnLst>
                                  <p:par>
                                    <p:cTn id="59" presetID="2" presetClass="entr" presetSubtype="4" fill="hold" nodeType="afterEffect" p14:presetBounceEnd="40000">
                                      <p:stCondLst>
                                        <p:cond delay="0"/>
                                      </p:stCondLst>
                                      <p:childTnLst>
                                        <p:set>
                                          <p:cBhvr>
                                            <p:cTn id="60" dur="1" fill="hold">
                                              <p:stCondLst>
                                                <p:cond delay="0"/>
                                              </p:stCondLst>
                                            </p:cTn>
                                            <p:tgtEl>
                                              <p:spTgt spid="31"/>
                                            </p:tgtEl>
                                            <p:attrNameLst>
                                              <p:attrName>style.visibility</p:attrName>
                                            </p:attrNameLst>
                                          </p:cBhvr>
                                          <p:to>
                                            <p:strVal val="visible"/>
                                          </p:to>
                                        </p:set>
                                        <p:anim calcmode="lin" valueType="num" p14:bounceEnd="40000">
                                          <p:cBhvr additive="base">
                                            <p:cTn id="61" dur="500" fill="hold"/>
                                            <p:tgtEl>
                                              <p:spTgt spid="31"/>
                                            </p:tgtEl>
                                            <p:attrNameLst>
                                              <p:attrName>ppt_x</p:attrName>
                                            </p:attrNameLst>
                                          </p:cBhvr>
                                          <p:tavLst>
                                            <p:tav tm="0">
                                              <p:val>
                                                <p:strVal val="#ppt_x"/>
                                              </p:val>
                                            </p:tav>
                                            <p:tav tm="100000">
                                              <p:val>
                                                <p:strVal val="#ppt_x"/>
                                              </p:val>
                                            </p:tav>
                                          </p:tavLst>
                                        </p:anim>
                                        <p:anim calcmode="lin" valueType="num" p14:bounceEnd="40000">
                                          <p:cBhvr additive="base">
                                            <p:cTn id="62" dur="500" fill="hold"/>
                                            <p:tgtEl>
                                              <p:spTgt spid="31"/>
                                            </p:tgtEl>
                                            <p:attrNameLst>
                                              <p:attrName>ppt_y</p:attrName>
                                            </p:attrNameLst>
                                          </p:cBhvr>
                                          <p:tavLst>
                                            <p:tav tm="0">
                                              <p:val>
                                                <p:strVal val="1+#ppt_h/2"/>
                                              </p:val>
                                            </p:tav>
                                            <p:tav tm="100000">
                                              <p:val>
                                                <p:strVal val="#ppt_y"/>
                                              </p:val>
                                            </p:tav>
                                          </p:tavLst>
                                        </p:anim>
                                      </p:childTnLst>
                                    </p:cTn>
                                  </p:par>
                                </p:childTnLst>
                              </p:cTn>
                            </p:par>
                            <p:par>
                              <p:cTn id="63" fill="hold">
                                <p:stCondLst>
                                  <p:cond delay="3500"/>
                                </p:stCondLst>
                                <p:childTnLst>
                                  <p:par>
                                    <p:cTn id="64" presetID="12" presetClass="entr" presetSubtype="8" fill="hold" grpId="0" nodeType="afterEffect">
                                      <p:stCondLst>
                                        <p:cond delay="0"/>
                                      </p:stCondLst>
                                      <p:childTnLst>
                                        <p:set>
                                          <p:cBhvr>
                                            <p:cTn id="65" dur="1" fill="hold">
                                              <p:stCondLst>
                                                <p:cond delay="0"/>
                                              </p:stCondLst>
                                            </p:cTn>
                                            <p:tgtEl>
                                              <p:spTgt spid="19"/>
                                            </p:tgtEl>
                                            <p:attrNameLst>
                                              <p:attrName>style.visibility</p:attrName>
                                            </p:attrNameLst>
                                          </p:cBhvr>
                                          <p:to>
                                            <p:strVal val="visible"/>
                                          </p:to>
                                        </p:set>
                                        <p:anim calcmode="lin" valueType="num">
                                          <p:cBhvr additive="base">
                                            <p:cTn id="66" dur="500"/>
                                            <p:tgtEl>
                                              <p:spTgt spid="19"/>
                                            </p:tgtEl>
                                            <p:attrNameLst>
                                              <p:attrName>ppt_x</p:attrName>
                                            </p:attrNameLst>
                                          </p:cBhvr>
                                          <p:tavLst>
                                            <p:tav tm="0">
                                              <p:val>
                                                <p:strVal val="#ppt_x-#ppt_w*1.125000"/>
                                              </p:val>
                                            </p:tav>
                                            <p:tav tm="100000">
                                              <p:val>
                                                <p:strVal val="#ppt_x"/>
                                              </p:val>
                                            </p:tav>
                                          </p:tavLst>
                                        </p:anim>
                                        <p:animEffect transition="in" filter="wipe(right)">
                                          <p:cBhvr>
                                            <p:cTn id="67" dur="500"/>
                                            <p:tgtEl>
                                              <p:spTgt spid="19"/>
                                            </p:tgtEl>
                                          </p:cBhvr>
                                        </p:animEffect>
                                      </p:childTnLst>
                                    </p:cTn>
                                  </p:par>
                                  <p:par>
                                    <p:cTn id="68" presetID="12" presetClass="entr" presetSubtype="8" fill="hold" nodeType="withEffect">
                                      <p:stCondLst>
                                        <p:cond delay="0"/>
                                      </p:stCondLst>
                                      <p:childTnLst>
                                        <p:set>
                                          <p:cBhvr>
                                            <p:cTn id="69" dur="1" fill="hold">
                                              <p:stCondLst>
                                                <p:cond delay="0"/>
                                              </p:stCondLst>
                                            </p:cTn>
                                            <p:tgtEl>
                                              <p:spTgt spid="28"/>
                                            </p:tgtEl>
                                            <p:attrNameLst>
                                              <p:attrName>style.visibility</p:attrName>
                                            </p:attrNameLst>
                                          </p:cBhvr>
                                          <p:to>
                                            <p:strVal val="visible"/>
                                          </p:to>
                                        </p:set>
                                        <p:anim calcmode="lin" valueType="num">
                                          <p:cBhvr additive="base">
                                            <p:cTn id="70" dur="500"/>
                                            <p:tgtEl>
                                              <p:spTgt spid="28"/>
                                            </p:tgtEl>
                                            <p:attrNameLst>
                                              <p:attrName>ppt_x</p:attrName>
                                            </p:attrNameLst>
                                          </p:cBhvr>
                                          <p:tavLst>
                                            <p:tav tm="0">
                                              <p:val>
                                                <p:strVal val="#ppt_x-#ppt_w*1.125000"/>
                                              </p:val>
                                            </p:tav>
                                            <p:tav tm="100000">
                                              <p:val>
                                                <p:strVal val="#ppt_x"/>
                                              </p:val>
                                            </p:tav>
                                          </p:tavLst>
                                        </p:anim>
                                        <p:animEffect transition="in" filter="wipe(right)">
                                          <p:cBhvr>
                                            <p:cTn id="71" dur="500"/>
                                            <p:tgtEl>
                                              <p:spTgt spid="28"/>
                                            </p:tgtEl>
                                          </p:cBhvr>
                                        </p:animEffect>
                                      </p:childTnLst>
                                    </p:cTn>
                                  </p:par>
                                  <p:par>
                                    <p:cTn id="72" presetID="12" presetClass="entr" presetSubtype="8" fill="hold" grpId="0" nodeType="withEffect">
                                      <p:stCondLst>
                                        <p:cond delay="0"/>
                                      </p:stCondLst>
                                      <p:childTnLst>
                                        <p:set>
                                          <p:cBhvr>
                                            <p:cTn id="73" dur="1" fill="hold">
                                              <p:stCondLst>
                                                <p:cond delay="0"/>
                                              </p:stCondLst>
                                            </p:cTn>
                                            <p:tgtEl>
                                              <p:spTgt spid="20"/>
                                            </p:tgtEl>
                                            <p:attrNameLst>
                                              <p:attrName>style.visibility</p:attrName>
                                            </p:attrNameLst>
                                          </p:cBhvr>
                                          <p:to>
                                            <p:strVal val="visible"/>
                                          </p:to>
                                        </p:set>
                                        <p:anim calcmode="lin" valueType="num">
                                          <p:cBhvr additive="base">
                                            <p:cTn id="74" dur="500"/>
                                            <p:tgtEl>
                                              <p:spTgt spid="20"/>
                                            </p:tgtEl>
                                            <p:attrNameLst>
                                              <p:attrName>ppt_x</p:attrName>
                                            </p:attrNameLst>
                                          </p:cBhvr>
                                          <p:tavLst>
                                            <p:tav tm="0">
                                              <p:val>
                                                <p:strVal val="#ppt_x-#ppt_w*1.125000"/>
                                              </p:val>
                                            </p:tav>
                                            <p:tav tm="100000">
                                              <p:val>
                                                <p:strVal val="#ppt_x"/>
                                              </p:val>
                                            </p:tav>
                                          </p:tavLst>
                                        </p:anim>
                                        <p:animEffect transition="in" filter="wipe(right)">
                                          <p:cBhvr>
                                            <p:cTn id="75" dur="500"/>
                                            <p:tgtEl>
                                              <p:spTgt spid="20"/>
                                            </p:tgtEl>
                                          </p:cBhvr>
                                        </p:animEffect>
                                      </p:childTnLst>
                                    </p:cTn>
                                  </p:par>
                                </p:childTnLst>
                              </p:cTn>
                            </p:par>
                            <p:par>
                              <p:cTn id="76" fill="hold">
                                <p:stCondLst>
                                  <p:cond delay="4000"/>
                                </p:stCondLst>
                                <p:childTnLst>
                                  <p:par>
                                    <p:cTn id="77" presetID="2" presetClass="entr" presetSubtype="4" fill="hold" nodeType="afterEffect" p14:presetBounceEnd="40000">
                                      <p:stCondLst>
                                        <p:cond delay="0"/>
                                      </p:stCondLst>
                                      <p:childTnLst>
                                        <p:set>
                                          <p:cBhvr>
                                            <p:cTn id="78" dur="1" fill="hold">
                                              <p:stCondLst>
                                                <p:cond delay="0"/>
                                              </p:stCondLst>
                                            </p:cTn>
                                            <p:tgtEl>
                                              <p:spTgt spid="34"/>
                                            </p:tgtEl>
                                            <p:attrNameLst>
                                              <p:attrName>style.visibility</p:attrName>
                                            </p:attrNameLst>
                                          </p:cBhvr>
                                          <p:to>
                                            <p:strVal val="visible"/>
                                          </p:to>
                                        </p:set>
                                        <p:anim calcmode="lin" valueType="num" p14:bounceEnd="40000">
                                          <p:cBhvr additive="base">
                                            <p:cTn id="79" dur="500" fill="hold"/>
                                            <p:tgtEl>
                                              <p:spTgt spid="34"/>
                                            </p:tgtEl>
                                            <p:attrNameLst>
                                              <p:attrName>ppt_x</p:attrName>
                                            </p:attrNameLst>
                                          </p:cBhvr>
                                          <p:tavLst>
                                            <p:tav tm="0">
                                              <p:val>
                                                <p:strVal val="#ppt_x"/>
                                              </p:val>
                                            </p:tav>
                                            <p:tav tm="100000">
                                              <p:val>
                                                <p:strVal val="#ppt_x"/>
                                              </p:val>
                                            </p:tav>
                                          </p:tavLst>
                                        </p:anim>
                                        <p:anim calcmode="lin" valueType="num" p14:bounceEnd="40000">
                                          <p:cBhvr additive="base">
                                            <p:cTn id="80" dur="500" fill="hold"/>
                                            <p:tgtEl>
                                              <p:spTgt spid="34"/>
                                            </p:tgtEl>
                                            <p:attrNameLst>
                                              <p:attrName>ppt_y</p:attrName>
                                            </p:attrNameLst>
                                          </p:cBhvr>
                                          <p:tavLst>
                                            <p:tav tm="0">
                                              <p:val>
                                                <p:strVal val="1+#ppt_h/2"/>
                                              </p:val>
                                            </p:tav>
                                            <p:tav tm="100000">
                                              <p:val>
                                                <p:strVal val="#ppt_y"/>
                                              </p:val>
                                            </p:tav>
                                          </p:tavLst>
                                        </p:anim>
                                      </p:childTnLst>
                                    </p:cTn>
                                  </p:par>
                                </p:childTnLst>
                              </p:cTn>
                            </p:par>
                            <p:par>
                              <p:cTn id="81" fill="hold">
                                <p:stCondLst>
                                  <p:cond delay="4500"/>
                                </p:stCondLst>
                                <p:childTnLst>
                                  <p:par>
                                    <p:cTn id="82" presetID="12" presetClass="entr" presetSubtype="8" fill="hold" grpId="0" nodeType="afterEffect">
                                      <p:stCondLst>
                                        <p:cond delay="0"/>
                                      </p:stCondLst>
                                      <p:childTnLst>
                                        <p:set>
                                          <p:cBhvr>
                                            <p:cTn id="83" dur="1" fill="hold">
                                              <p:stCondLst>
                                                <p:cond delay="0"/>
                                              </p:stCondLst>
                                            </p:cTn>
                                            <p:tgtEl>
                                              <p:spTgt spid="21"/>
                                            </p:tgtEl>
                                            <p:attrNameLst>
                                              <p:attrName>style.visibility</p:attrName>
                                            </p:attrNameLst>
                                          </p:cBhvr>
                                          <p:to>
                                            <p:strVal val="visible"/>
                                          </p:to>
                                        </p:set>
                                        <p:anim calcmode="lin" valueType="num">
                                          <p:cBhvr additive="base">
                                            <p:cTn id="84" dur="500"/>
                                            <p:tgtEl>
                                              <p:spTgt spid="21"/>
                                            </p:tgtEl>
                                            <p:attrNameLst>
                                              <p:attrName>ppt_x</p:attrName>
                                            </p:attrNameLst>
                                          </p:cBhvr>
                                          <p:tavLst>
                                            <p:tav tm="0">
                                              <p:val>
                                                <p:strVal val="#ppt_x-#ppt_w*1.125000"/>
                                              </p:val>
                                            </p:tav>
                                            <p:tav tm="100000">
                                              <p:val>
                                                <p:strVal val="#ppt_x"/>
                                              </p:val>
                                            </p:tav>
                                          </p:tavLst>
                                        </p:anim>
                                        <p:animEffect transition="in" filter="wipe(right)">
                                          <p:cBhvr>
                                            <p:cTn id="85" dur="500"/>
                                            <p:tgtEl>
                                              <p:spTgt spid="21"/>
                                            </p:tgtEl>
                                          </p:cBhvr>
                                        </p:animEffect>
                                      </p:childTnLst>
                                    </p:cTn>
                                  </p:par>
                                  <p:par>
                                    <p:cTn id="86" presetID="12" presetClass="entr" presetSubtype="8" fill="hold" grpId="0" nodeType="withEffect">
                                      <p:stCondLst>
                                        <p:cond delay="0"/>
                                      </p:stCondLst>
                                      <p:childTnLst>
                                        <p:set>
                                          <p:cBhvr>
                                            <p:cTn id="87" dur="1" fill="hold">
                                              <p:stCondLst>
                                                <p:cond delay="0"/>
                                              </p:stCondLst>
                                            </p:cTn>
                                            <p:tgtEl>
                                              <p:spTgt spid="22"/>
                                            </p:tgtEl>
                                            <p:attrNameLst>
                                              <p:attrName>style.visibility</p:attrName>
                                            </p:attrNameLst>
                                          </p:cBhvr>
                                          <p:to>
                                            <p:strVal val="visible"/>
                                          </p:to>
                                        </p:set>
                                        <p:anim calcmode="lin" valueType="num">
                                          <p:cBhvr additive="base">
                                            <p:cTn id="88" dur="500"/>
                                            <p:tgtEl>
                                              <p:spTgt spid="22"/>
                                            </p:tgtEl>
                                            <p:attrNameLst>
                                              <p:attrName>ppt_x</p:attrName>
                                            </p:attrNameLst>
                                          </p:cBhvr>
                                          <p:tavLst>
                                            <p:tav tm="0">
                                              <p:val>
                                                <p:strVal val="#ppt_x-#ppt_w*1.125000"/>
                                              </p:val>
                                            </p:tav>
                                            <p:tav tm="100000">
                                              <p:val>
                                                <p:strVal val="#ppt_x"/>
                                              </p:val>
                                            </p:tav>
                                          </p:tavLst>
                                        </p:anim>
                                        <p:animEffect transition="in" filter="wipe(right)">
                                          <p:cBhvr>
                                            <p:cTn id="89" dur="500"/>
                                            <p:tgtEl>
                                              <p:spTgt spid="22"/>
                                            </p:tgtEl>
                                          </p:cBhvr>
                                        </p:animEffect>
                                      </p:childTnLst>
                                    </p:cTn>
                                  </p:par>
                                  <p:par>
                                    <p:cTn id="90" presetID="12" presetClass="entr" presetSubtype="2" fill="hold" nodeType="withEffect">
                                      <p:stCondLst>
                                        <p:cond delay="0"/>
                                      </p:stCondLst>
                                      <p:childTnLst>
                                        <p:set>
                                          <p:cBhvr>
                                            <p:cTn id="91" dur="1" fill="hold">
                                              <p:stCondLst>
                                                <p:cond delay="0"/>
                                              </p:stCondLst>
                                            </p:cTn>
                                            <p:tgtEl>
                                              <p:spTgt spid="29"/>
                                            </p:tgtEl>
                                            <p:attrNameLst>
                                              <p:attrName>style.visibility</p:attrName>
                                            </p:attrNameLst>
                                          </p:cBhvr>
                                          <p:to>
                                            <p:strVal val="visible"/>
                                          </p:to>
                                        </p:set>
                                        <p:anim calcmode="lin" valueType="num">
                                          <p:cBhvr additive="base">
                                            <p:cTn id="92" dur="500"/>
                                            <p:tgtEl>
                                              <p:spTgt spid="29"/>
                                            </p:tgtEl>
                                            <p:attrNameLst>
                                              <p:attrName>ppt_x</p:attrName>
                                            </p:attrNameLst>
                                          </p:cBhvr>
                                          <p:tavLst>
                                            <p:tav tm="0">
                                              <p:val>
                                                <p:strVal val="#ppt_x+#ppt_w*1.125000"/>
                                              </p:val>
                                            </p:tav>
                                            <p:tav tm="100000">
                                              <p:val>
                                                <p:strVal val="#ppt_x"/>
                                              </p:val>
                                            </p:tav>
                                          </p:tavLst>
                                        </p:anim>
                                        <p:animEffect transition="in" filter="wipe(left)">
                                          <p:cBhvr>
                                            <p:cTn id="93" dur="500"/>
                                            <p:tgtEl>
                                              <p:spTgt spid="29"/>
                                            </p:tgtEl>
                                          </p:cBhvr>
                                        </p:animEffect>
                                      </p:childTnLst>
                                    </p:cTn>
                                  </p:par>
                                </p:childTnLst>
                              </p:cTn>
                            </p:par>
                            <p:par>
                              <p:cTn id="94" fill="hold">
                                <p:stCondLst>
                                  <p:cond delay="5000"/>
                                </p:stCondLst>
                                <p:childTnLst>
                                  <p:par>
                                    <p:cTn id="95" presetID="2" presetClass="entr" presetSubtype="4" fill="hold" nodeType="afterEffect" p14:presetBounceEnd="40000">
                                      <p:stCondLst>
                                        <p:cond delay="0"/>
                                      </p:stCondLst>
                                      <p:childTnLst>
                                        <p:set>
                                          <p:cBhvr>
                                            <p:cTn id="96" dur="1" fill="hold">
                                              <p:stCondLst>
                                                <p:cond delay="0"/>
                                              </p:stCondLst>
                                            </p:cTn>
                                            <p:tgtEl>
                                              <p:spTgt spid="37"/>
                                            </p:tgtEl>
                                            <p:attrNameLst>
                                              <p:attrName>style.visibility</p:attrName>
                                            </p:attrNameLst>
                                          </p:cBhvr>
                                          <p:to>
                                            <p:strVal val="visible"/>
                                          </p:to>
                                        </p:set>
                                        <p:anim calcmode="lin" valueType="num" p14:bounceEnd="40000">
                                          <p:cBhvr additive="base">
                                            <p:cTn id="97" dur="500" fill="hold"/>
                                            <p:tgtEl>
                                              <p:spTgt spid="37"/>
                                            </p:tgtEl>
                                            <p:attrNameLst>
                                              <p:attrName>ppt_x</p:attrName>
                                            </p:attrNameLst>
                                          </p:cBhvr>
                                          <p:tavLst>
                                            <p:tav tm="0">
                                              <p:val>
                                                <p:strVal val="#ppt_x"/>
                                              </p:val>
                                            </p:tav>
                                            <p:tav tm="100000">
                                              <p:val>
                                                <p:strVal val="#ppt_x"/>
                                              </p:val>
                                            </p:tav>
                                          </p:tavLst>
                                        </p:anim>
                                        <p:anim calcmode="lin" valueType="num" p14:bounceEnd="40000">
                                          <p:cBhvr additive="base">
                                            <p:cTn id="98" dur="500" fill="hold"/>
                                            <p:tgtEl>
                                              <p:spTgt spid="37"/>
                                            </p:tgtEl>
                                            <p:attrNameLst>
                                              <p:attrName>ppt_y</p:attrName>
                                            </p:attrNameLst>
                                          </p:cBhvr>
                                          <p:tavLst>
                                            <p:tav tm="0">
                                              <p:val>
                                                <p:strVal val="1+#ppt_h/2"/>
                                              </p:val>
                                            </p:tav>
                                            <p:tav tm="100000">
                                              <p:val>
                                                <p:strVal val="#ppt_y"/>
                                              </p:val>
                                            </p:tav>
                                          </p:tavLst>
                                        </p:anim>
                                      </p:childTnLst>
                                    </p:cTn>
                                  </p:par>
                                </p:childTnLst>
                              </p:cTn>
                            </p:par>
                            <p:par>
                              <p:cTn id="99" fill="hold">
                                <p:stCondLst>
                                  <p:cond delay="5500"/>
                                </p:stCondLst>
                                <p:childTnLst>
                                  <p:par>
                                    <p:cTn id="100" presetID="12" presetClass="entr" presetSubtype="8" fill="hold" grpId="0" nodeType="afterEffect">
                                      <p:stCondLst>
                                        <p:cond delay="0"/>
                                      </p:stCondLst>
                                      <p:childTnLst>
                                        <p:set>
                                          <p:cBhvr>
                                            <p:cTn id="101" dur="1" fill="hold">
                                              <p:stCondLst>
                                                <p:cond delay="0"/>
                                              </p:stCondLst>
                                            </p:cTn>
                                            <p:tgtEl>
                                              <p:spTgt spid="23"/>
                                            </p:tgtEl>
                                            <p:attrNameLst>
                                              <p:attrName>style.visibility</p:attrName>
                                            </p:attrNameLst>
                                          </p:cBhvr>
                                          <p:to>
                                            <p:strVal val="visible"/>
                                          </p:to>
                                        </p:set>
                                        <p:anim calcmode="lin" valueType="num">
                                          <p:cBhvr additive="base">
                                            <p:cTn id="102" dur="500"/>
                                            <p:tgtEl>
                                              <p:spTgt spid="23"/>
                                            </p:tgtEl>
                                            <p:attrNameLst>
                                              <p:attrName>ppt_x</p:attrName>
                                            </p:attrNameLst>
                                          </p:cBhvr>
                                          <p:tavLst>
                                            <p:tav tm="0">
                                              <p:val>
                                                <p:strVal val="#ppt_x-#ppt_w*1.125000"/>
                                              </p:val>
                                            </p:tav>
                                            <p:tav tm="100000">
                                              <p:val>
                                                <p:strVal val="#ppt_x"/>
                                              </p:val>
                                            </p:tav>
                                          </p:tavLst>
                                        </p:anim>
                                        <p:animEffect transition="in" filter="wipe(right)">
                                          <p:cBhvr>
                                            <p:cTn id="103" dur="500"/>
                                            <p:tgtEl>
                                              <p:spTgt spid="23"/>
                                            </p:tgtEl>
                                          </p:cBhvr>
                                        </p:animEffect>
                                      </p:childTnLst>
                                    </p:cTn>
                                  </p:par>
                                  <p:par>
                                    <p:cTn id="104" presetID="12" presetClass="entr" presetSubtype="8" fill="hold" grpId="0" nodeType="withEffect">
                                      <p:stCondLst>
                                        <p:cond delay="0"/>
                                      </p:stCondLst>
                                      <p:childTnLst>
                                        <p:set>
                                          <p:cBhvr>
                                            <p:cTn id="105" dur="1" fill="hold">
                                              <p:stCondLst>
                                                <p:cond delay="0"/>
                                              </p:stCondLst>
                                            </p:cTn>
                                            <p:tgtEl>
                                              <p:spTgt spid="24"/>
                                            </p:tgtEl>
                                            <p:attrNameLst>
                                              <p:attrName>style.visibility</p:attrName>
                                            </p:attrNameLst>
                                          </p:cBhvr>
                                          <p:to>
                                            <p:strVal val="visible"/>
                                          </p:to>
                                        </p:set>
                                        <p:anim calcmode="lin" valueType="num">
                                          <p:cBhvr additive="base">
                                            <p:cTn id="106" dur="500"/>
                                            <p:tgtEl>
                                              <p:spTgt spid="24"/>
                                            </p:tgtEl>
                                            <p:attrNameLst>
                                              <p:attrName>ppt_x</p:attrName>
                                            </p:attrNameLst>
                                          </p:cBhvr>
                                          <p:tavLst>
                                            <p:tav tm="0">
                                              <p:val>
                                                <p:strVal val="#ppt_x-#ppt_w*1.125000"/>
                                              </p:val>
                                            </p:tav>
                                            <p:tav tm="100000">
                                              <p:val>
                                                <p:strVal val="#ppt_x"/>
                                              </p:val>
                                            </p:tav>
                                          </p:tavLst>
                                        </p:anim>
                                        <p:animEffect transition="in" filter="wipe(right)">
                                          <p:cBhvr>
                                            <p:cTn id="107" dur="500"/>
                                            <p:tgtEl>
                                              <p:spTgt spid="24"/>
                                            </p:tgtEl>
                                          </p:cBhvr>
                                        </p:animEffect>
                                      </p:childTnLst>
                                    </p:cTn>
                                  </p:par>
                                  <p:par>
                                    <p:cTn id="108" presetID="12" presetClass="entr" presetSubtype="2" fill="hold" nodeType="withEffect">
                                      <p:stCondLst>
                                        <p:cond delay="0"/>
                                      </p:stCondLst>
                                      <p:childTnLst>
                                        <p:set>
                                          <p:cBhvr>
                                            <p:cTn id="109" dur="1" fill="hold">
                                              <p:stCondLst>
                                                <p:cond delay="0"/>
                                              </p:stCondLst>
                                            </p:cTn>
                                            <p:tgtEl>
                                              <p:spTgt spid="30"/>
                                            </p:tgtEl>
                                            <p:attrNameLst>
                                              <p:attrName>style.visibility</p:attrName>
                                            </p:attrNameLst>
                                          </p:cBhvr>
                                          <p:to>
                                            <p:strVal val="visible"/>
                                          </p:to>
                                        </p:set>
                                        <p:anim calcmode="lin" valueType="num">
                                          <p:cBhvr additive="base">
                                            <p:cTn id="110" dur="500"/>
                                            <p:tgtEl>
                                              <p:spTgt spid="30"/>
                                            </p:tgtEl>
                                            <p:attrNameLst>
                                              <p:attrName>ppt_x</p:attrName>
                                            </p:attrNameLst>
                                          </p:cBhvr>
                                          <p:tavLst>
                                            <p:tav tm="0">
                                              <p:val>
                                                <p:strVal val="#ppt_x+#ppt_w*1.125000"/>
                                              </p:val>
                                            </p:tav>
                                            <p:tav tm="100000">
                                              <p:val>
                                                <p:strVal val="#ppt_x"/>
                                              </p:val>
                                            </p:tav>
                                          </p:tavLst>
                                        </p:anim>
                                        <p:animEffect transition="in" filter="wipe(left)">
                                          <p:cBhvr>
                                            <p:cTn id="111" dur="500"/>
                                            <p:tgtEl>
                                              <p:spTgt spid="3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3" grpId="0"/>
          <p:bldP spid="14" grpId="0"/>
          <p:bldP spid="15" grpId="0"/>
          <p:bldP spid="16" grpId="0"/>
          <p:bldP spid="17" grpId="0"/>
          <p:bldP spid="18" grpId="0"/>
          <p:bldP spid="19" grpId="0"/>
          <p:bldP spid="20" grpId="0"/>
          <p:bldP spid="21" grpId="0"/>
          <p:bldP spid="22" grpId="0"/>
          <p:bldP spid="23" grpId="0"/>
          <p:bldP spid="24" grpId="0"/>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additive="base">
                                            <p:cTn id="7" dur="500" fill="hold"/>
                                            <p:tgtEl>
                                              <p:spTgt spid="4"/>
                                            </p:tgtEl>
                                            <p:attrNameLst>
                                              <p:attrName>ppt_x</p:attrName>
                                            </p:attrNameLst>
                                          </p:cBhvr>
                                          <p:tavLst>
                                            <p:tav tm="0">
                                              <p:val>
                                                <p:strVal val="#ppt_x"/>
                                              </p:val>
                                            </p:tav>
                                            <p:tav tm="100000">
                                              <p:val>
                                                <p:strVal val="#ppt_x"/>
                                              </p:val>
                                            </p:tav>
                                          </p:tavLst>
                                        </p:anim>
                                        <p:anim calcmode="lin" valueType="num">
                                          <p:cBhvr additive="base">
                                            <p:cTn id="8" dur="500" fill="hold"/>
                                            <p:tgtEl>
                                              <p:spTgt spid="4"/>
                                            </p:tgtEl>
                                            <p:attrNameLst>
                                              <p:attrName>ppt_y</p:attrName>
                                            </p:attrNameLst>
                                          </p:cBhvr>
                                          <p:tavLst>
                                            <p:tav tm="0">
                                              <p:val>
                                                <p:strVal val="1+#ppt_h/2"/>
                                              </p:val>
                                            </p:tav>
                                            <p:tav tm="100000">
                                              <p:val>
                                                <p:strVal val="#ppt_y"/>
                                              </p:val>
                                            </p:tav>
                                          </p:tavLst>
                                        </p:anim>
                                      </p:childTnLst>
                                    </p:cTn>
                                  </p:par>
                                </p:childTnLst>
                              </p:cTn>
                            </p:par>
                            <p:par>
                              <p:cTn id="9" fill="hold">
                                <p:stCondLst>
                                  <p:cond delay="500"/>
                                </p:stCondLst>
                                <p:childTnLst>
                                  <p:par>
                                    <p:cTn id="10" presetID="12" presetClass="entr" presetSubtype="8" fill="hold" grpId="0" nodeType="afterEffect">
                                      <p:stCondLst>
                                        <p:cond delay="0"/>
                                      </p:stCondLst>
                                      <p:childTnLst>
                                        <p:set>
                                          <p:cBhvr>
                                            <p:cTn id="11" dur="1" fill="hold">
                                              <p:stCondLst>
                                                <p:cond delay="0"/>
                                              </p:stCondLst>
                                            </p:cTn>
                                            <p:tgtEl>
                                              <p:spTgt spid="13"/>
                                            </p:tgtEl>
                                            <p:attrNameLst>
                                              <p:attrName>style.visibility</p:attrName>
                                            </p:attrNameLst>
                                          </p:cBhvr>
                                          <p:to>
                                            <p:strVal val="visible"/>
                                          </p:to>
                                        </p:set>
                                        <p:anim calcmode="lin" valueType="num">
                                          <p:cBhvr additive="base">
                                            <p:cTn id="12" dur="500"/>
                                            <p:tgtEl>
                                              <p:spTgt spid="13"/>
                                            </p:tgtEl>
                                            <p:attrNameLst>
                                              <p:attrName>ppt_x</p:attrName>
                                            </p:attrNameLst>
                                          </p:cBhvr>
                                          <p:tavLst>
                                            <p:tav tm="0">
                                              <p:val>
                                                <p:strVal val="#ppt_x-#ppt_w*1.125000"/>
                                              </p:val>
                                            </p:tav>
                                            <p:tav tm="100000">
                                              <p:val>
                                                <p:strVal val="#ppt_x"/>
                                              </p:val>
                                            </p:tav>
                                          </p:tavLst>
                                        </p:anim>
                                        <p:animEffect transition="in" filter="wipe(right)">
                                          <p:cBhvr>
                                            <p:cTn id="13" dur="500"/>
                                            <p:tgtEl>
                                              <p:spTgt spid="13"/>
                                            </p:tgtEl>
                                          </p:cBhvr>
                                        </p:animEffect>
                                      </p:childTnLst>
                                    </p:cTn>
                                  </p:par>
                                  <p:par>
                                    <p:cTn id="14" presetID="12" presetClass="entr" presetSubtype="8" fill="hold" grpId="0" nodeType="withEffect">
                                      <p:stCondLst>
                                        <p:cond delay="0"/>
                                      </p:stCondLst>
                                      <p:childTnLst>
                                        <p:set>
                                          <p:cBhvr>
                                            <p:cTn id="15" dur="1" fill="hold">
                                              <p:stCondLst>
                                                <p:cond delay="0"/>
                                              </p:stCondLst>
                                            </p:cTn>
                                            <p:tgtEl>
                                              <p:spTgt spid="14"/>
                                            </p:tgtEl>
                                            <p:attrNameLst>
                                              <p:attrName>style.visibility</p:attrName>
                                            </p:attrNameLst>
                                          </p:cBhvr>
                                          <p:to>
                                            <p:strVal val="visible"/>
                                          </p:to>
                                        </p:set>
                                        <p:anim calcmode="lin" valueType="num">
                                          <p:cBhvr additive="base">
                                            <p:cTn id="16" dur="500"/>
                                            <p:tgtEl>
                                              <p:spTgt spid="14"/>
                                            </p:tgtEl>
                                            <p:attrNameLst>
                                              <p:attrName>ppt_x</p:attrName>
                                            </p:attrNameLst>
                                          </p:cBhvr>
                                          <p:tavLst>
                                            <p:tav tm="0">
                                              <p:val>
                                                <p:strVal val="#ppt_x-#ppt_w*1.125000"/>
                                              </p:val>
                                            </p:tav>
                                            <p:tav tm="100000">
                                              <p:val>
                                                <p:strVal val="#ppt_x"/>
                                              </p:val>
                                            </p:tav>
                                          </p:tavLst>
                                        </p:anim>
                                        <p:animEffect transition="in" filter="wipe(right)">
                                          <p:cBhvr>
                                            <p:cTn id="17" dur="500"/>
                                            <p:tgtEl>
                                              <p:spTgt spid="14"/>
                                            </p:tgtEl>
                                          </p:cBhvr>
                                        </p:animEffect>
                                      </p:childTnLst>
                                    </p:cTn>
                                  </p:par>
                                  <p:par>
                                    <p:cTn id="18" presetID="12" presetClass="entr" presetSubtype="8" fill="hold" nodeType="withEffect">
                                      <p:stCondLst>
                                        <p:cond delay="0"/>
                                      </p:stCondLst>
                                      <p:childTnLst>
                                        <p:set>
                                          <p:cBhvr>
                                            <p:cTn id="19" dur="1" fill="hold">
                                              <p:stCondLst>
                                                <p:cond delay="0"/>
                                              </p:stCondLst>
                                            </p:cTn>
                                            <p:tgtEl>
                                              <p:spTgt spid="25"/>
                                            </p:tgtEl>
                                            <p:attrNameLst>
                                              <p:attrName>style.visibility</p:attrName>
                                            </p:attrNameLst>
                                          </p:cBhvr>
                                          <p:to>
                                            <p:strVal val="visible"/>
                                          </p:to>
                                        </p:set>
                                        <p:anim calcmode="lin" valueType="num">
                                          <p:cBhvr additive="base">
                                            <p:cTn id="20" dur="500"/>
                                            <p:tgtEl>
                                              <p:spTgt spid="25"/>
                                            </p:tgtEl>
                                            <p:attrNameLst>
                                              <p:attrName>ppt_x</p:attrName>
                                            </p:attrNameLst>
                                          </p:cBhvr>
                                          <p:tavLst>
                                            <p:tav tm="0">
                                              <p:val>
                                                <p:strVal val="#ppt_x-#ppt_w*1.125000"/>
                                              </p:val>
                                            </p:tav>
                                            <p:tav tm="100000">
                                              <p:val>
                                                <p:strVal val="#ppt_x"/>
                                              </p:val>
                                            </p:tav>
                                          </p:tavLst>
                                        </p:anim>
                                        <p:animEffect transition="in" filter="wipe(right)">
                                          <p:cBhvr>
                                            <p:cTn id="21" dur="500"/>
                                            <p:tgtEl>
                                              <p:spTgt spid="25"/>
                                            </p:tgtEl>
                                          </p:cBhvr>
                                        </p:animEffect>
                                      </p:childTnLst>
                                    </p:cTn>
                                  </p:par>
                                </p:childTnLst>
                              </p:cTn>
                            </p:par>
                            <p:par>
                              <p:cTn id="22" fill="hold">
                                <p:stCondLst>
                                  <p:cond delay="1000"/>
                                </p:stCondLst>
                                <p:childTnLst>
                                  <p:par>
                                    <p:cTn id="23" presetID="2" presetClass="entr" presetSubtype="4" fill="hold" nodeType="afterEffect">
                                      <p:stCondLst>
                                        <p:cond delay="0"/>
                                      </p:stCondLst>
                                      <p:childTnLst>
                                        <p:set>
                                          <p:cBhvr>
                                            <p:cTn id="24" dur="1" fill="hold">
                                              <p:stCondLst>
                                                <p:cond delay="0"/>
                                              </p:stCondLst>
                                            </p:cTn>
                                            <p:tgtEl>
                                              <p:spTgt spid="7"/>
                                            </p:tgtEl>
                                            <p:attrNameLst>
                                              <p:attrName>style.visibility</p:attrName>
                                            </p:attrNameLst>
                                          </p:cBhvr>
                                          <p:to>
                                            <p:strVal val="visible"/>
                                          </p:to>
                                        </p:set>
                                        <p:anim calcmode="lin" valueType="num">
                                          <p:cBhvr additive="base">
                                            <p:cTn id="25" dur="500" fill="hold"/>
                                            <p:tgtEl>
                                              <p:spTgt spid="7"/>
                                            </p:tgtEl>
                                            <p:attrNameLst>
                                              <p:attrName>ppt_x</p:attrName>
                                            </p:attrNameLst>
                                          </p:cBhvr>
                                          <p:tavLst>
                                            <p:tav tm="0">
                                              <p:val>
                                                <p:strVal val="#ppt_x"/>
                                              </p:val>
                                            </p:tav>
                                            <p:tav tm="100000">
                                              <p:val>
                                                <p:strVal val="#ppt_x"/>
                                              </p:val>
                                            </p:tav>
                                          </p:tavLst>
                                        </p:anim>
                                        <p:anim calcmode="lin" valueType="num">
                                          <p:cBhvr additive="base">
                                            <p:cTn id="26" dur="500" fill="hold"/>
                                            <p:tgtEl>
                                              <p:spTgt spid="7"/>
                                            </p:tgtEl>
                                            <p:attrNameLst>
                                              <p:attrName>ppt_y</p:attrName>
                                            </p:attrNameLst>
                                          </p:cBhvr>
                                          <p:tavLst>
                                            <p:tav tm="0">
                                              <p:val>
                                                <p:strVal val="1+#ppt_h/2"/>
                                              </p:val>
                                            </p:tav>
                                            <p:tav tm="100000">
                                              <p:val>
                                                <p:strVal val="#ppt_y"/>
                                              </p:val>
                                            </p:tav>
                                          </p:tavLst>
                                        </p:anim>
                                      </p:childTnLst>
                                    </p:cTn>
                                  </p:par>
                                </p:childTnLst>
                              </p:cTn>
                            </p:par>
                            <p:par>
                              <p:cTn id="27" fill="hold">
                                <p:stCondLst>
                                  <p:cond delay="1500"/>
                                </p:stCondLst>
                                <p:childTnLst>
                                  <p:par>
                                    <p:cTn id="28" presetID="12" presetClass="entr" presetSubtype="8" fill="hold" grpId="0" nodeType="afterEffect">
                                      <p:stCondLst>
                                        <p:cond delay="0"/>
                                      </p:stCondLst>
                                      <p:childTnLst>
                                        <p:set>
                                          <p:cBhvr>
                                            <p:cTn id="29" dur="1" fill="hold">
                                              <p:stCondLst>
                                                <p:cond delay="0"/>
                                              </p:stCondLst>
                                            </p:cTn>
                                            <p:tgtEl>
                                              <p:spTgt spid="16"/>
                                            </p:tgtEl>
                                            <p:attrNameLst>
                                              <p:attrName>style.visibility</p:attrName>
                                            </p:attrNameLst>
                                          </p:cBhvr>
                                          <p:to>
                                            <p:strVal val="visible"/>
                                          </p:to>
                                        </p:set>
                                        <p:anim calcmode="lin" valueType="num">
                                          <p:cBhvr additive="base">
                                            <p:cTn id="30" dur="500"/>
                                            <p:tgtEl>
                                              <p:spTgt spid="16"/>
                                            </p:tgtEl>
                                            <p:attrNameLst>
                                              <p:attrName>ppt_x</p:attrName>
                                            </p:attrNameLst>
                                          </p:cBhvr>
                                          <p:tavLst>
                                            <p:tav tm="0">
                                              <p:val>
                                                <p:strVal val="#ppt_x-#ppt_w*1.125000"/>
                                              </p:val>
                                            </p:tav>
                                            <p:tav tm="100000">
                                              <p:val>
                                                <p:strVal val="#ppt_x"/>
                                              </p:val>
                                            </p:tav>
                                          </p:tavLst>
                                        </p:anim>
                                        <p:animEffect transition="in" filter="wipe(right)">
                                          <p:cBhvr>
                                            <p:cTn id="31" dur="500"/>
                                            <p:tgtEl>
                                              <p:spTgt spid="16"/>
                                            </p:tgtEl>
                                          </p:cBhvr>
                                        </p:animEffect>
                                      </p:childTnLst>
                                    </p:cTn>
                                  </p:par>
                                  <p:par>
                                    <p:cTn id="32" presetID="12" presetClass="entr" presetSubtype="8" fill="hold" grpId="0" nodeType="withEffect">
                                      <p:stCondLst>
                                        <p:cond delay="0"/>
                                      </p:stCondLst>
                                      <p:childTnLst>
                                        <p:set>
                                          <p:cBhvr>
                                            <p:cTn id="33" dur="1" fill="hold">
                                              <p:stCondLst>
                                                <p:cond delay="0"/>
                                              </p:stCondLst>
                                            </p:cTn>
                                            <p:tgtEl>
                                              <p:spTgt spid="15"/>
                                            </p:tgtEl>
                                            <p:attrNameLst>
                                              <p:attrName>style.visibility</p:attrName>
                                            </p:attrNameLst>
                                          </p:cBhvr>
                                          <p:to>
                                            <p:strVal val="visible"/>
                                          </p:to>
                                        </p:set>
                                        <p:anim calcmode="lin" valueType="num">
                                          <p:cBhvr additive="base">
                                            <p:cTn id="34" dur="500"/>
                                            <p:tgtEl>
                                              <p:spTgt spid="15"/>
                                            </p:tgtEl>
                                            <p:attrNameLst>
                                              <p:attrName>ppt_x</p:attrName>
                                            </p:attrNameLst>
                                          </p:cBhvr>
                                          <p:tavLst>
                                            <p:tav tm="0">
                                              <p:val>
                                                <p:strVal val="#ppt_x-#ppt_w*1.125000"/>
                                              </p:val>
                                            </p:tav>
                                            <p:tav tm="100000">
                                              <p:val>
                                                <p:strVal val="#ppt_x"/>
                                              </p:val>
                                            </p:tav>
                                          </p:tavLst>
                                        </p:anim>
                                        <p:animEffect transition="in" filter="wipe(right)">
                                          <p:cBhvr>
                                            <p:cTn id="35" dur="500"/>
                                            <p:tgtEl>
                                              <p:spTgt spid="15"/>
                                            </p:tgtEl>
                                          </p:cBhvr>
                                        </p:animEffect>
                                      </p:childTnLst>
                                    </p:cTn>
                                  </p:par>
                                  <p:par>
                                    <p:cTn id="36" presetID="12" presetClass="entr" presetSubtype="8" fill="hold" nodeType="withEffect">
                                      <p:stCondLst>
                                        <p:cond delay="0"/>
                                      </p:stCondLst>
                                      <p:childTnLst>
                                        <p:set>
                                          <p:cBhvr>
                                            <p:cTn id="37" dur="1" fill="hold">
                                              <p:stCondLst>
                                                <p:cond delay="0"/>
                                              </p:stCondLst>
                                            </p:cTn>
                                            <p:tgtEl>
                                              <p:spTgt spid="27"/>
                                            </p:tgtEl>
                                            <p:attrNameLst>
                                              <p:attrName>style.visibility</p:attrName>
                                            </p:attrNameLst>
                                          </p:cBhvr>
                                          <p:to>
                                            <p:strVal val="visible"/>
                                          </p:to>
                                        </p:set>
                                        <p:anim calcmode="lin" valueType="num">
                                          <p:cBhvr additive="base">
                                            <p:cTn id="38" dur="500"/>
                                            <p:tgtEl>
                                              <p:spTgt spid="27"/>
                                            </p:tgtEl>
                                            <p:attrNameLst>
                                              <p:attrName>ppt_x</p:attrName>
                                            </p:attrNameLst>
                                          </p:cBhvr>
                                          <p:tavLst>
                                            <p:tav tm="0">
                                              <p:val>
                                                <p:strVal val="#ppt_x-#ppt_w*1.125000"/>
                                              </p:val>
                                            </p:tav>
                                            <p:tav tm="100000">
                                              <p:val>
                                                <p:strVal val="#ppt_x"/>
                                              </p:val>
                                            </p:tav>
                                          </p:tavLst>
                                        </p:anim>
                                        <p:animEffect transition="in" filter="wipe(right)">
                                          <p:cBhvr>
                                            <p:cTn id="39" dur="500"/>
                                            <p:tgtEl>
                                              <p:spTgt spid="27"/>
                                            </p:tgtEl>
                                          </p:cBhvr>
                                        </p:animEffect>
                                      </p:childTnLst>
                                    </p:cTn>
                                  </p:par>
                                </p:childTnLst>
                              </p:cTn>
                            </p:par>
                            <p:par>
                              <p:cTn id="40" fill="hold">
                                <p:stCondLst>
                                  <p:cond delay="2000"/>
                                </p:stCondLst>
                                <p:childTnLst>
                                  <p:par>
                                    <p:cTn id="41" presetID="2" presetClass="entr" presetSubtype="4" fill="hold" nodeType="afterEffect">
                                      <p:stCondLst>
                                        <p:cond delay="0"/>
                                      </p:stCondLst>
                                      <p:childTnLst>
                                        <p:set>
                                          <p:cBhvr>
                                            <p:cTn id="42" dur="1" fill="hold">
                                              <p:stCondLst>
                                                <p:cond delay="0"/>
                                              </p:stCondLst>
                                            </p:cTn>
                                            <p:tgtEl>
                                              <p:spTgt spid="10"/>
                                            </p:tgtEl>
                                            <p:attrNameLst>
                                              <p:attrName>style.visibility</p:attrName>
                                            </p:attrNameLst>
                                          </p:cBhvr>
                                          <p:to>
                                            <p:strVal val="visible"/>
                                          </p:to>
                                        </p:set>
                                        <p:anim calcmode="lin" valueType="num">
                                          <p:cBhvr additive="base">
                                            <p:cTn id="43" dur="500" fill="hold"/>
                                            <p:tgtEl>
                                              <p:spTgt spid="10"/>
                                            </p:tgtEl>
                                            <p:attrNameLst>
                                              <p:attrName>ppt_x</p:attrName>
                                            </p:attrNameLst>
                                          </p:cBhvr>
                                          <p:tavLst>
                                            <p:tav tm="0">
                                              <p:val>
                                                <p:strVal val="#ppt_x"/>
                                              </p:val>
                                            </p:tav>
                                            <p:tav tm="100000">
                                              <p:val>
                                                <p:strVal val="#ppt_x"/>
                                              </p:val>
                                            </p:tav>
                                          </p:tavLst>
                                        </p:anim>
                                        <p:anim calcmode="lin" valueType="num">
                                          <p:cBhvr additive="base">
                                            <p:cTn id="44" dur="500" fill="hold"/>
                                            <p:tgtEl>
                                              <p:spTgt spid="10"/>
                                            </p:tgtEl>
                                            <p:attrNameLst>
                                              <p:attrName>ppt_y</p:attrName>
                                            </p:attrNameLst>
                                          </p:cBhvr>
                                          <p:tavLst>
                                            <p:tav tm="0">
                                              <p:val>
                                                <p:strVal val="1+#ppt_h/2"/>
                                              </p:val>
                                            </p:tav>
                                            <p:tav tm="100000">
                                              <p:val>
                                                <p:strVal val="#ppt_y"/>
                                              </p:val>
                                            </p:tav>
                                          </p:tavLst>
                                        </p:anim>
                                      </p:childTnLst>
                                    </p:cTn>
                                  </p:par>
                                </p:childTnLst>
                              </p:cTn>
                            </p:par>
                            <p:par>
                              <p:cTn id="45" fill="hold">
                                <p:stCondLst>
                                  <p:cond delay="2500"/>
                                </p:stCondLst>
                                <p:childTnLst>
                                  <p:par>
                                    <p:cTn id="46" presetID="12" presetClass="entr" presetSubtype="8" fill="hold" grpId="0" nodeType="afterEffect">
                                      <p:stCondLst>
                                        <p:cond delay="0"/>
                                      </p:stCondLst>
                                      <p:childTnLst>
                                        <p:set>
                                          <p:cBhvr>
                                            <p:cTn id="47" dur="1" fill="hold">
                                              <p:stCondLst>
                                                <p:cond delay="0"/>
                                              </p:stCondLst>
                                            </p:cTn>
                                            <p:tgtEl>
                                              <p:spTgt spid="17"/>
                                            </p:tgtEl>
                                            <p:attrNameLst>
                                              <p:attrName>style.visibility</p:attrName>
                                            </p:attrNameLst>
                                          </p:cBhvr>
                                          <p:to>
                                            <p:strVal val="visible"/>
                                          </p:to>
                                        </p:set>
                                        <p:anim calcmode="lin" valueType="num">
                                          <p:cBhvr additive="base">
                                            <p:cTn id="48" dur="500"/>
                                            <p:tgtEl>
                                              <p:spTgt spid="17"/>
                                            </p:tgtEl>
                                            <p:attrNameLst>
                                              <p:attrName>ppt_x</p:attrName>
                                            </p:attrNameLst>
                                          </p:cBhvr>
                                          <p:tavLst>
                                            <p:tav tm="0">
                                              <p:val>
                                                <p:strVal val="#ppt_x-#ppt_w*1.125000"/>
                                              </p:val>
                                            </p:tav>
                                            <p:tav tm="100000">
                                              <p:val>
                                                <p:strVal val="#ppt_x"/>
                                              </p:val>
                                            </p:tav>
                                          </p:tavLst>
                                        </p:anim>
                                        <p:animEffect transition="in" filter="wipe(right)">
                                          <p:cBhvr>
                                            <p:cTn id="49" dur="500"/>
                                            <p:tgtEl>
                                              <p:spTgt spid="17"/>
                                            </p:tgtEl>
                                          </p:cBhvr>
                                        </p:animEffect>
                                      </p:childTnLst>
                                    </p:cTn>
                                  </p:par>
                                  <p:par>
                                    <p:cTn id="50" presetID="12" presetClass="entr" presetSubtype="8" fill="hold" grpId="0" nodeType="withEffect">
                                      <p:stCondLst>
                                        <p:cond delay="0"/>
                                      </p:stCondLst>
                                      <p:childTnLst>
                                        <p:set>
                                          <p:cBhvr>
                                            <p:cTn id="51" dur="1" fill="hold">
                                              <p:stCondLst>
                                                <p:cond delay="0"/>
                                              </p:stCondLst>
                                            </p:cTn>
                                            <p:tgtEl>
                                              <p:spTgt spid="18"/>
                                            </p:tgtEl>
                                            <p:attrNameLst>
                                              <p:attrName>style.visibility</p:attrName>
                                            </p:attrNameLst>
                                          </p:cBhvr>
                                          <p:to>
                                            <p:strVal val="visible"/>
                                          </p:to>
                                        </p:set>
                                        <p:anim calcmode="lin" valueType="num">
                                          <p:cBhvr additive="base">
                                            <p:cTn id="52" dur="500"/>
                                            <p:tgtEl>
                                              <p:spTgt spid="18"/>
                                            </p:tgtEl>
                                            <p:attrNameLst>
                                              <p:attrName>ppt_x</p:attrName>
                                            </p:attrNameLst>
                                          </p:cBhvr>
                                          <p:tavLst>
                                            <p:tav tm="0">
                                              <p:val>
                                                <p:strVal val="#ppt_x-#ppt_w*1.125000"/>
                                              </p:val>
                                            </p:tav>
                                            <p:tav tm="100000">
                                              <p:val>
                                                <p:strVal val="#ppt_x"/>
                                              </p:val>
                                            </p:tav>
                                          </p:tavLst>
                                        </p:anim>
                                        <p:animEffect transition="in" filter="wipe(right)">
                                          <p:cBhvr>
                                            <p:cTn id="53" dur="500"/>
                                            <p:tgtEl>
                                              <p:spTgt spid="18"/>
                                            </p:tgtEl>
                                          </p:cBhvr>
                                        </p:animEffect>
                                      </p:childTnLst>
                                    </p:cTn>
                                  </p:par>
                                  <p:par>
                                    <p:cTn id="54" presetID="12" presetClass="entr" presetSubtype="8" fill="hold" nodeType="withEffect">
                                      <p:stCondLst>
                                        <p:cond delay="0"/>
                                      </p:stCondLst>
                                      <p:childTnLst>
                                        <p:set>
                                          <p:cBhvr>
                                            <p:cTn id="55" dur="1" fill="hold">
                                              <p:stCondLst>
                                                <p:cond delay="0"/>
                                              </p:stCondLst>
                                            </p:cTn>
                                            <p:tgtEl>
                                              <p:spTgt spid="26"/>
                                            </p:tgtEl>
                                            <p:attrNameLst>
                                              <p:attrName>style.visibility</p:attrName>
                                            </p:attrNameLst>
                                          </p:cBhvr>
                                          <p:to>
                                            <p:strVal val="visible"/>
                                          </p:to>
                                        </p:set>
                                        <p:anim calcmode="lin" valueType="num">
                                          <p:cBhvr additive="base">
                                            <p:cTn id="56" dur="500"/>
                                            <p:tgtEl>
                                              <p:spTgt spid="26"/>
                                            </p:tgtEl>
                                            <p:attrNameLst>
                                              <p:attrName>ppt_x</p:attrName>
                                            </p:attrNameLst>
                                          </p:cBhvr>
                                          <p:tavLst>
                                            <p:tav tm="0">
                                              <p:val>
                                                <p:strVal val="#ppt_x-#ppt_w*1.125000"/>
                                              </p:val>
                                            </p:tav>
                                            <p:tav tm="100000">
                                              <p:val>
                                                <p:strVal val="#ppt_x"/>
                                              </p:val>
                                            </p:tav>
                                          </p:tavLst>
                                        </p:anim>
                                        <p:animEffect transition="in" filter="wipe(right)">
                                          <p:cBhvr>
                                            <p:cTn id="57" dur="500"/>
                                            <p:tgtEl>
                                              <p:spTgt spid="26"/>
                                            </p:tgtEl>
                                          </p:cBhvr>
                                        </p:animEffect>
                                      </p:childTnLst>
                                    </p:cTn>
                                  </p:par>
                                </p:childTnLst>
                              </p:cTn>
                            </p:par>
                            <p:par>
                              <p:cTn id="58" fill="hold">
                                <p:stCondLst>
                                  <p:cond delay="3000"/>
                                </p:stCondLst>
                                <p:childTnLst>
                                  <p:par>
                                    <p:cTn id="59" presetID="2" presetClass="entr" presetSubtype="4" fill="hold" nodeType="afterEffect">
                                      <p:stCondLst>
                                        <p:cond delay="0"/>
                                      </p:stCondLst>
                                      <p:childTnLst>
                                        <p:set>
                                          <p:cBhvr>
                                            <p:cTn id="60" dur="1" fill="hold">
                                              <p:stCondLst>
                                                <p:cond delay="0"/>
                                              </p:stCondLst>
                                            </p:cTn>
                                            <p:tgtEl>
                                              <p:spTgt spid="31"/>
                                            </p:tgtEl>
                                            <p:attrNameLst>
                                              <p:attrName>style.visibility</p:attrName>
                                            </p:attrNameLst>
                                          </p:cBhvr>
                                          <p:to>
                                            <p:strVal val="visible"/>
                                          </p:to>
                                        </p:set>
                                        <p:anim calcmode="lin" valueType="num">
                                          <p:cBhvr additive="base">
                                            <p:cTn id="61" dur="500" fill="hold"/>
                                            <p:tgtEl>
                                              <p:spTgt spid="31"/>
                                            </p:tgtEl>
                                            <p:attrNameLst>
                                              <p:attrName>ppt_x</p:attrName>
                                            </p:attrNameLst>
                                          </p:cBhvr>
                                          <p:tavLst>
                                            <p:tav tm="0">
                                              <p:val>
                                                <p:strVal val="#ppt_x"/>
                                              </p:val>
                                            </p:tav>
                                            <p:tav tm="100000">
                                              <p:val>
                                                <p:strVal val="#ppt_x"/>
                                              </p:val>
                                            </p:tav>
                                          </p:tavLst>
                                        </p:anim>
                                        <p:anim calcmode="lin" valueType="num">
                                          <p:cBhvr additive="base">
                                            <p:cTn id="62" dur="500" fill="hold"/>
                                            <p:tgtEl>
                                              <p:spTgt spid="31"/>
                                            </p:tgtEl>
                                            <p:attrNameLst>
                                              <p:attrName>ppt_y</p:attrName>
                                            </p:attrNameLst>
                                          </p:cBhvr>
                                          <p:tavLst>
                                            <p:tav tm="0">
                                              <p:val>
                                                <p:strVal val="1+#ppt_h/2"/>
                                              </p:val>
                                            </p:tav>
                                            <p:tav tm="100000">
                                              <p:val>
                                                <p:strVal val="#ppt_y"/>
                                              </p:val>
                                            </p:tav>
                                          </p:tavLst>
                                        </p:anim>
                                      </p:childTnLst>
                                    </p:cTn>
                                  </p:par>
                                </p:childTnLst>
                              </p:cTn>
                            </p:par>
                            <p:par>
                              <p:cTn id="63" fill="hold">
                                <p:stCondLst>
                                  <p:cond delay="3500"/>
                                </p:stCondLst>
                                <p:childTnLst>
                                  <p:par>
                                    <p:cTn id="64" presetID="12" presetClass="entr" presetSubtype="8" fill="hold" grpId="0" nodeType="afterEffect">
                                      <p:stCondLst>
                                        <p:cond delay="0"/>
                                      </p:stCondLst>
                                      <p:childTnLst>
                                        <p:set>
                                          <p:cBhvr>
                                            <p:cTn id="65" dur="1" fill="hold">
                                              <p:stCondLst>
                                                <p:cond delay="0"/>
                                              </p:stCondLst>
                                            </p:cTn>
                                            <p:tgtEl>
                                              <p:spTgt spid="19"/>
                                            </p:tgtEl>
                                            <p:attrNameLst>
                                              <p:attrName>style.visibility</p:attrName>
                                            </p:attrNameLst>
                                          </p:cBhvr>
                                          <p:to>
                                            <p:strVal val="visible"/>
                                          </p:to>
                                        </p:set>
                                        <p:anim calcmode="lin" valueType="num">
                                          <p:cBhvr additive="base">
                                            <p:cTn id="66" dur="500"/>
                                            <p:tgtEl>
                                              <p:spTgt spid="19"/>
                                            </p:tgtEl>
                                            <p:attrNameLst>
                                              <p:attrName>ppt_x</p:attrName>
                                            </p:attrNameLst>
                                          </p:cBhvr>
                                          <p:tavLst>
                                            <p:tav tm="0">
                                              <p:val>
                                                <p:strVal val="#ppt_x-#ppt_w*1.125000"/>
                                              </p:val>
                                            </p:tav>
                                            <p:tav tm="100000">
                                              <p:val>
                                                <p:strVal val="#ppt_x"/>
                                              </p:val>
                                            </p:tav>
                                          </p:tavLst>
                                        </p:anim>
                                        <p:animEffect transition="in" filter="wipe(right)">
                                          <p:cBhvr>
                                            <p:cTn id="67" dur="500"/>
                                            <p:tgtEl>
                                              <p:spTgt spid="19"/>
                                            </p:tgtEl>
                                          </p:cBhvr>
                                        </p:animEffect>
                                      </p:childTnLst>
                                    </p:cTn>
                                  </p:par>
                                  <p:par>
                                    <p:cTn id="68" presetID="12" presetClass="entr" presetSubtype="8" fill="hold" nodeType="withEffect">
                                      <p:stCondLst>
                                        <p:cond delay="0"/>
                                      </p:stCondLst>
                                      <p:childTnLst>
                                        <p:set>
                                          <p:cBhvr>
                                            <p:cTn id="69" dur="1" fill="hold">
                                              <p:stCondLst>
                                                <p:cond delay="0"/>
                                              </p:stCondLst>
                                            </p:cTn>
                                            <p:tgtEl>
                                              <p:spTgt spid="28"/>
                                            </p:tgtEl>
                                            <p:attrNameLst>
                                              <p:attrName>style.visibility</p:attrName>
                                            </p:attrNameLst>
                                          </p:cBhvr>
                                          <p:to>
                                            <p:strVal val="visible"/>
                                          </p:to>
                                        </p:set>
                                        <p:anim calcmode="lin" valueType="num">
                                          <p:cBhvr additive="base">
                                            <p:cTn id="70" dur="500"/>
                                            <p:tgtEl>
                                              <p:spTgt spid="28"/>
                                            </p:tgtEl>
                                            <p:attrNameLst>
                                              <p:attrName>ppt_x</p:attrName>
                                            </p:attrNameLst>
                                          </p:cBhvr>
                                          <p:tavLst>
                                            <p:tav tm="0">
                                              <p:val>
                                                <p:strVal val="#ppt_x-#ppt_w*1.125000"/>
                                              </p:val>
                                            </p:tav>
                                            <p:tav tm="100000">
                                              <p:val>
                                                <p:strVal val="#ppt_x"/>
                                              </p:val>
                                            </p:tav>
                                          </p:tavLst>
                                        </p:anim>
                                        <p:animEffect transition="in" filter="wipe(right)">
                                          <p:cBhvr>
                                            <p:cTn id="71" dur="500"/>
                                            <p:tgtEl>
                                              <p:spTgt spid="28"/>
                                            </p:tgtEl>
                                          </p:cBhvr>
                                        </p:animEffect>
                                      </p:childTnLst>
                                    </p:cTn>
                                  </p:par>
                                  <p:par>
                                    <p:cTn id="72" presetID="12" presetClass="entr" presetSubtype="8" fill="hold" grpId="0" nodeType="withEffect">
                                      <p:stCondLst>
                                        <p:cond delay="0"/>
                                      </p:stCondLst>
                                      <p:childTnLst>
                                        <p:set>
                                          <p:cBhvr>
                                            <p:cTn id="73" dur="1" fill="hold">
                                              <p:stCondLst>
                                                <p:cond delay="0"/>
                                              </p:stCondLst>
                                            </p:cTn>
                                            <p:tgtEl>
                                              <p:spTgt spid="20"/>
                                            </p:tgtEl>
                                            <p:attrNameLst>
                                              <p:attrName>style.visibility</p:attrName>
                                            </p:attrNameLst>
                                          </p:cBhvr>
                                          <p:to>
                                            <p:strVal val="visible"/>
                                          </p:to>
                                        </p:set>
                                        <p:anim calcmode="lin" valueType="num">
                                          <p:cBhvr additive="base">
                                            <p:cTn id="74" dur="500"/>
                                            <p:tgtEl>
                                              <p:spTgt spid="20"/>
                                            </p:tgtEl>
                                            <p:attrNameLst>
                                              <p:attrName>ppt_x</p:attrName>
                                            </p:attrNameLst>
                                          </p:cBhvr>
                                          <p:tavLst>
                                            <p:tav tm="0">
                                              <p:val>
                                                <p:strVal val="#ppt_x-#ppt_w*1.125000"/>
                                              </p:val>
                                            </p:tav>
                                            <p:tav tm="100000">
                                              <p:val>
                                                <p:strVal val="#ppt_x"/>
                                              </p:val>
                                            </p:tav>
                                          </p:tavLst>
                                        </p:anim>
                                        <p:animEffect transition="in" filter="wipe(right)">
                                          <p:cBhvr>
                                            <p:cTn id="75" dur="500"/>
                                            <p:tgtEl>
                                              <p:spTgt spid="20"/>
                                            </p:tgtEl>
                                          </p:cBhvr>
                                        </p:animEffect>
                                      </p:childTnLst>
                                    </p:cTn>
                                  </p:par>
                                </p:childTnLst>
                              </p:cTn>
                            </p:par>
                            <p:par>
                              <p:cTn id="76" fill="hold">
                                <p:stCondLst>
                                  <p:cond delay="4000"/>
                                </p:stCondLst>
                                <p:childTnLst>
                                  <p:par>
                                    <p:cTn id="77" presetID="2" presetClass="entr" presetSubtype="4" fill="hold" nodeType="afterEffect">
                                      <p:stCondLst>
                                        <p:cond delay="0"/>
                                      </p:stCondLst>
                                      <p:childTnLst>
                                        <p:set>
                                          <p:cBhvr>
                                            <p:cTn id="78" dur="1" fill="hold">
                                              <p:stCondLst>
                                                <p:cond delay="0"/>
                                              </p:stCondLst>
                                            </p:cTn>
                                            <p:tgtEl>
                                              <p:spTgt spid="34"/>
                                            </p:tgtEl>
                                            <p:attrNameLst>
                                              <p:attrName>style.visibility</p:attrName>
                                            </p:attrNameLst>
                                          </p:cBhvr>
                                          <p:to>
                                            <p:strVal val="visible"/>
                                          </p:to>
                                        </p:set>
                                        <p:anim calcmode="lin" valueType="num">
                                          <p:cBhvr additive="base">
                                            <p:cTn id="79" dur="500" fill="hold"/>
                                            <p:tgtEl>
                                              <p:spTgt spid="34"/>
                                            </p:tgtEl>
                                            <p:attrNameLst>
                                              <p:attrName>ppt_x</p:attrName>
                                            </p:attrNameLst>
                                          </p:cBhvr>
                                          <p:tavLst>
                                            <p:tav tm="0">
                                              <p:val>
                                                <p:strVal val="#ppt_x"/>
                                              </p:val>
                                            </p:tav>
                                            <p:tav tm="100000">
                                              <p:val>
                                                <p:strVal val="#ppt_x"/>
                                              </p:val>
                                            </p:tav>
                                          </p:tavLst>
                                        </p:anim>
                                        <p:anim calcmode="lin" valueType="num">
                                          <p:cBhvr additive="base">
                                            <p:cTn id="80" dur="500" fill="hold"/>
                                            <p:tgtEl>
                                              <p:spTgt spid="34"/>
                                            </p:tgtEl>
                                            <p:attrNameLst>
                                              <p:attrName>ppt_y</p:attrName>
                                            </p:attrNameLst>
                                          </p:cBhvr>
                                          <p:tavLst>
                                            <p:tav tm="0">
                                              <p:val>
                                                <p:strVal val="1+#ppt_h/2"/>
                                              </p:val>
                                            </p:tav>
                                            <p:tav tm="100000">
                                              <p:val>
                                                <p:strVal val="#ppt_y"/>
                                              </p:val>
                                            </p:tav>
                                          </p:tavLst>
                                        </p:anim>
                                      </p:childTnLst>
                                    </p:cTn>
                                  </p:par>
                                </p:childTnLst>
                              </p:cTn>
                            </p:par>
                            <p:par>
                              <p:cTn id="81" fill="hold">
                                <p:stCondLst>
                                  <p:cond delay="4500"/>
                                </p:stCondLst>
                                <p:childTnLst>
                                  <p:par>
                                    <p:cTn id="82" presetID="12" presetClass="entr" presetSubtype="8" fill="hold" grpId="0" nodeType="afterEffect">
                                      <p:stCondLst>
                                        <p:cond delay="0"/>
                                      </p:stCondLst>
                                      <p:childTnLst>
                                        <p:set>
                                          <p:cBhvr>
                                            <p:cTn id="83" dur="1" fill="hold">
                                              <p:stCondLst>
                                                <p:cond delay="0"/>
                                              </p:stCondLst>
                                            </p:cTn>
                                            <p:tgtEl>
                                              <p:spTgt spid="21"/>
                                            </p:tgtEl>
                                            <p:attrNameLst>
                                              <p:attrName>style.visibility</p:attrName>
                                            </p:attrNameLst>
                                          </p:cBhvr>
                                          <p:to>
                                            <p:strVal val="visible"/>
                                          </p:to>
                                        </p:set>
                                        <p:anim calcmode="lin" valueType="num">
                                          <p:cBhvr additive="base">
                                            <p:cTn id="84" dur="500"/>
                                            <p:tgtEl>
                                              <p:spTgt spid="21"/>
                                            </p:tgtEl>
                                            <p:attrNameLst>
                                              <p:attrName>ppt_x</p:attrName>
                                            </p:attrNameLst>
                                          </p:cBhvr>
                                          <p:tavLst>
                                            <p:tav tm="0">
                                              <p:val>
                                                <p:strVal val="#ppt_x-#ppt_w*1.125000"/>
                                              </p:val>
                                            </p:tav>
                                            <p:tav tm="100000">
                                              <p:val>
                                                <p:strVal val="#ppt_x"/>
                                              </p:val>
                                            </p:tav>
                                          </p:tavLst>
                                        </p:anim>
                                        <p:animEffect transition="in" filter="wipe(right)">
                                          <p:cBhvr>
                                            <p:cTn id="85" dur="500"/>
                                            <p:tgtEl>
                                              <p:spTgt spid="21"/>
                                            </p:tgtEl>
                                          </p:cBhvr>
                                        </p:animEffect>
                                      </p:childTnLst>
                                    </p:cTn>
                                  </p:par>
                                  <p:par>
                                    <p:cTn id="86" presetID="12" presetClass="entr" presetSubtype="8" fill="hold" grpId="0" nodeType="withEffect">
                                      <p:stCondLst>
                                        <p:cond delay="0"/>
                                      </p:stCondLst>
                                      <p:childTnLst>
                                        <p:set>
                                          <p:cBhvr>
                                            <p:cTn id="87" dur="1" fill="hold">
                                              <p:stCondLst>
                                                <p:cond delay="0"/>
                                              </p:stCondLst>
                                            </p:cTn>
                                            <p:tgtEl>
                                              <p:spTgt spid="22"/>
                                            </p:tgtEl>
                                            <p:attrNameLst>
                                              <p:attrName>style.visibility</p:attrName>
                                            </p:attrNameLst>
                                          </p:cBhvr>
                                          <p:to>
                                            <p:strVal val="visible"/>
                                          </p:to>
                                        </p:set>
                                        <p:anim calcmode="lin" valueType="num">
                                          <p:cBhvr additive="base">
                                            <p:cTn id="88" dur="500"/>
                                            <p:tgtEl>
                                              <p:spTgt spid="22"/>
                                            </p:tgtEl>
                                            <p:attrNameLst>
                                              <p:attrName>ppt_x</p:attrName>
                                            </p:attrNameLst>
                                          </p:cBhvr>
                                          <p:tavLst>
                                            <p:tav tm="0">
                                              <p:val>
                                                <p:strVal val="#ppt_x-#ppt_w*1.125000"/>
                                              </p:val>
                                            </p:tav>
                                            <p:tav tm="100000">
                                              <p:val>
                                                <p:strVal val="#ppt_x"/>
                                              </p:val>
                                            </p:tav>
                                          </p:tavLst>
                                        </p:anim>
                                        <p:animEffect transition="in" filter="wipe(right)">
                                          <p:cBhvr>
                                            <p:cTn id="89" dur="500"/>
                                            <p:tgtEl>
                                              <p:spTgt spid="22"/>
                                            </p:tgtEl>
                                          </p:cBhvr>
                                        </p:animEffect>
                                      </p:childTnLst>
                                    </p:cTn>
                                  </p:par>
                                  <p:par>
                                    <p:cTn id="90" presetID="12" presetClass="entr" presetSubtype="2" fill="hold" nodeType="withEffect">
                                      <p:stCondLst>
                                        <p:cond delay="0"/>
                                      </p:stCondLst>
                                      <p:childTnLst>
                                        <p:set>
                                          <p:cBhvr>
                                            <p:cTn id="91" dur="1" fill="hold">
                                              <p:stCondLst>
                                                <p:cond delay="0"/>
                                              </p:stCondLst>
                                            </p:cTn>
                                            <p:tgtEl>
                                              <p:spTgt spid="29"/>
                                            </p:tgtEl>
                                            <p:attrNameLst>
                                              <p:attrName>style.visibility</p:attrName>
                                            </p:attrNameLst>
                                          </p:cBhvr>
                                          <p:to>
                                            <p:strVal val="visible"/>
                                          </p:to>
                                        </p:set>
                                        <p:anim calcmode="lin" valueType="num">
                                          <p:cBhvr additive="base">
                                            <p:cTn id="92" dur="500"/>
                                            <p:tgtEl>
                                              <p:spTgt spid="29"/>
                                            </p:tgtEl>
                                            <p:attrNameLst>
                                              <p:attrName>ppt_x</p:attrName>
                                            </p:attrNameLst>
                                          </p:cBhvr>
                                          <p:tavLst>
                                            <p:tav tm="0">
                                              <p:val>
                                                <p:strVal val="#ppt_x+#ppt_w*1.125000"/>
                                              </p:val>
                                            </p:tav>
                                            <p:tav tm="100000">
                                              <p:val>
                                                <p:strVal val="#ppt_x"/>
                                              </p:val>
                                            </p:tav>
                                          </p:tavLst>
                                        </p:anim>
                                        <p:animEffect transition="in" filter="wipe(left)">
                                          <p:cBhvr>
                                            <p:cTn id="93" dur="500"/>
                                            <p:tgtEl>
                                              <p:spTgt spid="29"/>
                                            </p:tgtEl>
                                          </p:cBhvr>
                                        </p:animEffect>
                                      </p:childTnLst>
                                    </p:cTn>
                                  </p:par>
                                </p:childTnLst>
                              </p:cTn>
                            </p:par>
                            <p:par>
                              <p:cTn id="94" fill="hold">
                                <p:stCondLst>
                                  <p:cond delay="5000"/>
                                </p:stCondLst>
                                <p:childTnLst>
                                  <p:par>
                                    <p:cTn id="95" presetID="2" presetClass="entr" presetSubtype="4" fill="hold" nodeType="afterEffect">
                                      <p:stCondLst>
                                        <p:cond delay="0"/>
                                      </p:stCondLst>
                                      <p:childTnLst>
                                        <p:set>
                                          <p:cBhvr>
                                            <p:cTn id="96" dur="1" fill="hold">
                                              <p:stCondLst>
                                                <p:cond delay="0"/>
                                              </p:stCondLst>
                                            </p:cTn>
                                            <p:tgtEl>
                                              <p:spTgt spid="37"/>
                                            </p:tgtEl>
                                            <p:attrNameLst>
                                              <p:attrName>style.visibility</p:attrName>
                                            </p:attrNameLst>
                                          </p:cBhvr>
                                          <p:to>
                                            <p:strVal val="visible"/>
                                          </p:to>
                                        </p:set>
                                        <p:anim calcmode="lin" valueType="num">
                                          <p:cBhvr additive="base">
                                            <p:cTn id="97" dur="500" fill="hold"/>
                                            <p:tgtEl>
                                              <p:spTgt spid="37"/>
                                            </p:tgtEl>
                                            <p:attrNameLst>
                                              <p:attrName>ppt_x</p:attrName>
                                            </p:attrNameLst>
                                          </p:cBhvr>
                                          <p:tavLst>
                                            <p:tav tm="0">
                                              <p:val>
                                                <p:strVal val="#ppt_x"/>
                                              </p:val>
                                            </p:tav>
                                            <p:tav tm="100000">
                                              <p:val>
                                                <p:strVal val="#ppt_x"/>
                                              </p:val>
                                            </p:tav>
                                          </p:tavLst>
                                        </p:anim>
                                        <p:anim calcmode="lin" valueType="num">
                                          <p:cBhvr additive="base">
                                            <p:cTn id="98" dur="500" fill="hold"/>
                                            <p:tgtEl>
                                              <p:spTgt spid="37"/>
                                            </p:tgtEl>
                                            <p:attrNameLst>
                                              <p:attrName>ppt_y</p:attrName>
                                            </p:attrNameLst>
                                          </p:cBhvr>
                                          <p:tavLst>
                                            <p:tav tm="0">
                                              <p:val>
                                                <p:strVal val="1+#ppt_h/2"/>
                                              </p:val>
                                            </p:tav>
                                            <p:tav tm="100000">
                                              <p:val>
                                                <p:strVal val="#ppt_y"/>
                                              </p:val>
                                            </p:tav>
                                          </p:tavLst>
                                        </p:anim>
                                      </p:childTnLst>
                                    </p:cTn>
                                  </p:par>
                                </p:childTnLst>
                              </p:cTn>
                            </p:par>
                            <p:par>
                              <p:cTn id="99" fill="hold">
                                <p:stCondLst>
                                  <p:cond delay="5500"/>
                                </p:stCondLst>
                                <p:childTnLst>
                                  <p:par>
                                    <p:cTn id="100" presetID="12" presetClass="entr" presetSubtype="8" fill="hold" grpId="0" nodeType="afterEffect">
                                      <p:stCondLst>
                                        <p:cond delay="0"/>
                                      </p:stCondLst>
                                      <p:childTnLst>
                                        <p:set>
                                          <p:cBhvr>
                                            <p:cTn id="101" dur="1" fill="hold">
                                              <p:stCondLst>
                                                <p:cond delay="0"/>
                                              </p:stCondLst>
                                            </p:cTn>
                                            <p:tgtEl>
                                              <p:spTgt spid="23"/>
                                            </p:tgtEl>
                                            <p:attrNameLst>
                                              <p:attrName>style.visibility</p:attrName>
                                            </p:attrNameLst>
                                          </p:cBhvr>
                                          <p:to>
                                            <p:strVal val="visible"/>
                                          </p:to>
                                        </p:set>
                                        <p:anim calcmode="lin" valueType="num">
                                          <p:cBhvr additive="base">
                                            <p:cTn id="102" dur="500"/>
                                            <p:tgtEl>
                                              <p:spTgt spid="23"/>
                                            </p:tgtEl>
                                            <p:attrNameLst>
                                              <p:attrName>ppt_x</p:attrName>
                                            </p:attrNameLst>
                                          </p:cBhvr>
                                          <p:tavLst>
                                            <p:tav tm="0">
                                              <p:val>
                                                <p:strVal val="#ppt_x-#ppt_w*1.125000"/>
                                              </p:val>
                                            </p:tav>
                                            <p:tav tm="100000">
                                              <p:val>
                                                <p:strVal val="#ppt_x"/>
                                              </p:val>
                                            </p:tav>
                                          </p:tavLst>
                                        </p:anim>
                                        <p:animEffect transition="in" filter="wipe(right)">
                                          <p:cBhvr>
                                            <p:cTn id="103" dur="500"/>
                                            <p:tgtEl>
                                              <p:spTgt spid="23"/>
                                            </p:tgtEl>
                                          </p:cBhvr>
                                        </p:animEffect>
                                      </p:childTnLst>
                                    </p:cTn>
                                  </p:par>
                                  <p:par>
                                    <p:cTn id="104" presetID="12" presetClass="entr" presetSubtype="8" fill="hold" grpId="0" nodeType="withEffect">
                                      <p:stCondLst>
                                        <p:cond delay="0"/>
                                      </p:stCondLst>
                                      <p:childTnLst>
                                        <p:set>
                                          <p:cBhvr>
                                            <p:cTn id="105" dur="1" fill="hold">
                                              <p:stCondLst>
                                                <p:cond delay="0"/>
                                              </p:stCondLst>
                                            </p:cTn>
                                            <p:tgtEl>
                                              <p:spTgt spid="24"/>
                                            </p:tgtEl>
                                            <p:attrNameLst>
                                              <p:attrName>style.visibility</p:attrName>
                                            </p:attrNameLst>
                                          </p:cBhvr>
                                          <p:to>
                                            <p:strVal val="visible"/>
                                          </p:to>
                                        </p:set>
                                        <p:anim calcmode="lin" valueType="num">
                                          <p:cBhvr additive="base">
                                            <p:cTn id="106" dur="500"/>
                                            <p:tgtEl>
                                              <p:spTgt spid="24"/>
                                            </p:tgtEl>
                                            <p:attrNameLst>
                                              <p:attrName>ppt_x</p:attrName>
                                            </p:attrNameLst>
                                          </p:cBhvr>
                                          <p:tavLst>
                                            <p:tav tm="0">
                                              <p:val>
                                                <p:strVal val="#ppt_x-#ppt_w*1.125000"/>
                                              </p:val>
                                            </p:tav>
                                            <p:tav tm="100000">
                                              <p:val>
                                                <p:strVal val="#ppt_x"/>
                                              </p:val>
                                            </p:tav>
                                          </p:tavLst>
                                        </p:anim>
                                        <p:animEffect transition="in" filter="wipe(right)">
                                          <p:cBhvr>
                                            <p:cTn id="107" dur="500"/>
                                            <p:tgtEl>
                                              <p:spTgt spid="24"/>
                                            </p:tgtEl>
                                          </p:cBhvr>
                                        </p:animEffect>
                                      </p:childTnLst>
                                    </p:cTn>
                                  </p:par>
                                  <p:par>
                                    <p:cTn id="108" presetID="12" presetClass="entr" presetSubtype="2" fill="hold" nodeType="withEffect">
                                      <p:stCondLst>
                                        <p:cond delay="0"/>
                                      </p:stCondLst>
                                      <p:childTnLst>
                                        <p:set>
                                          <p:cBhvr>
                                            <p:cTn id="109" dur="1" fill="hold">
                                              <p:stCondLst>
                                                <p:cond delay="0"/>
                                              </p:stCondLst>
                                            </p:cTn>
                                            <p:tgtEl>
                                              <p:spTgt spid="30"/>
                                            </p:tgtEl>
                                            <p:attrNameLst>
                                              <p:attrName>style.visibility</p:attrName>
                                            </p:attrNameLst>
                                          </p:cBhvr>
                                          <p:to>
                                            <p:strVal val="visible"/>
                                          </p:to>
                                        </p:set>
                                        <p:anim calcmode="lin" valueType="num">
                                          <p:cBhvr additive="base">
                                            <p:cTn id="110" dur="500"/>
                                            <p:tgtEl>
                                              <p:spTgt spid="30"/>
                                            </p:tgtEl>
                                            <p:attrNameLst>
                                              <p:attrName>ppt_x</p:attrName>
                                            </p:attrNameLst>
                                          </p:cBhvr>
                                          <p:tavLst>
                                            <p:tav tm="0">
                                              <p:val>
                                                <p:strVal val="#ppt_x+#ppt_w*1.125000"/>
                                              </p:val>
                                            </p:tav>
                                            <p:tav tm="100000">
                                              <p:val>
                                                <p:strVal val="#ppt_x"/>
                                              </p:val>
                                            </p:tav>
                                          </p:tavLst>
                                        </p:anim>
                                        <p:animEffect transition="in" filter="wipe(left)">
                                          <p:cBhvr>
                                            <p:cTn id="111" dur="500"/>
                                            <p:tgtEl>
                                              <p:spTgt spid="3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3" grpId="0"/>
          <p:bldP spid="14" grpId="0"/>
          <p:bldP spid="15" grpId="0"/>
          <p:bldP spid="16" grpId="0"/>
          <p:bldP spid="17" grpId="0"/>
          <p:bldP spid="18" grpId="0"/>
          <p:bldP spid="19" grpId="0"/>
          <p:bldP spid="20" grpId="0"/>
          <p:bldP spid="21" grpId="0"/>
          <p:bldP spid="22" grpId="0"/>
          <p:bldP spid="23" grpId="0"/>
          <p:bldP spid="24" grpId="0"/>
        </p:bldLst>
      </p:timing>
    </mc:Fallback>
  </mc:AlternateContent>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Box 2"/>
          <p:cNvSpPr txBox="1"/>
          <p:nvPr/>
        </p:nvSpPr>
        <p:spPr>
          <a:xfrm>
            <a:off x="1770547" y="3932081"/>
            <a:ext cx="879085" cy="251549"/>
          </a:xfrm>
          <a:prstGeom prst="rect">
            <a:avLst/>
          </a:prstGeom>
          <a:noFill/>
        </p:spPr>
        <p:txBody>
          <a:bodyPr wrap="square" lIns="81477" tIns="40738" rIns="81477" bIns="40738"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prstClr val="black"/>
                </a:solidFill>
                <a:effectLst/>
                <a:uLnTx/>
                <a:uFillTx/>
                <a:latin typeface="微软雅黑"/>
                <a:ea typeface="微软雅黑"/>
                <a:cs typeface="+mn-cs"/>
              </a:rPr>
              <a:t>收入来源一</a:t>
            </a:r>
          </a:p>
        </p:txBody>
      </p:sp>
      <p:sp>
        <p:nvSpPr>
          <p:cNvPr id="5" name="TextBox 3"/>
          <p:cNvSpPr txBox="1"/>
          <p:nvPr/>
        </p:nvSpPr>
        <p:spPr>
          <a:xfrm>
            <a:off x="1454533" y="3477377"/>
            <a:ext cx="192520" cy="123410"/>
          </a:xfrm>
          <a:prstGeom prst="rect">
            <a:avLst/>
          </a:prstGeom>
          <a:noFill/>
        </p:spPr>
        <p:txBody>
          <a:bodyPr wrap="square" lIns="0" tIns="0" rIns="0" bIns="0" rtlCol="0">
            <a:spAutoFit/>
          </a:bodyPr>
          <a:lstStyle/>
          <a:p>
            <a:pPr marL="0" marR="0" lvl="0" indent="0" algn="just" defTabSz="914400" rtl="0" eaLnBrk="1" fontAlgn="base" latinLnBrk="0" hangingPunct="1">
              <a:lnSpc>
                <a:spcPct val="100000"/>
              </a:lnSpc>
              <a:spcBef>
                <a:spcPct val="0"/>
              </a:spcBef>
              <a:spcAft>
                <a:spcPct val="0"/>
              </a:spcAft>
              <a:buClrTx/>
              <a:buSzTx/>
              <a:buFontTx/>
              <a:buNone/>
              <a:tabLst/>
              <a:defRPr/>
            </a:pPr>
            <a:r>
              <a:rPr kumimoji="0" lang="en-US" altLang="zh-CN" sz="800" b="0" i="0" u="none" strike="noStrike" kern="1200" cap="none" spc="0" normalizeH="0" baseline="0" noProof="0" dirty="0">
                <a:ln>
                  <a:noFill/>
                </a:ln>
                <a:solidFill>
                  <a:prstClr val="black"/>
                </a:solidFill>
                <a:effectLst/>
                <a:uLnTx/>
                <a:uFillTx/>
                <a:latin typeface="微软雅黑"/>
                <a:ea typeface="微软雅黑"/>
                <a:cs typeface="+mn-cs"/>
              </a:rPr>
              <a:t>100</a:t>
            </a:r>
            <a:endParaRPr kumimoji="0" lang="zh-CN" altLang="en-US" sz="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6" name="TextBox 4"/>
          <p:cNvSpPr txBox="1"/>
          <p:nvPr/>
        </p:nvSpPr>
        <p:spPr>
          <a:xfrm>
            <a:off x="2773993" y="3932081"/>
            <a:ext cx="879085" cy="251549"/>
          </a:xfrm>
          <a:prstGeom prst="rect">
            <a:avLst/>
          </a:prstGeom>
          <a:noFill/>
        </p:spPr>
        <p:txBody>
          <a:bodyPr wrap="square" lIns="81477" tIns="40738" rIns="81477" bIns="40738"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prstClr val="black"/>
                </a:solidFill>
                <a:effectLst/>
                <a:uLnTx/>
                <a:uFillTx/>
                <a:latin typeface="微软雅黑"/>
                <a:ea typeface="微软雅黑"/>
                <a:cs typeface="+mn-cs"/>
              </a:rPr>
              <a:t>收入来源二</a:t>
            </a:r>
          </a:p>
        </p:txBody>
      </p:sp>
      <p:sp>
        <p:nvSpPr>
          <p:cNvPr id="7" name="TextBox 5"/>
          <p:cNvSpPr txBox="1"/>
          <p:nvPr/>
        </p:nvSpPr>
        <p:spPr>
          <a:xfrm>
            <a:off x="3763857" y="3932081"/>
            <a:ext cx="879085" cy="251549"/>
          </a:xfrm>
          <a:prstGeom prst="rect">
            <a:avLst/>
          </a:prstGeom>
          <a:noFill/>
        </p:spPr>
        <p:txBody>
          <a:bodyPr wrap="square" lIns="81477" tIns="40738" rIns="81477" bIns="40738"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prstClr val="black"/>
                </a:solidFill>
                <a:effectLst/>
                <a:uLnTx/>
                <a:uFillTx/>
                <a:latin typeface="微软雅黑"/>
                <a:ea typeface="微软雅黑"/>
                <a:cs typeface="+mn-cs"/>
              </a:rPr>
              <a:t>收入来源三</a:t>
            </a:r>
          </a:p>
        </p:txBody>
      </p:sp>
      <p:sp>
        <p:nvSpPr>
          <p:cNvPr id="8" name="TextBox 6"/>
          <p:cNvSpPr txBox="1"/>
          <p:nvPr/>
        </p:nvSpPr>
        <p:spPr>
          <a:xfrm>
            <a:off x="4753722" y="3932081"/>
            <a:ext cx="879085" cy="251549"/>
          </a:xfrm>
          <a:prstGeom prst="rect">
            <a:avLst/>
          </a:prstGeom>
          <a:noFill/>
        </p:spPr>
        <p:txBody>
          <a:bodyPr wrap="square" lIns="81477" tIns="40738" rIns="81477" bIns="40738"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1100" b="0" i="0" u="none" strike="noStrike" kern="1200" cap="none" spc="0" normalizeH="0" baseline="0" noProof="0" dirty="0">
                <a:ln>
                  <a:noFill/>
                </a:ln>
                <a:solidFill>
                  <a:prstClr val="black"/>
                </a:solidFill>
                <a:effectLst/>
                <a:uLnTx/>
                <a:uFillTx/>
                <a:latin typeface="微软雅黑"/>
                <a:ea typeface="微软雅黑"/>
                <a:cs typeface="+mn-cs"/>
              </a:rPr>
              <a:t>收入来源四</a:t>
            </a:r>
          </a:p>
        </p:txBody>
      </p:sp>
      <p:sp>
        <p:nvSpPr>
          <p:cNvPr id="9" name="TextBox 7"/>
          <p:cNvSpPr txBox="1"/>
          <p:nvPr/>
        </p:nvSpPr>
        <p:spPr>
          <a:xfrm>
            <a:off x="1454533" y="3148542"/>
            <a:ext cx="192520" cy="123410"/>
          </a:xfrm>
          <a:prstGeom prst="rect">
            <a:avLst/>
          </a:prstGeom>
          <a:noFill/>
        </p:spPr>
        <p:txBody>
          <a:bodyPr wrap="square" lIns="0" tIns="0" rIns="0" bIns="0" rtlCol="0">
            <a:spAutoFit/>
          </a:bodyPr>
          <a:lstStyle/>
          <a:p>
            <a:pPr marL="0" marR="0" lvl="0" indent="0" algn="just" defTabSz="914400" rtl="0" eaLnBrk="1" fontAlgn="base" latinLnBrk="0" hangingPunct="1">
              <a:lnSpc>
                <a:spcPct val="100000"/>
              </a:lnSpc>
              <a:spcBef>
                <a:spcPct val="0"/>
              </a:spcBef>
              <a:spcAft>
                <a:spcPct val="0"/>
              </a:spcAft>
              <a:buClrTx/>
              <a:buSzTx/>
              <a:buFontTx/>
              <a:buNone/>
              <a:tabLst/>
              <a:defRPr/>
            </a:pPr>
            <a:r>
              <a:rPr kumimoji="0" lang="en-US" altLang="zh-CN" sz="800" b="0" i="0" u="none" strike="noStrike" kern="1200" cap="none" spc="0" normalizeH="0" baseline="0" noProof="0" dirty="0">
                <a:ln>
                  <a:noFill/>
                </a:ln>
                <a:solidFill>
                  <a:prstClr val="black"/>
                </a:solidFill>
                <a:effectLst/>
                <a:uLnTx/>
                <a:uFillTx/>
                <a:latin typeface="微软雅黑"/>
                <a:ea typeface="微软雅黑"/>
                <a:cs typeface="+mn-cs"/>
              </a:rPr>
              <a:t>200</a:t>
            </a:r>
            <a:endParaRPr kumimoji="0" lang="zh-CN" altLang="en-US" sz="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0" name="TextBox 8"/>
          <p:cNvSpPr txBox="1"/>
          <p:nvPr/>
        </p:nvSpPr>
        <p:spPr>
          <a:xfrm>
            <a:off x="1454533" y="2819706"/>
            <a:ext cx="192520" cy="123410"/>
          </a:xfrm>
          <a:prstGeom prst="rect">
            <a:avLst/>
          </a:prstGeom>
          <a:noFill/>
        </p:spPr>
        <p:txBody>
          <a:bodyPr wrap="square" lIns="0" tIns="0" rIns="0" bIns="0" rtlCol="0">
            <a:spAutoFit/>
          </a:bodyPr>
          <a:lstStyle/>
          <a:p>
            <a:pPr marL="0" marR="0" lvl="0" indent="0" algn="just" defTabSz="914400" rtl="0" eaLnBrk="1" fontAlgn="base" latinLnBrk="0" hangingPunct="1">
              <a:lnSpc>
                <a:spcPct val="100000"/>
              </a:lnSpc>
              <a:spcBef>
                <a:spcPct val="0"/>
              </a:spcBef>
              <a:spcAft>
                <a:spcPct val="0"/>
              </a:spcAft>
              <a:buClrTx/>
              <a:buSzTx/>
              <a:buFontTx/>
              <a:buNone/>
              <a:tabLst/>
              <a:defRPr/>
            </a:pPr>
            <a:r>
              <a:rPr kumimoji="0" lang="en-US" altLang="zh-CN" sz="800" b="0" i="0" u="none" strike="noStrike" kern="1200" cap="none" spc="0" normalizeH="0" baseline="0" noProof="0" dirty="0">
                <a:ln>
                  <a:noFill/>
                </a:ln>
                <a:solidFill>
                  <a:prstClr val="black"/>
                </a:solidFill>
                <a:effectLst/>
                <a:uLnTx/>
                <a:uFillTx/>
                <a:latin typeface="微软雅黑"/>
                <a:ea typeface="微软雅黑"/>
                <a:cs typeface="+mn-cs"/>
              </a:rPr>
              <a:t>300</a:t>
            </a:r>
            <a:endParaRPr kumimoji="0" lang="zh-CN" altLang="en-US" sz="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1" name="TextBox 9"/>
          <p:cNvSpPr txBox="1"/>
          <p:nvPr/>
        </p:nvSpPr>
        <p:spPr>
          <a:xfrm>
            <a:off x="1454533" y="2490870"/>
            <a:ext cx="192520" cy="123410"/>
          </a:xfrm>
          <a:prstGeom prst="rect">
            <a:avLst/>
          </a:prstGeom>
          <a:noFill/>
        </p:spPr>
        <p:txBody>
          <a:bodyPr wrap="square" lIns="0" tIns="0" rIns="0" bIns="0" rtlCol="0">
            <a:spAutoFit/>
          </a:bodyPr>
          <a:lstStyle/>
          <a:p>
            <a:pPr marL="0" marR="0" lvl="0" indent="0" algn="just" defTabSz="914400" rtl="0" eaLnBrk="1" fontAlgn="base" latinLnBrk="0" hangingPunct="1">
              <a:lnSpc>
                <a:spcPct val="100000"/>
              </a:lnSpc>
              <a:spcBef>
                <a:spcPct val="0"/>
              </a:spcBef>
              <a:spcAft>
                <a:spcPct val="0"/>
              </a:spcAft>
              <a:buClrTx/>
              <a:buSzTx/>
              <a:buFontTx/>
              <a:buNone/>
              <a:tabLst/>
              <a:defRPr/>
            </a:pPr>
            <a:r>
              <a:rPr kumimoji="0" lang="en-US" altLang="zh-CN" sz="800" b="0" i="0" u="none" strike="noStrike" kern="1200" cap="none" spc="0" normalizeH="0" baseline="0" noProof="0" dirty="0">
                <a:ln>
                  <a:noFill/>
                </a:ln>
                <a:solidFill>
                  <a:prstClr val="black"/>
                </a:solidFill>
                <a:effectLst/>
                <a:uLnTx/>
                <a:uFillTx/>
                <a:latin typeface="微软雅黑"/>
                <a:ea typeface="微软雅黑"/>
                <a:cs typeface="+mn-cs"/>
              </a:rPr>
              <a:t>400</a:t>
            </a:r>
            <a:endParaRPr kumimoji="0" lang="zh-CN" altLang="en-US" sz="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2" name="TextBox 10"/>
          <p:cNvSpPr txBox="1"/>
          <p:nvPr/>
        </p:nvSpPr>
        <p:spPr>
          <a:xfrm>
            <a:off x="1454533" y="2162034"/>
            <a:ext cx="192520" cy="123410"/>
          </a:xfrm>
          <a:prstGeom prst="rect">
            <a:avLst/>
          </a:prstGeom>
          <a:noFill/>
        </p:spPr>
        <p:txBody>
          <a:bodyPr wrap="square" lIns="0" tIns="0" rIns="0" bIns="0" rtlCol="0">
            <a:spAutoFit/>
          </a:bodyPr>
          <a:lstStyle/>
          <a:p>
            <a:pPr marL="0" marR="0" lvl="0" indent="0" algn="just" defTabSz="914400" rtl="0" eaLnBrk="1" fontAlgn="base" latinLnBrk="0" hangingPunct="1">
              <a:lnSpc>
                <a:spcPct val="100000"/>
              </a:lnSpc>
              <a:spcBef>
                <a:spcPct val="0"/>
              </a:spcBef>
              <a:spcAft>
                <a:spcPct val="0"/>
              </a:spcAft>
              <a:buClrTx/>
              <a:buSzTx/>
              <a:buFontTx/>
              <a:buNone/>
              <a:tabLst/>
              <a:defRPr/>
            </a:pPr>
            <a:r>
              <a:rPr kumimoji="0" lang="en-US" altLang="zh-CN" sz="800" b="0" i="0" u="none" strike="noStrike" kern="1200" cap="none" spc="0" normalizeH="0" baseline="0" noProof="0" dirty="0">
                <a:ln>
                  <a:noFill/>
                </a:ln>
                <a:solidFill>
                  <a:prstClr val="black"/>
                </a:solidFill>
                <a:effectLst/>
                <a:uLnTx/>
                <a:uFillTx/>
                <a:latin typeface="微软雅黑"/>
                <a:ea typeface="微软雅黑"/>
                <a:cs typeface="+mn-cs"/>
              </a:rPr>
              <a:t>500</a:t>
            </a:r>
            <a:endParaRPr kumimoji="0" lang="zh-CN" altLang="en-US" sz="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3" name="TextBox 11"/>
          <p:cNvSpPr txBox="1"/>
          <p:nvPr/>
        </p:nvSpPr>
        <p:spPr>
          <a:xfrm>
            <a:off x="1454533" y="1833199"/>
            <a:ext cx="192520" cy="123410"/>
          </a:xfrm>
          <a:prstGeom prst="rect">
            <a:avLst/>
          </a:prstGeom>
          <a:noFill/>
        </p:spPr>
        <p:txBody>
          <a:bodyPr wrap="square" lIns="0" tIns="0" rIns="0" bIns="0" rtlCol="0">
            <a:spAutoFit/>
          </a:bodyPr>
          <a:lstStyle/>
          <a:p>
            <a:pPr marL="0" marR="0" lvl="0" indent="0" algn="just" defTabSz="914400" rtl="0" eaLnBrk="1" fontAlgn="base" latinLnBrk="0" hangingPunct="1">
              <a:lnSpc>
                <a:spcPct val="100000"/>
              </a:lnSpc>
              <a:spcBef>
                <a:spcPct val="0"/>
              </a:spcBef>
              <a:spcAft>
                <a:spcPct val="0"/>
              </a:spcAft>
              <a:buClrTx/>
              <a:buSzTx/>
              <a:buFontTx/>
              <a:buNone/>
              <a:tabLst/>
              <a:defRPr/>
            </a:pPr>
            <a:r>
              <a:rPr kumimoji="0" lang="en-US" altLang="zh-CN" sz="800" b="0" i="0" u="none" strike="noStrike" kern="1200" cap="none" spc="0" normalizeH="0" baseline="0" noProof="0" dirty="0">
                <a:ln>
                  <a:noFill/>
                </a:ln>
                <a:solidFill>
                  <a:prstClr val="black"/>
                </a:solidFill>
                <a:effectLst/>
                <a:uLnTx/>
                <a:uFillTx/>
                <a:latin typeface="微软雅黑"/>
                <a:ea typeface="微软雅黑"/>
                <a:cs typeface="+mn-cs"/>
              </a:rPr>
              <a:t>600</a:t>
            </a:r>
            <a:endParaRPr kumimoji="0" lang="zh-CN" altLang="en-US" sz="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14" name="TextBox 12"/>
          <p:cNvSpPr txBox="1"/>
          <p:nvPr/>
        </p:nvSpPr>
        <p:spPr>
          <a:xfrm>
            <a:off x="1454533" y="1498800"/>
            <a:ext cx="192520" cy="123410"/>
          </a:xfrm>
          <a:prstGeom prst="rect">
            <a:avLst/>
          </a:prstGeom>
          <a:noFill/>
        </p:spPr>
        <p:txBody>
          <a:bodyPr wrap="square" lIns="0" tIns="0" rIns="0" bIns="0" rtlCol="0">
            <a:spAutoFit/>
          </a:bodyPr>
          <a:lstStyle/>
          <a:p>
            <a:pPr marL="0" marR="0" lvl="0" indent="0" algn="just" defTabSz="914400" rtl="0" eaLnBrk="1" fontAlgn="base" latinLnBrk="0" hangingPunct="1">
              <a:lnSpc>
                <a:spcPct val="100000"/>
              </a:lnSpc>
              <a:spcBef>
                <a:spcPct val="0"/>
              </a:spcBef>
              <a:spcAft>
                <a:spcPct val="0"/>
              </a:spcAft>
              <a:buClrTx/>
              <a:buSzTx/>
              <a:buFontTx/>
              <a:buNone/>
              <a:tabLst/>
              <a:defRPr/>
            </a:pPr>
            <a:r>
              <a:rPr kumimoji="0" lang="en-US" altLang="zh-CN" sz="800" b="0" i="0" u="none" strike="noStrike" kern="1200" cap="none" spc="0" normalizeH="0" baseline="0" noProof="0" dirty="0">
                <a:ln>
                  <a:noFill/>
                </a:ln>
                <a:solidFill>
                  <a:prstClr val="black"/>
                </a:solidFill>
                <a:effectLst/>
                <a:uLnTx/>
                <a:uFillTx/>
                <a:latin typeface="微软雅黑"/>
                <a:ea typeface="微软雅黑"/>
                <a:cs typeface="+mn-cs"/>
              </a:rPr>
              <a:t>700</a:t>
            </a:r>
            <a:endParaRPr kumimoji="0" lang="zh-CN" altLang="en-US" sz="800" b="0" i="0" u="none" strike="noStrike" kern="1200" cap="none" spc="0" normalizeH="0" baseline="0" noProof="0" dirty="0">
              <a:ln>
                <a:noFill/>
              </a:ln>
              <a:solidFill>
                <a:prstClr val="black"/>
              </a:solidFill>
              <a:effectLst/>
              <a:uLnTx/>
              <a:uFillTx/>
              <a:latin typeface="微软雅黑"/>
              <a:ea typeface="微软雅黑"/>
              <a:cs typeface="+mn-cs"/>
            </a:endParaRPr>
          </a:p>
        </p:txBody>
      </p:sp>
      <p:grpSp>
        <p:nvGrpSpPr>
          <p:cNvPr id="15" name="组合 14"/>
          <p:cNvGrpSpPr/>
          <p:nvPr/>
        </p:nvGrpSpPr>
        <p:grpSpPr>
          <a:xfrm>
            <a:off x="1711226" y="1237232"/>
            <a:ext cx="3978744" cy="2630686"/>
            <a:chOff x="1126939" y="1350372"/>
            <a:chExt cx="4464496" cy="2952328"/>
          </a:xfrm>
        </p:grpSpPr>
        <p:cxnSp>
          <p:nvCxnSpPr>
            <p:cNvPr id="16" name="直接连接符 15"/>
            <p:cNvCxnSpPr/>
            <p:nvPr/>
          </p:nvCxnSpPr>
          <p:spPr>
            <a:xfrm>
              <a:off x="1126939" y="4302700"/>
              <a:ext cx="4464496"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cxnSp>
          <p:nvCxnSpPr>
            <p:cNvPr id="17" name="直接连接符 16"/>
            <p:cNvCxnSpPr/>
            <p:nvPr/>
          </p:nvCxnSpPr>
          <p:spPr>
            <a:xfrm>
              <a:off x="1126939" y="3933659"/>
              <a:ext cx="4464496"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cxnSp>
          <p:nvCxnSpPr>
            <p:cNvPr id="18" name="直接连接符 17"/>
            <p:cNvCxnSpPr/>
            <p:nvPr/>
          </p:nvCxnSpPr>
          <p:spPr>
            <a:xfrm>
              <a:off x="1126939" y="3564618"/>
              <a:ext cx="4464496"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cxnSp>
          <p:nvCxnSpPr>
            <p:cNvPr id="19" name="直接连接符 18"/>
            <p:cNvCxnSpPr/>
            <p:nvPr/>
          </p:nvCxnSpPr>
          <p:spPr>
            <a:xfrm>
              <a:off x="1126939" y="3195577"/>
              <a:ext cx="4464496"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cxnSp>
          <p:nvCxnSpPr>
            <p:cNvPr id="20" name="直接连接符 19"/>
            <p:cNvCxnSpPr/>
            <p:nvPr/>
          </p:nvCxnSpPr>
          <p:spPr>
            <a:xfrm>
              <a:off x="1126939" y="2826536"/>
              <a:ext cx="4464496"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cxnSp>
          <p:nvCxnSpPr>
            <p:cNvPr id="21" name="直接连接符 20"/>
            <p:cNvCxnSpPr/>
            <p:nvPr/>
          </p:nvCxnSpPr>
          <p:spPr>
            <a:xfrm>
              <a:off x="1126939" y="2457495"/>
              <a:ext cx="4464496"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cxnSp>
          <p:nvCxnSpPr>
            <p:cNvPr id="22" name="直接连接符 21"/>
            <p:cNvCxnSpPr/>
            <p:nvPr/>
          </p:nvCxnSpPr>
          <p:spPr>
            <a:xfrm>
              <a:off x="1126939" y="2088454"/>
              <a:ext cx="4464496"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cxnSp>
          <p:nvCxnSpPr>
            <p:cNvPr id="23" name="直接连接符 22"/>
            <p:cNvCxnSpPr/>
            <p:nvPr/>
          </p:nvCxnSpPr>
          <p:spPr>
            <a:xfrm>
              <a:off x="1126939" y="1719413"/>
              <a:ext cx="4464496"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cxnSp>
          <p:nvCxnSpPr>
            <p:cNvPr id="24" name="直接连接符 23"/>
            <p:cNvCxnSpPr/>
            <p:nvPr/>
          </p:nvCxnSpPr>
          <p:spPr>
            <a:xfrm>
              <a:off x="1126939" y="1350372"/>
              <a:ext cx="4464496"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sp>
        <p:nvSpPr>
          <p:cNvPr id="25" name="TextBox 23"/>
          <p:cNvSpPr txBox="1"/>
          <p:nvPr/>
        </p:nvSpPr>
        <p:spPr>
          <a:xfrm>
            <a:off x="1454533" y="1175527"/>
            <a:ext cx="192520" cy="123410"/>
          </a:xfrm>
          <a:prstGeom prst="rect">
            <a:avLst/>
          </a:prstGeom>
          <a:noFill/>
        </p:spPr>
        <p:txBody>
          <a:bodyPr wrap="square" lIns="0" tIns="0" rIns="0" bIns="0" rtlCol="0">
            <a:spAutoFit/>
          </a:bodyPr>
          <a:lstStyle/>
          <a:p>
            <a:pPr marL="0" marR="0" lvl="0" indent="0" algn="just" defTabSz="914400" rtl="0" eaLnBrk="1" fontAlgn="base" latinLnBrk="0" hangingPunct="1">
              <a:lnSpc>
                <a:spcPct val="100000"/>
              </a:lnSpc>
              <a:spcBef>
                <a:spcPct val="0"/>
              </a:spcBef>
              <a:spcAft>
                <a:spcPct val="0"/>
              </a:spcAft>
              <a:buClrTx/>
              <a:buSzTx/>
              <a:buFontTx/>
              <a:buNone/>
              <a:tabLst/>
              <a:defRPr/>
            </a:pPr>
            <a:r>
              <a:rPr kumimoji="0" lang="en-US" altLang="zh-CN" sz="800" b="0" i="0" u="none" strike="noStrike" kern="1200" cap="none" spc="0" normalizeH="0" baseline="0" noProof="0" dirty="0">
                <a:ln>
                  <a:noFill/>
                </a:ln>
                <a:solidFill>
                  <a:prstClr val="black"/>
                </a:solidFill>
                <a:effectLst/>
                <a:uLnTx/>
                <a:uFillTx/>
                <a:latin typeface="微软雅黑"/>
                <a:ea typeface="微软雅黑"/>
                <a:cs typeface="+mn-cs"/>
              </a:rPr>
              <a:t>800</a:t>
            </a:r>
            <a:endParaRPr kumimoji="0" lang="zh-CN" altLang="en-US" sz="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26" name="TextBox 24"/>
          <p:cNvSpPr txBox="1"/>
          <p:nvPr/>
        </p:nvSpPr>
        <p:spPr>
          <a:xfrm>
            <a:off x="1454533" y="3806213"/>
            <a:ext cx="192520" cy="123410"/>
          </a:xfrm>
          <a:prstGeom prst="rect">
            <a:avLst/>
          </a:prstGeom>
          <a:noFill/>
        </p:spPr>
        <p:txBody>
          <a:bodyPr wrap="square" lIns="0" tIns="0" rIns="0" bIns="0" rtlCol="0">
            <a:spAutoFit/>
          </a:bodyPr>
          <a:lstStyle/>
          <a:p>
            <a:pPr marL="0" marR="0" lvl="0" indent="0" algn="just" defTabSz="914400" rtl="0" eaLnBrk="1" fontAlgn="base" latinLnBrk="0" hangingPunct="1">
              <a:lnSpc>
                <a:spcPct val="100000"/>
              </a:lnSpc>
              <a:spcBef>
                <a:spcPct val="0"/>
              </a:spcBef>
              <a:spcAft>
                <a:spcPct val="0"/>
              </a:spcAft>
              <a:buClrTx/>
              <a:buSzTx/>
              <a:buFontTx/>
              <a:buNone/>
              <a:tabLst/>
              <a:defRPr/>
            </a:pPr>
            <a:r>
              <a:rPr kumimoji="0" lang="en-US" altLang="zh-CN" sz="800" b="0" i="0" u="none" strike="noStrike" kern="1200" cap="none" spc="0" normalizeH="0" baseline="0" noProof="0" dirty="0">
                <a:ln>
                  <a:noFill/>
                </a:ln>
                <a:solidFill>
                  <a:prstClr val="black"/>
                </a:solidFill>
                <a:effectLst/>
                <a:uLnTx/>
                <a:uFillTx/>
                <a:latin typeface="微软雅黑"/>
                <a:ea typeface="微软雅黑"/>
                <a:cs typeface="+mn-cs"/>
              </a:rPr>
              <a:t>0</a:t>
            </a:r>
            <a:endParaRPr kumimoji="0" lang="zh-CN" altLang="en-US" sz="800" b="0" i="0" u="none" strike="noStrike" kern="1200" cap="none" spc="0" normalizeH="0" baseline="0" noProof="0" dirty="0">
              <a:ln>
                <a:noFill/>
              </a:ln>
              <a:solidFill>
                <a:prstClr val="black"/>
              </a:solidFill>
              <a:effectLst/>
              <a:uLnTx/>
              <a:uFillTx/>
              <a:latin typeface="微软雅黑"/>
              <a:ea typeface="微软雅黑"/>
              <a:cs typeface="+mn-cs"/>
            </a:endParaRPr>
          </a:p>
        </p:txBody>
      </p:sp>
      <p:sp>
        <p:nvSpPr>
          <p:cNvPr id="27" name="矩形 26"/>
          <p:cNvSpPr/>
          <p:nvPr/>
        </p:nvSpPr>
        <p:spPr>
          <a:xfrm>
            <a:off x="1943680" y="1566068"/>
            <a:ext cx="577560" cy="2301852"/>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81477" tIns="40738" rIns="81477" bIns="40738"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28" name="矩形 27"/>
          <p:cNvSpPr/>
          <p:nvPr/>
        </p:nvSpPr>
        <p:spPr>
          <a:xfrm>
            <a:off x="1943680" y="1727128"/>
            <a:ext cx="577560" cy="2140793"/>
          </a:xfrm>
          <a:prstGeom prst="rect">
            <a:avLst/>
          </a:prstGeom>
          <a:solidFill>
            <a:schemeClr val="accent1"/>
          </a:solidFill>
          <a:ln>
            <a:noFill/>
          </a:ln>
          <a:effectLst>
            <a:outerShdw blurRad="228600" dist="101600" dir="8400000" sx="105000" sy="105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81477" tIns="40738" rIns="81477" bIns="40738"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29" name="矩形 28"/>
          <p:cNvSpPr/>
          <p:nvPr/>
        </p:nvSpPr>
        <p:spPr>
          <a:xfrm>
            <a:off x="2924756" y="2223740"/>
            <a:ext cx="577560" cy="164417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81477" tIns="40738" rIns="81477" bIns="40738"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30" name="矩形 29"/>
          <p:cNvSpPr/>
          <p:nvPr/>
        </p:nvSpPr>
        <p:spPr>
          <a:xfrm>
            <a:off x="2924756" y="2490871"/>
            <a:ext cx="577560" cy="1377050"/>
          </a:xfrm>
          <a:prstGeom prst="rect">
            <a:avLst/>
          </a:prstGeom>
          <a:solidFill>
            <a:schemeClr val="accent3"/>
          </a:solidFill>
          <a:ln>
            <a:noFill/>
          </a:ln>
          <a:effectLst>
            <a:outerShdw blurRad="228600" dist="101600" dir="8400000" sx="105000" sy="105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81477" tIns="40738" rIns="81477" bIns="40738"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31" name="矩形 30"/>
          <p:cNvSpPr/>
          <p:nvPr/>
        </p:nvSpPr>
        <p:spPr>
          <a:xfrm>
            <a:off x="3914620" y="2716993"/>
            <a:ext cx="577560" cy="115092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81477" tIns="40738" rIns="81477" bIns="40738"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32" name="矩形 31"/>
          <p:cNvSpPr/>
          <p:nvPr/>
        </p:nvSpPr>
        <p:spPr>
          <a:xfrm>
            <a:off x="3914620" y="3148542"/>
            <a:ext cx="577560" cy="719378"/>
          </a:xfrm>
          <a:prstGeom prst="rect">
            <a:avLst/>
          </a:prstGeom>
          <a:solidFill>
            <a:schemeClr val="accent2"/>
          </a:solidFill>
          <a:ln>
            <a:noFill/>
          </a:ln>
          <a:effectLst>
            <a:outerShdw blurRad="228600" dist="101600" dir="8400000" sx="105000" sy="105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81477" tIns="40738" rIns="81477" bIns="40738"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33" name="矩形 32"/>
          <p:cNvSpPr/>
          <p:nvPr/>
        </p:nvSpPr>
        <p:spPr>
          <a:xfrm>
            <a:off x="4909799" y="2881412"/>
            <a:ext cx="577560" cy="986508"/>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81477" tIns="40738" rIns="81477" bIns="40738"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34" name="矩形 33"/>
          <p:cNvSpPr/>
          <p:nvPr/>
        </p:nvSpPr>
        <p:spPr>
          <a:xfrm>
            <a:off x="4909799" y="3095504"/>
            <a:ext cx="577560" cy="772415"/>
          </a:xfrm>
          <a:prstGeom prst="rect">
            <a:avLst/>
          </a:prstGeom>
          <a:solidFill>
            <a:schemeClr val="accent1"/>
          </a:solidFill>
          <a:ln>
            <a:noFill/>
          </a:ln>
          <a:effectLst>
            <a:outerShdw blurRad="228600" dist="101600" dir="8400000" sx="105000" sy="105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81477" tIns="40738" rIns="81477" bIns="40738"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dirty="0">
              <a:ln>
                <a:noFill/>
              </a:ln>
              <a:solidFill>
                <a:prstClr val="white"/>
              </a:solidFill>
              <a:effectLst/>
              <a:uLnTx/>
              <a:uFillTx/>
              <a:latin typeface="微软雅黑"/>
              <a:ea typeface="微软雅黑"/>
              <a:cs typeface="+mn-cs"/>
            </a:endParaRPr>
          </a:p>
        </p:txBody>
      </p:sp>
      <p:sp>
        <p:nvSpPr>
          <p:cNvPr id="35" name="TextBox 33"/>
          <p:cNvSpPr txBox="1"/>
          <p:nvPr/>
        </p:nvSpPr>
        <p:spPr>
          <a:xfrm>
            <a:off x="6085292" y="1555590"/>
            <a:ext cx="2181892" cy="1020279"/>
          </a:xfrm>
          <a:prstGeom prst="rect">
            <a:avLst/>
          </a:prstGeom>
          <a:noFill/>
        </p:spPr>
        <p:txBody>
          <a:bodyPr wrap="square" lIns="0" tIns="0" rIns="0" bIns="0" rtlCol="0">
            <a:spAutoFit/>
          </a:bodyPr>
          <a:lstStyle/>
          <a:p>
            <a:pPr lvl="0" defTabSz="914400">
              <a:lnSpc>
                <a:spcPct val="130000"/>
              </a:lnSpc>
              <a:defRPr/>
            </a:pPr>
            <a:r>
              <a:rPr lang="zh-CN" altLang="en-US" sz="1000" kern="0" dirty="0">
                <a:solidFill>
                  <a:prstClr val="black">
                    <a:lumMod val="85000"/>
                    <a:lumOff val="15000"/>
                  </a:prstClr>
                </a:solidFill>
                <a:latin typeface="微软雅黑"/>
              </a:rPr>
              <a:t>您的内容打在这里，或者通过复制您的文本后，在此框中选择粘</a:t>
            </a:r>
            <a:r>
              <a:rPr lang="zh-CN" altLang="en-US" sz="1000" kern="0" dirty="0" smtClean="0">
                <a:solidFill>
                  <a:prstClr val="black">
                    <a:lumMod val="85000"/>
                    <a:lumOff val="15000"/>
                  </a:prstClr>
                </a:solidFill>
                <a:latin typeface="微软雅黑"/>
              </a:rPr>
              <a:t>贴</a:t>
            </a:r>
            <a:endParaRPr lang="en-US" altLang="zh-CN" sz="1000" kern="0" dirty="0" smtClean="0">
              <a:solidFill>
                <a:prstClr val="black">
                  <a:lumMod val="85000"/>
                  <a:lumOff val="15000"/>
                </a:prstClr>
              </a:solidFill>
              <a:latin typeface="微软雅黑"/>
            </a:endParaRPr>
          </a:p>
          <a:p>
            <a:pPr defTabSz="914400">
              <a:lnSpc>
                <a:spcPct val="130000"/>
              </a:lnSpc>
              <a:defRPr/>
            </a:pPr>
            <a:r>
              <a:rPr lang="zh-CN" altLang="en-US" sz="1000" kern="0" dirty="0">
                <a:solidFill>
                  <a:prstClr val="black">
                    <a:lumMod val="85000"/>
                    <a:lumOff val="15000"/>
                  </a:prstClr>
                </a:solidFill>
                <a:latin typeface="微软雅黑"/>
              </a:rPr>
              <a:t>您的内容打在这里，或者通过复制您的文本后，在此框中选择粘贴</a:t>
            </a:r>
          </a:p>
          <a:p>
            <a:pPr lvl="0" defTabSz="914400">
              <a:lnSpc>
                <a:spcPct val="130000"/>
              </a:lnSpc>
              <a:defRPr/>
            </a:pPr>
            <a:endParaRPr lang="zh-CN" altLang="en-US" sz="1000" kern="0" dirty="0">
              <a:solidFill>
                <a:prstClr val="black">
                  <a:lumMod val="85000"/>
                  <a:lumOff val="15000"/>
                </a:prstClr>
              </a:solidFill>
              <a:latin typeface="微软雅黑"/>
            </a:endParaRPr>
          </a:p>
        </p:txBody>
      </p:sp>
      <p:sp>
        <p:nvSpPr>
          <p:cNvPr id="36" name="TextBox 34"/>
          <p:cNvSpPr txBox="1"/>
          <p:nvPr/>
        </p:nvSpPr>
        <p:spPr>
          <a:xfrm>
            <a:off x="6085292" y="1124094"/>
            <a:ext cx="1835280" cy="277609"/>
          </a:xfrm>
          <a:prstGeom prst="rect">
            <a:avLst/>
          </a:prstGeom>
          <a:noFill/>
        </p:spPr>
        <p:txBody>
          <a:bodyPr wrap="square" lIns="0" tIns="0" rIns="0" bIns="0"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800" b="0" i="0" u="none" strike="noStrike" kern="1200" cap="none" spc="0" normalizeH="0" baseline="0" noProof="0" dirty="0">
                <a:ln>
                  <a:noFill/>
                </a:ln>
                <a:solidFill>
                  <a:srgbClr val="7F7F7F"/>
                </a:solidFill>
                <a:effectLst/>
                <a:uLnTx/>
                <a:uFillTx/>
                <a:latin typeface="微软雅黑"/>
                <a:ea typeface="微软雅黑"/>
                <a:cs typeface="+mn-cs"/>
              </a:rPr>
              <a:t>点击输入标题文本</a:t>
            </a:r>
          </a:p>
        </p:txBody>
      </p:sp>
      <p:sp>
        <p:nvSpPr>
          <p:cNvPr id="37" name="TextBox 35"/>
          <p:cNvSpPr txBox="1"/>
          <p:nvPr/>
        </p:nvSpPr>
        <p:spPr>
          <a:xfrm>
            <a:off x="6064919" y="2812461"/>
            <a:ext cx="2027800" cy="415498"/>
          </a:xfrm>
          <a:prstGeom prst="rect">
            <a:avLst/>
          </a:prstGeom>
          <a:noFill/>
        </p:spPr>
        <p:txBody>
          <a:bodyPr wrap="square" lIns="0" tIns="0" rIns="0" bIns="0"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en-US" altLang="zh-CN" sz="2700" b="0" i="0" u="none" strike="noStrike" kern="1200" cap="none" spc="0" normalizeH="0" baseline="0" noProof="0" dirty="0">
                <a:ln>
                  <a:noFill/>
                </a:ln>
                <a:solidFill>
                  <a:srgbClr val="7F7F7F"/>
                </a:solidFill>
                <a:effectLst/>
                <a:uLnTx/>
                <a:uFillTx/>
                <a:latin typeface="微软雅黑"/>
                <a:ea typeface="微软雅黑"/>
                <a:cs typeface="+mn-cs"/>
              </a:rPr>
              <a:t>18,500,000</a:t>
            </a:r>
            <a:endParaRPr kumimoji="0" lang="zh-CN" altLang="en-US" sz="2700" b="0" i="0" u="none" strike="noStrike" kern="1200" cap="none" spc="0" normalizeH="0" baseline="0" noProof="0" dirty="0">
              <a:ln>
                <a:noFill/>
              </a:ln>
              <a:solidFill>
                <a:srgbClr val="7F7F7F"/>
              </a:solidFill>
              <a:effectLst/>
              <a:uLnTx/>
              <a:uFillTx/>
              <a:latin typeface="微软雅黑"/>
              <a:ea typeface="微软雅黑"/>
              <a:cs typeface="+mn-cs"/>
            </a:endParaRPr>
          </a:p>
        </p:txBody>
      </p:sp>
      <p:sp>
        <p:nvSpPr>
          <p:cNvPr id="38" name="TextBox 36"/>
          <p:cNvSpPr txBox="1"/>
          <p:nvPr/>
        </p:nvSpPr>
        <p:spPr>
          <a:xfrm>
            <a:off x="6085292" y="2601135"/>
            <a:ext cx="1283466" cy="200055"/>
          </a:xfrm>
          <a:prstGeom prst="rect">
            <a:avLst/>
          </a:prstGeom>
          <a:noFill/>
        </p:spPr>
        <p:txBody>
          <a:bodyPr wrap="square" lIns="0" tIns="0" rIns="0" bIns="0"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300" b="1" i="0" u="none" strike="noStrike" kern="1200" cap="none" spc="0" normalizeH="0" baseline="0" noProof="0" dirty="0">
                <a:ln>
                  <a:noFill/>
                </a:ln>
                <a:solidFill>
                  <a:srgbClr val="7F7F7F"/>
                </a:solidFill>
                <a:effectLst/>
                <a:uLnTx/>
                <a:uFillTx/>
                <a:latin typeface="微软雅黑"/>
                <a:ea typeface="微软雅黑"/>
                <a:cs typeface="+mn-cs"/>
              </a:rPr>
              <a:t>全年总额：</a:t>
            </a:r>
          </a:p>
        </p:txBody>
      </p:sp>
      <p:sp>
        <p:nvSpPr>
          <p:cNvPr id="39" name="TextBox 37"/>
          <p:cNvSpPr txBox="1"/>
          <p:nvPr/>
        </p:nvSpPr>
        <p:spPr>
          <a:xfrm>
            <a:off x="6095007" y="3623352"/>
            <a:ext cx="565845" cy="200055"/>
          </a:xfrm>
          <a:prstGeom prst="rect">
            <a:avLst/>
          </a:prstGeom>
          <a:noFill/>
        </p:spPr>
        <p:txBody>
          <a:bodyPr wrap="square" lIns="0" tIns="0" rIns="0" bIns="0"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300" b="0" i="0" u="none" strike="noStrike" kern="1200" cap="none" spc="0" normalizeH="0" baseline="0" noProof="0" dirty="0">
                <a:ln>
                  <a:noFill/>
                </a:ln>
                <a:solidFill>
                  <a:srgbClr val="7F7F7F"/>
                </a:solidFill>
                <a:effectLst/>
                <a:uLnTx/>
                <a:uFillTx/>
                <a:latin typeface="微软雅黑"/>
                <a:ea typeface="微软雅黑"/>
                <a:cs typeface="+mn-cs"/>
              </a:rPr>
              <a:t>毛利润</a:t>
            </a:r>
          </a:p>
        </p:txBody>
      </p:sp>
      <p:sp>
        <p:nvSpPr>
          <p:cNvPr id="40" name="TextBox 38"/>
          <p:cNvSpPr txBox="1"/>
          <p:nvPr/>
        </p:nvSpPr>
        <p:spPr>
          <a:xfrm>
            <a:off x="6095007" y="3930140"/>
            <a:ext cx="565845" cy="200055"/>
          </a:xfrm>
          <a:prstGeom prst="rect">
            <a:avLst/>
          </a:prstGeom>
          <a:noFill/>
        </p:spPr>
        <p:txBody>
          <a:bodyPr wrap="square" lIns="0" tIns="0" rIns="0" bIns="0" rtlCol="0">
            <a:spAutoFit/>
          </a:bodyPr>
          <a:lstStyle/>
          <a:p>
            <a:pPr marL="0" marR="0" lvl="0" indent="0" algn="l" defTabSz="914400" rtl="0" eaLnBrk="1" fontAlgn="base" latinLnBrk="0" hangingPunct="1">
              <a:lnSpc>
                <a:spcPct val="100000"/>
              </a:lnSpc>
              <a:spcBef>
                <a:spcPct val="0"/>
              </a:spcBef>
              <a:spcAft>
                <a:spcPct val="0"/>
              </a:spcAft>
              <a:buClrTx/>
              <a:buSzTx/>
              <a:buFontTx/>
              <a:buNone/>
              <a:tabLst/>
              <a:defRPr/>
            </a:pPr>
            <a:r>
              <a:rPr kumimoji="0" lang="zh-CN" altLang="en-US" sz="1300" b="0" i="0" u="none" strike="noStrike" kern="1200" cap="none" spc="0" normalizeH="0" baseline="0" noProof="0" dirty="0">
                <a:ln>
                  <a:noFill/>
                </a:ln>
                <a:solidFill>
                  <a:srgbClr val="7F7F7F"/>
                </a:solidFill>
                <a:effectLst/>
                <a:uLnTx/>
                <a:uFillTx/>
                <a:latin typeface="微软雅黑"/>
                <a:ea typeface="微软雅黑"/>
                <a:cs typeface="+mn-cs"/>
              </a:rPr>
              <a:t>纯利润</a:t>
            </a:r>
          </a:p>
        </p:txBody>
      </p:sp>
      <p:sp>
        <p:nvSpPr>
          <p:cNvPr id="41" name="TextBox 9"/>
          <p:cNvSpPr txBox="1">
            <a:spLocks noChangeArrowheads="1"/>
          </p:cNvSpPr>
          <p:nvPr/>
        </p:nvSpPr>
        <p:spPr bwMode="auto">
          <a:xfrm>
            <a:off x="3966385" y="2468423"/>
            <a:ext cx="488579" cy="20568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lvl1pPr>
              <a:defRPr>
                <a:solidFill>
                  <a:schemeClr val="tx1"/>
                </a:solidFill>
                <a:latin typeface="Calibri" pitchFamily="34" charset="0"/>
                <a:ea typeface="宋体" charset="-122"/>
              </a:defRPr>
            </a:lvl1pPr>
            <a:lvl2pPr marL="742950" indent="-285750">
              <a:defRPr>
                <a:solidFill>
                  <a:schemeClr val="tx1"/>
                </a:solidFill>
                <a:latin typeface="Calibri" pitchFamily="34" charset="0"/>
                <a:ea typeface="宋体" charset="-122"/>
              </a:defRPr>
            </a:lvl2pPr>
            <a:lvl3pPr marL="1143000" indent="-228600">
              <a:defRPr>
                <a:solidFill>
                  <a:schemeClr val="tx1"/>
                </a:solidFill>
                <a:latin typeface="Calibri" pitchFamily="34" charset="0"/>
                <a:ea typeface="宋体" charset="-122"/>
              </a:defRPr>
            </a:lvl3pPr>
            <a:lvl4pPr marL="1600200" indent="-228600">
              <a:defRPr>
                <a:solidFill>
                  <a:schemeClr val="tx1"/>
                </a:solidFill>
                <a:latin typeface="Calibri" pitchFamily="34" charset="0"/>
                <a:ea typeface="宋体" charset="-122"/>
              </a:defRPr>
            </a:lvl4pPr>
            <a:lvl5pPr marL="2057400" indent="-228600">
              <a:defRPr>
                <a:solidFill>
                  <a:schemeClr val="tx1"/>
                </a:solidFill>
                <a:latin typeface="Calibri" pitchFamily="34" charset="0"/>
                <a:ea typeface="宋体" charset="-122"/>
              </a:defRPr>
            </a:lvl5pPr>
            <a:lvl6pPr marL="2514600" indent="-228600" fontAlgn="base">
              <a:spcBef>
                <a:spcPct val="0"/>
              </a:spcBef>
              <a:spcAft>
                <a:spcPct val="0"/>
              </a:spcAft>
              <a:defRPr>
                <a:solidFill>
                  <a:schemeClr val="tx1"/>
                </a:solidFill>
                <a:latin typeface="Calibri" pitchFamily="34" charset="0"/>
                <a:ea typeface="宋体" charset="-122"/>
              </a:defRPr>
            </a:lvl6pPr>
            <a:lvl7pPr marL="2971800" indent="-228600" fontAlgn="base">
              <a:spcBef>
                <a:spcPct val="0"/>
              </a:spcBef>
              <a:spcAft>
                <a:spcPct val="0"/>
              </a:spcAft>
              <a:defRPr>
                <a:solidFill>
                  <a:schemeClr val="tx1"/>
                </a:solidFill>
                <a:latin typeface="Calibri" pitchFamily="34" charset="0"/>
                <a:ea typeface="宋体" charset="-122"/>
              </a:defRPr>
            </a:lvl7pPr>
            <a:lvl8pPr marL="3429000" indent="-228600" fontAlgn="base">
              <a:spcBef>
                <a:spcPct val="0"/>
              </a:spcBef>
              <a:spcAft>
                <a:spcPct val="0"/>
              </a:spcAft>
              <a:defRPr>
                <a:solidFill>
                  <a:schemeClr val="tx1"/>
                </a:solidFill>
                <a:latin typeface="Calibri" pitchFamily="34" charset="0"/>
                <a:ea typeface="宋体" charset="-122"/>
              </a:defRPr>
            </a:lvl8pPr>
            <a:lvl9pPr marL="3886200" indent="-228600" fontAlgn="base">
              <a:spcBef>
                <a:spcPct val="0"/>
              </a:spcBef>
              <a:spcAft>
                <a:spcPct val="0"/>
              </a:spcAft>
              <a:defRPr>
                <a:solidFill>
                  <a:schemeClr val="tx1"/>
                </a:solidFill>
                <a:latin typeface="Calibri" pitchFamily="34" charset="0"/>
                <a:ea typeface="宋体" charset="-122"/>
              </a:defRPr>
            </a:lvl9p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300" b="1" i="0" u="none" strike="noStrike" kern="1200" cap="none" spc="0" normalizeH="0" baseline="0" noProof="0" dirty="0">
                <a:ln>
                  <a:noFill/>
                </a:ln>
                <a:solidFill>
                  <a:srgbClr val="C00002"/>
                </a:solidFill>
                <a:effectLst/>
                <a:uLnTx/>
                <a:uFillTx/>
                <a:latin typeface="微软雅黑"/>
                <a:ea typeface="微软雅黑"/>
                <a:cs typeface="+mn-cs"/>
              </a:rPr>
              <a:t>350</a:t>
            </a:r>
            <a:r>
              <a:rPr kumimoji="0" lang="zh-CN" altLang="en-US" sz="1300" b="1" i="0" u="none" strike="noStrike" kern="1200" cap="none" spc="0" normalizeH="0" baseline="0" noProof="0" dirty="0">
                <a:ln>
                  <a:noFill/>
                </a:ln>
                <a:solidFill>
                  <a:srgbClr val="C00002"/>
                </a:solidFill>
                <a:effectLst/>
                <a:uLnTx/>
                <a:uFillTx/>
                <a:latin typeface="微软雅黑"/>
                <a:ea typeface="微软雅黑"/>
                <a:cs typeface="+mn-cs"/>
              </a:rPr>
              <a:t>万</a:t>
            </a:r>
          </a:p>
        </p:txBody>
      </p:sp>
      <p:sp>
        <p:nvSpPr>
          <p:cNvPr id="42" name="TextBox 9"/>
          <p:cNvSpPr txBox="1">
            <a:spLocks noChangeArrowheads="1"/>
          </p:cNvSpPr>
          <p:nvPr/>
        </p:nvSpPr>
        <p:spPr bwMode="auto">
          <a:xfrm>
            <a:off x="2969246" y="1991537"/>
            <a:ext cx="488579" cy="20568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lvl1pPr>
              <a:defRPr>
                <a:solidFill>
                  <a:schemeClr val="tx1"/>
                </a:solidFill>
                <a:latin typeface="Calibri" pitchFamily="34" charset="0"/>
                <a:ea typeface="宋体" charset="-122"/>
              </a:defRPr>
            </a:lvl1pPr>
            <a:lvl2pPr marL="742950" indent="-285750">
              <a:defRPr>
                <a:solidFill>
                  <a:schemeClr val="tx1"/>
                </a:solidFill>
                <a:latin typeface="Calibri" pitchFamily="34" charset="0"/>
                <a:ea typeface="宋体" charset="-122"/>
              </a:defRPr>
            </a:lvl2pPr>
            <a:lvl3pPr marL="1143000" indent="-228600">
              <a:defRPr>
                <a:solidFill>
                  <a:schemeClr val="tx1"/>
                </a:solidFill>
                <a:latin typeface="Calibri" pitchFamily="34" charset="0"/>
                <a:ea typeface="宋体" charset="-122"/>
              </a:defRPr>
            </a:lvl3pPr>
            <a:lvl4pPr marL="1600200" indent="-228600">
              <a:defRPr>
                <a:solidFill>
                  <a:schemeClr val="tx1"/>
                </a:solidFill>
                <a:latin typeface="Calibri" pitchFamily="34" charset="0"/>
                <a:ea typeface="宋体" charset="-122"/>
              </a:defRPr>
            </a:lvl4pPr>
            <a:lvl5pPr marL="2057400" indent="-228600">
              <a:defRPr>
                <a:solidFill>
                  <a:schemeClr val="tx1"/>
                </a:solidFill>
                <a:latin typeface="Calibri" pitchFamily="34" charset="0"/>
                <a:ea typeface="宋体" charset="-122"/>
              </a:defRPr>
            </a:lvl5pPr>
            <a:lvl6pPr marL="2514600" indent="-228600" fontAlgn="base">
              <a:spcBef>
                <a:spcPct val="0"/>
              </a:spcBef>
              <a:spcAft>
                <a:spcPct val="0"/>
              </a:spcAft>
              <a:defRPr>
                <a:solidFill>
                  <a:schemeClr val="tx1"/>
                </a:solidFill>
                <a:latin typeface="Calibri" pitchFamily="34" charset="0"/>
                <a:ea typeface="宋体" charset="-122"/>
              </a:defRPr>
            </a:lvl6pPr>
            <a:lvl7pPr marL="2971800" indent="-228600" fontAlgn="base">
              <a:spcBef>
                <a:spcPct val="0"/>
              </a:spcBef>
              <a:spcAft>
                <a:spcPct val="0"/>
              </a:spcAft>
              <a:defRPr>
                <a:solidFill>
                  <a:schemeClr val="tx1"/>
                </a:solidFill>
                <a:latin typeface="Calibri" pitchFamily="34" charset="0"/>
                <a:ea typeface="宋体" charset="-122"/>
              </a:defRPr>
            </a:lvl7pPr>
            <a:lvl8pPr marL="3429000" indent="-228600" fontAlgn="base">
              <a:spcBef>
                <a:spcPct val="0"/>
              </a:spcBef>
              <a:spcAft>
                <a:spcPct val="0"/>
              </a:spcAft>
              <a:defRPr>
                <a:solidFill>
                  <a:schemeClr val="tx1"/>
                </a:solidFill>
                <a:latin typeface="Calibri" pitchFamily="34" charset="0"/>
                <a:ea typeface="宋体" charset="-122"/>
              </a:defRPr>
            </a:lvl8pPr>
            <a:lvl9pPr marL="3886200" indent="-228600" fontAlgn="base">
              <a:spcBef>
                <a:spcPct val="0"/>
              </a:spcBef>
              <a:spcAft>
                <a:spcPct val="0"/>
              </a:spcAft>
              <a:defRPr>
                <a:solidFill>
                  <a:schemeClr val="tx1"/>
                </a:solidFill>
                <a:latin typeface="Calibri" pitchFamily="34" charset="0"/>
                <a:ea typeface="宋体" charset="-122"/>
              </a:defRPr>
            </a:lvl9p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300" b="1" i="0" u="none" strike="noStrike" kern="1200" cap="none" spc="0" normalizeH="0" baseline="0" noProof="0" dirty="0">
                <a:ln>
                  <a:noFill/>
                </a:ln>
                <a:solidFill>
                  <a:srgbClr val="C00002"/>
                </a:solidFill>
                <a:effectLst/>
                <a:uLnTx/>
                <a:uFillTx/>
                <a:latin typeface="微软雅黑"/>
                <a:ea typeface="微软雅黑"/>
                <a:cs typeface="+mn-cs"/>
              </a:rPr>
              <a:t>500</a:t>
            </a:r>
            <a:r>
              <a:rPr kumimoji="0" lang="zh-CN" altLang="en-US" sz="1300" b="1" i="0" u="none" strike="noStrike" kern="1200" cap="none" spc="0" normalizeH="0" baseline="0" noProof="0" dirty="0">
                <a:ln>
                  <a:noFill/>
                </a:ln>
                <a:solidFill>
                  <a:srgbClr val="C00002"/>
                </a:solidFill>
                <a:effectLst/>
                <a:uLnTx/>
                <a:uFillTx/>
                <a:latin typeface="微软雅黑"/>
                <a:ea typeface="微软雅黑"/>
                <a:cs typeface="+mn-cs"/>
              </a:rPr>
              <a:t>万</a:t>
            </a:r>
          </a:p>
        </p:txBody>
      </p:sp>
      <p:sp>
        <p:nvSpPr>
          <p:cNvPr id="43" name="TextBox 9"/>
          <p:cNvSpPr txBox="1">
            <a:spLocks noChangeArrowheads="1"/>
          </p:cNvSpPr>
          <p:nvPr/>
        </p:nvSpPr>
        <p:spPr bwMode="auto">
          <a:xfrm>
            <a:off x="4951461" y="2654992"/>
            <a:ext cx="488579" cy="20568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lvl1pPr>
              <a:defRPr>
                <a:solidFill>
                  <a:schemeClr val="tx1"/>
                </a:solidFill>
                <a:latin typeface="Calibri" pitchFamily="34" charset="0"/>
                <a:ea typeface="宋体" charset="-122"/>
              </a:defRPr>
            </a:lvl1pPr>
            <a:lvl2pPr marL="742950" indent="-285750">
              <a:defRPr>
                <a:solidFill>
                  <a:schemeClr val="tx1"/>
                </a:solidFill>
                <a:latin typeface="Calibri" pitchFamily="34" charset="0"/>
                <a:ea typeface="宋体" charset="-122"/>
              </a:defRPr>
            </a:lvl2pPr>
            <a:lvl3pPr marL="1143000" indent="-228600">
              <a:defRPr>
                <a:solidFill>
                  <a:schemeClr val="tx1"/>
                </a:solidFill>
                <a:latin typeface="Calibri" pitchFamily="34" charset="0"/>
                <a:ea typeface="宋体" charset="-122"/>
              </a:defRPr>
            </a:lvl3pPr>
            <a:lvl4pPr marL="1600200" indent="-228600">
              <a:defRPr>
                <a:solidFill>
                  <a:schemeClr val="tx1"/>
                </a:solidFill>
                <a:latin typeface="Calibri" pitchFamily="34" charset="0"/>
                <a:ea typeface="宋体" charset="-122"/>
              </a:defRPr>
            </a:lvl4pPr>
            <a:lvl5pPr marL="2057400" indent="-228600">
              <a:defRPr>
                <a:solidFill>
                  <a:schemeClr val="tx1"/>
                </a:solidFill>
                <a:latin typeface="Calibri" pitchFamily="34" charset="0"/>
                <a:ea typeface="宋体" charset="-122"/>
              </a:defRPr>
            </a:lvl5pPr>
            <a:lvl6pPr marL="2514600" indent="-228600" fontAlgn="base">
              <a:spcBef>
                <a:spcPct val="0"/>
              </a:spcBef>
              <a:spcAft>
                <a:spcPct val="0"/>
              </a:spcAft>
              <a:defRPr>
                <a:solidFill>
                  <a:schemeClr val="tx1"/>
                </a:solidFill>
                <a:latin typeface="Calibri" pitchFamily="34" charset="0"/>
                <a:ea typeface="宋体" charset="-122"/>
              </a:defRPr>
            </a:lvl6pPr>
            <a:lvl7pPr marL="2971800" indent="-228600" fontAlgn="base">
              <a:spcBef>
                <a:spcPct val="0"/>
              </a:spcBef>
              <a:spcAft>
                <a:spcPct val="0"/>
              </a:spcAft>
              <a:defRPr>
                <a:solidFill>
                  <a:schemeClr val="tx1"/>
                </a:solidFill>
                <a:latin typeface="Calibri" pitchFamily="34" charset="0"/>
                <a:ea typeface="宋体" charset="-122"/>
              </a:defRPr>
            </a:lvl7pPr>
            <a:lvl8pPr marL="3429000" indent="-228600" fontAlgn="base">
              <a:spcBef>
                <a:spcPct val="0"/>
              </a:spcBef>
              <a:spcAft>
                <a:spcPct val="0"/>
              </a:spcAft>
              <a:defRPr>
                <a:solidFill>
                  <a:schemeClr val="tx1"/>
                </a:solidFill>
                <a:latin typeface="Calibri" pitchFamily="34" charset="0"/>
                <a:ea typeface="宋体" charset="-122"/>
              </a:defRPr>
            </a:lvl8pPr>
            <a:lvl9pPr marL="3886200" indent="-228600" fontAlgn="base">
              <a:spcBef>
                <a:spcPct val="0"/>
              </a:spcBef>
              <a:spcAft>
                <a:spcPct val="0"/>
              </a:spcAft>
              <a:defRPr>
                <a:solidFill>
                  <a:schemeClr val="tx1"/>
                </a:solidFill>
                <a:latin typeface="Calibri" pitchFamily="34" charset="0"/>
                <a:ea typeface="宋体" charset="-122"/>
              </a:defRPr>
            </a:lvl9p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300" b="1" i="0" u="none" strike="noStrike" kern="1200" cap="none" spc="0" normalizeH="0" baseline="0" noProof="0" dirty="0">
                <a:ln>
                  <a:noFill/>
                </a:ln>
                <a:solidFill>
                  <a:srgbClr val="C00002"/>
                </a:solidFill>
                <a:effectLst/>
                <a:uLnTx/>
                <a:uFillTx/>
                <a:latin typeface="微软雅黑"/>
                <a:ea typeface="微软雅黑"/>
                <a:cs typeface="+mn-cs"/>
              </a:rPr>
              <a:t>300</a:t>
            </a:r>
            <a:r>
              <a:rPr kumimoji="0" lang="zh-CN" altLang="en-US" sz="1300" b="1" i="0" u="none" strike="noStrike" kern="1200" cap="none" spc="0" normalizeH="0" baseline="0" noProof="0" dirty="0">
                <a:ln>
                  <a:noFill/>
                </a:ln>
                <a:solidFill>
                  <a:srgbClr val="C00002"/>
                </a:solidFill>
                <a:effectLst/>
                <a:uLnTx/>
                <a:uFillTx/>
                <a:latin typeface="微软雅黑"/>
                <a:ea typeface="微软雅黑"/>
                <a:cs typeface="+mn-cs"/>
              </a:rPr>
              <a:t>万</a:t>
            </a:r>
          </a:p>
        </p:txBody>
      </p:sp>
      <p:sp>
        <p:nvSpPr>
          <p:cNvPr id="44" name="TextBox 42"/>
          <p:cNvSpPr txBox="1"/>
          <p:nvPr/>
        </p:nvSpPr>
        <p:spPr>
          <a:xfrm>
            <a:off x="1299530" y="3952649"/>
            <a:ext cx="471018" cy="205684"/>
          </a:xfrm>
          <a:prstGeom prst="rect">
            <a:avLst/>
          </a:prstGeom>
          <a:noFill/>
        </p:spPr>
        <p:txBody>
          <a:bodyPr wrap="square" lIns="81477" tIns="40738" rIns="81477" bIns="40738" rtlCol="0">
            <a:spAutoFit/>
          </a:body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zh-CN" altLang="en-US" sz="800" b="0" i="0" u="none" strike="noStrike" kern="1200" cap="none" spc="0" normalizeH="0" baseline="0" noProof="0" dirty="0">
                <a:ln>
                  <a:noFill/>
                </a:ln>
                <a:solidFill>
                  <a:prstClr val="black"/>
                </a:solidFill>
                <a:effectLst/>
                <a:uLnTx/>
                <a:uFillTx/>
                <a:latin typeface="微软雅黑"/>
                <a:ea typeface="微软雅黑"/>
                <a:cs typeface="+mn-cs"/>
              </a:rPr>
              <a:t>（万元）</a:t>
            </a:r>
          </a:p>
        </p:txBody>
      </p:sp>
      <p:sp>
        <p:nvSpPr>
          <p:cNvPr id="45" name="TextBox 9"/>
          <p:cNvSpPr txBox="1">
            <a:spLocks noChangeArrowheads="1"/>
          </p:cNvSpPr>
          <p:nvPr/>
        </p:nvSpPr>
        <p:spPr bwMode="auto">
          <a:xfrm>
            <a:off x="2036895" y="1812243"/>
            <a:ext cx="391133" cy="1692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lvl1pPr>
              <a:defRPr>
                <a:solidFill>
                  <a:schemeClr val="tx1"/>
                </a:solidFill>
                <a:latin typeface="Calibri" pitchFamily="34" charset="0"/>
                <a:ea typeface="宋体" charset="-122"/>
              </a:defRPr>
            </a:lvl1pPr>
            <a:lvl2pPr marL="742950" indent="-285750">
              <a:defRPr>
                <a:solidFill>
                  <a:schemeClr val="tx1"/>
                </a:solidFill>
                <a:latin typeface="Calibri" pitchFamily="34" charset="0"/>
                <a:ea typeface="宋体" charset="-122"/>
              </a:defRPr>
            </a:lvl2pPr>
            <a:lvl3pPr marL="1143000" indent="-228600">
              <a:defRPr>
                <a:solidFill>
                  <a:schemeClr val="tx1"/>
                </a:solidFill>
                <a:latin typeface="Calibri" pitchFamily="34" charset="0"/>
                <a:ea typeface="宋体" charset="-122"/>
              </a:defRPr>
            </a:lvl3pPr>
            <a:lvl4pPr marL="1600200" indent="-228600">
              <a:defRPr>
                <a:solidFill>
                  <a:schemeClr val="tx1"/>
                </a:solidFill>
                <a:latin typeface="Calibri" pitchFamily="34" charset="0"/>
                <a:ea typeface="宋体" charset="-122"/>
              </a:defRPr>
            </a:lvl4pPr>
            <a:lvl5pPr marL="2057400" indent="-228600">
              <a:defRPr>
                <a:solidFill>
                  <a:schemeClr val="tx1"/>
                </a:solidFill>
                <a:latin typeface="Calibri" pitchFamily="34" charset="0"/>
                <a:ea typeface="宋体" charset="-122"/>
              </a:defRPr>
            </a:lvl5pPr>
            <a:lvl6pPr marL="2514600" indent="-228600" fontAlgn="base">
              <a:spcBef>
                <a:spcPct val="0"/>
              </a:spcBef>
              <a:spcAft>
                <a:spcPct val="0"/>
              </a:spcAft>
              <a:defRPr>
                <a:solidFill>
                  <a:schemeClr val="tx1"/>
                </a:solidFill>
                <a:latin typeface="Calibri" pitchFamily="34" charset="0"/>
                <a:ea typeface="宋体" charset="-122"/>
              </a:defRPr>
            </a:lvl6pPr>
            <a:lvl7pPr marL="2971800" indent="-228600" fontAlgn="base">
              <a:spcBef>
                <a:spcPct val="0"/>
              </a:spcBef>
              <a:spcAft>
                <a:spcPct val="0"/>
              </a:spcAft>
              <a:defRPr>
                <a:solidFill>
                  <a:schemeClr val="tx1"/>
                </a:solidFill>
                <a:latin typeface="Calibri" pitchFamily="34" charset="0"/>
                <a:ea typeface="宋体" charset="-122"/>
              </a:defRPr>
            </a:lvl7pPr>
            <a:lvl8pPr marL="3429000" indent="-228600" fontAlgn="base">
              <a:spcBef>
                <a:spcPct val="0"/>
              </a:spcBef>
              <a:spcAft>
                <a:spcPct val="0"/>
              </a:spcAft>
              <a:defRPr>
                <a:solidFill>
                  <a:schemeClr val="tx1"/>
                </a:solidFill>
                <a:latin typeface="Calibri" pitchFamily="34" charset="0"/>
                <a:ea typeface="宋体" charset="-122"/>
              </a:defRPr>
            </a:lvl8pPr>
            <a:lvl9pPr marL="3886200" indent="-228600" fontAlgn="base">
              <a:spcBef>
                <a:spcPct val="0"/>
              </a:spcBef>
              <a:spcAft>
                <a:spcPct val="0"/>
              </a:spcAft>
              <a:defRPr>
                <a:solidFill>
                  <a:schemeClr val="tx1"/>
                </a:solidFill>
                <a:latin typeface="Calibri" pitchFamily="34" charset="0"/>
                <a:ea typeface="宋体" charset="-122"/>
              </a:defRPr>
            </a:lvl9p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100" b="0" i="0" u="none" strike="noStrike" kern="1200" cap="none" spc="0" normalizeH="0" baseline="0" noProof="0" dirty="0">
                <a:ln>
                  <a:noFill/>
                </a:ln>
                <a:solidFill>
                  <a:prstClr val="white"/>
                </a:solidFill>
                <a:effectLst/>
                <a:uLnTx/>
                <a:uFillTx/>
                <a:latin typeface="微软雅黑"/>
                <a:ea typeface="微软雅黑"/>
                <a:cs typeface="+mn-cs"/>
              </a:rPr>
              <a:t>650</a:t>
            </a:r>
            <a:r>
              <a:rPr kumimoji="0" lang="zh-CN" altLang="en-US" sz="1100" b="0" i="0" u="none" strike="noStrike" kern="1200" cap="none" spc="0" normalizeH="0" baseline="0" noProof="0" dirty="0">
                <a:ln>
                  <a:noFill/>
                </a:ln>
                <a:solidFill>
                  <a:prstClr val="white"/>
                </a:solidFill>
                <a:effectLst/>
                <a:uLnTx/>
                <a:uFillTx/>
                <a:latin typeface="微软雅黑"/>
                <a:ea typeface="微软雅黑"/>
                <a:cs typeface="+mn-cs"/>
              </a:rPr>
              <a:t>万</a:t>
            </a:r>
          </a:p>
        </p:txBody>
      </p:sp>
      <p:sp>
        <p:nvSpPr>
          <p:cNvPr id="46" name="TextBox 9"/>
          <p:cNvSpPr txBox="1">
            <a:spLocks noChangeArrowheads="1"/>
          </p:cNvSpPr>
          <p:nvPr/>
        </p:nvSpPr>
        <p:spPr bwMode="auto">
          <a:xfrm>
            <a:off x="3017969" y="2561270"/>
            <a:ext cx="391134" cy="1692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lvl1pPr>
              <a:defRPr>
                <a:solidFill>
                  <a:schemeClr val="tx1"/>
                </a:solidFill>
                <a:latin typeface="Calibri" pitchFamily="34" charset="0"/>
                <a:ea typeface="宋体" charset="-122"/>
              </a:defRPr>
            </a:lvl1pPr>
            <a:lvl2pPr marL="742950" indent="-285750">
              <a:defRPr>
                <a:solidFill>
                  <a:schemeClr val="tx1"/>
                </a:solidFill>
                <a:latin typeface="Calibri" pitchFamily="34" charset="0"/>
                <a:ea typeface="宋体" charset="-122"/>
              </a:defRPr>
            </a:lvl2pPr>
            <a:lvl3pPr marL="1143000" indent="-228600">
              <a:defRPr>
                <a:solidFill>
                  <a:schemeClr val="tx1"/>
                </a:solidFill>
                <a:latin typeface="Calibri" pitchFamily="34" charset="0"/>
                <a:ea typeface="宋体" charset="-122"/>
              </a:defRPr>
            </a:lvl3pPr>
            <a:lvl4pPr marL="1600200" indent="-228600">
              <a:defRPr>
                <a:solidFill>
                  <a:schemeClr val="tx1"/>
                </a:solidFill>
                <a:latin typeface="Calibri" pitchFamily="34" charset="0"/>
                <a:ea typeface="宋体" charset="-122"/>
              </a:defRPr>
            </a:lvl4pPr>
            <a:lvl5pPr marL="2057400" indent="-228600">
              <a:defRPr>
                <a:solidFill>
                  <a:schemeClr val="tx1"/>
                </a:solidFill>
                <a:latin typeface="Calibri" pitchFamily="34" charset="0"/>
                <a:ea typeface="宋体" charset="-122"/>
              </a:defRPr>
            </a:lvl5pPr>
            <a:lvl6pPr marL="2514600" indent="-228600" fontAlgn="base">
              <a:spcBef>
                <a:spcPct val="0"/>
              </a:spcBef>
              <a:spcAft>
                <a:spcPct val="0"/>
              </a:spcAft>
              <a:defRPr>
                <a:solidFill>
                  <a:schemeClr val="tx1"/>
                </a:solidFill>
                <a:latin typeface="Calibri" pitchFamily="34" charset="0"/>
                <a:ea typeface="宋体" charset="-122"/>
              </a:defRPr>
            </a:lvl6pPr>
            <a:lvl7pPr marL="2971800" indent="-228600" fontAlgn="base">
              <a:spcBef>
                <a:spcPct val="0"/>
              </a:spcBef>
              <a:spcAft>
                <a:spcPct val="0"/>
              </a:spcAft>
              <a:defRPr>
                <a:solidFill>
                  <a:schemeClr val="tx1"/>
                </a:solidFill>
                <a:latin typeface="Calibri" pitchFamily="34" charset="0"/>
                <a:ea typeface="宋体" charset="-122"/>
              </a:defRPr>
            </a:lvl7pPr>
            <a:lvl8pPr marL="3429000" indent="-228600" fontAlgn="base">
              <a:spcBef>
                <a:spcPct val="0"/>
              </a:spcBef>
              <a:spcAft>
                <a:spcPct val="0"/>
              </a:spcAft>
              <a:defRPr>
                <a:solidFill>
                  <a:schemeClr val="tx1"/>
                </a:solidFill>
                <a:latin typeface="Calibri" pitchFamily="34" charset="0"/>
                <a:ea typeface="宋体" charset="-122"/>
              </a:defRPr>
            </a:lvl8pPr>
            <a:lvl9pPr marL="3886200" indent="-228600" fontAlgn="base">
              <a:spcBef>
                <a:spcPct val="0"/>
              </a:spcBef>
              <a:spcAft>
                <a:spcPct val="0"/>
              </a:spcAft>
              <a:defRPr>
                <a:solidFill>
                  <a:schemeClr val="tx1"/>
                </a:solidFill>
                <a:latin typeface="Calibri" pitchFamily="34" charset="0"/>
                <a:ea typeface="宋体" charset="-122"/>
              </a:defRPr>
            </a:lvl9p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100" b="0" i="0" u="none" strike="noStrike" kern="1200" cap="none" spc="0" normalizeH="0" baseline="0" noProof="0" dirty="0">
                <a:ln>
                  <a:noFill/>
                </a:ln>
                <a:solidFill>
                  <a:prstClr val="white"/>
                </a:solidFill>
                <a:effectLst/>
                <a:uLnTx/>
                <a:uFillTx/>
                <a:latin typeface="微软雅黑"/>
                <a:ea typeface="微软雅黑"/>
                <a:cs typeface="+mn-cs"/>
              </a:rPr>
              <a:t>420</a:t>
            </a:r>
            <a:r>
              <a:rPr kumimoji="0" lang="zh-CN" altLang="en-US" sz="1100" b="0" i="0" u="none" strike="noStrike" kern="1200" cap="none" spc="0" normalizeH="0" baseline="0" noProof="0" dirty="0">
                <a:ln>
                  <a:noFill/>
                </a:ln>
                <a:solidFill>
                  <a:prstClr val="white"/>
                </a:solidFill>
                <a:effectLst/>
                <a:uLnTx/>
                <a:uFillTx/>
                <a:latin typeface="微软雅黑"/>
                <a:ea typeface="微软雅黑"/>
                <a:cs typeface="+mn-cs"/>
              </a:rPr>
              <a:t>万</a:t>
            </a:r>
          </a:p>
        </p:txBody>
      </p:sp>
      <p:sp>
        <p:nvSpPr>
          <p:cNvPr id="47" name="TextBox 9"/>
          <p:cNvSpPr txBox="1">
            <a:spLocks noChangeArrowheads="1"/>
          </p:cNvSpPr>
          <p:nvPr/>
        </p:nvSpPr>
        <p:spPr bwMode="auto">
          <a:xfrm>
            <a:off x="4007833" y="3210247"/>
            <a:ext cx="391134" cy="1692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lvl1pPr>
              <a:defRPr>
                <a:solidFill>
                  <a:schemeClr val="tx1"/>
                </a:solidFill>
                <a:latin typeface="Calibri" pitchFamily="34" charset="0"/>
                <a:ea typeface="宋体" charset="-122"/>
              </a:defRPr>
            </a:lvl1pPr>
            <a:lvl2pPr marL="742950" indent="-285750">
              <a:defRPr>
                <a:solidFill>
                  <a:schemeClr val="tx1"/>
                </a:solidFill>
                <a:latin typeface="Calibri" pitchFamily="34" charset="0"/>
                <a:ea typeface="宋体" charset="-122"/>
              </a:defRPr>
            </a:lvl2pPr>
            <a:lvl3pPr marL="1143000" indent="-228600">
              <a:defRPr>
                <a:solidFill>
                  <a:schemeClr val="tx1"/>
                </a:solidFill>
                <a:latin typeface="Calibri" pitchFamily="34" charset="0"/>
                <a:ea typeface="宋体" charset="-122"/>
              </a:defRPr>
            </a:lvl3pPr>
            <a:lvl4pPr marL="1600200" indent="-228600">
              <a:defRPr>
                <a:solidFill>
                  <a:schemeClr val="tx1"/>
                </a:solidFill>
                <a:latin typeface="Calibri" pitchFamily="34" charset="0"/>
                <a:ea typeface="宋体" charset="-122"/>
              </a:defRPr>
            </a:lvl4pPr>
            <a:lvl5pPr marL="2057400" indent="-228600">
              <a:defRPr>
                <a:solidFill>
                  <a:schemeClr val="tx1"/>
                </a:solidFill>
                <a:latin typeface="Calibri" pitchFamily="34" charset="0"/>
                <a:ea typeface="宋体" charset="-122"/>
              </a:defRPr>
            </a:lvl5pPr>
            <a:lvl6pPr marL="2514600" indent="-228600" fontAlgn="base">
              <a:spcBef>
                <a:spcPct val="0"/>
              </a:spcBef>
              <a:spcAft>
                <a:spcPct val="0"/>
              </a:spcAft>
              <a:defRPr>
                <a:solidFill>
                  <a:schemeClr val="tx1"/>
                </a:solidFill>
                <a:latin typeface="Calibri" pitchFamily="34" charset="0"/>
                <a:ea typeface="宋体" charset="-122"/>
              </a:defRPr>
            </a:lvl6pPr>
            <a:lvl7pPr marL="2971800" indent="-228600" fontAlgn="base">
              <a:spcBef>
                <a:spcPct val="0"/>
              </a:spcBef>
              <a:spcAft>
                <a:spcPct val="0"/>
              </a:spcAft>
              <a:defRPr>
                <a:solidFill>
                  <a:schemeClr val="tx1"/>
                </a:solidFill>
                <a:latin typeface="Calibri" pitchFamily="34" charset="0"/>
                <a:ea typeface="宋体" charset="-122"/>
              </a:defRPr>
            </a:lvl7pPr>
            <a:lvl8pPr marL="3429000" indent="-228600" fontAlgn="base">
              <a:spcBef>
                <a:spcPct val="0"/>
              </a:spcBef>
              <a:spcAft>
                <a:spcPct val="0"/>
              </a:spcAft>
              <a:defRPr>
                <a:solidFill>
                  <a:schemeClr val="tx1"/>
                </a:solidFill>
                <a:latin typeface="Calibri" pitchFamily="34" charset="0"/>
                <a:ea typeface="宋体" charset="-122"/>
              </a:defRPr>
            </a:lvl8pPr>
            <a:lvl9pPr marL="3886200" indent="-228600" fontAlgn="base">
              <a:spcBef>
                <a:spcPct val="0"/>
              </a:spcBef>
              <a:spcAft>
                <a:spcPct val="0"/>
              </a:spcAft>
              <a:defRPr>
                <a:solidFill>
                  <a:schemeClr val="tx1"/>
                </a:solidFill>
                <a:latin typeface="Calibri" pitchFamily="34" charset="0"/>
                <a:ea typeface="宋体" charset="-122"/>
              </a:defRPr>
            </a:lvl9p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100" b="0" i="0" u="none" strike="noStrike" kern="1200" cap="none" spc="0" normalizeH="0" baseline="0" noProof="0" dirty="0">
                <a:ln>
                  <a:noFill/>
                </a:ln>
                <a:solidFill>
                  <a:prstClr val="white"/>
                </a:solidFill>
                <a:effectLst/>
                <a:uLnTx/>
                <a:uFillTx/>
                <a:latin typeface="微软雅黑"/>
                <a:ea typeface="微软雅黑"/>
                <a:cs typeface="+mn-cs"/>
              </a:rPr>
              <a:t>220</a:t>
            </a:r>
            <a:r>
              <a:rPr kumimoji="0" lang="zh-CN" altLang="en-US" sz="1100" b="0" i="0" u="none" strike="noStrike" kern="1200" cap="none" spc="0" normalizeH="0" baseline="0" noProof="0" dirty="0">
                <a:ln>
                  <a:noFill/>
                </a:ln>
                <a:solidFill>
                  <a:prstClr val="white"/>
                </a:solidFill>
                <a:effectLst/>
                <a:uLnTx/>
                <a:uFillTx/>
                <a:latin typeface="微软雅黑"/>
                <a:ea typeface="微软雅黑"/>
                <a:cs typeface="+mn-cs"/>
              </a:rPr>
              <a:t>万</a:t>
            </a:r>
          </a:p>
        </p:txBody>
      </p:sp>
      <p:sp>
        <p:nvSpPr>
          <p:cNvPr id="48" name="TextBox 9"/>
          <p:cNvSpPr txBox="1">
            <a:spLocks noChangeArrowheads="1"/>
          </p:cNvSpPr>
          <p:nvPr/>
        </p:nvSpPr>
        <p:spPr bwMode="auto">
          <a:xfrm>
            <a:off x="4982247" y="3189678"/>
            <a:ext cx="391134" cy="1692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lvl1pPr>
              <a:defRPr>
                <a:solidFill>
                  <a:schemeClr val="tx1"/>
                </a:solidFill>
                <a:latin typeface="Calibri" pitchFamily="34" charset="0"/>
                <a:ea typeface="宋体" charset="-122"/>
              </a:defRPr>
            </a:lvl1pPr>
            <a:lvl2pPr marL="742950" indent="-285750">
              <a:defRPr>
                <a:solidFill>
                  <a:schemeClr val="tx1"/>
                </a:solidFill>
                <a:latin typeface="Calibri" pitchFamily="34" charset="0"/>
                <a:ea typeface="宋体" charset="-122"/>
              </a:defRPr>
            </a:lvl2pPr>
            <a:lvl3pPr marL="1143000" indent="-228600">
              <a:defRPr>
                <a:solidFill>
                  <a:schemeClr val="tx1"/>
                </a:solidFill>
                <a:latin typeface="Calibri" pitchFamily="34" charset="0"/>
                <a:ea typeface="宋体" charset="-122"/>
              </a:defRPr>
            </a:lvl3pPr>
            <a:lvl4pPr marL="1600200" indent="-228600">
              <a:defRPr>
                <a:solidFill>
                  <a:schemeClr val="tx1"/>
                </a:solidFill>
                <a:latin typeface="Calibri" pitchFamily="34" charset="0"/>
                <a:ea typeface="宋体" charset="-122"/>
              </a:defRPr>
            </a:lvl4pPr>
            <a:lvl5pPr marL="2057400" indent="-228600">
              <a:defRPr>
                <a:solidFill>
                  <a:schemeClr val="tx1"/>
                </a:solidFill>
                <a:latin typeface="Calibri" pitchFamily="34" charset="0"/>
                <a:ea typeface="宋体" charset="-122"/>
              </a:defRPr>
            </a:lvl5pPr>
            <a:lvl6pPr marL="2514600" indent="-228600" fontAlgn="base">
              <a:spcBef>
                <a:spcPct val="0"/>
              </a:spcBef>
              <a:spcAft>
                <a:spcPct val="0"/>
              </a:spcAft>
              <a:defRPr>
                <a:solidFill>
                  <a:schemeClr val="tx1"/>
                </a:solidFill>
                <a:latin typeface="Calibri" pitchFamily="34" charset="0"/>
                <a:ea typeface="宋体" charset="-122"/>
              </a:defRPr>
            </a:lvl6pPr>
            <a:lvl7pPr marL="2971800" indent="-228600" fontAlgn="base">
              <a:spcBef>
                <a:spcPct val="0"/>
              </a:spcBef>
              <a:spcAft>
                <a:spcPct val="0"/>
              </a:spcAft>
              <a:defRPr>
                <a:solidFill>
                  <a:schemeClr val="tx1"/>
                </a:solidFill>
                <a:latin typeface="Calibri" pitchFamily="34" charset="0"/>
                <a:ea typeface="宋体" charset="-122"/>
              </a:defRPr>
            </a:lvl7pPr>
            <a:lvl8pPr marL="3429000" indent="-228600" fontAlgn="base">
              <a:spcBef>
                <a:spcPct val="0"/>
              </a:spcBef>
              <a:spcAft>
                <a:spcPct val="0"/>
              </a:spcAft>
              <a:defRPr>
                <a:solidFill>
                  <a:schemeClr val="tx1"/>
                </a:solidFill>
                <a:latin typeface="Calibri" pitchFamily="34" charset="0"/>
                <a:ea typeface="宋体" charset="-122"/>
              </a:defRPr>
            </a:lvl8pPr>
            <a:lvl9pPr marL="3886200" indent="-228600" fontAlgn="base">
              <a:spcBef>
                <a:spcPct val="0"/>
              </a:spcBef>
              <a:spcAft>
                <a:spcPct val="0"/>
              </a:spcAft>
              <a:defRPr>
                <a:solidFill>
                  <a:schemeClr val="tx1"/>
                </a:solidFill>
                <a:latin typeface="Calibri" pitchFamily="34" charset="0"/>
                <a:ea typeface="宋体" charset="-122"/>
              </a:defRPr>
            </a:lvl9p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100" b="0" i="0" u="none" strike="noStrike" kern="1200" cap="none" spc="0" normalizeH="0" baseline="0" noProof="0" dirty="0">
                <a:ln>
                  <a:noFill/>
                </a:ln>
                <a:solidFill>
                  <a:prstClr val="white"/>
                </a:solidFill>
                <a:effectLst/>
                <a:uLnTx/>
                <a:uFillTx/>
                <a:latin typeface="微软雅黑"/>
                <a:ea typeface="微软雅黑"/>
                <a:cs typeface="+mn-cs"/>
              </a:rPr>
              <a:t>240</a:t>
            </a:r>
            <a:r>
              <a:rPr kumimoji="0" lang="zh-CN" altLang="en-US" sz="1100" b="0" i="0" u="none" strike="noStrike" kern="1200" cap="none" spc="0" normalizeH="0" baseline="0" noProof="0" dirty="0">
                <a:ln>
                  <a:noFill/>
                </a:ln>
                <a:solidFill>
                  <a:prstClr val="white"/>
                </a:solidFill>
                <a:effectLst/>
                <a:uLnTx/>
                <a:uFillTx/>
                <a:latin typeface="微软雅黑"/>
                <a:ea typeface="微软雅黑"/>
                <a:cs typeface="+mn-cs"/>
              </a:rPr>
              <a:t>万</a:t>
            </a:r>
          </a:p>
        </p:txBody>
      </p:sp>
      <p:sp>
        <p:nvSpPr>
          <p:cNvPr id="49" name="矩形 48"/>
          <p:cNvSpPr/>
          <p:nvPr/>
        </p:nvSpPr>
        <p:spPr>
          <a:xfrm>
            <a:off x="6660852" y="3646515"/>
            <a:ext cx="342079" cy="164287"/>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81477" tIns="40738" rIns="81477" bIns="40738"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7F7F7F"/>
              </a:solidFill>
              <a:effectLst/>
              <a:uLnTx/>
              <a:uFillTx/>
              <a:latin typeface="微软雅黑"/>
              <a:ea typeface="微软雅黑"/>
              <a:cs typeface="+mn-cs"/>
            </a:endParaRPr>
          </a:p>
        </p:txBody>
      </p:sp>
      <p:sp>
        <p:nvSpPr>
          <p:cNvPr id="50" name="矩形 49"/>
          <p:cNvSpPr/>
          <p:nvPr/>
        </p:nvSpPr>
        <p:spPr>
          <a:xfrm>
            <a:off x="6660852" y="3943983"/>
            <a:ext cx="342079" cy="164287"/>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81477" tIns="40738" rIns="81477" bIns="40738"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srgbClr val="7F7F7F"/>
              </a:solidFill>
              <a:effectLst/>
              <a:uLnTx/>
              <a:uFillTx/>
              <a:latin typeface="微软雅黑"/>
              <a:ea typeface="微软雅黑"/>
              <a:cs typeface="+mn-cs"/>
            </a:endParaRPr>
          </a:p>
        </p:txBody>
      </p:sp>
      <p:sp>
        <p:nvSpPr>
          <p:cNvPr id="51" name="TextBox 9"/>
          <p:cNvSpPr txBox="1">
            <a:spLocks noChangeArrowheads="1"/>
          </p:cNvSpPr>
          <p:nvPr/>
        </p:nvSpPr>
        <p:spPr bwMode="auto">
          <a:xfrm>
            <a:off x="1999438" y="1349906"/>
            <a:ext cx="488578" cy="20568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0" tIns="0" rIns="0" bIns="0">
            <a:spAutoFit/>
          </a:bodyPr>
          <a:lstStyle>
            <a:lvl1pPr>
              <a:defRPr>
                <a:solidFill>
                  <a:schemeClr val="tx1"/>
                </a:solidFill>
                <a:latin typeface="Calibri" pitchFamily="34" charset="0"/>
                <a:ea typeface="宋体" charset="-122"/>
              </a:defRPr>
            </a:lvl1pPr>
            <a:lvl2pPr marL="742950" indent="-285750">
              <a:defRPr>
                <a:solidFill>
                  <a:schemeClr val="tx1"/>
                </a:solidFill>
                <a:latin typeface="Calibri" pitchFamily="34" charset="0"/>
                <a:ea typeface="宋体" charset="-122"/>
              </a:defRPr>
            </a:lvl2pPr>
            <a:lvl3pPr marL="1143000" indent="-228600">
              <a:defRPr>
                <a:solidFill>
                  <a:schemeClr val="tx1"/>
                </a:solidFill>
                <a:latin typeface="Calibri" pitchFamily="34" charset="0"/>
                <a:ea typeface="宋体" charset="-122"/>
              </a:defRPr>
            </a:lvl3pPr>
            <a:lvl4pPr marL="1600200" indent="-228600">
              <a:defRPr>
                <a:solidFill>
                  <a:schemeClr val="tx1"/>
                </a:solidFill>
                <a:latin typeface="Calibri" pitchFamily="34" charset="0"/>
                <a:ea typeface="宋体" charset="-122"/>
              </a:defRPr>
            </a:lvl4pPr>
            <a:lvl5pPr marL="2057400" indent="-228600">
              <a:defRPr>
                <a:solidFill>
                  <a:schemeClr val="tx1"/>
                </a:solidFill>
                <a:latin typeface="Calibri" pitchFamily="34" charset="0"/>
                <a:ea typeface="宋体" charset="-122"/>
              </a:defRPr>
            </a:lvl5pPr>
            <a:lvl6pPr marL="2514600" indent="-228600" fontAlgn="base">
              <a:spcBef>
                <a:spcPct val="0"/>
              </a:spcBef>
              <a:spcAft>
                <a:spcPct val="0"/>
              </a:spcAft>
              <a:defRPr>
                <a:solidFill>
                  <a:schemeClr val="tx1"/>
                </a:solidFill>
                <a:latin typeface="Calibri" pitchFamily="34" charset="0"/>
                <a:ea typeface="宋体" charset="-122"/>
              </a:defRPr>
            </a:lvl6pPr>
            <a:lvl7pPr marL="2971800" indent="-228600" fontAlgn="base">
              <a:spcBef>
                <a:spcPct val="0"/>
              </a:spcBef>
              <a:spcAft>
                <a:spcPct val="0"/>
              </a:spcAft>
              <a:defRPr>
                <a:solidFill>
                  <a:schemeClr val="tx1"/>
                </a:solidFill>
                <a:latin typeface="Calibri" pitchFamily="34" charset="0"/>
                <a:ea typeface="宋体" charset="-122"/>
              </a:defRPr>
            </a:lvl7pPr>
            <a:lvl8pPr marL="3429000" indent="-228600" fontAlgn="base">
              <a:spcBef>
                <a:spcPct val="0"/>
              </a:spcBef>
              <a:spcAft>
                <a:spcPct val="0"/>
              </a:spcAft>
              <a:defRPr>
                <a:solidFill>
                  <a:schemeClr val="tx1"/>
                </a:solidFill>
                <a:latin typeface="Calibri" pitchFamily="34" charset="0"/>
                <a:ea typeface="宋体" charset="-122"/>
              </a:defRPr>
            </a:lvl8pPr>
            <a:lvl9pPr marL="3886200" indent="-228600" fontAlgn="base">
              <a:spcBef>
                <a:spcPct val="0"/>
              </a:spcBef>
              <a:spcAft>
                <a:spcPct val="0"/>
              </a:spcAft>
              <a:defRPr>
                <a:solidFill>
                  <a:schemeClr val="tx1"/>
                </a:solidFill>
                <a:latin typeface="Calibri" pitchFamily="34" charset="0"/>
                <a:ea typeface="宋体" charset="-122"/>
              </a:defRPr>
            </a:lvl9pPr>
          </a:lstStyle>
          <a:p>
            <a:pPr marL="0" marR="0" lvl="0" indent="0" algn="ctr" defTabSz="914400" rtl="0" eaLnBrk="1" fontAlgn="base" latinLnBrk="0" hangingPunct="1">
              <a:lnSpc>
                <a:spcPct val="100000"/>
              </a:lnSpc>
              <a:spcBef>
                <a:spcPct val="0"/>
              </a:spcBef>
              <a:spcAft>
                <a:spcPct val="0"/>
              </a:spcAft>
              <a:buClrTx/>
              <a:buSzTx/>
              <a:buFontTx/>
              <a:buNone/>
              <a:tabLst/>
              <a:defRPr/>
            </a:pPr>
            <a:r>
              <a:rPr kumimoji="0" lang="en-US" altLang="zh-CN" sz="1300" b="1" i="0" u="none" strike="noStrike" kern="1200" cap="none" spc="0" normalizeH="0" baseline="0" noProof="0" dirty="0">
                <a:ln>
                  <a:noFill/>
                </a:ln>
                <a:solidFill>
                  <a:srgbClr val="C00002"/>
                </a:solidFill>
                <a:effectLst/>
                <a:uLnTx/>
                <a:uFillTx/>
                <a:latin typeface="微软雅黑"/>
                <a:ea typeface="微软雅黑"/>
                <a:cs typeface="+mn-cs"/>
              </a:rPr>
              <a:t>700</a:t>
            </a:r>
            <a:r>
              <a:rPr kumimoji="0" lang="zh-CN" altLang="en-US" sz="1300" b="1" i="0" u="none" strike="noStrike" kern="1200" cap="none" spc="0" normalizeH="0" baseline="0" noProof="0" dirty="0">
                <a:ln>
                  <a:noFill/>
                </a:ln>
                <a:solidFill>
                  <a:srgbClr val="C00002"/>
                </a:solidFill>
                <a:effectLst/>
                <a:uLnTx/>
                <a:uFillTx/>
                <a:latin typeface="微软雅黑"/>
                <a:ea typeface="微软雅黑"/>
                <a:cs typeface="+mn-cs"/>
              </a:rPr>
              <a:t>万</a:t>
            </a:r>
          </a:p>
        </p:txBody>
      </p:sp>
    </p:spTree>
    <p:extLst>
      <p:ext uri="{BB962C8B-B14F-4D97-AF65-F5344CB8AC3E}">
        <p14:creationId xmlns:p14="http://schemas.microsoft.com/office/powerpoint/2010/main" val="391467216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15"/>
                                        </p:tgtEl>
                                        <p:attrNameLst>
                                          <p:attrName>style.visibility</p:attrName>
                                        </p:attrNameLst>
                                      </p:cBhvr>
                                      <p:to>
                                        <p:strVal val="visible"/>
                                      </p:to>
                                    </p:set>
                                    <p:animEffect transition="in" filter="wipe(left)">
                                      <p:cBhvr>
                                        <p:cTn id="7" dur="500"/>
                                        <p:tgtEl>
                                          <p:spTgt spid="15"/>
                                        </p:tgtEl>
                                      </p:cBhvr>
                                    </p:animEffect>
                                  </p:childTnLst>
                                </p:cTn>
                              </p:par>
                            </p:childTnLst>
                          </p:cTn>
                        </p:par>
                        <p:par>
                          <p:cTn id="8" fill="hold">
                            <p:stCondLst>
                              <p:cond delay="500"/>
                            </p:stCondLst>
                            <p:childTnLst>
                              <p:par>
                                <p:cTn id="9" presetID="2" presetClass="entr" presetSubtype="8" fill="hold" grpId="0" nodeType="afterEffect">
                                  <p:stCondLst>
                                    <p:cond delay="0"/>
                                  </p:stCondLst>
                                  <p:childTnLst>
                                    <p:set>
                                      <p:cBhvr>
                                        <p:cTn id="10" dur="1" fill="hold">
                                          <p:stCondLst>
                                            <p:cond delay="0"/>
                                          </p:stCondLst>
                                        </p:cTn>
                                        <p:tgtEl>
                                          <p:spTgt spid="26"/>
                                        </p:tgtEl>
                                        <p:attrNameLst>
                                          <p:attrName>style.visibility</p:attrName>
                                        </p:attrNameLst>
                                      </p:cBhvr>
                                      <p:to>
                                        <p:strVal val="visible"/>
                                      </p:to>
                                    </p:set>
                                    <p:anim calcmode="lin" valueType="num">
                                      <p:cBhvr additive="base">
                                        <p:cTn id="11" dur="100" fill="hold"/>
                                        <p:tgtEl>
                                          <p:spTgt spid="26"/>
                                        </p:tgtEl>
                                        <p:attrNameLst>
                                          <p:attrName>ppt_x</p:attrName>
                                        </p:attrNameLst>
                                      </p:cBhvr>
                                      <p:tavLst>
                                        <p:tav tm="0">
                                          <p:val>
                                            <p:strVal val="0-#ppt_w/2"/>
                                          </p:val>
                                        </p:tav>
                                        <p:tav tm="100000">
                                          <p:val>
                                            <p:strVal val="#ppt_x"/>
                                          </p:val>
                                        </p:tav>
                                      </p:tavLst>
                                    </p:anim>
                                    <p:anim calcmode="lin" valueType="num">
                                      <p:cBhvr additive="base">
                                        <p:cTn id="12" dur="100" fill="hold"/>
                                        <p:tgtEl>
                                          <p:spTgt spid="26"/>
                                        </p:tgtEl>
                                        <p:attrNameLst>
                                          <p:attrName>ppt_y</p:attrName>
                                        </p:attrNameLst>
                                      </p:cBhvr>
                                      <p:tavLst>
                                        <p:tav tm="0">
                                          <p:val>
                                            <p:strVal val="#ppt_y"/>
                                          </p:val>
                                        </p:tav>
                                        <p:tav tm="100000">
                                          <p:val>
                                            <p:strVal val="#ppt_y"/>
                                          </p:val>
                                        </p:tav>
                                      </p:tavLst>
                                    </p:anim>
                                  </p:childTnLst>
                                </p:cTn>
                              </p:par>
                            </p:childTnLst>
                          </p:cTn>
                        </p:par>
                        <p:par>
                          <p:cTn id="13" fill="hold">
                            <p:stCondLst>
                              <p:cond delay="600"/>
                            </p:stCondLst>
                            <p:childTnLst>
                              <p:par>
                                <p:cTn id="14" presetID="2" presetClass="entr" presetSubtype="8" fill="hold" grpId="0" nodeType="afterEffect">
                                  <p:stCondLst>
                                    <p:cond delay="0"/>
                                  </p:stCondLst>
                                  <p:childTnLst>
                                    <p:set>
                                      <p:cBhvr>
                                        <p:cTn id="15" dur="1" fill="hold">
                                          <p:stCondLst>
                                            <p:cond delay="0"/>
                                          </p:stCondLst>
                                        </p:cTn>
                                        <p:tgtEl>
                                          <p:spTgt spid="5"/>
                                        </p:tgtEl>
                                        <p:attrNameLst>
                                          <p:attrName>style.visibility</p:attrName>
                                        </p:attrNameLst>
                                      </p:cBhvr>
                                      <p:to>
                                        <p:strVal val="visible"/>
                                      </p:to>
                                    </p:set>
                                    <p:anim calcmode="lin" valueType="num">
                                      <p:cBhvr additive="base">
                                        <p:cTn id="16" dur="100" fill="hold"/>
                                        <p:tgtEl>
                                          <p:spTgt spid="5"/>
                                        </p:tgtEl>
                                        <p:attrNameLst>
                                          <p:attrName>ppt_x</p:attrName>
                                        </p:attrNameLst>
                                      </p:cBhvr>
                                      <p:tavLst>
                                        <p:tav tm="0">
                                          <p:val>
                                            <p:strVal val="0-#ppt_w/2"/>
                                          </p:val>
                                        </p:tav>
                                        <p:tav tm="100000">
                                          <p:val>
                                            <p:strVal val="#ppt_x"/>
                                          </p:val>
                                        </p:tav>
                                      </p:tavLst>
                                    </p:anim>
                                    <p:anim calcmode="lin" valueType="num">
                                      <p:cBhvr additive="base">
                                        <p:cTn id="17" dur="100" fill="hold"/>
                                        <p:tgtEl>
                                          <p:spTgt spid="5"/>
                                        </p:tgtEl>
                                        <p:attrNameLst>
                                          <p:attrName>ppt_y</p:attrName>
                                        </p:attrNameLst>
                                      </p:cBhvr>
                                      <p:tavLst>
                                        <p:tav tm="0">
                                          <p:val>
                                            <p:strVal val="#ppt_y"/>
                                          </p:val>
                                        </p:tav>
                                        <p:tav tm="100000">
                                          <p:val>
                                            <p:strVal val="#ppt_y"/>
                                          </p:val>
                                        </p:tav>
                                      </p:tavLst>
                                    </p:anim>
                                  </p:childTnLst>
                                </p:cTn>
                              </p:par>
                            </p:childTnLst>
                          </p:cTn>
                        </p:par>
                        <p:par>
                          <p:cTn id="18" fill="hold">
                            <p:stCondLst>
                              <p:cond delay="700"/>
                            </p:stCondLst>
                            <p:childTnLst>
                              <p:par>
                                <p:cTn id="19" presetID="2" presetClass="entr" presetSubtype="8" fill="hold" grpId="0" nodeType="afterEffect">
                                  <p:stCondLst>
                                    <p:cond delay="0"/>
                                  </p:stCondLst>
                                  <p:childTnLst>
                                    <p:set>
                                      <p:cBhvr>
                                        <p:cTn id="20" dur="1" fill="hold">
                                          <p:stCondLst>
                                            <p:cond delay="0"/>
                                          </p:stCondLst>
                                        </p:cTn>
                                        <p:tgtEl>
                                          <p:spTgt spid="9"/>
                                        </p:tgtEl>
                                        <p:attrNameLst>
                                          <p:attrName>style.visibility</p:attrName>
                                        </p:attrNameLst>
                                      </p:cBhvr>
                                      <p:to>
                                        <p:strVal val="visible"/>
                                      </p:to>
                                    </p:set>
                                    <p:anim calcmode="lin" valueType="num">
                                      <p:cBhvr additive="base">
                                        <p:cTn id="21" dur="100" fill="hold"/>
                                        <p:tgtEl>
                                          <p:spTgt spid="9"/>
                                        </p:tgtEl>
                                        <p:attrNameLst>
                                          <p:attrName>ppt_x</p:attrName>
                                        </p:attrNameLst>
                                      </p:cBhvr>
                                      <p:tavLst>
                                        <p:tav tm="0">
                                          <p:val>
                                            <p:strVal val="0-#ppt_w/2"/>
                                          </p:val>
                                        </p:tav>
                                        <p:tav tm="100000">
                                          <p:val>
                                            <p:strVal val="#ppt_x"/>
                                          </p:val>
                                        </p:tav>
                                      </p:tavLst>
                                    </p:anim>
                                    <p:anim calcmode="lin" valueType="num">
                                      <p:cBhvr additive="base">
                                        <p:cTn id="22" dur="100" fill="hold"/>
                                        <p:tgtEl>
                                          <p:spTgt spid="9"/>
                                        </p:tgtEl>
                                        <p:attrNameLst>
                                          <p:attrName>ppt_y</p:attrName>
                                        </p:attrNameLst>
                                      </p:cBhvr>
                                      <p:tavLst>
                                        <p:tav tm="0">
                                          <p:val>
                                            <p:strVal val="#ppt_y"/>
                                          </p:val>
                                        </p:tav>
                                        <p:tav tm="100000">
                                          <p:val>
                                            <p:strVal val="#ppt_y"/>
                                          </p:val>
                                        </p:tav>
                                      </p:tavLst>
                                    </p:anim>
                                  </p:childTnLst>
                                </p:cTn>
                              </p:par>
                            </p:childTnLst>
                          </p:cTn>
                        </p:par>
                        <p:par>
                          <p:cTn id="23" fill="hold">
                            <p:stCondLst>
                              <p:cond delay="800"/>
                            </p:stCondLst>
                            <p:childTnLst>
                              <p:par>
                                <p:cTn id="24" presetID="2" presetClass="entr" presetSubtype="8" fill="hold" grpId="0" nodeType="afterEffect">
                                  <p:stCondLst>
                                    <p:cond delay="0"/>
                                  </p:stCondLst>
                                  <p:childTnLst>
                                    <p:set>
                                      <p:cBhvr>
                                        <p:cTn id="25" dur="1" fill="hold">
                                          <p:stCondLst>
                                            <p:cond delay="0"/>
                                          </p:stCondLst>
                                        </p:cTn>
                                        <p:tgtEl>
                                          <p:spTgt spid="10"/>
                                        </p:tgtEl>
                                        <p:attrNameLst>
                                          <p:attrName>style.visibility</p:attrName>
                                        </p:attrNameLst>
                                      </p:cBhvr>
                                      <p:to>
                                        <p:strVal val="visible"/>
                                      </p:to>
                                    </p:set>
                                    <p:anim calcmode="lin" valueType="num">
                                      <p:cBhvr additive="base">
                                        <p:cTn id="26" dur="100" fill="hold"/>
                                        <p:tgtEl>
                                          <p:spTgt spid="10"/>
                                        </p:tgtEl>
                                        <p:attrNameLst>
                                          <p:attrName>ppt_x</p:attrName>
                                        </p:attrNameLst>
                                      </p:cBhvr>
                                      <p:tavLst>
                                        <p:tav tm="0">
                                          <p:val>
                                            <p:strVal val="0-#ppt_w/2"/>
                                          </p:val>
                                        </p:tav>
                                        <p:tav tm="100000">
                                          <p:val>
                                            <p:strVal val="#ppt_x"/>
                                          </p:val>
                                        </p:tav>
                                      </p:tavLst>
                                    </p:anim>
                                    <p:anim calcmode="lin" valueType="num">
                                      <p:cBhvr additive="base">
                                        <p:cTn id="27" dur="100" fill="hold"/>
                                        <p:tgtEl>
                                          <p:spTgt spid="10"/>
                                        </p:tgtEl>
                                        <p:attrNameLst>
                                          <p:attrName>ppt_y</p:attrName>
                                        </p:attrNameLst>
                                      </p:cBhvr>
                                      <p:tavLst>
                                        <p:tav tm="0">
                                          <p:val>
                                            <p:strVal val="#ppt_y"/>
                                          </p:val>
                                        </p:tav>
                                        <p:tav tm="100000">
                                          <p:val>
                                            <p:strVal val="#ppt_y"/>
                                          </p:val>
                                        </p:tav>
                                      </p:tavLst>
                                    </p:anim>
                                  </p:childTnLst>
                                </p:cTn>
                              </p:par>
                            </p:childTnLst>
                          </p:cTn>
                        </p:par>
                        <p:par>
                          <p:cTn id="28" fill="hold">
                            <p:stCondLst>
                              <p:cond delay="900"/>
                            </p:stCondLst>
                            <p:childTnLst>
                              <p:par>
                                <p:cTn id="29" presetID="2" presetClass="entr" presetSubtype="8" fill="hold" grpId="0" nodeType="afterEffect">
                                  <p:stCondLst>
                                    <p:cond delay="0"/>
                                  </p:stCondLst>
                                  <p:childTnLst>
                                    <p:set>
                                      <p:cBhvr>
                                        <p:cTn id="30" dur="1" fill="hold">
                                          <p:stCondLst>
                                            <p:cond delay="0"/>
                                          </p:stCondLst>
                                        </p:cTn>
                                        <p:tgtEl>
                                          <p:spTgt spid="11"/>
                                        </p:tgtEl>
                                        <p:attrNameLst>
                                          <p:attrName>style.visibility</p:attrName>
                                        </p:attrNameLst>
                                      </p:cBhvr>
                                      <p:to>
                                        <p:strVal val="visible"/>
                                      </p:to>
                                    </p:set>
                                    <p:anim calcmode="lin" valueType="num">
                                      <p:cBhvr additive="base">
                                        <p:cTn id="31" dur="100" fill="hold"/>
                                        <p:tgtEl>
                                          <p:spTgt spid="11"/>
                                        </p:tgtEl>
                                        <p:attrNameLst>
                                          <p:attrName>ppt_x</p:attrName>
                                        </p:attrNameLst>
                                      </p:cBhvr>
                                      <p:tavLst>
                                        <p:tav tm="0">
                                          <p:val>
                                            <p:strVal val="0-#ppt_w/2"/>
                                          </p:val>
                                        </p:tav>
                                        <p:tav tm="100000">
                                          <p:val>
                                            <p:strVal val="#ppt_x"/>
                                          </p:val>
                                        </p:tav>
                                      </p:tavLst>
                                    </p:anim>
                                    <p:anim calcmode="lin" valueType="num">
                                      <p:cBhvr additive="base">
                                        <p:cTn id="32" dur="100" fill="hold"/>
                                        <p:tgtEl>
                                          <p:spTgt spid="11"/>
                                        </p:tgtEl>
                                        <p:attrNameLst>
                                          <p:attrName>ppt_y</p:attrName>
                                        </p:attrNameLst>
                                      </p:cBhvr>
                                      <p:tavLst>
                                        <p:tav tm="0">
                                          <p:val>
                                            <p:strVal val="#ppt_y"/>
                                          </p:val>
                                        </p:tav>
                                        <p:tav tm="100000">
                                          <p:val>
                                            <p:strVal val="#ppt_y"/>
                                          </p:val>
                                        </p:tav>
                                      </p:tavLst>
                                    </p:anim>
                                  </p:childTnLst>
                                </p:cTn>
                              </p:par>
                            </p:childTnLst>
                          </p:cTn>
                        </p:par>
                        <p:par>
                          <p:cTn id="33" fill="hold">
                            <p:stCondLst>
                              <p:cond delay="1000"/>
                            </p:stCondLst>
                            <p:childTnLst>
                              <p:par>
                                <p:cTn id="34" presetID="2" presetClass="entr" presetSubtype="8" fill="hold" grpId="0" nodeType="afterEffect">
                                  <p:stCondLst>
                                    <p:cond delay="0"/>
                                  </p:stCondLst>
                                  <p:childTnLst>
                                    <p:set>
                                      <p:cBhvr>
                                        <p:cTn id="35" dur="1" fill="hold">
                                          <p:stCondLst>
                                            <p:cond delay="0"/>
                                          </p:stCondLst>
                                        </p:cTn>
                                        <p:tgtEl>
                                          <p:spTgt spid="12"/>
                                        </p:tgtEl>
                                        <p:attrNameLst>
                                          <p:attrName>style.visibility</p:attrName>
                                        </p:attrNameLst>
                                      </p:cBhvr>
                                      <p:to>
                                        <p:strVal val="visible"/>
                                      </p:to>
                                    </p:set>
                                    <p:anim calcmode="lin" valueType="num">
                                      <p:cBhvr additive="base">
                                        <p:cTn id="36" dur="100" fill="hold"/>
                                        <p:tgtEl>
                                          <p:spTgt spid="12"/>
                                        </p:tgtEl>
                                        <p:attrNameLst>
                                          <p:attrName>ppt_x</p:attrName>
                                        </p:attrNameLst>
                                      </p:cBhvr>
                                      <p:tavLst>
                                        <p:tav tm="0">
                                          <p:val>
                                            <p:strVal val="0-#ppt_w/2"/>
                                          </p:val>
                                        </p:tav>
                                        <p:tav tm="100000">
                                          <p:val>
                                            <p:strVal val="#ppt_x"/>
                                          </p:val>
                                        </p:tav>
                                      </p:tavLst>
                                    </p:anim>
                                    <p:anim calcmode="lin" valueType="num">
                                      <p:cBhvr additive="base">
                                        <p:cTn id="37" dur="100" fill="hold"/>
                                        <p:tgtEl>
                                          <p:spTgt spid="12"/>
                                        </p:tgtEl>
                                        <p:attrNameLst>
                                          <p:attrName>ppt_y</p:attrName>
                                        </p:attrNameLst>
                                      </p:cBhvr>
                                      <p:tavLst>
                                        <p:tav tm="0">
                                          <p:val>
                                            <p:strVal val="#ppt_y"/>
                                          </p:val>
                                        </p:tav>
                                        <p:tav tm="100000">
                                          <p:val>
                                            <p:strVal val="#ppt_y"/>
                                          </p:val>
                                        </p:tav>
                                      </p:tavLst>
                                    </p:anim>
                                  </p:childTnLst>
                                </p:cTn>
                              </p:par>
                            </p:childTnLst>
                          </p:cTn>
                        </p:par>
                        <p:par>
                          <p:cTn id="38" fill="hold">
                            <p:stCondLst>
                              <p:cond delay="1100"/>
                            </p:stCondLst>
                            <p:childTnLst>
                              <p:par>
                                <p:cTn id="39" presetID="2" presetClass="entr" presetSubtype="8" fill="hold" grpId="0" nodeType="afterEffect">
                                  <p:stCondLst>
                                    <p:cond delay="0"/>
                                  </p:stCondLst>
                                  <p:childTnLst>
                                    <p:set>
                                      <p:cBhvr>
                                        <p:cTn id="40" dur="1" fill="hold">
                                          <p:stCondLst>
                                            <p:cond delay="0"/>
                                          </p:stCondLst>
                                        </p:cTn>
                                        <p:tgtEl>
                                          <p:spTgt spid="13"/>
                                        </p:tgtEl>
                                        <p:attrNameLst>
                                          <p:attrName>style.visibility</p:attrName>
                                        </p:attrNameLst>
                                      </p:cBhvr>
                                      <p:to>
                                        <p:strVal val="visible"/>
                                      </p:to>
                                    </p:set>
                                    <p:anim calcmode="lin" valueType="num">
                                      <p:cBhvr additive="base">
                                        <p:cTn id="41" dur="100" fill="hold"/>
                                        <p:tgtEl>
                                          <p:spTgt spid="13"/>
                                        </p:tgtEl>
                                        <p:attrNameLst>
                                          <p:attrName>ppt_x</p:attrName>
                                        </p:attrNameLst>
                                      </p:cBhvr>
                                      <p:tavLst>
                                        <p:tav tm="0">
                                          <p:val>
                                            <p:strVal val="0-#ppt_w/2"/>
                                          </p:val>
                                        </p:tav>
                                        <p:tav tm="100000">
                                          <p:val>
                                            <p:strVal val="#ppt_x"/>
                                          </p:val>
                                        </p:tav>
                                      </p:tavLst>
                                    </p:anim>
                                    <p:anim calcmode="lin" valueType="num">
                                      <p:cBhvr additive="base">
                                        <p:cTn id="42" dur="100" fill="hold"/>
                                        <p:tgtEl>
                                          <p:spTgt spid="13"/>
                                        </p:tgtEl>
                                        <p:attrNameLst>
                                          <p:attrName>ppt_y</p:attrName>
                                        </p:attrNameLst>
                                      </p:cBhvr>
                                      <p:tavLst>
                                        <p:tav tm="0">
                                          <p:val>
                                            <p:strVal val="#ppt_y"/>
                                          </p:val>
                                        </p:tav>
                                        <p:tav tm="100000">
                                          <p:val>
                                            <p:strVal val="#ppt_y"/>
                                          </p:val>
                                        </p:tav>
                                      </p:tavLst>
                                    </p:anim>
                                  </p:childTnLst>
                                </p:cTn>
                              </p:par>
                            </p:childTnLst>
                          </p:cTn>
                        </p:par>
                        <p:par>
                          <p:cTn id="43" fill="hold">
                            <p:stCondLst>
                              <p:cond delay="1200"/>
                            </p:stCondLst>
                            <p:childTnLst>
                              <p:par>
                                <p:cTn id="44" presetID="2" presetClass="entr" presetSubtype="8" fill="hold" grpId="0" nodeType="afterEffect">
                                  <p:stCondLst>
                                    <p:cond delay="0"/>
                                  </p:stCondLst>
                                  <p:childTnLst>
                                    <p:set>
                                      <p:cBhvr>
                                        <p:cTn id="45" dur="1" fill="hold">
                                          <p:stCondLst>
                                            <p:cond delay="0"/>
                                          </p:stCondLst>
                                        </p:cTn>
                                        <p:tgtEl>
                                          <p:spTgt spid="14"/>
                                        </p:tgtEl>
                                        <p:attrNameLst>
                                          <p:attrName>style.visibility</p:attrName>
                                        </p:attrNameLst>
                                      </p:cBhvr>
                                      <p:to>
                                        <p:strVal val="visible"/>
                                      </p:to>
                                    </p:set>
                                    <p:anim calcmode="lin" valueType="num">
                                      <p:cBhvr additive="base">
                                        <p:cTn id="46" dur="100" fill="hold"/>
                                        <p:tgtEl>
                                          <p:spTgt spid="14"/>
                                        </p:tgtEl>
                                        <p:attrNameLst>
                                          <p:attrName>ppt_x</p:attrName>
                                        </p:attrNameLst>
                                      </p:cBhvr>
                                      <p:tavLst>
                                        <p:tav tm="0">
                                          <p:val>
                                            <p:strVal val="0-#ppt_w/2"/>
                                          </p:val>
                                        </p:tav>
                                        <p:tav tm="100000">
                                          <p:val>
                                            <p:strVal val="#ppt_x"/>
                                          </p:val>
                                        </p:tav>
                                      </p:tavLst>
                                    </p:anim>
                                    <p:anim calcmode="lin" valueType="num">
                                      <p:cBhvr additive="base">
                                        <p:cTn id="47" dur="100" fill="hold"/>
                                        <p:tgtEl>
                                          <p:spTgt spid="14"/>
                                        </p:tgtEl>
                                        <p:attrNameLst>
                                          <p:attrName>ppt_y</p:attrName>
                                        </p:attrNameLst>
                                      </p:cBhvr>
                                      <p:tavLst>
                                        <p:tav tm="0">
                                          <p:val>
                                            <p:strVal val="#ppt_y"/>
                                          </p:val>
                                        </p:tav>
                                        <p:tav tm="100000">
                                          <p:val>
                                            <p:strVal val="#ppt_y"/>
                                          </p:val>
                                        </p:tav>
                                      </p:tavLst>
                                    </p:anim>
                                  </p:childTnLst>
                                </p:cTn>
                              </p:par>
                            </p:childTnLst>
                          </p:cTn>
                        </p:par>
                        <p:par>
                          <p:cTn id="48" fill="hold">
                            <p:stCondLst>
                              <p:cond delay="1300"/>
                            </p:stCondLst>
                            <p:childTnLst>
                              <p:par>
                                <p:cTn id="49" presetID="2" presetClass="entr" presetSubtype="8" fill="hold" grpId="0" nodeType="afterEffect">
                                  <p:stCondLst>
                                    <p:cond delay="0"/>
                                  </p:stCondLst>
                                  <p:childTnLst>
                                    <p:set>
                                      <p:cBhvr>
                                        <p:cTn id="50" dur="1" fill="hold">
                                          <p:stCondLst>
                                            <p:cond delay="0"/>
                                          </p:stCondLst>
                                        </p:cTn>
                                        <p:tgtEl>
                                          <p:spTgt spid="25"/>
                                        </p:tgtEl>
                                        <p:attrNameLst>
                                          <p:attrName>style.visibility</p:attrName>
                                        </p:attrNameLst>
                                      </p:cBhvr>
                                      <p:to>
                                        <p:strVal val="visible"/>
                                      </p:to>
                                    </p:set>
                                    <p:anim calcmode="lin" valueType="num">
                                      <p:cBhvr additive="base">
                                        <p:cTn id="51" dur="100" fill="hold"/>
                                        <p:tgtEl>
                                          <p:spTgt spid="25"/>
                                        </p:tgtEl>
                                        <p:attrNameLst>
                                          <p:attrName>ppt_x</p:attrName>
                                        </p:attrNameLst>
                                      </p:cBhvr>
                                      <p:tavLst>
                                        <p:tav tm="0">
                                          <p:val>
                                            <p:strVal val="0-#ppt_w/2"/>
                                          </p:val>
                                        </p:tav>
                                        <p:tav tm="100000">
                                          <p:val>
                                            <p:strVal val="#ppt_x"/>
                                          </p:val>
                                        </p:tav>
                                      </p:tavLst>
                                    </p:anim>
                                    <p:anim calcmode="lin" valueType="num">
                                      <p:cBhvr additive="base">
                                        <p:cTn id="52" dur="100" fill="hold"/>
                                        <p:tgtEl>
                                          <p:spTgt spid="25"/>
                                        </p:tgtEl>
                                        <p:attrNameLst>
                                          <p:attrName>ppt_y</p:attrName>
                                        </p:attrNameLst>
                                      </p:cBhvr>
                                      <p:tavLst>
                                        <p:tav tm="0">
                                          <p:val>
                                            <p:strVal val="#ppt_y"/>
                                          </p:val>
                                        </p:tav>
                                        <p:tav tm="100000">
                                          <p:val>
                                            <p:strVal val="#ppt_y"/>
                                          </p:val>
                                        </p:tav>
                                      </p:tavLst>
                                    </p:anim>
                                  </p:childTnLst>
                                </p:cTn>
                              </p:par>
                            </p:childTnLst>
                          </p:cTn>
                        </p:par>
                        <p:par>
                          <p:cTn id="53" fill="hold">
                            <p:stCondLst>
                              <p:cond delay="1400"/>
                            </p:stCondLst>
                            <p:childTnLst>
                              <p:par>
                                <p:cTn id="54" presetID="2" presetClass="entr" presetSubtype="8" fill="hold" grpId="0" nodeType="afterEffect">
                                  <p:stCondLst>
                                    <p:cond delay="0"/>
                                  </p:stCondLst>
                                  <p:childTnLst>
                                    <p:set>
                                      <p:cBhvr>
                                        <p:cTn id="55" dur="1" fill="hold">
                                          <p:stCondLst>
                                            <p:cond delay="0"/>
                                          </p:stCondLst>
                                        </p:cTn>
                                        <p:tgtEl>
                                          <p:spTgt spid="44"/>
                                        </p:tgtEl>
                                        <p:attrNameLst>
                                          <p:attrName>style.visibility</p:attrName>
                                        </p:attrNameLst>
                                      </p:cBhvr>
                                      <p:to>
                                        <p:strVal val="visible"/>
                                      </p:to>
                                    </p:set>
                                    <p:anim calcmode="lin" valueType="num">
                                      <p:cBhvr additive="base">
                                        <p:cTn id="56" dur="200" fill="hold"/>
                                        <p:tgtEl>
                                          <p:spTgt spid="44"/>
                                        </p:tgtEl>
                                        <p:attrNameLst>
                                          <p:attrName>ppt_x</p:attrName>
                                        </p:attrNameLst>
                                      </p:cBhvr>
                                      <p:tavLst>
                                        <p:tav tm="0">
                                          <p:val>
                                            <p:strVal val="0-#ppt_w/2"/>
                                          </p:val>
                                        </p:tav>
                                        <p:tav tm="100000">
                                          <p:val>
                                            <p:strVal val="#ppt_x"/>
                                          </p:val>
                                        </p:tav>
                                      </p:tavLst>
                                    </p:anim>
                                    <p:anim calcmode="lin" valueType="num">
                                      <p:cBhvr additive="base">
                                        <p:cTn id="57" dur="200" fill="hold"/>
                                        <p:tgtEl>
                                          <p:spTgt spid="44"/>
                                        </p:tgtEl>
                                        <p:attrNameLst>
                                          <p:attrName>ppt_y</p:attrName>
                                        </p:attrNameLst>
                                      </p:cBhvr>
                                      <p:tavLst>
                                        <p:tav tm="0">
                                          <p:val>
                                            <p:strVal val="#ppt_y"/>
                                          </p:val>
                                        </p:tav>
                                        <p:tav tm="100000">
                                          <p:val>
                                            <p:strVal val="#ppt_y"/>
                                          </p:val>
                                        </p:tav>
                                      </p:tavLst>
                                    </p:anim>
                                  </p:childTnLst>
                                </p:cTn>
                              </p:par>
                            </p:childTnLst>
                          </p:cTn>
                        </p:par>
                        <p:par>
                          <p:cTn id="58" fill="hold">
                            <p:stCondLst>
                              <p:cond delay="1600"/>
                            </p:stCondLst>
                            <p:childTnLst>
                              <p:par>
                                <p:cTn id="59" presetID="2" presetClass="entr" presetSubtype="8" fill="hold" grpId="0" nodeType="afterEffect">
                                  <p:stCondLst>
                                    <p:cond delay="0"/>
                                  </p:stCondLst>
                                  <p:childTnLst>
                                    <p:set>
                                      <p:cBhvr>
                                        <p:cTn id="60" dur="1" fill="hold">
                                          <p:stCondLst>
                                            <p:cond delay="0"/>
                                          </p:stCondLst>
                                        </p:cTn>
                                        <p:tgtEl>
                                          <p:spTgt spid="4"/>
                                        </p:tgtEl>
                                        <p:attrNameLst>
                                          <p:attrName>style.visibility</p:attrName>
                                        </p:attrNameLst>
                                      </p:cBhvr>
                                      <p:to>
                                        <p:strVal val="visible"/>
                                      </p:to>
                                    </p:set>
                                    <p:anim calcmode="lin" valueType="num">
                                      <p:cBhvr additive="base">
                                        <p:cTn id="61" dur="200" fill="hold"/>
                                        <p:tgtEl>
                                          <p:spTgt spid="4"/>
                                        </p:tgtEl>
                                        <p:attrNameLst>
                                          <p:attrName>ppt_x</p:attrName>
                                        </p:attrNameLst>
                                      </p:cBhvr>
                                      <p:tavLst>
                                        <p:tav tm="0">
                                          <p:val>
                                            <p:strVal val="0-#ppt_w/2"/>
                                          </p:val>
                                        </p:tav>
                                        <p:tav tm="100000">
                                          <p:val>
                                            <p:strVal val="#ppt_x"/>
                                          </p:val>
                                        </p:tav>
                                      </p:tavLst>
                                    </p:anim>
                                    <p:anim calcmode="lin" valueType="num">
                                      <p:cBhvr additive="base">
                                        <p:cTn id="62" dur="200" fill="hold"/>
                                        <p:tgtEl>
                                          <p:spTgt spid="4"/>
                                        </p:tgtEl>
                                        <p:attrNameLst>
                                          <p:attrName>ppt_y</p:attrName>
                                        </p:attrNameLst>
                                      </p:cBhvr>
                                      <p:tavLst>
                                        <p:tav tm="0">
                                          <p:val>
                                            <p:strVal val="#ppt_y"/>
                                          </p:val>
                                        </p:tav>
                                        <p:tav tm="100000">
                                          <p:val>
                                            <p:strVal val="#ppt_y"/>
                                          </p:val>
                                        </p:tav>
                                      </p:tavLst>
                                    </p:anim>
                                  </p:childTnLst>
                                </p:cTn>
                              </p:par>
                            </p:childTnLst>
                          </p:cTn>
                        </p:par>
                        <p:par>
                          <p:cTn id="63" fill="hold">
                            <p:stCondLst>
                              <p:cond delay="1800"/>
                            </p:stCondLst>
                            <p:childTnLst>
                              <p:par>
                                <p:cTn id="64" presetID="22" presetClass="entr" presetSubtype="4" fill="hold" grpId="0" nodeType="afterEffect">
                                  <p:stCondLst>
                                    <p:cond delay="0"/>
                                  </p:stCondLst>
                                  <p:childTnLst>
                                    <p:set>
                                      <p:cBhvr>
                                        <p:cTn id="65" dur="1" fill="hold">
                                          <p:stCondLst>
                                            <p:cond delay="0"/>
                                          </p:stCondLst>
                                        </p:cTn>
                                        <p:tgtEl>
                                          <p:spTgt spid="27"/>
                                        </p:tgtEl>
                                        <p:attrNameLst>
                                          <p:attrName>style.visibility</p:attrName>
                                        </p:attrNameLst>
                                      </p:cBhvr>
                                      <p:to>
                                        <p:strVal val="visible"/>
                                      </p:to>
                                    </p:set>
                                    <p:animEffect transition="in" filter="wipe(down)">
                                      <p:cBhvr>
                                        <p:cTn id="66" dur="300"/>
                                        <p:tgtEl>
                                          <p:spTgt spid="27"/>
                                        </p:tgtEl>
                                      </p:cBhvr>
                                    </p:animEffect>
                                  </p:childTnLst>
                                </p:cTn>
                              </p:par>
                            </p:childTnLst>
                          </p:cTn>
                        </p:par>
                        <p:par>
                          <p:cTn id="67" fill="hold">
                            <p:stCondLst>
                              <p:cond delay="2100"/>
                            </p:stCondLst>
                            <p:childTnLst>
                              <p:par>
                                <p:cTn id="68" presetID="53" presetClass="entr" presetSubtype="16" fill="hold" grpId="0" nodeType="afterEffect">
                                  <p:stCondLst>
                                    <p:cond delay="0"/>
                                  </p:stCondLst>
                                  <p:childTnLst>
                                    <p:set>
                                      <p:cBhvr>
                                        <p:cTn id="69" dur="1" fill="hold">
                                          <p:stCondLst>
                                            <p:cond delay="0"/>
                                          </p:stCondLst>
                                        </p:cTn>
                                        <p:tgtEl>
                                          <p:spTgt spid="51"/>
                                        </p:tgtEl>
                                        <p:attrNameLst>
                                          <p:attrName>style.visibility</p:attrName>
                                        </p:attrNameLst>
                                      </p:cBhvr>
                                      <p:to>
                                        <p:strVal val="visible"/>
                                      </p:to>
                                    </p:set>
                                    <p:anim calcmode="lin" valueType="num">
                                      <p:cBhvr>
                                        <p:cTn id="70" dur="300" fill="hold"/>
                                        <p:tgtEl>
                                          <p:spTgt spid="51"/>
                                        </p:tgtEl>
                                        <p:attrNameLst>
                                          <p:attrName>ppt_w</p:attrName>
                                        </p:attrNameLst>
                                      </p:cBhvr>
                                      <p:tavLst>
                                        <p:tav tm="0">
                                          <p:val>
                                            <p:fltVal val="0"/>
                                          </p:val>
                                        </p:tav>
                                        <p:tav tm="100000">
                                          <p:val>
                                            <p:strVal val="#ppt_w"/>
                                          </p:val>
                                        </p:tav>
                                      </p:tavLst>
                                    </p:anim>
                                    <p:anim calcmode="lin" valueType="num">
                                      <p:cBhvr>
                                        <p:cTn id="71" dur="300" fill="hold"/>
                                        <p:tgtEl>
                                          <p:spTgt spid="51"/>
                                        </p:tgtEl>
                                        <p:attrNameLst>
                                          <p:attrName>ppt_h</p:attrName>
                                        </p:attrNameLst>
                                      </p:cBhvr>
                                      <p:tavLst>
                                        <p:tav tm="0">
                                          <p:val>
                                            <p:fltVal val="0"/>
                                          </p:val>
                                        </p:tav>
                                        <p:tav tm="100000">
                                          <p:val>
                                            <p:strVal val="#ppt_h"/>
                                          </p:val>
                                        </p:tav>
                                      </p:tavLst>
                                    </p:anim>
                                    <p:animEffect transition="in" filter="fade">
                                      <p:cBhvr>
                                        <p:cTn id="72" dur="300"/>
                                        <p:tgtEl>
                                          <p:spTgt spid="51"/>
                                        </p:tgtEl>
                                      </p:cBhvr>
                                    </p:animEffect>
                                  </p:childTnLst>
                                </p:cTn>
                              </p:par>
                            </p:childTnLst>
                          </p:cTn>
                        </p:par>
                        <p:par>
                          <p:cTn id="73" fill="hold">
                            <p:stCondLst>
                              <p:cond delay="2400"/>
                            </p:stCondLst>
                            <p:childTnLst>
                              <p:par>
                                <p:cTn id="74" presetID="22" presetClass="entr" presetSubtype="4" fill="hold" grpId="0" nodeType="afterEffect">
                                  <p:stCondLst>
                                    <p:cond delay="0"/>
                                  </p:stCondLst>
                                  <p:childTnLst>
                                    <p:set>
                                      <p:cBhvr>
                                        <p:cTn id="75" dur="1" fill="hold">
                                          <p:stCondLst>
                                            <p:cond delay="0"/>
                                          </p:stCondLst>
                                        </p:cTn>
                                        <p:tgtEl>
                                          <p:spTgt spid="28"/>
                                        </p:tgtEl>
                                        <p:attrNameLst>
                                          <p:attrName>style.visibility</p:attrName>
                                        </p:attrNameLst>
                                      </p:cBhvr>
                                      <p:to>
                                        <p:strVal val="visible"/>
                                      </p:to>
                                    </p:set>
                                    <p:animEffect transition="in" filter="wipe(down)">
                                      <p:cBhvr>
                                        <p:cTn id="76" dur="500"/>
                                        <p:tgtEl>
                                          <p:spTgt spid="28"/>
                                        </p:tgtEl>
                                      </p:cBhvr>
                                    </p:animEffect>
                                  </p:childTnLst>
                                </p:cTn>
                              </p:par>
                            </p:childTnLst>
                          </p:cTn>
                        </p:par>
                        <p:par>
                          <p:cTn id="77" fill="hold">
                            <p:stCondLst>
                              <p:cond delay="2900"/>
                            </p:stCondLst>
                            <p:childTnLst>
                              <p:par>
                                <p:cTn id="78" presetID="53" presetClass="entr" presetSubtype="16" fill="hold" grpId="0" nodeType="afterEffect">
                                  <p:stCondLst>
                                    <p:cond delay="0"/>
                                  </p:stCondLst>
                                  <p:childTnLst>
                                    <p:set>
                                      <p:cBhvr>
                                        <p:cTn id="79" dur="1" fill="hold">
                                          <p:stCondLst>
                                            <p:cond delay="0"/>
                                          </p:stCondLst>
                                        </p:cTn>
                                        <p:tgtEl>
                                          <p:spTgt spid="45"/>
                                        </p:tgtEl>
                                        <p:attrNameLst>
                                          <p:attrName>style.visibility</p:attrName>
                                        </p:attrNameLst>
                                      </p:cBhvr>
                                      <p:to>
                                        <p:strVal val="visible"/>
                                      </p:to>
                                    </p:set>
                                    <p:anim calcmode="lin" valueType="num">
                                      <p:cBhvr>
                                        <p:cTn id="80" dur="300" fill="hold"/>
                                        <p:tgtEl>
                                          <p:spTgt spid="45"/>
                                        </p:tgtEl>
                                        <p:attrNameLst>
                                          <p:attrName>ppt_w</p:attrName>
                                        </p:attrNameLst>
                                      </p:cBhvr>
                                      <p:tavLst>
                                        <p:tav tm="0">
                                          <p:val>
                                            <p:fltVal val="0"/>
                                          </p:val>
                                        </p:tav>
                                        <p:tav tm="100000">
                                          <p:val>
                                            <p:strVal val="#ppt_w"/>
                                          </p:val>
                                        </p:tav>
                                      </p:tavLst>
                                    </p:anim>
                                    <p:anim calcmode="lin" valueType="num">
                                      <p:cBhvr>
                                        <p:cTn id="81" dur="300" fill="hold"/>
                                        <p:tgtEl>
                                          <p:spTgt spid="45"/>
                                        </p:tgtEl>
                                        <p:attrNameLst>
                                          <p:attrName>ppt_h</p:attrName>
                                        </p:attrNameLst>
                                      </p:cBhvr>
                                      <p:tavLst>
                                        <p:tav tm="0">
                                          <p:val>
                                            <p:fltVal val="0"/>
                                          </p:val>
                                        </p:tav>
                                        <p:tav tm="100000">
                                          <p:val>
                                            <p:strVal val="#ppt_h"/>
                                          </p:val>
                                        </p:tav>
                                      </p:tavLst>
                                    </p:anim>
                                    <p:animEffect transition="in" filter="fade">
                                      <p:cBhvr>
                                        <p:cTn id="82" dur="300"/>
                                        <p:tgtEl>
                                          <p:spTgt spid="45"/>
                                        </p:tgtEl>
                                      </p:cBhvr>
                                    </p:animEffect>
                                  </p:childTnLst>
                                </p:cTn>
                              </p:par>
                            </p:childTnLst>
                          </p:cTn>
                        </p:par>
                        <p:par>
                          <p:cTn id="83" fill="hold">
                            <p:stCondLst>
                              <p:cond delay="3200"/>
                            </p:stCondLst>
                            <p:childTnLst>
                              <p:par>
                                <p:cTn id="84" presetID="2" presetClass="entr" presetSubtype="8" fill="hold" grpId="0" nodeType="afterEffect">
                                  <p:stCondLst>
                                    <p:cond delay="0"/>
                                  </p:stCondLst>
                                  <p:childTnLst>
                                    <p:set>
                                      <p:cBhvr>
                                        <p:cTn id="85" dur="1" fill="hold">
                                          <p:stCondLst>
                                            <p:cond delay="0"/>
                                          </p:stCondLst>
                                        </p:cTn>
                                        <p:tgtEl>
                                          <p:spTgt spid="6"/>
                                        </p:tgtEl>
                                        <p:attrNameLst>
                                          <p:attrName>style.visibility</p:attrName>
                                        </p:attrNameLst>
                                      </p:cBhvr>
                                      <p:to>
                                        <p:strVal val="visible"/>
                                      </p:to>
                                    </p:set>
                                    <p:anim calcmode="lin" valueType="num">
                                      <p:cBhvr additive="base">
                                        <p:cTn id="86" dur="200" fill="hold"/>
                                        <p:tgtEl>
                                          <p:spTgt spid="6"/>
                                        </p:tgtEl>
                                        <p:attrNameLst>
                                          <p:attrName>ppt_x</p:attrName>
                                        </p:attrNameLst>
                                      </p:cBhvr>
                                      <p:tavLst>
                                        <p:tav tm="0">
                                          <p:val>
                                            <p:strVal val="0-#ppt_w/2"/>
                                          </p:val>
                                        </p:tav>
                                        <p:tav tm="100000">
                                          <p:val>
                                            <p:strVal val="#ppt_x"/>
                                          </p:val>
                                        </p:tav>
                                      </p:tavLst>
                                    </p:anim>
                                    <p:anim calcmode="lin" valueType="num">
                                      <p:cBhvr additive="base">
                                        <p:cTn id="87" dur="200" fill="hold"/>
                                        <p:tgtEl>
                                          <p:spTgt spid="6"/>
                                        </p:tgtEl>
                                        <p:attrNameLst>
                                          <p:attrName>ppt_y</p:attrName>
                                        </p:attrNameLst>
                                      </p:cBhvr>
                                      <p:tavLst>
                                        <p:tav tm="0">
                                          <p:val>
                                            <p:strVal val="#ppt_y"/>
                                          </p:val>
                                        </p:tav>
                                        <p:tav tm="100000">
                                          <p:val>
                                            <p:strVal val="#ppt_y"/>
                                          </p:val>
                                        </p:tav>
                                      </p:tavLst>
                                    </p:anim>
                                  </p:childTnLst>
                                </p:cTn>
                              </p:par>
                            </p:childTnLst>
                          </p:cTn>
                        </p:par>
                        <p:par>
                          <p:cTn id="88" fill="hold">
                            <p:stCondLst>
                              <p:cond delay="3400"/>
                            </p:stCondLst>
                            <p:childTnLst>
                              <p:par>
                                <p:cTn id="89" presetID="22" presetClass="entr" presetSubtype="4" fill="hold" grpId="0" nodeType="afterEffect">
                                  <p:stCondLst>
                                    <p:cond delay="0"/>
                                  </p:stCondLst>
                                  <p:childTnLst>
                                    <p:set>
                                      <p:cBhvr>
                                        <p:cTn id="90" dur="1" fill="hold">
                                          <p:stCondLst>
                                            <p:cond delay="0"/>
                                          </p:stCondLst>
                                        </p:cTn>
                                        <p:tgtEl>
                                          <p:spTgt spid="29"/>
                                        </p:tgtEl>
                                        <p:attrNameLst>
                                          <p:attrName>style.visibility</p:attrName>
                                        </p:attrNameLst>
                                      </p:cBhvr>
                                      <p:to>
                                        <p:strVal val="visible"/>
                                      </p:to>
                                    </p:set>
                                    <p:animEffect transition="in" filter="wipe(down)">
                                      <p:cBhvr>
                                        <p:cTn id="91" dur="300"/>
                                        <p:tgtEl>
                                          <p:spTgt spid="29"/>
                                        </p:tgtEl>
                                      </p:cBhvr>
                                    </p:animEffect>
                                  </p:childTnLst>
                                </p:cTn>
                              </p:par>
                            </p:childTnLst>
                          </p:cTn>
                        </p:par>
                        <p:par>
                          <p:cTn id="92" fill="hold">
                            <p:stCondLst>
                              <p:cond delay="3700"/>
                            </p:stCondLst>
                            <p:childTnLst>
                              <p:par>
                                <p:cTn id="93" presetID="53" presetClass="entr" presetSubtype="16" fill="hold" grpId="0" nodeType="afterEffect">
                                  <p:stCondLst>
                                    <p:cond delay="0"/>
                                  </p:stCondLst>
                                  <p:childTnLst>
                                    <p:set>
                                      <p:cBhvr>
                                        <p:cTn id="94" dur="1" fill="hold">
                                          <p:stCondLst>
                                            <p:cond delay="0"/>
                                          </p:stCondLst>
                                        </p:cTn>
                                        <p:tgtEl>
                                          <p:spTgt spid="42"/>
                                        </p:tgtEl>
                                        <p:attrNameLst>
                                          <p:attrName>style.visibility</p:attrName>
                                        </p:attrNameLst>
                                      </p:cBhvr>
                                      <p:to>
                                        <p:strVal val="visible"/>
                                      </p:to>
                                    </p:set>
                                    <p:anim calcmode="lin" valueType="num">
                                      <p:cBhvr>
                                        <p:cTn id="95" dur="300" fill="hold"/>
                                        <p:tgtEl>
                                          <p:spTgt spid="42"/>
                                        </p:tgtEl>
                                        <p:attrNameLst>
                                          <p:attrName>ppt_w</p:attrName>
                                        </p:attrNameLst>
                                      </p:cBhvr>
                                      <p:tavLst>
                                        <p:tav tm="0">
                                          <p:val>
                                            <p:fltVal val="0"/>
                                          </p:val>
                                        </p:tav>
                                        <p:tav tm="100000">
                                          <p:val>
                                            <p:strVal val="#ppt_w"/>
                                          </p:val>
                                        </p:tav>
                                      </p:tavLst>
                                    </p:anim>
                                    <p:anim calcmode="lin" valueType="num">
                                      <p:cBhvr>
                                        <p:cTn id="96" dur="300" fill="hold"/>
                                        <p:tgtEl>
                                          <p:spTgt spid="42"/>
                                        </p:tgtEl>
                                        <p:attrNameLst>
                                          <p:attrName>ppt_h</p:attrName>
                                        </p:attrNameLst>
                                      </p:cBhvr>
                                      <p:tavLst>
                                        <p:tav tm="0">
                                          <p:val>
                                            <p:fltVal val="0"/>
                                          </p:val>
                                        </p:tav>
                                        <p:tav tm="100000">
                                          <p:val>
                                            <p:strVal val="#ppt_h"/>
                                          </p:val>
                                        </p:tav>
                                      </p:tavLst>
                                    </p:anim>
                                    <p:animEffect transition="in" filter="fade">
                                      <p:cBhvr>
                                        <p:cTn id="97" dur="300"/>
                                        <p:tgtEl>
                                          <p:spTgt spid="42"/>
                                        </p:tgtEl>
                                      </p:cBhvr>
                                    </p:animEffect>
                                  </p:childTnLst>
                                </p:cTn>
                              </p:par>
                            </p:childTnLst>
                          </p:cTn>
                        </p:par>
                        <p:par>
                          <p:cTn id="98" fill="hold">
                            <p:stCondLst>
                              <p:cond delay="4000"/>
                            </p:stCondLst>
                            <p:childTnLst>
                              <p:par>
                                <p:cTn id="99" presetID="22" presetClass="entr" presetSubtype="4" fill="hold" grpId="0" nodeType="afterEffect">
                                  <p:stCondLst>
                                    <p:cond delay="0"/>
                                  </p:stCondLst>
                                  <p:childTnLst>
                                    <p:set>
                                      <p:cBhvr>
                                        <p:cTn id="100" dur="1" fill="hold">
                                          <p:stCondLst>
                                            <p:cond delay="0"/>
                                          </p:stCondLst>
                                        </p:cTn>
                                        <p:tgtEl>
                                          <p:spTgt spid="30"/>
                                        </p:tgtEl>
                                        <p:attrNameLst>
                                          <p:attrName>style.visibility</p:attrName>
                                        </p:attrNameLst>
                                      </p:cBhvr>
                                      <p:to>
                                        <p:strVal val="visible"/>
                                      </p:to>
                                    </p:set>
                                    <p:animEffect transition="in" filter="wipe(down)">
                                      <p:cBhvr>
                                        <p:cTn id="101" dur="500"/>
                                        <p:tgtEl>
                                          <p:spTgt spid="30"/>
                                        </p:tgtEl>
                                      </p:cBhvr>
                                    </p:animEffect>
                                  </p:childTnLst>
                                </p:cTn>
                              </p:par>
                            </p:childTnLst>
                          </p:cTn>
                        </p:par>
                        <p:par>
                          <p:cTn id="102" fill="hold">
                            <p:stCondLst>
                              <p:cond delay="4500"/>
                            </p:stCondLst>
                            <p:childTnLst>
                              <p:par>
                                <p:cTn id="103" presetID="53" presetClass="entr" presetSubtype="16" fill="hold" grpId="0" nodeType="afterEffect">
                                  <p:stCondLst>
                                    <p:cond delay="0"/>
                                  </p:stCondLst>
                                  <p:childTnLst>
                                    <p:set>
                                      <p:cBhvr>
                                        <p:cTn id="104" dur="1" fill="hold">
                                          <p:stCondLst>
                                            <p:cond delay="0"/>
                                          </p:stCondLst>
                                        </p:cTn>
                                        <p:tgtEl>
                                          <p:spTgt spid="46"/>
                                        </p:tgtEl>
                                        <p:attrNameLst>
                                          <p:attrName>style.visibility</p:attrName>
                                        </p:attrNameLst>
                                      </p:cBhvr>
                                      <p:to>
                                        <p:strVal val="visible"/>
                                      </p:to>
                                    </p:set>
                                    <p:anim calcmode="lin" valueType="num">
                                      <p:cBhvr>
                                        <p:cTn id="105" dur="300" fill="hold"/>
                                        <p:tgtEl>
                                          <p:spTgt spid="46"/>
                                        </p:tgtEl>
                                        <p:attrNameLst>
                                          <p:attrName>ppt_w</p:attrName>
                                        </p:attrNameLst>
                                      </p:cBhvr>
                                      <p:tavLst>
                                        <p:tav tm="0">
                                          <p:val>
                                            <p:fltVal val="0"/>
                                          </p:val>
                                        </p:tav>
                                        <p:tav tm="100000">
                                          <p:val>
                                            <p:strVal val="#ppt_w"/>
                                          </p:val>
                                        </p:tav>
                                      </p:tavLst>
                                    </p:anim>
                                    <p:anim calcmode="lin" valueType="num">
                                      <p:cBhvr>
                                        <p:cTn id="106" dur="300" fill="hold"/>
                                        <p:tgtEl>
                                          <p:spTgt spid="46"/>
                                        </p:tgtEl>
                                        <p:attrNameLst>
                                          <p:attrName>ppt_h</p:attrName>
                                        </p:attrNameLst>
                                      </p:cBhvr>
                                      <p:tavLst>
                                        <p:tav tm="0">
                                          <p:val>
                                            <p:fltVal val="0"/>
                                          </p:val>
                                        </p:tav>
                                        <p:tav tm="100000">
                                          <p:val>
                                            <p:strVal val="#ppt_h"/>
                                          </p:val>
                                        </p:tav>
                                      </p:tavLst>
                                    </p:anim>
                                    <p:animEffect transition="in" filter="fade">
                                      <p:cBhvr>
                                        <p:cTn id="107" dur="300"/>
                                        <p:tgtEl>
                                          <p:spTgt spid="46"/>
                                        </p:tgtEl>
                                      </p:cBhvr>
                                    </p:animEffect>
                                  </p:childTnLst>
                                </p:cTn>
                              </p:par>
                            </p:childTnLst>
                          </p:cTn>
                        </p:par>
                        <p:par>
                          <p:cTn id="108" fill="hold">
                            <p:stCondLst>
                              <p:cond delay="4800"/>
                            </p:stCondLst>
                            <p:childTnLst>
                              <p:par>
                                <p:cTn id="109" presetID="2" presetClass="entr" presetSubtype="8" fill="hold" grpId="0" nodeType="afterEffect">
                                  <p:stCondLst>
                                    <p:cond delay="0"/>
                                  </p:stCondLst>
                                  <p:childTnLst>
                                    <p:set>
                                      <p:cBhvr>
                                        <p:cTn id="110" dur="1" fill="hold">
                                          <p:stCondLst>
                                            <p:cond delay="0"/>
                                          </p:stCondLst>
                                        </p:cTn>
                                        <p:tgtEl>
                                          <p:spTgt spid="7"/>
                                        </p:tgtEl>
                                        <p:attrNameLst>
                                          <p:attrName>style.visibility</p:attrName>
                                        </p:attrNameLst>
                                      </p:cBhvr>
                                      <p:to>
                                        <p:strVal val="visible"/>
                                      </p:to>
                                    </p:set>
                                    <p:anim calcmode="lin" valueType="num">
                                      <p:cBhvr additive="base">
                                        <p:cTn id="111" dur="200" fill="hold"/>
                                        <p:tgtEl>
                                          <p:spTgt spid="7"/>
                                        </p:tgtEl>
                                        <p:attrNameLst>
                                          <p:attrName>ppt_x</p:attrName>
                                        </p:attrNameLst>
                                      </p:cBhvr>
                                      <p:tavLst>
                                        <p:tav tm="0">
                                          <p:val>
                                            <p:strVal val="0-#ppt_w/2"/>
                                          </p:val>
                                        </p:tav>
                                        <p:tav tm="100000">
                                          <p:val>
                                            <p:strVal val="#ppt_x"/>
                                          </p:val>
                                        </p:tav>
                                      </p:tavLst>
                                    </p:anim>
                                    <p:anim calcmode="lin" valueType="num">
                                      <p:cBhvr additive="base">
                                        <p:cTn id="112" dur="200" fill="hold"/>
                                        <p:tgtEl>
                                          <p:spTgt spid="7"/>
                                        </p:tgtEl>
                                        <p:attrNameLst>
                                          <p:attrName>ppt_y</p:attrName>
                                        </p:attrNameLst>
                                      </p:cBhvr>
                                      <p:tavLst>
                                        <p:tav tm="0">
                                          <p:val>
                                            <p:strVal val="#ppt_y"/>
                                          </p:val>
                                        </p:tav>
                                        <p:tav tm="100000">
                                          <p:val>
                                            <p:strVal val="#ppt_y"/>
                                          </p:val>
                                        </p:tav>
                                      </p:tavLst>
                                    </p:anim>
                                  </p:childTnLst>
                                </p:cTn>
                              </p:par>
                            </p:childTnLst>
                          </p:cTn>
                        </p:par>
                        <p:par>
                          <p:cTn id="113" fill="hold">
                            <p:stCondLst>
                              <p:cond delay="5000"/>
                            </p:stCondLst>
                            <p:childTnLst>
                              <p:par>
                                <p:cTn id="114" presetID="22" presetClass="entr" presetSubtype="4" fill="hold" grpId="0" nodeType="afterEffect">
                                  <p:stCondLst>
                                    <p:cond delay="0"/>
                                  </p:stCondLst>
                                  <p:childTnLst>
                                    <p:set>
                                      <p:cBhvr>
                                        <p:cTn id="115" dur="1" fill="hold">
                                          <p:stCondLst>
                                            <p:cond delay="0"/>
                                          </p:stCondLst>
                                        </p:cTn>
                                        <p:tgtEl>
                                          <p:spTgt spid="31"/>
                                        </p:tgtEl>
                                        <p:attrNameLst>
                                          <p:attrName>style.visibility</p:attrName>
                                        </p:attrNameLst>
                                      </p:cBhvr>
                                      <p:to>
                                        <p:strVal val="visible"/>
                                      </p:to>
                                    </p:set>
                                    <p:animEffect transition="in" filter="wipe(down)">
                                      <p:cBhvr>
                                        <p:cTn id="116" dur="300"/>
                                        <p:tgtEl>
                                          <p:spTgt spid="31"/>
                                        </p:tgtEl>
                                      </p:cBhvr>
                                    </p:animEffect>
                                  </p:childTnLst>
                                </p:cTn>
                              </p:par>
                            </p:childTnLst>
                          </p:cTn>
                        </p:par>
                        <p:par>
                          <p:cTn id="117" fill="hold">
                            <p:stCondLst>
                              <p:cond delay="5300"/>
                            </p:stCondLst>
                            <p:childTnLst>
                              <p:par>
                                <p:cTn id="118" presetID="53" presetClass="entr" presetSubtype="16" fill="hold" grpId="0" nodeType="afterEffect">
                                  <p:stCondLst>
                                    <p:cond delay="0"/>
                                  </p:stCondLst>
                                  <p:childTnLst>
                                    <p:set>
                                      <p:cBhvr>
                                        <p:cTn id="119" dur="1" fill="hold">
                                          <p:stCondLst>
                                            <p:cond delay="0"/>
                                          </p:stCondLst>
                                        </p:cTn>
                                        <p:tgtEl>
                                          <p:spTgt spid="41"/>
                                        </p:tgtEl>
                                        <p:attrNameLst>
                                          <p:attrName>style.visibility</p:attrName>
                                        </p:attrNameLst>
                                      </p:cBhvr>
                                      <p:to>
                                        <p:strVal val="visible"/>
                                      </p:to>
                                    </p:set>
                                    <p:anim calcmode="lin" valueType="num">
                                      <p:cBhvr>
                                        <p:cTn id="120" dur="300" fill="hold"/>
                                        <p:tgtEl>
                                          <p:spTgt spid="41"/>
                                        </p:tgtEl>
                                        <p:attrNameLst>
                                          <p:attrName>ppt_w</p:attrName>
                                        </p:attrNameLst>
                                      </p:cBhvr>
                                      <p:tavLst>
                                        <p:tav tm="0">
                                          <p:val>
                                            <p:fltVal val="0"/>
                                          </p:val>
                                        </p:tav>
                                        <p:tav tm="100000">
                                          <p:val>
                                            <p:strVal val="#ppt_w"/>
                                          </p:val>
                                        </p:tav>
                                      </p:tavLst>
                                    </p:anim>
                                    <p:anim calcmode="lin" valueType="num">
                                      <p:cBhvr>
                                        <p:cTn id="121" dur="300" fill="hold"/>
                                        <p:tgtEl>
                                          <p:spTgt spid="41"/>
                                        </p:tgtEl>
                                        <p:attrNameLst>
                                          <p:attrName>ppt_h</p:attrName>
                                        </p:attrNameLst>
                                      </p:cBhvr>
                                      <p:tavLst>
                                        <p:tav tm="0">
                                          <p:val>
                                            <p:fltVal val="0"/>
                                          </p:val>
                                        </p:tav>
                                        <p:tav tm="100000">
                                          <p:val>
                                            <p:strVal val="#ppt_h"/>
                                          </p:val>
                                        </p:tav>
                                      </p:tavLst>
                                    </p:anim>
                                    <p:animEffect transition="in" filter="fade">
                                      <p:cBhvr>
                                        <p:cTn id="122" dur="300"/>
                                        <p:tgtEl>
                                          <p:spTgt spid="41"/>
                                        </p:tgtEl>
                                      </p:cBhvr>
                                    </p:animEffect>
                                  </p:childTnLst>
                                </p:cTn>
                              </p:par>
                            </p:childTnLst>
                          </p:cTn>
                        </p:par>
                        <p:par>
                          <p:cTn id="123" fill="hold">
                            <p:stCondLst>
                              <p:cond delay="5600"/>
                            </p:stCondLst>
                            <p:childTnLst>
                              <p:par>
                                <p:cTn id="124" presetID="22" presetClass="entr" presetSubtype="4" fill="hold" grpId="0" nodeType="afterEffect">
                                  <p:stCondLst>
                                    <p:cond delay="0"/>
                                  </p:stCondLst>
                                  <p:childTnLst>
                                    <p:set>
                                      <p:cBhvr>
                                        <p:cTn id="125" dur="1" fill="hold">
                                          <p:stCondLst>
                                            <p:cond delay="0"/>
                                          </p:stCondLst>
                                        </p:cTn>
                                        <p:tgtEl>
                                          <p:spTgt spid="32"/>
                                        </p:tgtEl>
                                        <p:attrNameLst>
                                          <p:attrName>style.visibility</p:attrName>
                                        </p:attrNameLst>
                                      </p:cBhvr>
                                      <p:to>
                                        <p:strVal val="visible"/>
                                      </p:to>
                                    </p:set>
                                    <p:animEffect transition="in" filter="wipe(down)">
                                      <p:cBhvr>
                                        <p:cTn id="126" dur="500"/>
                                        <p:tgtEl>
                                          <p:spTgt spid="32"/>
                                        </p:tgtEl>
                                      </p:cBhvr>
                                    </p:animEffect>
                                  </p:childTnLst>
                                </p:cTn>
                              </p:par>
                            </p:childTnLst>
                          </p:cTn>
                        </p:par>
                        <p:par>
                          <p:cTn id="127" fill="hold">
                            <p:stCondLst>
                              <p:cond delay="6100"/>
                            </p:stCondLst>
                            <p:childTnLst>
                              <p:par>
                                <p:cTn id="128" presetID="53" presetClass="entr" presetSubtype="16" fill="hold" grpId="0" nodeType="afterEffect">
                                  <p:stCondLst>
                                    <p:cond delay="0"/>
                                  </p:stCondLst>
                                  <p:childTnLst>
                                    <p:set>
                                      <p:cBhvr>
                                        <p:cTn id="129" dur="1" fill="hold">
                                          <p:stCondLst>
                                            <p:cond delay="0"/>
                                          </p:stCondLst>
                                        </p:cTn>
                                        <p:tgtEl>
                                          <p:spTgt spid="47"/>
                                        </p:tgtEl>
                                        <p:attrNameLst>
                                          <p:attrName>style.visibility</p:attrName>
                                        </p:attrNameLst>
                                      </p:cBhvr>
                                      <p:to>
                                        <p:strVal val="visible"/>
                                      </p:to>
                                    </p:set>
                                    <p:anim calcmode="lin" valueType="num">
                                      <p:cBhvr>
                                        <p:cTn id="130" dur="300" fill="hold"/>
                                        <p:tgtEl>
                                          <p:spTgt spid="47"/>
                                        </p:tgtEl>
                                        <p:attrNameLst>
                                          <p:attrName>ppt_w</p:attrName>
                                        </p:attrNameLst>
                                      </p:cBhvr>
                                      <p:tavLst>
                                        <p:tav tm="0">
                                          <p:val>
                                            <p:fltVal val="0"/>
                                          </p:val>
                                        </p:tav>
                                        <p:tav tm="100000">
                                          <p:val>
                                            <p:strVal val="#ppt_w"/>
                                          </p:val>
                                        </p:tav>
                                      </p:tavLst>
                                    </p:anim>
                                    <p:anim calcmode="lin" valueType="num">
                                      <p:cBhvr>
                                        <p:cTn id="131" dur="300" fill="hold"/>
                                        <p:tgtEl>
                                          <p:spTgt spid="47"/>
                                        </p:tgtEl>
                                        <p:attrNameLst>
                                          <p:attrName>ppt_h</p:attrName>
                                        </p:attrNameLst>
                                      </p:cBhvr>
                                      <p:tavLst>
                                        <p:tav tm="0">
                                          <p:val>
                                            <p:fltVal val="0"/>
                                          </p:val>
                                        </p:tav>
                                        <p:tav tm="100000">
                                          <p:val>
                                            <p:strVal val="#ppt_h"/>
                                          </p:val>
                                        </p:tav>
                                      </p:tavLst>
                                    </p:anim>
                                    <p:animEffect transition="in" filter="fade">
                                      <p:cBhvr>
                                        <p:cTn id="132" dur="300"/>
                                        <p:tgtEl>
                                          <p:spTgt spid="47"/>
                                        </p:tgtEl>
                                      </p:cBhvr>
                                    </p:animEffect>
                                  </p:childTnLst>
                                </p:cTn>
                              </p:par>
                            </p:childTnLst>
                          </p:cTn>
                        </p:par>
                        <p:par>
                          <p:cTn id="133" fill="hold">
                            <p:stCondLst>
                              <p:cond delay="6400"/>
                            </p:stCondLst>
                            <p:childTnLst>
                              <p:par>
                                <p:cTn id="134" presetID="2" presetClass="entr" presetSubtype="8" fill="hold" grpId="0" nodeType="afterEffect">
                                  <p:stCondLst>
                                    <p:cond delay="0"/>
                                  </p:stCondLst>
                                  <p:childTnLst>
                                    <p:set>
                                      <p:cBhvr>
                                        <p:cTn id="135" dur="1" fill="hold">
                                          <p:stCondLst>
                                            <p:cond delay="0"/>
                                          </p:stCondLst>
                                        </p:cTn>
                                        <p:tgtEl>
                                          <p:spTgt spid="8"/>
                                        </p:tgtEl>
                                        <p:attrNameLst>
                                          <p:attrName>style.visibility</p:attrName>
                                        </p:attrNameLst>
                                      </p:cBhvr>
                                      <p:to>
                                        <p:strVal val="visible"/>
                                      </p:to>
                                    </p:set>
                                    <p:anim calcmode="lin" valueType="num">
                                      <p:cBhvr additive="base">
                                        <p:cTn id="136" dur="200" fill="hold"/>
                                        <p:tgtEl>
                                          <p:spTgt spid="8"/>
                                        </p:tgtEl>
                                        <p:attrNameLst>
                                          <p:attrName>ppt_x</p:attrName>
                                        </p:attrNameLst>
                                      </p:cBhvr>
                                      <p:tavLst>
                                        <p:tav tm="0">
                                          <p:val>
                                            <p:strVal val="0-#ppt_w/2"/>
                                          </p:val>
                                        </p:tav>
                                        <p:tav tm="100000">
                                          <p:val>
                                            <p:strVal val="#ppt_x"/>
                                          </p:val>
                                        </p:tav>
                                      </p:tavLst>
                                    </p:anim>
                                    <p:anim calcmode="lin" valueType="num">
                                      <p:cBhvr additive="base">
                                        <p:cTn id="137" dur="200" fill="hold"/>
                                        <p:tgtEl>
                                          <p:spTgt spid="8"/>
                                        </p:tgtEl>
                                        <p:attrNameLst>
                                          <p:attrName>ppt_y</p:attrName>
                                        </p:attrNameLst>
                                      </p:cBhvr>
                                      <p:tavLst>
                                        <p:tav tm="0">
                                          <p:val>
                                            <p:strVal val="#ppt_y"/>
                                          </p:val>
                                        </p:tav>
                                        <p:tav tm="100000">
                                          <p:val>
                                            <p:strVal val="#ppt_y"/>
                                          </p:val>
                                        </p:tav>
                                      </p:tavLst>
                                    </p:anim>
                                  </p:childTnLst>
                                </p:cTn>
                              </p:par>
                            </p:childTnLst>
                          </p:cTn>
                        </p:par>
                        <p:par>
                          <p:cTn id="138" fill="hold">
                            <p:stCondLst>
                              <p:cond delay="6600"/>
                            </p:stCondLst>
                            <p:childTnLst>
                              <p:par>
                                <p:cTn id="139" presetID="22" presetClass="entr" presetSubtype="4" fill="hold" grpId="0" nodeType="afterEffect">
                                  <p:stCondLst>
                                    <p:cond delay="0"/>
                                  </p:stCondLst>
                                  <p:childTnLst>
                                    <p:set>
                                      <p:cBhvr>
                                        <p:cTn id="140" dur="1" fill="hold">
                                          <p:stCondLst>
                                            <p:cond delay="0"/>
                                          </p:stCondLst>
                                        </p:cTn>
                                        <p:tgtEl>
                                          <p:spTgt spid="33"/>
                                        </p:tgtEl>
                                        <p:attrNameLst>
                                          <p:attrName>style.visibility</p:attrName>
                                        </p:attrNameLst>
                                      </p:cBhvr>
                                      <p:to>
                                        <p:strVal val="visible"/>
                                      </p:to>
                                    </p:set>
                                    <p:animEffect transition="in" filter="wipe(down)">
                                      <p:cBhvr>
                                        <p:cTn id="141" dur="300"/>
                                        <p:tgtEl>
                                          <p:spTgt spid="33"/>
                                        </p:tgtEl>
                                      </p:cBhvr>
                                    </p:animEffect>
                                  </p:childTnLst>
                                </p:cTn>
                              </p:par>
                            </p:childTnLst>
                          </p:cTn>
                        </p:par>
                        <p:par>
                          <p:cTn id="142" fill="hold">
                            <p:stCondLst>
                              <p:cond delay="6900"/>
                            </p:stCondLst>
                            <p:childTnLst>
                              <p:par>
                                <p:cTn id="143" presetID="53" presetClass="entr" presetSubtype="16" fill="hold" grpId="0" nodeType="afterEffect">
                                  <p:stCondLst>
                                    <p:cond delay="0"/>
                                  </p:stCondLst>
                                  <p:childTnLst>
                                    <p:set>
                                      <p:cBhvr>
                                        <p:cTn id="144" dur="1" fill="hold">
                                          <p:stCondLst>
                                            <p:cond delay="0"/>
                                          </p:stCondLst>
                                        </p:cTn>
                                        <p:tgtEl>
                                          <p:spTgt spid="43"/>
                                        </p:tgtEl>
                                        <p:attrNameLst>
                                          <p:attrName>style.visibility</p:attrName>
                                        </p:attrNameLst>
                                      </p:cBhvr>
                                      <p:to>
                                        <p:strVal val="visible"/>
                                      </p:to>
                                    </p:set>
                                    <p:anim calcmode="lin" valueType="num">
                                      <p:cBhvr>
                                        <p:cTn id="145" dur="300" fill="hold"/>
                                        <p:tgtEl>
                                          <p:spTgt spid="43"/>
                                        </p:tgtEl>
                                        <p:attrNameLst>
                                          <p:attrName>ppt_w</p:attrName>
                                        </p:attrNameLst>
                                      </p:cBhvr>
                                      <p:tavLst>
                                        <p:tav tm="0">
                                          <p:val>
                                            <p:fltVal val="0"/>
                                          </p:val>
                                        </p:tav>
                                        <p:tav tm="100000">
                                          <p:val>
                                            <p:strVal val="#ppt_w"/>
                                          </p:val>
                                        </p:tav>
                                      </p:tavLst>
                                    </p:anim>
                                    <p:anim calcmode="lin" valueType="num">
                                      <p:cBhvr>
                                        <p:cTn id="146" dur="300" fill="hold"/>
                                        <p:tgtEl>
                                          <p:spTgt spid="43"/>
                                        </p:tgtEl>
                                        <p:attrNameLst>
                                          <p:attrName>ppt_h</p:attrName>
                                        </p:attrNameLst>
                                      </p:cBhvr>
                                      <p:tavLst>
                                        <p:tav tm="0">
                                          <p:val>
                                            <p:fltVal val="0"/>
                                          </p:val>
                                        </p:tav>
                                        <p:tav tm="100000">
                                          <p:val>
                                            <p:strVal val="#ppt_h"/>
                                          </p:val>
                                        </p:tav>
                                      </p:tavLst>
                                    </p:anim>
                                    <p:animEffect transition="in" filter="fade">
                                      <p:cBhvr>
                                        <p:cTn id="147" dur="300"/>
                                        <p:tgtEl>
                                          <p:spTgt spid="43"/>
                                        </p:tgtEl>
                                      </p:cBhvr>
                                    </p:animEffect>
                                  </p:childTnLst>
                                </p:cTn>
                              </p:par>
                            </p:childTnLst>
                          </p:cTn>
                        </p:par>
                        <p:par>
                          <p:cTn id="148" fill="hold">
                            <p:stCondLst>
                              <p:cond delay="7200"/>
                            </p:stCondLst>
                            <p:childTnLst>
                              <p:par>
                                <p:cTn id="149" presetID="22" presetClass="entr" presetSubtype="4" fill="hold" grpId="0" nodeType="afterEffect">
                                  <p:stCondLst>
                                    <p:cond delay="0"/>
                                  </p:stCondLst>
                                  <p:childTnLst>
                                    <p:set>
                                      <p:cBhvr>
                                        <p:cTn id="150" dur="1" fill="hold">
                                          <p:stCondLst>
                                            <p:cond delay="0"/>
                                          </p:stCondLst>
                                        </p:cTn>
                                        <p:tgtEl>
                                          <p:spTgt spid="34"/>
                                        </p:tgtEl>
                                        <p:attrNameLst>
                                          <p:attrName>style.visibility</p:attrName>
                                        </p:attrNameLst>
                                      </p:cBhvr>
                                      <p:to>
                                        <p:strVal val="visible"/>
                                      </p:to>
                                    </p:set>
                                    <p:animEffect transition="in" filter="wipe(down)">
                                      <p:cBhvr>
                                        <p:cTn id="151" dur="500"/>
                                        <p:tgtEl>
                                          <p:spTgt spid="34"/>
                                        </p:tgtEl>
                                      </p:cBhvr>
                                    </p:animEffect>
                                  </p:childTnLst>
                                </p:cTn>
                              </p:par>
                            </p:childTnLst>
                          </p:cTn>
                        </p:par>
                        <p:par>
                          <p:cTn id="152" fill="hold">
                            <p:stCondLst>
                              <p:cond delay="7700"/>
                            </p:stCondLst>
                            <p:childTnLst>
                              <p:par>
                                <p:cTn id="153" presetID="53" presetClass="entr" presetSubtype="16" fill="hold" grpId="0" nodeType="afterEffect">
                                  <p:stCondLst>
                                    <p:cond delay="0"/>
                                  </p:stCondLst>
                                  <p:childTnLst>
                                    <p:set>
                                      <p:cBhvr>
                                        <p:cTn id="154" dur="1" fill="hold">
                                          <p:stCondLst>
                                            <p:cond delay="0"/>
                                          </p:stCondLst>
                                        </p:cTn>
                                        <p:tgtEl>
                                          <p:spTgt spid="48"/>
                                        </p:tgtEl>
                                        <p:attrNameLst>
                                          <p:attrName>style.visibility</p:attrName>
                                        </p:attrNameLst>
                                      </p:cBhvr>
                                      <p:to>
                                        <p:strVal val="visible"/>
                                      </p:to>
                                    </p:set>
                                    <p:anim calcmode="lin" valueType="num">
                                      <p:cBhvr>
                                        <p:cTn id="155" dur="300" fill="hold"/>
                                        <p:tgtEl>
                                          <p:spTgt spid="48"/>
                                        </p:tgtEl>
                                        <p:attrNameLst>
                                          <p:attrName>ppt_w</p:attrName>
                                        </p:attrNameLst>
                                      </p:cBhvr>
                                      <p:tavLst>
                                        <p:tav tm="0">
                                          <p:val>
                                            <p:fltVal val="0"/>
                                          </p:val>
                                        </p:tav>
                                        <p:tav tm="100000">
                                          <p:val>
                                            <p:strVal val="#ppt_w"/>
                                          </p:val>
                                        </p:tav>
                                      </p:tavLst>
                                    </p:anim>
                                    <p:anim calcmode="lin" valueType="num">
                                      <p:cBhvr>
                                        <p:cTn id="156" dur="300" fill="hold"/>
                                        <p:tgtEl>
                                          <p:spTgt spid="48"/>
                                        </p:tgtEl>
                                        <p:attrNameLst>
                                          <p:attrName>ppt_h</p:attrName>
                                        </p:attrNameLst>
                                      </p:cBhvr>
                                      <p:tavLst>
                                        <p:tav tm="0">
                                          <p:val>
                                            <p:fltVal val="0"/>
                                          </p:val>
                                        </p:tav>
                                        <p:tav tm="100000">
                                          <p:val>
                                            <p:strVal val="#ppt_h"/>
                                          </p:val>
                                        </p:tav>
                                      </p:tavLst>
                                    </p:anim>
                                    <p:animEffect transition="in" filter="fade">
                                      <p:cBhvr>
                                        <p:cTn id="157" dur="300"/>
                                        <p:tgtEl>
                                          <p:spTgt spid="48"/>
                                        </p:tgtEl>
                                      </p:cBhvr>
                                    </p:animEffect>
                                  </p:childTnLst>
                                </p:cTn>
                              </p:par>
                            </p:childTnLst>
                          </p:cTn>
                        </p:par>
                        <p:par>
                          <p:cTn id="158" fill="hold">
                            <p:stCondLst>
                              <p:cond delay="8000"/>
                            </p:stCondLst>
                            <p:childTnLst>
                              <p:par>
                                <p:cTn id="159" presetID="2" presetClass="entr" presetSubtype="2" fill="hold" grpId="0" nodeType="afterEffect">
                                  <p:stCondLst>
                                    <p:cond delay="0"/>
                                  </p:stCondLst>
                                  <p:childTnLst>
                                    <p:set>
                                      <p:cBhvr>
                                        <p:cTn id="160" dur="1" fill="hold">
                                          <p:stCondLst>
                                            <p:cond delay="0"/>
                                          </p:stCondLst>
                                        </p:cTn>
                                        <p:tgtEl>
                                          <p:spTgt spid="36"/>
                                        </p:tgtEl>
                                        <p:attrNameLst>
                                          <p:attrName>style.visibility</p:attrName>
                                        </p:attrNameLst>
                                      </p:cBhvr>
                                      <p:to>
                                        <p:strVal val="visible"/>
                                      </p:to>
                                    </p:set>
                                    <p:anim calcmode="lin" valueType="num">
                                      <p:cBhvr additive="base">
                                        <p:cTn id="161" dur="300" fill="hold"/>
                                        <p:tgtEl>
                                          <p:spTgt spid="36"/>
                                        </p:tgtEl>
                                        <p:attrNameLst>
                                          <p:attrName>ppt_x</p:attrName>
                                        </p:attrNameLst>
                                      </p:cBhvr>
                                      <p:tavLst>
                                        <p:tav tm="0">
                                          <p:val>
                                            <p:strVal val="1+#ppt_w/2"/>
                                          </p:val>
                                        </p:tav>
                                        <p:tav tm="100000">
                                          <p:val>
                                            <p:strVal val="#ppt_x"/>
                                          </p:val>
                                        </p:tav>
                                      </p:tavLst>
                                    </p:anim>
                                    <p:anim calcmode="lin" valueType="num">
                                      <p:cBhvr additive="base">
                                        <p:cTn id="162" dur="300" fill="hold"/>
                                        <p:tgtEl>
                                          <p:spTgt spid="36"/>
                                        </p:tgtEl>
                                        <p:attrNameLst>
                                          <p:attrName>ppt_y</p:attrName>
                                        </p:attrNameLst>
                                      </p:cBhvr>
                                      <p:tavLst>
                                        <p:tav tm="0">
                                          <p:val>
                                            <p:strVal val="#ppt_y"/>
                                          </p:val>
                                        </p:tav>
                                        <p:tav tm="100000">
                                          <p:val>
                                            <p:strVal val="#ppt_y"/>
                                          </p:val>
                                        </p:tav>
                                      </p:tavLst>
                                    </p:anim>
                                  </p:childTnLst>
                                </p:cTn>
                              </p:par>
                            </p:childTnLst>
                          </p:cTn>
                        </p:par>
                        <p:par>
                          <p:cTn id="163" fill="hold">
                            <p:stCondLst>
                              <p:cond delay="8300"/>
                            </p:stCondLst>
                            <p:childTnLst>
                              <p:par>
                                <p:cTn id="164" presetID="2" presetClass="entr" presetSubtype="2" fill="hold" grpId="0" nodeType="afterEffect">
                                  <p:stCondLst>
                                    <p:cond delay="0"/>
                                  </p:stCondLst>
                                  <p:childTnLst>
                                    <p:set>
                                      <p:cBhvr>
                                        <p:cTn id="165" dur="1" fill="hold">
                                          <p:stCondLst>
                                            <p:cond delay="0"/>
                                          </p:stCondLst>
                                        </p:cTn>
                                        <p:tgtEl>
                                          <p:spTgt spid="35"/>
                                        </p:tgtEl>
                                        <p:attrNameLst>
                                          <p:attrName>style.visibility</p:attrName>
                                        </p:attrNameLst>
                                      </p:cBhvr>
                                      <p:to>
                                        <p:strVal val="visible"/>
                                      </p:to>
                                    </p:set>
                                    <p:anim calcmode="lin" valueType="num">
                                      <p:cBhvr additive="base">
                                        <p:cTn id="166" dur="300" fill="hold"/>
                                        <p:tgtEl>
                                          <p:spTgt spid="35"/>
                                        </p:tgtEl>
                                        <p:attrNameLst>
                                          <p:attrName>ppt_x</p:attrName>
                                        </p:attrNameLst>
                                      </p:cBhvr>
                                      <p:tavLst>
                                        <p:tav tm="0">
                                          <p:val>
                                            <p:strVal val="1+#ppt_w/2"/>
                                          </p:val>
                                        </p:tav>
                                        <p:tav tm="100000">
                                          <p:val>
                                            <p:strVal val="#ppt_x"/>
                                          </p:val>
                                        </p:tav>
                                      </p:tavLst>
                                    </p:anim>
                                    <p:anim calcmode="lin" valueType="num">
                                      <p:cBhvr additive="base">
                                        <p:cTn id="167" dur="300" fill="hold"/>
                                        <p:tgtEl>
                                          <p:spTgt spid="35"/>
                                        </p:tgtEl>
                                        <p:attrNameLst>
                                          <p:attrName>ppt_y</p:attrName>
                                        </p:attrNameLst>
                                      </p:cBhvr>
                                      <p:tavLst>
                                        <p:tav tm="0">
                                          <p:val>
                                            <p:strVal val="#ppt_y"/>
                                          </p:val>
                                        </p:tav>
                                        <p:tav tm="100000">
                                          <p:val>
                                            <p:strVal val="#ppt_y"/>
                                          </p:val>
                                        </p:tav>
                                      </p:tavLst>
                                    </p:anim>
                                  </p:childTnLst>
                                </p:cTn>
                              </p:par>
                            </p:childTnLst>
                          </p:cTn>
                        </p:par>
                        <p:par>
                          <p:cTn id="168" fill="hold">
                            <p:stCondLst>
                              <p:cond delay="8600"/>
                            </p:stCondLst>
                            <p:childTnLst>
                              <p:par>
                                <p:cTn id="169" presetID="22" presetClass="entr" presetSubtype="8" fill="hold" grpId="0" nodeType="afterEffect">
                                  <p:stCondLst>
                                    <p:cond delay="0"/>
                                  </p:stCondLst>
                                  <p:childTnLst>
                                    <p:set>
                                      <p:cBhvr>
                                        <p:cTn id="170" dur="1" fill="hold">
                                          <p:stCondLst>
                                            <p:cond delay="0"/>
                                          </p:stCondLst>
                                        </p:cTn>
                                        <p:tgtEl>
                                          <p:spTgt spid="38"/>
                                        </p:tgtEl>
                                        <p:attrNameLst>
                                          <p:attrName>style.visibility</p:attrName>
                                        </p:attrNameLst>
                                      </p:cBhvr>
                                      <p:to>
                                        <p:strVal val="visible"/>
                                      </p:to>
                                    </p:set>
                                    <p:animEffect transition="in" filter="wipe(left)">
                                      <p:cBhvr>
                                        <p:cTn id="171" dur="500"/>
                                        <p:tgtEl>
                                          <p:spTgt spid="38"/>
                                        </p:tgtEl>
                                      </p:cBhvr>
                                    </p:animEffect>
                                  </p:childTnLst>
                                </p:cTn>
                              </p:par>
                            </p:childTnLst>
                          </p:cTn>
                        </p:par>
                        <p:par>
                          <p:cTn id="172" fill="hold">
                            <p:stCondLst>
                              <p:cond delay="9100"/>
                            </p:stCondLst>
                            <p:childTnLst>
                              <p:par>
                                <p:cTn id="173" presetID="22" presetClass="entr" presetSubtype="8" fill="hold" grpId="0" nodeType="afterEffect">
                                  <p:stCondLst>
                                    <p:cond delay="0"/>
                                  </p:stCondLst>
                                  <p:childTnLst>
                                    <p:set>
                                      <p:cBhvr>
                                        <p:cTn id="174" dur="1" fill="hold">
                                          <p:stCondLst>
                                            <p:cond delay="0"/>
                                          </p:stCondLst>
                                        </p:cTn>
                                        <p:tgtEl>
                                          <p:spTgt spid="37"/>
                                        </p:tgtEl>
                                        <p:attrNameLst>
                                          <p:attrName>style.visibility</p:attrName>
                                        </p:attrNameLst>
                                      </p:cBhvr>
                                      <p:to>
                                        <p:strVal val="visible"/>
                                      </p:to>
                                    </p:set>
                                    <p:animEffect transition="in" filter="wipe(left)">
                                      <p:cBhvr>
                                        <p:cTn id="175" dur="500"/>
                                        <p:tgtEl>
                                          <p:spTgt spid="37"/>
                                        </p:tgtEl>
                                      </p:cBhvr>
                                    </p:animEffect>
                                  </p:childTnLst>
                                </p:cTn>
                              </p:par>
                            </p:childTnLst>
                          </p:cTn>
                        </p:par>
                        <p:par>
                          <p:cTn id="176" fill="hold">
                            <p:stCondLst>
                              <p:cond delay="9600"/>
                            </p:stCondLst>
                            <p:childTnLst>
                              <p:par>
                                <p:cTn id="177" presetID="22" presetClass="entr" presetSubtype="8" fill="hold" grpId="0" nodeType="afterEffect">
                                  <p:stCondLst>
                                    <p:cond delay="0"/>
                                  </p:stCondLst>
                                  <p:childTnLst>
                                    <p:set>
                                      <p:cBhvr>
                                        <p:cTn id="178" dur="1" fill="hold">
                                          <p:stCondLst>
                                            <p:cond delay="0"/>
                                          </p:stCondLst>
                                        </p:cTn>
                                        <p:tgtEl>
                                          <p:spTgt spid="39"/>
                                        </p:tgtEl>
                                        <p:attrNameLst>
                                          <p:attrName>style.visibility</p:attrName>
                                        </p:attrNameLst>
                                      </p:cBhvr>
                                      <p:to>
                                        <p:strVal val="visible"/>
                                      </p:to>
                                    </p:set>
                                    <p:animEffect transition="in" filter="wipe(left)">
                                      <p:cBhvr>
                                        <p:cTn id="179" dur="500"/>
                                        <p:tgtEl>
                                          <p:spTgt spid="39"/>
                                        </p:tgtEl>
                                      </p:cBhvr>
                                    </p:animEffect>
                                  </p:childTnLst>
                                </p:cTn>
                              </p:par>
                            </p:childTnLst>
                          </p:cTn>
                        </p:par>
                        <p:par>
                          <p:cTn id="180" fill="hold">
                            <p:stCondLst>
                              <p:cond delay="10100"/>
                            </p:stCondLst>
                            <p:childTnLst>
                              <p:par>
                                <p:cTn id="181" presetID="22" presetClass="entr" presetSubtype="4" fill="hold" grpId="0" nodeType="afterEffect">
                                  <p:stCondLst>
                                    <p:cond delay="0"/>
                                  </p:stCondLst>
                                  <p:childTnLst>
                                    <p:set>
                                      <p:cBhvr>
                                        <p:cTn id="182" dur="1" fill="hold">
                                          <p:stCondLst>
                                            <p:cond delay="0"/>
                                          </p:stCondLst>
                                        </p:cTn>
                                        <p:tgtEl>
                                          <p:spTgt spid="49"/>
                                        </p:tgtEl>
                                        <p:attrNameLst>
                                          <p:attrName>style.visibility</p:attrName>
                                        </p:attrNameLst>
                                      </p:cBhvr>
                                      <p:to>
                                        <p:strVal val="visible"/>
                                      </p:to>
                                    </p:set>
                                    <p:animEffect transition="in" filter="wipe(down)">
                                      <p:cBhvr>
                                        <p:cTn id="183" dur="500"/>
                                        <p:tgtEl>
                                          <p:spTgt spid="49"/>
                                        </p:tgtEl>
                                      </p:cBhvr>
                                    </p:animEffect>
                                  </p:childTnLst>
                                </p:cTn>
                              </p:par>
                            </p:childTnLst>
                          </p:cTn>
                        </p:par>
                        <p:par>
                          <p:cTn id="184" fill="hold">
                            <p:stCondLst>
                              <p:cond delay="10600"/>
                            </p:stCondLst>
                            <p:childTnLst>
                              <p:par>
                                <p:cTn id="185" presetID="22" presetClass="entr" presetSubtype="8" fill="hold" grpId="0" nodeType="afterEffect">
                                  <p:stCondLst>
                                    <p:cond delay="0"/>
                                  </p:stCondLst>
                                  <p:childTnLst>
                                    <p:set>
                                      <p:cBhvr>
                                        <p:cTn id="186" dur="1" fill="hold">
                                          <p:stCondLst>
                                            <p:cond delay="0"/>
                                          </p:stCondLst>
                                        </p:cTn>
                                        <p:tgtEl>
                                          <p:spTgt spid="40"/>
                                        </p:tgtEl>
                                        <p:attrNameLst>
                                          <p:attrName>style.visibility</p:attrName>
                                        </p:attrNameLst>
                                      </p:cBhvr>
                                      <p:to>
                                        <p:strVal val="visible"/>
                                      </p:to>
                                    </p:set>
                                    <p:animEffect transition="in" filter="wipe(left)">
                                      <p:cBhvr>
                                        <p:cTn id="187" dur="500"/>
                                        <p:tgtEl>
                                          <p:spTgt spid="40"/>
                                        </p:tgtEl>
                                      </p:cBhvr>
                                    </p:animEffect>
                                  </p:childTnLst>
                                </p:cTn>
                              </p:par>
                            </p:childTnLst>
                          </p:cTn>
                        </p:par>
                        <p:par>
                          <p:cTn id="188" fill="hold">
                            <p:stCondLst>
                              <p:cond delay="11100"/>
                            </p:stCondLst>
                            <p:childTnLst>
                              <p:par>
                                <p:cTn id="189" presetID="22" presetClass="entr" presetSubtype="4" fill="hold" grpId="0" nodeType="afterEffect">
                                  <p:stCondLst>
                                    <p:cond delay="0"/>
                                  </p:stCondLst>
                                  <p:childTnLst>
                                    <p:set>
                                      <p:cBhvr>
                                        <p:cTn id="190" dur="1" fill="hold">
                                          <p:stCondLst>
                                            <p:cond delay="0"/>
                                          </p:stCondLst>
                                        </p:cTn>
                                        <p:tgtEl>
                                          <p:spTgt spid="50"/>
                                        </p:tgtEl>
                                        <p:attrNameLst>
                                          <p:attrName>style.visibility</p:attrName>
                                        </p:attrNameLst>
                                      </p:cBhvr>
                                      <p:to>
                                        <p:strVal val="visible"/>
                                      </p:to>
                                    </p:set>
                                    <p:animEffect transition="in" filter="wipe(down)">
                                      <p:cBhvr>
                                        <p:cTn id="191" dur="500"/>
                                        <p:tgtEl>
                                          <p:spTgt spid="5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p:bldP spid="7" grpId="0"/>
      <p:bldP spid="8" grpId="0"/>
      <p:bldP spid="9" grpId="0"/>
      <p:bldP spid="10" grpId="0"/>
      <p:bldP spid="11" grpId="0"/>
      <p:bldP spid="12" grpId="0"/>
      <p:bldP spid="13" grpId="0"/>
      <p:bldP spid="14" grpId="0"/>
      <p:bldP spid="25" grpId="0"/>
      <p:bldP spid="26" grpId="0"/>
      <p:bldP spid="27" grpId="0" animBg="1"/>
      <p:bldP spid="28" grpId="0" animBg="1"/>
      <p:bldP spid="29" grpId="0" animBg="1"/>
      <p:bldP spid="30" grpId="0" animBg="1"/>
      <p:bldP spid="31" grpId="0" animBg="1"/>
      <p:bldP spid="32" grpId="0" animBg="1"/>
      <p:bldP spid="33" grpId="0" animBg="1"/>
      <p:bldP spid="34" grpId="0" animBg="1"/>
      <p:bldP spid="35" grpId="0"/>
      <p:bldP spid="36" grpId="0"/>
      <p:bldP spid="37" grpId="0"/>
      <p:bldP spid="38" grpId="0"/>
      <p:bldP spid="39" grpId="0"/>
      <p:bldP spid="40" grpId="0"/>
      <p:bldP spid="41" grpId="0"/>
      <p:bldP spid="42" grpId="0"/>
      <p:bldP spid="43" grpId="0"/>
      <p:bldP spid="44" grpId="0"/>
      <p:bldP spid="45" grpId="0"/>
      <p:bldP spid="46" grpId="0"/>
      <p:bldP spid="47" grpId="0"/>
      <p:bldP spid="48" grpId="0"/>
      <p:bldP spid="49" grpId="0" animBg="1"/>
      <p:bldP spid="50" grpId="0" animBg="1"/>
      <p:bldP spid="51"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2" name="图片 21"/>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0" y="0"/>
            <a:ext cx="9144000" cy="5143500"/>
          </a:xfrm>
          <a:prstGeom prst="rect">
            <a:avLst/>
          </a:prstGeom>
        </p:spPr>
      </p:pic>
      <p:pic>
        <p:nvPicPr>
          <p:cNvPr id="34" name="图片 33"/>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174955" y="-4465"/>
            <a:ext cx="9144000" cy="1672017"/>
          </a:xfrm>
          <a:prstGeom prst="rect">
            <a:avLst/>
          </a:prstGeom>
        </p:spPr>
      </p:pic>
      <p:pic>
        <p:nvPicPr>
          <p:cNvPr id="24" name="图片 23"/>
          <p:cNvPicPr>
            <a:picLocks noChangeAspect="1"/>
          </p:cNvPicPr>
          <p:nvPr/>
        </p:nvPicPr>
        <p:blipFill>
          <a:blip r:embed="rId5">
            <a:extLst>
              <a:ext uri="{28A0092B-C50C-407E-A947-70E740481C1C}">
                <a14:useLocalDpi xmlns:a14="http://schemas.microsoft.com/office/drawing/2010/main" val="0"/>
              </a:ext>
            </a:extLst>
          </a:blip>
          <a:stretch>
            <a:fillRect/>
          </a:stretch>
        </p:blipFill>
        <p:spPr>
          <a:xfrm>
            <a:off x="6261017" y="2238964"/>
            <a:ext cx="1043668" cy="1037020"/>
          </a:xfrm>
          <a:prstGeom prst="rect">
            <a:avLst/>
          </a:prstGeom>
        </p:spPr>
      </p:pic>
      <p:pic>
        <p:nvPicPr>
          <p:cNvPr id="25" name="图片 24"/>
          <p:cNvPicPr>
            <a:picLocks noChangeAspect="1"/>
          </p:cNvPicPr>
          <p:nvPr/>
        </p:nvPicPr>
        <p:blipFill>
          <a:blip r:embed="rId5">
            <a:extLst>
              <a:ext uri="{28A0092B-C50C-407E-A947-70E740481C1C}">
                <a14:useLocalDpi xmlns:a14="http://schemas.microsoft.com/office/drawing/2010/main" val="0"/>
              </a:ext>
            </a:extLst>
          </a:blip>
          <a:stretch>
            <a:fillRect/>
          </a:stretch>
        </p:blipFill>
        <p:spPr>
          <a:xfrm>
            <a:off x="7083819" y="36378"/>
            <a:ext cx="2235136" cy="2220899"/>
          </a:xfrm>
          <a:prstGeom prst="rect">
            <a:avLst/>
          </a:prstGeom>
        </p:spPr>
      </p:pic>
      <p:pic>
        <p:nvPicPr>
          <p:cNvPr id="15" name="图片 14"/>
          <p:cNvPicPr>
            <a:picLocks noChangeAspect="1"/>
          </p:cNvPicPr>
          <p:nvPr/>
        </p:nvPicPr>
        <p:blipFill rotWithShape="1">
          <a:blip r:embed="rId6" cstate="print">
            <a:extLst>
              <a:ext uri="{28A0092B-C50C-407E-A947-70E740481C1C}">
                <a14:useLocalDpi xmlns:a14="http://schemas.microsoft.com/office/drawing/2010/main" val="0"/>
              </a:ext>
            </a:extLst>
          </a:blip>
          <a:srcRect r="1500"/>
          <a:stretch/>
        </p:blipFill>
        <p:spPr>
          <a:xfrm rot="10800000">
            <a:off x="-2" y="4105794"/>
            <a:ext cx="9144001" cy="798377"/>
          </a:xfrm>
          <a:prstGeom prst="rect">
            <a:avLst/>
          </a:prstGeom>
        </p:spPr>
      </p:pic>
      <p:sp>
        <p:nvSpPr>
          <p:cNvPr id="16" name="矩形 15"/>
          <p:cNvSpPr/>
          <p:nvPr/>
        </p:nvSpPr>
        <p:spPr>
          <a:xfrm>
            <a:off x="0" y="4776303"/>
            <a:ext cx="9144000" cy="36719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 name="文本框 9"/>
          <p:cNvSpPr txBox="1"/>
          <p:nvPr/>
        </p:nvSpPr>
        <p:spPr>
          <a:xfrm>
            <a:off x="2972709" y="2413104"/>
            <a:ext cx="184731" cy="338554"/>
          </a:xfrm>
          <a:prstGeom prst="rect">
            <a:avLst/>
          </a:prstGeom>
          <a:noFill/>
        </p:spPr>
        <p:txBody>
          <a:bodyPr wrap="none" rtlCol="0">
            <a:spAutoFit/>
          </a:bodyPr>
          <a:lstStyle/>
          <a:p>
            <a:endParaRPr lang="zh-CN" altLang="en-US" sz="1600" dirty="0">
              <a:solidFill>
                <a:schemeClr val="bg1"/>
              </a:solidFill>
              <a:latin typeface="微软雅黑" panose="020B0503020204020204" pitchFamily="34" charset="-122"/>
              <a:ea typeface="微软雅黑" panose="020B0503020204020204" pitchFamily="34" charset="-122"/>
            </a:endParaRPr>
          </a:p>
        </p:txBody>
      </p:sp>
      <p:pic>
        <p:nvPicPr>
          <p:cNvPr id="23" name="图片 22"/>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a:off x="1842511" y="2962971"/>
            <a:ext cx="5471160" cy="1806989"/>
          </a:xfrm>
          <a:prstGeom prst="rect">
            <a:avLst/>
          </a:prstGeom>
        </p:spPr>
      </p:pic>
      <p:pic>
        <p:nvPicPr>
          <p:cNvPr id="26" name="图片 25"/>
          <p:cNvPicPr>
            <a:picLocks noChangeAspect="1"/>
          </p:cNvPicPr>
          <p:nvPr/>
        </p:nvPicPr>
        <p:blipFill>
          <a:blip r:embed="rId5">
            <a:extLst>
              <a:ext uri="{28A0092B-C50C-407E-A947-70E740481C1C}">
                <a14:useLocalDpi xmlns:a14="http://schemas.microsoft.com/office/drawing/2010/main" val="0"/>
              </a:ext>
            </a:extLst>
          </a:blip>
          <a:stretch>
            <a:fillRect/>
          </a:stretch>
        </p:blipFill>
        <p:spPr>
          <a:xfrm>
            <a:off x="2689217" y="442699"/>
            <a:ext cx="687085" cy="682708"/>
          </a:xfrm>
          <a:prstGeom prst="rect">
            <a:avLst/>
          </a:prstGeom>
        </p:spPr>
      </p:pic>
      <p:pic>
        <p:nvPicPr>
          <p:cNvPr id="31" name="图片 30"/>
          <p:cNvPicPr>
            <a:picLocks noChangeAspect="1"/>
          </p:cNvPicPr>
          <p:nvPr/>
        </p:nvPicPr>
        <p:blipFill>
          <a:blip r:embed="rId8" cstate="print">
            <a:extLst>
              <a:ext uri="{28A0092B-C50C-407E-A947-70E740481C1C}">
                <a14:useLocalDpi xmlns:a14="http://schemas.microsoft.com/office/drawing/2010/main" val="0"/>
              </a:ext>
            </a:extLst>
          </a:blip>
          <a:stretch>
            <a:fillRect/>
          </a:stretch>
        </p:blipFill>
        <p:spPr>
          <a:xfrm>
            <a:off x="3533758" y="272126"/>
            <a:ext cx="2117316" cy="1361268"/>
          </a:xfrm>
          <a:prstGeom prst="rect">
            <a:avLst/>
          </a:prstGeom>
        </p:spPr>
      </p:pic>
      <p:grpSp>
        <p:nvGrpSpPr>
          <p:cNvPr id="33" name="组合 32"/>
          <p:cNvGrpSpPr/>
          <p:nvPr/>
        </p:nvGrpSpPr>
        <p:grpSpPr>
          <a:xfrm>
            <a:off x="1195824" y="1354137"/>
            <a:ext cx="6703577" cy="830237"/>
            <a:chOff x="1195824" y="1354137"/>
            <a:chExt cx="6703577" cy="830237"/>
          </a:xfrm>
        </p:grpSpPr>
        <p:grpSp>
          <p:nvGrpSpPr>
            <p:cNvPr id="19" name="组合 18"/>
            <p:cNvGrpSpPr/>
            <p:nvPr/>
          </p:nvGrpSpPr>
          <p:grpSpPr>
            <a:xfrm rot="5400000">
              <a:off x="4132494" y="-1582533"/>
              <a:ext cx="830237" cy="6703577"/>
              <a:chOff x="4013610" y="1009126"/>
              <a:chExt cx="1443428" cy="3290777"/>
            </a:xfrm>
          </p:grpSpPr>
          <p:sp>
            <p:nvSpPr>
              <p:cNvPr id="20" name="圆角矩形 19"/>
              <p:cNvSpPr/>
              <p:nvPr/>
            </p:nvSpPr>
            <p:spPr>
              <a:xfrm rot="5400000">
                <a:off x="3089935" y="1932801"/>
                <a:ext cx="3290777" cy="1443428"/>
              </a:xfrm>
              <a:prstGeom prst="roundRect">
                <a:avLst>
                  <a:gd name="adj" fmla="val 50000"/>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a:effectLst>
                <a:outerShdw blurRad="444500" dist="2540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sp>
            <p:nvSpPr>
              <p:cNvPr id="21" name="圆角矩形 20"/>
              <p:cNvSpPr/>
              <p:nvPr/>
            </p:nvSpPr>
            <p:spPr>
              <a:xfrm rot="5400000">
                <a:off x="3109760" y="1976006"/>
                <a:ext cx="3251129" cy="1352701"/>
              </a:xfrm>
              <a:prstGeom prst="roundRect">
                <a:avLst>
                  <a:gd name="adj" fmla="val 50000"/>
                </a:avLst>
              </a:prstGeom>
              <a:blipFill dpi="0" rotWithShape="1">
                <a:blip r:embed="rId9"/>
                <a:srcRect/>
                <a:tile tx="0" ty="0" sx="100000" sy="100000" flip="none" algn="tl"/>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base" latinLnBrk="0" hangingPunct="1">
                  <a:lnSpc>
                    <a:spcPct val="100000"/>
                  </a:lnSpc>
                  <a:spcBef>
                    <a:spcPct val="0"/>
                  </a:spcBef>
                  <a:spcAft>
                    <a:spcPct val="0"/>
                  </a:spcAft>
                  <a:buClrTx/>
                  <a:buSzTx/>
                  <a:buFontTx/>
                  <a:buNone/>
                  <a:tabLst/>
                  <a:defRPr/>
                </a:pPr>
                <a:endParaRPr kumimoji="0" lang="zh-CN" altLang="en-US" sz="1800" b="0" i="0" u="none" strike="noStrike" kern="1200" cap="none" spc="0" normalizeH="0" baseline="0" noProof="0">
                  <a:ln>
                    <a:noFill/>
                  </a:ln>
                  <a:solidFill>
                    <a:prstClr val="white"/>
                  </a:solidFill>
                  <a:effectLst/>
                  <a:uLnTx/>
                  <a:uFillTx/>
                  <a:latin typeface="微软雅黑"/>
                  <a:ea typeface="微软雅黑"/>
                  <a:cs typeface="+mn-cs"/>
                </a:endParaRPr>
              </a:p>
            </p:txBody>
          </p:sp>
        </p:grpSp>
        <p:sp>
          <p:nvSpPr>
            <p:cNvPr id="18" name="文本框 17"/>
            <p:cNvSpPr txBox="1"/>
            <p:nvPr/>
          </p:nvSpPr>
          <p:spPr>
            <a:xfrm>
              <a:off x="3577903" y="1434818"/>
              <a:ext cx="2031325" cy="646331"/>
            </a:xfrm>
            <a:prstGeom prst="rect">
              <a:avLst/>
            </a:prstGeom>
            <a:noFill/>
          </p:spPr>
          <p:txBody>
            <a:bodyPr wrap="none" rtlCol="0">
              <a:spAutoFit/>
            </a:bodyPr>
            <a:lstStyle/>
            <a:p>
              <a:r>
                <a:rPr lang="zh-CN" altLang="en-US" sz="3600" dirty="0">
                  <a:solidFill>
                    <a:schemeClr val="bg1"/>
                  </a:solidFill>
                  <a:latin typeface="方正清刻本悦宋简体" panose="02000000000000000000" pitchFamily="2" charset="-122"/>
                  <a:ea typeface="方正清刻本悦宋简体" panose="02000000000000000000" pitchFamily="2" charset="-122"/>
                </a:rPr>
                <a:t>谢</a:t>
              </a:r>
              <a:r>
                <a:rPr lang="zh-CN" altLang="en-US" sz="3600" dirty="0" smtClean="0">
                  <a:solidFill>
                    <a:schemeClr val="bg1"/>
                  </a:solidFill>
                  <a:latin typeface="方正清刻本悦宋简体" panose="02000000000000000000" pitchFamily="2" charset="-122"/>
                  <a:ea typeface="方正清刻本悦宋简体" panose="02000000000000000000" pitchFamily="2" charset="-122"/>
                </a:rPr>
                <a:t>谢观看</a:t>
              </a:r>
              <a:endParaRPr lang="zh-CN" altLang="en-US" sz="3600" dirty="0">
                <a:solidFill>
                  <a:schemeClr val="bg1"/>
                </a:solidFill>
                <a:latin typeface="方正清刻本悦宋简体" panose="02000000000000000000" pitchFamily="2" charset="-122"/>
                <a:ea typeface="方正清刻本悦宋简体" panose="02000000000000000000" pitchFamily="2" charset="-122"/>
              </a:endParaRPr>
            </a:p>
          </p:txBody>
        </p:sp>
      </p:grpSp>
    </p:spTree>
    <p:extLst>
      <p:ext uri="{BB962C8B-B14F-4D97-AF65-F5344CB8AC3E}">
        <p14:creationId xmlns:p14="http://schemas.microsoft.com/office/powerpoint/2010/main" val="1971005182"/>
      </p:ext>
    </p:extLst>
  </p:cSld>
  <p:clrMapOvr>
    <a:masterClrMapping/>
  </p:clrMapOvr>
  <mc:AlternateContent xmlns:mc="http://schemas.openxmlformats.org/markup-compatibility/2006" xmlns:p14="http://schemas.microsoft.com/office/powerpoint/2010/main">
    <mc:Choice Requires="p14">
      <p:transition spd="slow" p14:dur="2000"/>
    </mc:Choice>
    <mc:Fallback xmlns="">
      <p:transition spd="slow"/>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grpId="0" nodeType="afterEffect" nodePh="1">
                                  <p:stCondLst>
                                    <p:cond delay="0"/>
                                  </p:stCondLst>
                                  <p:endCondLst>
                                    <p:cond evt="begin" delay="0">
                                      <p:tn val="5"/>
                                    </p:cond>
                                  </p:endCondLst>
                                  <p:childTnLst>
                                    <p:set>
                                      <p:cBhvr>
                                        <p:cTn id="6" dur="1" fill="hold">
                                          <p:stCondLst>
                                            <p:cond delay="0"/>
                                          </p:stCondLst>
                                        </p:cTn>
                                        <p:tgtEl>
                                          <p:spTgt spid="10"/>
                                        </p:tgtEl>
                                        <p:attrNameLst>
                                          <p:attrName>style.visibility</p:attrName>
                                        </p:attrNameLst>
                                      </p:cBhvr>
                                      <p:to>
                                        <p:strVal val="visible"/>
                                      </p:to>
                                    </p:set>
                                    <p:animEffect transition="in" filter="fade">
                                      <p:cBhvr>
                                        <p:cTn id="7" dur="1000"/>
                                        <p:tgtEl>
                                          <p:spTgt spid="10"/>
                                        </p:tgtEl>
                                      </p:cBhvr>
                                    </p:animEffect>
                                    <p:anim calcmode="lin" valueType="num">
                                      <p:cBhvr>
                                        <p:cTn id="8" dur="1000" fill="hold"/>
                                        <p:tgtEl>
                                          <p:spTgt spid="10"/>
                                        </p:tgtEl>
                                        <p:attrNameLst>
                                          <p:attrName>ppt_x</p:attrName>
                                        </p:attrNameLst>
                                      </p:cBhvr>
                                      <p:tavLst>
                                        <p:tav tm="0">
                                          <p:val>
                                            <p:strVal val="#ppt_x"/>
                                          </p:val>
                                        </p:tav>
                                        <p:tav tm="100000">
                                          <p:val>
                                            <p:strVal val="#ppt_x"/>
                                          </p:val>
                                        </p:tav>
                                      </p:tavLst>
                                    </p:anim>
                                    <p:anim calcmode="lin" valueType="num">
                                      <p:cBhvr>
                                        <p:cTn id="9" dur="1000" fill="hold"/>
                                        <p:tgtEl>
                                          <p:spTgt spid="10"/>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新年"/>
</p:tagLst>
</file>

<file path=ppt/theme/theme1.xml><?xml version="1.0" encoding="utf-8"?>
<a:theme xmlns:a="http://schemas.openxmlformats.org/drawingml/2006/main" name="第一PPT，www.1ppt.com​">
  <a:themeElements>
    <a:clrScheme name="自定义 203">
      <a:dk1>
        <a:sysClr val="windowText" lastClr="000000"/>
      </a:dk1>
      <a:lt1>
        <a:sysClr val="window" lastClr="FFFFFF"/>
      </a:lt1>
      <a:dk2>
        <a:srgbClr val="7F7F7F"/>
      </a:dk2>
      <a:lt2>
        <a:srgbClr val="7F7F7F"/>
      </a:lt2>
      <a:accent1>
        <a:srgbClr val="C00002"/>
      </a:accent1>
      <a:accent2>
        <a:srgbClr val="C00002"/>
      </a:accent2>
      <a:accent3>
        <a:srgbClr val="C00002"/>
      </a:accent3>
      <a:accent4>
        <a:srgbClr val="C00002"/>
      </a:accent4>
      <a:accent5>
        <a:srgbClr val="808080"/>
      </a:accent5>
      <a:accent6>
        <a:srgbClr val="808080"/>
      </a:accent6>
      <a:hlink>
        <a:srgbClr val="FFFFFF"/>
      </a:hlink>
      <a:folHlink>
        <a:srgbClr val="FFFFFF"/>
      </a:folHlink>
    </a:clrScheme>
    <a:fontScheme name="自定义 1">
      <a:majorFont>
        <a:latin typeface="Calibri"/>
        <a:ea typeface="微软雅黑"/>
        <a:cs typeface=""/>
      </a:majorFont>
      <a:minorFont>
        <a:latin typeface="Calibri"/>
        <a:ea typeface="微软雅黑"/>
        <a:cs typeface=""/>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txDef>
      <a:spPr>
        <a:noFill/>
      </a:spPr>
      <a:bodyPr wrap="none" lIns="0" tIns="0" rIns="0" bIns="0" rtlCol="0">
        <a:spAutoFit/>
      </a:bodyPr>
      <a:lstStyle>
        <a:defPPr>
          <a:defRPr sz="1600" b="1" dirty="0" smtClean="0">
            <a:solidFill>
              <a:schemeClr val="accent6"/>
            </a:solidFill>
            <a:latin typeface="微软雅黑" pitchFamily="34" charset="-122"/>
            <a:ea typeface="微软雅黑" pitchFamily="34" charset="-122"/>
          </a:defRPr>
        </a:defPPr>
      </a:lstStyle>
    </a:txDef>
  </a:objectDefaults>
  <a:extraClrScheme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等线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等线"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61</TotalTime>
  <Words>1170</Words>
  <Application>Microsoft Office PowerPoint</Application>
  <PresentationFormat>全屏显示(16:9)</PresentationFormat>
  <Paragraphs>206</Paragraphs>
  <Slides>18</Slides>
  <Notes>18</Notes>
  <HiddenSlides>0</HiddenSlides>
  <MMClips>0</MMClips>
  <ScaleCrop>false</ScaleCrop>
  <HeadingPairs>
    <vt:vector size="6" baseType="variant">
      <vt:variant>
        <vt:lpstr>已用的字体</vt:lpstr>
      </vt:variant>
      <vt:variant>
        <vt:i4>8</vt:i4>
      </vt:variant>
      <vt:variant>
        <vt:lpstr>主题</vt:lpstr>
      </vt:variant>
      <vt:variant>
        <vt:i4>1</vt:i4>
      </vt:variant>
      <vt:variant>
        <vt:lpstr>幻灯片标题</vt:lpstr>
      </vt:variant>
      <vt:variant>
        <vt:i4>18</vt:i4>
      </vt:variant>
    </vt:vector>
  </HeadingPairs>
  <TitlesOfParts>
    <vt:vector size="27" baseType="lpstr">
      <vt:lpstr>Lato Light</vt:lpstr>
      <vt:lpstr>Roboto condensed</vt:lpstr>
      <vt:lpstr>等线</vt:lpstr>
      <vt:lpstr>方正清刻本悦宋简体</vt:lpstr>
      <vt:lpstr>宋体</vt:lpstr>
      <vt:lpstr>微软雅黑</vt:lpstr>
      <vt:lpstr>Arial</vt:lpstr>
      <vt:lpstr>Calibri</vt:lpstr>
      <vt:lpstr>第一PPT，www.1ppt.com​</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第一PPT，www.1ppt.com</Company>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新年</dc:title>
  <dc:creator>51PPT模板网</dc:creator>
  <cp:keywords>www.51pptmoban.com</cp:keywords>
  <cp:lastModifiedBy>faith123</cp:lastModifiedBy>
  <cp:revision>39</cp:revision>
  <dcterms:created xsi:type="dcterms:W3CDTF">2016-12-24T15:21:29Z</dcterms:created>
  <dcterms:modified xsi:type="dcterms:W3CDTF">2019-01-15T03:01:46Z</dcterms:modified>
</cp:coreProperties>
</file>