
<file path=[Content_Types].xml><?xml version="1.0" encoding="utf-8"?>
<Types xmlns="http://schemas.openxmlformats.org/package/2006/content-types">
  <Default Extension="png" ContentType="image/png"/>
  <Default Extension="bin" ContentType="application/vnd.openxmlformats-officedocument.oleObject"/>
  <Default Extension="jpeg" ContentType="image/jpeg"/>
  <Default Extension="rels" ContentType="application/vnd.openxmlformats-package.relationships+xml"/>
  <Default Extension="xml" ContentType="application/xml"/>
  <Default Extension="fntdata" ContentType="application/x-fontdata"/>
  <Default Extension="vml" ContentType="application/vnd.openxmlformats-officedocument.vmlDrawing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notesMasters/notesMaster1.xml" ContentType="application/vnd.openxmlformats-officedocument.presentationml.notesMaster+xml"/>
  <Override PartName="/ppt/tags/tag1.xml" ContentType="application/vnd.openxmlformats-officedocument.presentationml.tags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theme/theme2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ppt/notesSlides/notesSlide9.xml" ContentType="application/vnd.openxmlformats-officedocument.presentationml.notesSlide+xml"/>
  <Override PartName="/ppt/notesSlides/notesSlide10.xml" ContentType="application/vnd.openxmlformats-officedocument.presentationml.notesSlide+xml"/>
  <Override PartName="/ppt/notesSlides/notesSlide11.xml" ContentType="application/vnd.openxmlformats-officedocument.presentationml.notesSlide+xml"/>
  <Override PartName="/ppt/notesSlides/notesSlide12.xml" ContentType="application/vnd.openxmlformats-officedocument.presentationml.notesSlide+xml"/>
  <Override PartName="/ppt/notesSlides/notesSlide13.xml" ContentType="application/vnd.openxmlformats-officedocument.presentationml.notesSlide+xml"/>
  <Override PartName="/ppt/notesSlides/notesSlide14.xml" ContentType="application/vnd.openxmlformats-officedocument.presentationml.notesSlide+xml"/>
  <Override PartName="/ppt/notesSlides/notesSlide15.xml" ContentType="application/vnd.openxmlformats-officedocument.presentationml.notesSlide+xml"/>
  <Override PartName="/ppt/notesSlides/notesSlide16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embedTrueTypeFonts="1" saveSubsetFonts="1">
  <p:sldMasterIdLst>
    <p:sldMasterId id="2147483648" r:id="rId1"/>
  </p:sldMasterIdLst>
  <p:notesMasterIdLst>
    <p:notesMasterId r:id="rId18"/>
  </p:notesMasterIdLst>
  <p:sldIdLst>
    <p:sldId id="256" r:id="rId2"/>
    <p:sldId id="257" r:id="rId3"/>
    <p:sldId id="262" r:id="rId4"/>
    <p:sldId id="269" r:id="rId5"/>
    <p:sldId id="270" r:id="rId6"/>
    <p:sldId id="260" r:id="rId7"/>
    <p:sldId id="271" r:id="rId8"/>
    <p:sldId id="278" r:id="rId9"/>
    <p:sldId id="279" r:id="rId10"/>
    <p:sldId id="258" r:id="rId11"/>
    <p:sldId id="273" r:id="rId12"/>
    <p:sldId id="259" r:id="rId13"/>
    <p:sldId id="277" r:id="rId14"/>
    <p:sldId id="276" r:id="rId15"/>
    <p:sldId id="264" r:id="rId16"/>
    <p:sldId id="265" r:id="rId17"/>
  </p:sldIdLst>
  <p:sldSz cx="12192000" cy="6858000"/>
  <p:notesSz cx="6858000" cy="9144000"/>
  <p:embeddedFontLst>
    <p:embeddedFont>
      <p:font typeface="Calibri" panose="020F0502020204030204" pitchFamily="34" charset="0"/>
      <p:regular r:id="rId19"/>
      <p:bold r:id="rId20"/>
      <p:italic r:id="rId21"/>
      <p:boldItalic r:id="rId22"/>
    </p:embeddedFont>
    <p:embeddedFont>
      <p:font typeface="微软雅黑 Light" panose="020B0502040204020203" pitchFamily="34" charset="-122"/>
      <p:regular r:id="rId23"/>
    </p:embeddedFont>
    <p:embeddedFont>
      <p:font typeface="微软雅黑" panose="020B0503020204020204" pitchFamily="34" charset="-122"/>
      <p:regular r:id="rId24"/>
      <p:bold r:id="rId25"/>
    </p:embeddedFont>
    <p:embeddedFont>
      <p:font typeface="Calibri Light" panose="020F0302020204030204" pitchFamily="34" charset="0"/>
      <p:regular r:id="rId26"/>
      <p:italic r:id="rId27"/>
    </p:embeddedFont>
  </p:embeddedFontLst>
  <p:custDataLst>
    <p:tags r:id="rId28"/>
  </p:custDataLst>
  <p:defaultTextStyle>
    <a:defPPr>
      <a:defRPr lang="zh-CN"/>
    </a:defPPr>
    <a:lvl1pPr algn="l" rtl="0" eaLnBrk="0" fontAlgn="base" hangingPunct="0">
      <a:spcBef>
        <a:spcPct val="0"/>
      </a:spcBef>
      <a:spcAft>
        <a:spcPct val="0"/>
      </a:spcAft>
      <a:defRPr kern="1200">
        <a:solidFill>
          <a:schemeClr val="tx1"/>
        </a:solidFill>
        <a:latin typeface="Arial" panose="020B0604020202020204" pitchFamily="34" charset="0"/>
        <a:ea typeface="宋体" panose="02010600030101010101" pitchFamily="2" charset="-122"/>
        <a:cs typeface="+mn-cs"/>
      </a:defRPr>
    </a:lvl1pPr>
    <a:lvl2pPr marL="457200" algn="l" rtl="0" eaLnBrk="0" fontAlgn="base" hangingPunct="0">
      <a:spcBef>
        <a:spcPct val="0"/>
      </a:spcBef>
      <a:spcAft>
        <a:spcPct val="0"/>
      </a:spcAft>
      <a:defRPr kern="1200">
        <a:solidFill>
          <a:schemeClr val="tx1"/>
        </a:solidFill>
        <a:latin typeface="Arial" panose="020B0604020202020204" pitchFamily="34" charset="0"/>
        <a:ea typeface="宋体" panose="02010600030101010101" pitchFamily="2" charset="-122"/>
        <a:cs typeface="+mn-cs"/>
      </a:defRPr>
    </a:lvl2pPr>
    <a:lvl3pPr marL="914400" algn="l" rtl="0" eaLnBrk="0" fontAlgn="base" hangingPunct="0">
      <a:spcBef>
        <a:spcPct val="0"/>
      </a:spcBef>
      <a:spcAft>
        <a:spcPct val="0"/>
      </a:spcAft>
      <a:defRPr kern="1200">
        <a:solidFill>
          <a:schemeClr val="tx1"/>
        </a:solidFill>
        <a:latin typeface="Arial" panose="020B0604020202020204" pitchFamily="34" charset="0"/>
        <a:ea typeface="宋体" panose="02010600030101010101" pitchFamily="2" charset="-122"/>
        <a:cs typeface="+mn-cs"/>
      </a:defRPr>
    </a:lvl3pPr>
    <a:lvl4pPr marL="1371600" algn="l" rtl="0" eaLnBrk="0" fontAlgn="base" hangingPunct="0">
      <a:spcBef>
        <a:spcPct val="0"/>
      </a:spcBef>
      <a:spcAft>
        <a:spcPct val="0"/>
      </a:spcAft>
      <a:defRPr kern="1200">
        <a:solidFill>
          <a:schemeClr val="tx1"/>
        </a:solidFill>
        <a:latin typeface="Arial" panose="020B0604020202020204" pitchFamily="34" charset="0"/>
        <a:ea typeface="宋体" panose="02010600030101010101" pitchFamily="2" charset="-122"/>
        <a:cs typeface="+mn-cs"/>
      </a:defRPr>
    </a:lvl4pPr>
    <a:lvl5pPr marL="1828800" algn="l" rtl="0" eaLnBrk="0" fontAlgn="base" hangingPunct="0">
      <a:spcBef>
        <a:spcPct val="0"/>
      </a:spcBef>
      <a:spcAft>
        <a:spcPct val="0"/>
      </a:spcAft>
      <a:defRPr kern="1200">
        <a:solidFill>
          <a:schemeClr val="tx1"/>
        </a:solidFill>
        <a:latin typeface="Arial" panose="020B0604020202020204" pitchFamily="34" charset="0"/>
        <a:ea typeface="宋体" panose="02010600030101010101" pitchFamily="2" charset="-122"/>
        <a:cs typeface="+mn-cs"/>
      </a:defRPr>
    </a:lvl5pPr>
    <a:lvl6pPr marL="2286000" algn="l" defTabSz="914400" rtl="0" eaLnBrk="1" latinLnBrk="0" hangingPunct="1">
      <a:defRPr kern="1200">
        <a:solidFill>
          <a:schemeClr val="tx1"/>
        </a:solidFill>
        <a:latin typeface="Arial" panose="020B0604020202020204" pitchFamily="34" charset="0"/>
        <a:ea typeface="宋体" panose="02010600030101010101" pitchFamily="2" charset="-122"/>
        <a:cs typeface="+mn-cs"/>
      </a:defRPr>
    </a:lvl6pPr>
    <a:lvl7pPr marL="2743200" algn="l" defTabSz="914400" rtl="0" eaLnBrk="1" latinLnBrk="0" hangingPunct="1">
      <a:defRPr kern="1200">
        <a:solidFill>
          <a:schemeClr val="tx1"/>
        </a:solidFill>
        <a:latin typeface="Arial" panose="020B0604020202020204" pitchFamily="34" charset="0"/>
        <a:ea typeface="宋体" panose="02010600030101010101" pitchFamily="2" charset="-122"/>
        <a:cs typeface="+mn-cs"/>
      </a:defRPr>
    </a:lvl7pPr>
    <a:lvl8pPr marL="3200400" algn="l" defTabSz="914400" rtl="0" eaLnBrk="1" latinLnBrk="0" hangingPunct="1">
      <a:defRPr kern="1200">
        <a:solidFill>
          <a:schemeClr val="tx1"/>
        </a:solidFill>
        <a:latin typeface="Arial" panose="020B0604020202020204" pitchFamily="34" charset="0"/>
        <a:ea typeface="宋体" panose="02010600030101010101" pitchFamily="2" charset="-122"/>
        <a:cs typeface="+mn-cs"/>
      </a:defRPr>
    </a:lvl8pPr>
    <a:lvl9pPr marL="3657600" algn="l" defTabSz="914400" rtl="0" eaLnBrk="1" latinLnBrk="0" hangingPunct="1">
      <a:defRPr kern="1200">
        <a:solidFill>
          <a:schemeClr val="tx1"/>
        </a:solidFill>
        <a:latin typeface="Arial" panose="020B0604020202020204" pitchFamily="34" charset="0"/>
        <a:ea typeface="宋体" panose="02010600030101010101" pitchFamily="2" charset="-122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1" orient="horz" pos="55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66CDCC"/>
    <a:srgbClr val="1F4E79"/>
    <a:srgbClr val="F25342"/>
    <a:srgbClr val="F9B1A9"/>
    <a:srgbClr val="FFC9C9"/>
    <a:srgbClr val="F57F73"/>
    <a:srgbClr val="50A2B6"/>
    <a:srgbClr val="F5F5F5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5620"/>
    <p:restoredTop sz="94660"/>
  </p:normalViewPr>
  <p:slideViewPr>
    <p:cSldViewPr snapToGrid="0">
      <p:cViewPr varScale="1">
        <p:scale>
          <a:sx n="87" d="100"/>
          <a:sy n="87" d="100"/>
        </p:scale>
        <p:origin x="666" y="84"/>
      </p:cViewPr>
      <p:guideLst>
        <p:guide orient="horz" pos="550"/>
        <p:guide pos="3840"/>
      </p:guideLst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80" d="100"/>
        <a:sy n="80" d="100"/>
      </p:scale>
      <p:origin x="0" y="-1134"/>
    </p:cViewPr>
  </p:sorter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notesMaster" Target="notesMasters/notesMaster1.xml"/><Relationship Id="rId26" Type="http://schemas.openxmlformats.org/officeDocument/2006/relationships/font" Target="fonts/font8.fntdata"/><Relationship Id="rId3" Type="http://schemas.openxmlformats.org/officeDocument/2006/relationships/slide" Target="slides/slide2.xml"/><Relationship Id="rId21" Type="http://schemas.openxmlformats.org/officeDocument/2006/relationships/font" Target="fonts/font3.fntdata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font" Target="fonts/font7.fntdata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font" Target="fonts/font2.fntdata"/><Relationship Id="rId29" Type="http://schemas.openxmlformats.org/officeDocument/2006/relationships/presProps" Target="presProps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font" Target="fonts/font6.fntdata"/><Relationship Id="rId32" Type="http://schemas.openxmlformats.org/officeDocument/2006/relationships/tableStyles" Target="tableStyle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font" Target="fonts/font5.fntdata"/><Relationship Id="rId28" Type="http://schemas.openxmlformats.org/officeDocument/2006/relationships/tags" Target="tags/tag1.xml"/><Relationship Id="rId10" Type="http://schemas.openxmlformats.org/officeDocument/2006/relationships/slide" Target="slides/slide9.xml"/><Relationship Id="rId19" Type="http://schemas.openxmlformats.org/officeDocument/2006/relationships/font" Target="fonts/font1.fntdata"/><Relationship Id="rId31" Type="http://schemas.openxmlformats.org/officeDocument/2006/relationships/theme" Target="theme/theme1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font" Target="fonts/font4.fntdata"/><Relationship Id="rId27" Type="http://schemas.openxmlformats.org/officeDocument/2006/relationships/font" Target="fonts/font9.fntdata"/><Relationship Id="rId30" Type="http://schemas.openxmlformats.org/officeDocument/2006/relationships/viewProps" Target="viewProps.xml"/></Relationships>
</file>

<file path=ppt/drawings/_rels/vmlDrawing1.vml.rels><?xml version="1.0" encoding="UTF-8" standalone="yes"?>
<Relationships xmlns="http://schemas.openxmlformats.org/package/2006/relationships"><Relationship Id="rId1" Type="http://schemas.openxmlformats.org/officeDocument/2006/relationships/image" Target="../media/image4.png"/></Relationships>
</file>

<file path=ppt/drawings/_rels/vmlDrawing2.vml.rels><?xml version="1.0" encoding="UTF-8" standalone="yes"?>
<Relationships xmlns="http://schemas.openxmlformats.org/package/2006/relationships"><Relationship Id="rId1" Type="http://schemas.openxmlformats.org/officeDocument/2006/relationships/image" Target="../media/image5.png"/></Relationships>
</file>

<file path=ppt/drawings/_rels/vmlDrawing3.vml.rels><?xml version="1.0" encoding="UTF-8" standalone="yes"?>
<Relationships xmlns="http://schemas.openxmlformats.org/package/2006/relationships"><Relationship Id="rId1" Type="http://schemas.openxmlformats.org/officeDocument/2006/relationships/image" Target="../media/image6.png"/></Relationships>
</file>

<file path=ppt/drawings/_rels/vmlDrawing4.vml.rels><?xml version="1.0" encoding="UTF-8" standalone="yes"?>
<Relationships xmlns="http://schemas.openxmlformats.org/package/2006/relationships"><Relationship Id="rId2" Type="http://schemas.openxmlformats.org/officeDocument/2006/relationships/image" Target="../media/image15.png"/><Relationship Id="rId1" Type="http://schemas.openxmlformats.org/officeDocument/2006/relationships/image" Target="../media/image14.png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页眉占位符 1">
            <a:extLst>
              <a:ext uri="{FF2B5EF4-FFF2-40B4-BE49-F238E27FC236}">
                <a16:creationId xmlns="" xmlns:a16="http://schemas.microsoft.com/office/drawing/2014/main" id="{203FCEEE-6AB7-43D6-9977-39138B6075FA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 eaLnBrk="1" fontAlgn="auto" hangingPunct="1">
              <a:spcBef>
                <a:spcPts val="0"/>
              </a:spcBef>
              <a:spcAft>
                <a:spcPts val="0"/>
              </a:spcAft>
              <a:defRPr sz="1200">
                <a:latin typeface="+mn-lt"/>
                <a:ea typeface="+mn-ea"/>
              </a:defRPr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3" name="日期占位符 2">
            <a:extLst>
              <a:ext uri="{FF2B5EF4-FFF2-40B4-BE49-F238E27FC236}">
                <a16:creationId xmlns="" xmlns:a16="http://schemas.microsoft.com/office/drawing/2014/main" id="{67A19E97-E4BC-48BE-AA72-56588E83B4C8}"/>
              </a:ext>
            </a:extLst>
          </p:cNvPr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 eaLnBrk="1" fontAlgn="auto" hangingPunct="1">
              <a:spcBef>
                <a:spcPts val="0"/>
              </a:spcBef>
              <a:spcAft>
                <a:spcPts val="0"/>
              </a:spcAft>
              <a:defRPr sz="1200">
                <a:latin typeface="+mn-lt"/>
                <a:ea typeface="+mn-ea"/>
              </a:defRPr>
            </a:lvl1pPr>
          </a:lstStyle>
          <a:p>
            <a:pPr>
              <a:defRPr/>
            </a:pPr>
            <a:fld id="{677A347B-A848-4701-B942-A8EB05B8CB05}" type="datetimeFigureOut">
              <a:rPr lang="zh-CN" altLang="en-US"/>
              <a:pPr>
                <a:defRPr/>
              </a:pPr>
              <a:t>2018/5/26</a:t>
            </a:fld>
            <a:endParaRPr lang="zh-CN" altLang="en-US"/>
          </a:p>
        </p:txBody>
      </p:sp>
      <p:sp>
        <p:nvSpPr>
          <p:cNvPr id="4" name="幻灯片图像占位符 3">
            <a:extLst>
              <a:ext uri="{FF2B5EF4-FFF2-40B4-BE49-F238E27FC236}">
                <a16:creationId xmlns="" xmlns:a16="http://schemas.microsoft.com/office/drawing/2014/main" id="{C90210B5-F2F4-40D3-8DDD-4D280ED78580}"/>
              </a:ext>
            </a:extLst>
          </p:cNvPr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pPr lvl="0"/>
            <a:endParaRPr lang="zh-CN" altLang="en-US" noProof="0"/>
          </a:p>
        </p:txBody>
      </p:sp>
      <p:sp>
        <p:nvSpPr>
          <p:cNvPr id="5" name="备注占位符 4">
            <a:extLst>
              <a:ext uri="{FF2B5EF4-FFF2-40B4-BE49-F238E27FC236}">
                <a16:creationId xmlns="" xmlns:a16="http://schemas.microsoft.com/office/drawing/2014/main" id="{B3D7C329-5998-46BF-A5A5-D6046FB4DE72}"/>
              </a:ext>
            </a:extLst>
          </p:cNvPr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zh-CN" altLang="en-US" noProof="0"/>
              <a:t>单击此处编辑母版文本样式</a:t>
            </a:r>
          </a:p>
          <a:p>
            <a:pPr lvl="1"/>
            <a:r>
              <a:rPr lang="zh-CN" altLang="en-US" noProof="0"/>
              <a:t>第二级</a:t>
            </a:r>
          </a:p>
          <a:p>
            <a:pPr lvl="2"/>
            <a:r>
              <a:rPr lang="zh-CN" altLang="en-US" noProof="0"/>
              <a:t>第三级</a:t>
            </a:r>
          </a:p>
          <a:p>
            <a:pPr lvl="3"/>
            <a:r>
              <a:rPr lang="zh-CN" altLang="en-US" noProof="0"/>
              <a:t>第四级</a:t>
            </a:r>
          </a:p>
          <a:p>
            <a:pPr lvl="4"/>
            <a:r>
              <a:rPr lang="zh-CN" altLang="en-US" noProof="0"/>
              <a:t>第五级</a:t>
            </a:r>
          </a:p>
        </p:txBody>
      </p:sp>
      <p:sp>
        <p:nvSpPr>
          <p:cNvPr id="6" name="页脚占位符 5">
            <a:extLst>
              <a:ext uri="{FF2B5EF4-FFF2-40B4-BE49-F238E27FC236}">
                <a16:creationId xmlns="" xmlns:a16="http://schemas.microsoft.com/office/drawing/2014/main" id="{C1296BD1-73A2-407C-ADC9-24ABE9341798}"/>
              </a:ext>
            </a:extLst>
          </p:cNvPr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 eaLnBrk="1" fontAlgn="auto" hangingPunct="1">
              <a:spcBef>
                <a:spcPts val="0"/>
              </a:spcBef>
              <a:spcAft>
                <a:spcPts val="0"/>
              </a:spcAft>
              <a:defRPr sz="1200">
                <a:latin typeface="+mn-lt"/>
                <a:ea typeface="+mn-ea"/>
              </a:defRPr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7" name="灯片编号占位符 6">
            <a:extLst>
              <a:ext uri="{FF2B5EF4-FFF2-40B4-BE49-F238E27FC236}">
                <a16:creationId xmlns="" xmlns:a16="http://schemas.microsoft.com/office/drawing/2014/main" id="{B5BCB546-AD34-4745-A812-06B42BF72F99}"/>
              </a:ext>
            </a:extLst>
          </p:cNvPr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wrap="square" lIns="91440" tIns="45720" rIns="91440" bIns="45720" numCol="1" anchor="b" anchorCtr="0" compatLnSpc="1">
            <a:prstTxWarp prst="textNoShape">
              <a:avLst/>
            </a:prstTxWarp>
          </a:bodyPr>
          <a:lstStyle>
            <a:lvl1pPr algn="r" eaLnBrk="1" hangingPunct="1">
              <a:defRPr sz="1200">
                <a:latin typeface="Calibri" panose="020F0502020204030204" pitchFamily="34" charset="0"/>
              </a:defRPr>
            </a:lvl1pPr>
          </a:lstStyle>
          <a:p>
            <a:pPr>
              <a:defRPr/>
            </a:pPr>
            <a:fld id="{36CD7053-6F48-49F7-9AD8-776E78F3C919}" type="slidenum">
              <a:rPr lang="zh-CN" altLang="en-US"/>
              <a:pPr>
                <a:defRPr/>
              </a:pPr>
              <a:t>‹#›</a:t>
            </a:fld>
            <a:endParaRPr lang="en-US" altLang="zh-CN"/>
          </a:p>
        </p:txBody>
      </p:sp>
    </p:spTree>
    <p:extLst>
      <p:ext uri="{BB962C8B-B14F-4D97-AF65-F5344CB8AC3E}">
        <p14:creationId xmlns:p14="http://schemas.microsoft.com/office/powerpoint/2010/main" val="2944092457"/>
      </p:ext>
    </p:extLst>
  </p:cSld>
  <p:clrMap bg1="lt1" tx1="dk1" bg2="lt2" tx2="dk2" accent1="accent1" accent2="accent2" accent3="accent3" accent4="accent4" accent5="accent5" accent6="accent6" hlink="hlink" folHlink="folHlink"/>
  <p:notesStyle>
    <a:lvl1pPr algn="l" rtl="0" eaLnBrk="0" fontAlgn="base" hangingPunct="0">
      <a:spcBef>
        <a:spcPct val="30000"/>
      </a:spcBef>
      <a:spcAft>
        <a:spcPct val="0"/>
      </a:spcAft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rtl="0" eaLnBrk="0" fontAlgn="base" hangingPunct="0">
      <a:spcBef>
        <a:spcPct val="30000"/>
      </a:spcBef>
      <a:spcAft>
        <a:spcPct val="0"/>
      </a:spcAft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rtl="0" eaLnBrk="0" fontAlgn="base" hangingPunct="0">
      <a:spcBef>
        <a:spcPct val="30000"/>
      </a:spcBef>
      <a:spcAft>
        <a:spcPct val="0"/>
      </a:spcAft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rtl="0" eaLnBrk="0" fontAlgn="base" hangingPunct="0">
      <a:spcBef>
        <a:spcPct val="30000"/>
      </a:spcBef>
      <a:spcAft>
        <a:spcPct val="0"/>
      </a:spcAft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rtl="0" eaLnBrk="0" fontAlgn="base" hangingPunct="0">
      <a:spcBef>
        <a:spcPct val="30000"/>
      </a:spcBef>
      <a:spcAft>
        <a:spcPct val="0"/>
      </a:spcAft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9.xml"/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0.xml"/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1.xml"/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2.xml"/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3.xml"/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4.xml"/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5.xml"/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6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22" name="幻灯片图像占位符 1">
            <a:extLst>
              <a:ext uri="{FF2B5EF4-FFF2-40B4-BE49-F238E27FC236}">
                <a16:creationId xmlns="" xmlns:a16="http://schemas.microsoft.com/office/drawing/2014/main" id="{4BA57757-8CF3-4BD4-8E4E-DD9157EDF671}"/>
              </a:ext>
            </a:extLst>
          </p:cNvPr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sp>
      <p:sp>
        <p:nvSpPr>
          <p:cNvPr id="5123" name="备注占位符 2">
            <a:extLst>
              <a:ext uri="{FF2B5EF4-FFF2-40B4-BE49-F238E27FC236}">
                <a16:creationId xmlns="" xmlns:a16="http://schemas.microsoft.com/office/drawing/2014/main" id="{210F71A4-34AC-4A5C-8519-24EEE08B54F2}"/>
              </a:ext>
            </a:extLst>
          </p:cNvPr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pPr eaLnBrk="1" hangingPunct="1"/>
            <a:r>
              <a:rPr lang="zh-CN" altLang="en-US" dirty="0"/>
              <a:t>小芥末素材 </a:t>
            </a:r>
            <a:r>
              <a:rPr lang="en-US" altLang="zh-CN" dirty="0"/>
              <a:t>rosyhouse.Taobao.com</a:t>
            </a:r>
            <a:endParaRPr lang="zh-CN" altLang="en-US" dirty="0"/>
          </a:p>
        </p:txBody>
      </p:sp>
      <p:sp>
        <p:nvSpPr>
          <p:cNvPr id="5124" name="灯片编号占位符 3">
            <a:extLst>
              <a:ext uri="{FF2B5EF4-FFF2-40B4-BE49-F238E27FC236}">
                <a16:creationId xmlns="" xmlns:a16="http://schemas.microsoft.com/office/drawing/2014/main" id="{6BD954FA-30CF-49FF-B23C-126E2F4EF5F4}"/>
              </a:ext>
            </a:extLst>
          </p:cNvPr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fld id="{FBEEF906-BF37-4D6C-9D0B-6EFBF559BBC5}" type="slidenum">
              <a:rPr lang="zh-CN" altLang="en-US" smtClean="0">
                <a:latin typeface="Calibri" panose="020F0502020204030204" pitchFamily="34" charset="0"/>
              </a:rPr>
              <a:pPr/>
              <a:t>1</a:t>
            </a:fld>
            <a:endParaRPr lang="en-US" altLang="zh-CN">
              <a:latin typeface="Calibri" panose="020F050202020403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600584015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70" name="幻灯片图像占位符 1">
            <a:extLst>
              <a:ext uri="{FF2B5EF4-FFF2-40B4-BE49-F238E27FC236}">
                <a16:creationId xmlns="" xmlns:a16="http://schemas.microsoft.com/office/drawing/2014/main" id="{F835B587-F657-4C88-AADC-B70B2C8BFAF9}"/>
              </a:ext>
            </a:extLst>
          </p:cNvPr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sp>
      <p:sp>
        <p:nvSpPr>
          <p:cNvPr id="7171" name="备注占位符 2">
            <a:extLst>
              <a:ext uri="{FF2B5EF4-FFF2-40B4-BE49-F238E27FC236}">
                <a16:creationId xmlns="" xmlns:a16="http://schemas.microsoft.com/office/drawing/2014/main" id="{2DA020E7-88BF-42BB-AE63-88224F60C7B4}"/>
              </a:ext>
            </a:extLst>
          </p:cNvPr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pPr eaLnBrk="1" hangingPunct="1"/>
            <a:endParaRPr lang="zh-CN" altLang="en-US"/>
          </a:p>
        </p:txBody>
      </p:sp>
      <p:sp>
        <p:nvSpPr>
          <p:cNvPr id="7172" name="灯片编号占位符 3">
            <a:extLst>
              <a:ext uri="{FF2B5EF4-FFF2-40B4-BE49-F238E27FC236}">
                <a16:creationId xmlns="" xmlns:a16="http://schemas.microsoft.com/office/drawing/2014/main" id="{8438DCBC-0BE8-40C9-B768-FD0B320340D1}"/>
              </a:ext>
            </a:extLst>
          </p:cNvPr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fld id="{D1E92F75-DE4C-4C9F-8C35-C40EE1979126}" type="slidenum">
              <a:rPr lang="zh-CN" altLang="en-US" smtClean="0">
                <a:latin typeface="Calibri" panose="020F0502020204030204" pitchFamily="34" charset="0"/>
              </a:rPr>
              <a:pPr/>
              <a:t>2</a:t>
            </a:fld>
            <a:endParaRPr lang="en-US" altLang="zh-CN">
              <a:latin typeface="Calibri" panose="020F050202020403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563311851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18" name="幻灯片图像占位符 1">
            <a:extLst>
              <a:ext uri="{FF2B5EF4-FFF2-40B4-BE49-F238E27FC236}">
                <a16:creationId xmlns="" xmlns:a16="http://schemas.microsoft.com/office/drawing/2014/main" id="{F02F7325-965B-406D-84D0-E9FF696723EC}"/>
              </a:ext>
            </a:extLst>
          </p:cNvPr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sp>
      <p:sp>
        <p:nvSpPr>
          <p:cNvPr id="9219" name="备注占位符 2">
            <a:extLst>
              <a:ext uri="{FF2B5EF4-FFF2-40B4-BE49-F238E27FC236}">
                <a16:creationId xmlns="" xmlns:a16="http://schemas.microsoft.com/office/drawing/2014/main" id="{B29912FD-DAD7-4513-A4EA-07A0829C1BDA}"/>
              </a:ext>
            </a:extLst>
          </p:cNvPr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pPr eaLnBrk="1" hangingPunct="1"/>
            <a:endParaRPr lang="zh-CN" altLang="en-US"/>
          </a:p>
        </p:txBody>
      </p:sp>
      <p:sp>
        <p:nvSpPr>
          <p:cNvPr id="9220" name="灯片编号占位符 3">
            <a:extLst>
              <a:ext uri="{FF2B5EF4-FFF2-40B4-BE49-F238E27FC236}">
                <a16:creationId xmlns="" xmlns:a16="http://schemas.microsoft.com/office/drawing/2014/main" id="{347CD0D8-7D08-4234-9952-5DA79C0EE39C}"/>
              </a:ext>
            </a:extLst>
          </p:cNvPr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fld id="{AB2019A3-7122-41EC-95E1-A44DC206E8AE}" type="slidenum">
              <a:rPr lang="zh-CN" altLang="en-US" smtClean="0">
                <a:latin typeface="Calibri" panose="020F0502020204030204" pitchFamily="34" charset="0"/>
              </a:rPr>
              <a:pPr/>
              <a:t>3</a:t>
            </a:fld>
            <a:endParaRPr lang="en-US" altLang="zh-CN">
              <a:latin typeface="Calibri" panose="020F050202020403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242645646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266" name="幻灯片图像占位符 1">
            <a:extLst>
              <a:ext uri="{FF2B5EF4-FFF2-40B4-BE49-F238E27FC236}">
                <a16:creationId xmlns="" xmlns:a16="http://schemas.microsoft.com/office/drawing/2014/main" id="{088870F1-E256-4E26-9943-E6AE5D48F2B3}"/>
              </a:ext>
            </a:extLst>
          </p:cNvPr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sp>
      <p:sp>
        <p:nvSpPr>
          <p:cNvPr id="11267" name="备注占位符 2">
            <a:extLst>
              <a:ext uri="{FF2B5EF4-FFF2-40B4-BE49-F238E27FC236}">
                <a16:creationId xmlns="" xmlns:a16="http://schemas.microsoft.com/office/drawing/2014/main" id="{3F8022C5-12B2-4C99-913A-8DF3A530EE2B}"/>
              </a:ext>
            </a:extLst>
          </p:cNvPr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pPr eaLnBrk="1" hangingPunct="1">
              <a:spcBef>
                <a:spcPct val="0"/>
              </a:spcBef>
            </a:pPr>
            <a:endParaRPr lang="zh-CN" altLang="en-US"/>
          </a:p>
        </p:txBody>
      </p:sp>
      <p:sp>
        <p:nvSpPr>
          <p:cNvPr id="11268" name="灯片编号占位符 3">
            <a:extLst>
              <a:ext uri="{FF2B5EF4-FFF2-40B4-BE49-F238E27FC236}">
                <a16:creationId xmlns="" xmlns:a16="http://schemas.microsoft.com/office/drawing/2014/main" id="{9A6474BE-253D-4418-A585-9D5CC77DEF47}"/>
              </a:ext>
            </a:extLst>
          </p:cNvPr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fld id="{719EA396-A9C4-467E-9C7F-0F0E847DB001}" type="slidenum">
              <a:rPr lang="zh-CN" altLang="en-US" smtClean="0">
                <a:latin typeface="Calibri" panose="020F0502020204030204" pitchFamily="34" charset="0"/>
              </a:rPr>
              <a:pPr/>
              <a:t>4</a:t>
            </a:fld>
            <a:endParaRPr lang="en-US" altLang="zh-CN">
              <a:latin typeface="Calibri" panose="020F050202020403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167187555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314" name="幻灯片图像占位符 1">
            <a:extLst>
              <a:ext uri="{FF2B5EF4-FFF2-40B4-BE49-F238E27FC236}">
                <a16:creationId xmlns="" xmlns:a16="http://schemas.microsoft.com/office/drawing/2014/main" id="{D3E4EBD9-1C4C-4C14-8599-882FDDCDF8FA}"/>
              </a:ext>
            </a:extLst>
          </p:cNvPr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sp>
      <p:sp>
        <p:nvSpPr>
          <p:cNvPr id="13315" name="备注占位符 2">
            <a:extLst>
              <a:ext uri="{FF2B5EF4-FFF2-40B4-BE49-F238E27FC236}">
                <a16:creationId xmlns="" xmlns:a16="http://schemas.microsoft.com/office/drawing/2014/main" id="{77EFE472-15F8-436F-8655-51E1F73E04B5}"/>
              </a:ext>
            </a:extLst>
          </p:cNvPr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pPr eaLnBrk="1" hangingPunct="1"/>
            <a:endParaRPr lang="zh-CN" altLang="en-US"/>
          </a:p>
        </p:txBody>
      </p:sp>
      <p:sp>
        <p:nvSpPr>
          <p:cNvPr id="13316" name="灯片编号占位符 3">
            <a:extLst>
              <a:ext uri="{FF2B5EF4-FFF2-40B4-BE49-F238E27FC236}">
                <a16:creationId xmlns="" xmlns:a16="http://schemas.microsoft.com/office/drawing/2014/main" id="{1822B223-6F1C-4D65-A832-784C1061EECB}"/>
              </a:ext>
            </a:extLst>
          </p:cNvPr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fld id="{FAD8C4A5-2D69-4FA9-BEE5-27D1033C0C3D}" type="slidenum">
              <a:rPr lang="zh-CN" altLang="en-US" smtClean="0">
                <a:latin typeface="Calibri" panose="020F0502020204030204" pitchFamily="34" charset="0"/>
              </a:rPr>
              <a:pPr/>
              <a:t>5</a:t>
            </a:fld>
            <a:endParaRPr lang="en-US" altLang="zh-CN">
              <a:latin typeface="Calibri" panose="020F050202020403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587191702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362" name="幻灯片图像占位符 1">
            <a:extLst>
              <a:ext uri="{FF2B5EF4-FFF2-40B4-BE49-F238E27FC236}">
                <a16:creationId xmlns="" xmlns:a16="http://schemas.microsoft.com/office/drawing/2014/main" id="{F105D8B9-10F8-4E5C-B114-B3A02733385B}"/>
              </a:ext>
            </a:extLst>
          </p:cNvPr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sp>
      <p:sp>
        <p:nvSpPr>
          <p:cNvPr id="15363" name="备注占位符 2">
            <a:extLst>
              <a:ext uri="{FF2B5EF4-FFF2-40B4-BE49-F238E27FC236}">
                <a16:creationId xmlns="" xmlns:a16="http://schemas.microsoft.com/office/drawing/2014/main" id="{AE01F4E7-A309-44E3-9A9E-7CCB971ADE13}"/>
              </a:ext>
            </a:extLst>
          </p:cNvPr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pPr eaLnBrk="1" hangingPunct="1"/>
            <a:endParaRPr lang="zh-CN" altLang="en-US"/>
          </a:p>
        </p:txBody>
      </p:sp>
      <p:sp>
        <p:nvSpPr>
          <p:cNvPr id="15364" name="灯片编号占位符 3">
            <a:extLst>
              <a:ext uri="{FF2B5EF4-FFF2-40B4-BE49-F238E27FC236}">
                <a16:creationId xmlns="" xmlns:a16="http://schemas.microsoft.com/office/drawing/2014/main" id="{3ED6D44B-EC8B-4517-841D-2CEFBBFD35F7}"/>
              </a:ext>
            </a:extLst>
          </p:cNvPr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fld id="{51C57086-6C15-42DA-B929-1CD896188AC2}" type="slidenum">
              <a:rPr lang="zh-CN" altLang="en-US" smtClean="0">
                <a:latin typeface="Calibri" panose="020F0502020204030204" pitchFamily="34" charset="0"/>
              </a:rPr>
              <a:pPr/>
              <a:t>6</a:t>
            </a:fld>
            <a:endParaRPr lang="en-US" altLang="zh-CN">
              <a:latin typeface="Calibri" panose="020F050202020403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649130031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410" name="幻灯片图像占位符 1">
            <a:extLst>
              <a:ext uri="{FF2B5EF4-FFF2-40B4-BE49-F238E27FC236}">
                <a16:creationId xmlns="" xmlns:a16="http://schemas.microsoft.com/office/drawing/2014/main" id="{A5F36551-B7EF-47A1-81EF-D5F2695E8F94}"/>
              </a:ext>
            </a:extLst>
          </p:cNvPr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sp>
      <p:sp>
        <p:nvSpPr>
          <p:cNvPr id="17411" name="备注占位符 2">
            <a:extLst>
              <a:ext uri="{FF2B5EF4-FFF2-40B4-BE49-F238E27FC236}">
                <a16:creationId xmlns="" xmlns:a16="http://schemas.microsoft.com/office/drawing/2014/main" id="{B3048DE7-0975-4DDD-BCB5-F950F3B03477}"/>
              </a:ext>
            </a:extLst>
          </p:cNvPr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pPr eaLnBrk="1" hangingPunct="1"/>
            <a:endParaRPr lang="zh-CN" altLang="en-US"/>
          </a:p>
        </p:txBody>
      </p:sp>
      <p:sp>
        <p:nvSpPr>
          <p:cNvPr id="17412" name="灯片编号占位符 3">
            <a:extLst>
              <a:ext uri="{FF2B5EF4-FFF2-40B4-BE49-F238E27FC236}">
                <a16:creationId xmlns="" xmlns:a16="http://schemas.microsoft.com/office/drawing/2014/main" id="{DBB8E85E-95C1-4A4A-8FB2-89DECC47DF09}"/>
              </a:ext>
            </a:extLst>
          </p:cNvPr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fld id="{29CFD4E2-2886-4D5B-8457-C857A33EF718}" type="slidenum">
              <a:rPr lang="zh-CN" altLang="en-US" smtClean="0">
                <a:latin typeface="Calibri" panose="020F0502020204030204" pitchFamily="34" charset="0"/>
              </a:rPr>
              <a:pPr/>
              <a:t>7</a:t>
            </a:fld>
            <a:endParaRPr lang="en-US" altLang="zh-CN">
              <a:latin typeface="Calibri" panose="020F050202020403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666297059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458" name="幻灯片图像占位符 1">
            <a:extLst>
              <a:ext uri="{FF2B5EF4-FFF2-40B4-BE49-F238E27FC236}">
                <a16:creationId xmlns="" xmlns:a16="http://schemas.microsoft.com/office/drawing/2014/main" id="{7DD72BE8-2323-4973-84B6-D632E7EA1085}"/>
              </a:ext>
            </a:extLst>
          </p:cNvPr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sp>
      <p:sp>
        <p:nvSpPr>
          <p:cNvPr id="19459" name="备注占位符 2">
            <a:extLst>
              <a:ext uri="{FF2B5EF4-FFF2-40B4-BE49-F238E27FC236}">
                <a16:creationId xmlns="" xmlns:a16="http://schemas.microsoft.com/office/drawing/2014/main" id="{330D9B3B-0D10-4C16-AFED-158020D01000}"/>
              </a:ext>
            </a:extLst>
          </p:cNvPr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pPr eaLnBrk="1" hangingPunct="1"/>
            <a:endParaRPr lang="zh-CN" altLang="en-US"/>
          </a:p>
        </p:txBody>
      </p:sp>
      <p:sp>
        <p:nvSpPr>
          <p:cNvPr id="19460" name="灯片编号占位符 3">
            <a:extLst>
              <a:ext uri="{FF2B5EF4-FFF2-40B4-BE49-F238E27FC236}">
                <a16:creationId xmlns="" xmlns:a16="http://schemas.microsoft.com/office/drawing/2014/main" id="{FDD1BC95-7BDC-4CA7-8AB8-768ABA42D15E}"/>
              </a:ext>
            </a:extLst>
          </p:cNvPr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fld id="{FD3807F2-A2CC-4FEF-85DA-FF1150BFE1F7}" type="slidenum">
              <a:rPr lang="zh-CN" altLang="en-US" smtClean="0">
                <a:latin typeface="Calibri" panose="020F0502020204030204" pitchFamily="34" charset="0"/>
              </a:rPr>
              <a:pPr/>
              <a:t>8</a:t>
            </a:fld>
            <a:endParaRPr lang="en-US" altLang="zh-CN">
              <a:latin typeface="Calibri" panose="020F050202020403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059584052"/>
      </p:ext>
    </p:extLst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506" name="幻灯片图像占位符 1">
            <a:extLst>
              <a:ext uri="{FF2B5EF4-FFF2-40B4-BE49-F238E27FC236}">
                <a16:creationId xmlns="" xmlns:a16="http://schemas.microsoft.com/office/drawing/2014/main" id="{F68A05AA-7FB9-476A-88FE-E537DD2234F5}"/>
              </a:ext>
            </a:extLst>
          </p:cNvPr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sp>
      <p:sp>
        <p:nvSpPr>
          <p:cNvPr id="21507" name="备注占位符 2">
            <a:extLst>
              <a:ext uri="{FF2B5EF4-FFF2-40B4-BE49-F238E27FC236}">
                <a16:creationId xmlns="" xmlns:a16="http://schemas.microsoft.com/office/drawing/2014/main" id="{3C4E5E29-3FF1-40B7-BA6E-5621D570E2DF}"/>
              </a:ext>
            </a:extLst>
          </p:cNvPr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pPr eaLnBrk="1" hangingPunct="1"/>
            <a:endParaRPr lang="zh-CN" altLang="en-US"/>
          </a:p>
        </p:txBody>
      </p:sp>
      <p:sp>
        <p:nvSpPr>
          <p:cNvPr id="21508" name="灯片编号占位符 3">
            <a:extLst>
              <a:ext uri="{FF2B5EF4-FFF2-40B4-BE49-F238E27FC236}">
                <a16:creationId xmlns="" xmlns:a16="http://schemas.microsoft.com/office/drawing/2014/main" id="{7791F23B-D612-4B48-9B89-4B3D71A48CD4}"/>
              </a:ext>
            </a:extLst>
          </p:cNvPr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fld id="{EA86209E-8D8C-4803-8564-50F24C6857EE}" type="slidenum">
              <a:rPr lang="zh-CN" altLang="en-US" smtClean="0">
                <a:latin typeface="Calibri" panose="020F0502020204030204" pitchFamily="34" charset="0"/>
              </a:rPr>
              <a:pPr/>
              <a:t>9</a:t>
            </a:fld>
            <a:endParaRPr lang="en-US" altLang="zh-CN">
              <a:latin typeface="Calibri" panose="020F050202020403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42247339"/>
      </p:ext>
    </p:extLst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554" name="幻灯片图像占位符 1">
            <a:extLst>
              <a:ext uri="{FF2B5EF4-FFF2-40B4-BE49-F238E27FC236}">
                <a16:creationId xmlns="" xmlns:a16="http://schemas.microsoft.com/office/drawing/2014/main" id="{3DCFDB19-09A4-4DC5-AA27-1BB1FC68E091}"/>
              </a:ext>
            </a:extLst>
          </p:cNvPr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sp>
      <p:sp>
        <p:nvSpPr>
          <p:cNvPr id="23555" name="备注占位符 2">
            <a:extLst>
              <a:ext uri="{FF2B5EF4-FFF2-40B4-BE49-F238E27FC236}">
                <a16:creationId xmlns="" xmlns:a16="http://schemas.microsoft.com/office/drawing/2014/main" id="{0BB8C81F-4642-48AF-BC98-0C23461EFDA7}"/>
              </a:ext>
            </a:extLst>
          </p:cNvPr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pPr eaLnBrk="1" hangingPunct="1"/>
            <a:endParaRPr lang="zh-CN" altLang="en-US"/>
          </a:p>
        </p:txBody>
      </p:sp>
      <p:sp>
        <p:nvSpPr>
          <p:cNvPr id="23556" name="灯片编号占位符 3">
            <a:extLst>
              <a:ext uri="{FF2B5EF4-FFF2-40B4-BE49-F238E27FC236}">
                <a16:creationId xmlns="" xmlns:a16="http://schemas.microsoft.com/office/drawing/2014/main" id="{49574F4F-3046-4135-9F06-8495215CA956}"/>
              </a:ext>
            </a:extLst>
          </p:cNvPr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fld id="{C425FA16-C82E-40A1-8C9E-236499CB602B}" type="slidenum">
              <a:rPr lang="zh-CN" altLang="en-US" smtClean="0">
                <a:latin typeface="Calibri" panose="020F0502020204030204" pitchFamily="34" charset="0"/>
              </a:rPr>
              <a:pPr/>
              <a:t>10</a:t>
            </a:fld>
            <a:endParaRPr lang="en-US" altLang="zh-CN">
              <a:latin typeface="Calibri" panose="020F050202020403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654158611"/>
      </p:ext>
    </p:extLst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602" name="幻灯片图像占位符 1">
            <a:extLst>
              <a:ext uri="{FF2B5EF4-FFF2-40B4-BE49-F238E27FC236}">
                <a16:creationId xmlns="" xmlns:a16="http://schemas.microsoft.com/office/drawing/2014/main" id="{16D74A1C-1200-45E4-9867-4CDA34E95ABA}"/>
              </a:ext>
            </a:extLst>
          </p:cNvPr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sp>
      <p:sp>
        <p:nvSpPr>
          <p:cNvPr id="25603" name="备注占位符 2">
            <a:extLst>
              <a:ext uri="{FF2B5EF4-FFF2-40B4-BE49-F238E27FC236}">
                <a16:creationId xmlns="" xmlns:a16="http://schemas.microsoft.com/office/drawing/2014/main" id="{CFDD7856-69F1-4C9D-95F1-4C3398865567}"/>
              </a:ext>
            </a:extLst>
          </p:cNvPr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pPr eaLnBrk="1" hangingPunct="1"/>
            <a:endParaRPr lang="zh-CN" altLang="en-US"/>
          </a:p>
        </p:txBody>
      </p:sp>
      <p:sp>
        <p:nvSpPr>
          <p:cNvPr id="25604" name="灯片编号占位符 3">
            <a:extLst>
              <a:ext uri="{FF2B5EF4-FFF2-40B4-BE49-F238E27FC236}">
                <a16:creationId xmlns="" xmlns:a16="http://schemas.microsoft.com/office/drawing/2014/main" id="{376B753D-61D0-4876-B0F1-B30741419A3A}"/>
              </a:ext>
            </a:extLst>
          </p:cNvPr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fld id="{5E8E55D6-B530-4792-B5C2-F3B01A67D8DC}" type="slidenum">
              <a:rPr lang="zh-CN" altLang="en-US" smtClean="0">
                <a:latin typeface="Calibri" panose="020F0502020204030204" pitchFamily="34" charset="0"/>
              </a:rPr>
              <a:pPr/>
              <a:t>11</a:t>
            </a:fld>
            <a:endParaRPr lang="en-US" altLang="zh-CN">
              <a:latin typeface="Calibri" panose="020F050202020403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503948087"/>
      </p:ext>
    </p:extLst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650" name="幻灯片图像占位符 1">
            <a:extLst>
              <a:ext uri="{FF2B5EF4-FFF2-40B4-BE49-F238E27FC236}">
                <a16:creationId xmlns="" xmlns:a16="http://schemas.microsoft.com/office/drawing/2014/main" id="{7850185F-1447-46D7-95E7-12A607331986}"/>
              </a:ext>
            </a:extLst>
          </p:cNvPr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sp>
      <p:sp>
        <p:nvSpPr>
          <p:cNvPr id="27651" name="备注占位符 2">
            <a:extLst>
              <a:ext uri="{FF2B5EF4-FFF2-40B4-BE49-F238E27FC236}">
                <a16:creationId xmlns="" xmlns:a16="http://schemas.microsoft.com/office/drawing/2014/main" id="{36C78880-4B2C-4EF9-A76A-B60246EFB89C}"/>
              </a:ext>
            </a:extLst>
          </p:cNvPr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pPr eaLnBrk="1" hangingPunct="1"/>
            <a:endParaRPr lang="zh-CN" altLang="en-US"/>
          </a:p>
        </p:txBody>
      </p:sp>
      <p:sp>
        <p:nvSpPr>
          <p:cNvPr id="27652" name="灯片编号占位符 3">
            <a:extLst>
              <a:ext uri="{FF2B5EF4-FFF2-40B4-BE49-F238E27FC236}">
                <a16:creationId xmlns="" xmlns:a16="http://schemas.microsoft.com/office/drawing/2014/main" id="{43E8C24E-15D4-4E22-ACAB-81E94DB3ADA1}"/>
              </a:ext>
            </a:extLst>
          </p:cNvPr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fld id="{D5559D6F-CE62-4886-A221-70B00F606DDC}" type="slidenum">
              <a:rPr lang="zh-CN" altLang="en-US" smtClean="0">
                <a:latin typeface="Calibri" panose="020F0502020204030204" pitchFamily="34" charset="0"/>
              </a:rPr>
              <a:pPr/>
              <a:t>12</a:t>
            </a:fld>
            <a:endParaRPr lang="en-US" altLang="zh-CN">
              <a:latin typeface="Calibri" panose="020F050202020403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664184755"/>
      </p:ext>
    </p:extLst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698" name="幻灯片图像占位符 1">
            <a:extLst>
              <a:ext uri="{FF2B5EF4-FFF2-40B4-BE49-F238E27FC236}">
                <a16:creationId xmlns="" xmlns:a16="http://schemas.microsoft.com/office/drawing/2014/main" id="{B48FA7D0-AC4F-4E57-8D57-577A2571FC82}"/>
              </a:ext>
            </a:extLst>
          </p:cNvPr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sp>
      <p:sp>
        <p:nvSpPr>
          <p:cNvPr id="29699" name="备注占位符 2">
            <a:extLst>
              <a:ext uri="{FF2B5EF4-FFF2-40B4-BE49-F238E27FC236}">
                <a16:creationId xmlns="" xmlns:a16="http://schemas.microsoft.com/office/drawing/2014/main" id="{9C30303D-DAF8-45E8-98B9-0D4D4C565BA7}"/>
              </a:ext>
            </a:extLst>
          </p:cNvPr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pPr eaLnBrk="1" hangingPunct="1"/>
            <a:endParaRPr lang="zh-CN" altLang="en-US"/>
          </a:p>
        </p:txBody>
      </p:sp>
      <p:sp>
        <p:nvSpPr>
          <p:cNvPr id="29700" name="灯片编号占位符 3">
            <a:extLst>
              <a:ext uri="{FF2B5EF4-FFF2-40B4-BE49-F238E27FC236}">
                <a16:creationId xmlns="" xmlns:a16="http://schemas.microsoft.com/office/drawing/2014/main" id="{85382BD8-AF30-4440-9B81-A3CC4B685A17}"/>
              </a:ext>
            </a:extLst>
          </p:cNvPr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fld id="{52CEE3D9-EA08-4B62-803B-142BE88364C0}" type="slidenum">
              <a:rPr lang="zh-CN" altLang="en-US" smtClean="0">
                <a:latin typeface="Calibri" panose="020F0502020204030204" pitchFamily="34" charset="0"/>
              </a:rPr>
              <a:pPr/>
              <a:t>13</a:t>
            </a:fld>
            <a:endParaRPr lang="en-US" altLang="zh-CN">
              <a:latin typeface="Calibri" panose="020F050202020403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847914465"/>
      </p:ext>
    </p:extLst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746" name="幻灯片图像占位符 1">
            <a:extLst>
              <a:ext uri="{FF2B5EF4-FFF2-40B4-BE49-F238E27FC236}">
                <a16:creationId xmlns="" xmlns:a16="http://schemas.microsoft.com/office/drawing/2014/main" id="{28F749B3-BB75-4AA8-9D5C-F3711C147168}"/>
              </a:ext>
            </a:extLst>
          </p:cNvPr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sp>
      <p:sp>
        <p:nvSpPr>
          <p:cNvPr id="31747" name="备注占位符 2">
            <a:extLst>
              <a:ext uri="{FF2B5EF4-FFF2-40B4-BE49-F238E27FC236}">
                <a16:creationId xmlns="" xmlns:a16="http://schemas.microsoft.com/office/drawing/2014/main" id="{40E77DA8-BC1E-4408-94DF-23A12E7F512F}"/>
              </a:ext>
            </a:extLst>
          </p:cNvPr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pPr eaLnBrk="1" hangingPunct="1"/>
            <a:endParaRPr lang="zh-CN" altLang="en-US"/>
          </a:p>
        </p:txBody>
      </p:sp>
      <p:sp>
        <p:nvSpPr>
          <p:cNvPr id="31748" name="灯片编号占位符 3">
            <a:extLst>
              <a:ext uri="{FF2B5EF4-FFF2-40B4-BE49-F238E27FC236}">
                <a16:creationId xmlns="" xmlns:a16="http://schemas.microsoft.com/office/drawing/2014/main" id="{3BA5C4B9-4F31-4273-9D0D-45AB6E3A552B}"/>
              </a:ext>
            </a:extLst>
          </p:cNvPr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fld id="{0273C809-3E01-4242-B319-4FA1F970522C}" type="slidenum">
              <a:rPr lang="zh-CN" altLang="en-US" smtClean="0">
                <a:latin typeface="Calibri" panose="020F0502020204030204" pitchFamily="34" charset="0"/>
              </a:rPr>
              <a:pPr/>
              <a:t>14</a:t>
            </a:fld>
            <a:endParaRPr lang="en-US" altLang="zh-CN">
              <a:latin typeface="Calibri" panose="020F050202020403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099590915"/>
      </p:ext>
    </p:extLst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794" name="幻灯片图像占位符 1">
            <a:extLst>
              <a:ext uri="{FF2B5EF4-FFF2-40B4-BE49-F238E27FC236}">
                <a16:creationId xmlns="" xmlns:a16="http://schemas.microsoft.com/office/drawing/2014/main" id="{890B9C68-68D5-4A1C-9B0B-791B97CADD7B}"/>
              </a:ext>
            </a:extLst>
          </p:cNvPr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sp>
      <p:sp>
        <p:nvSpPr>
          <p:cNvPr id="33795" name="备注占位符 2">
            <a:extLst>
              <a:ext uri="{FF2B5EF4-FFF2-40B4-BE49-F238E27FC236}">
                <a16:creationId xmlns="" xmlns:a16="http://schemas.microsoft.com/office/drawing/2014/main" id="{D594A77A-DB02-4433-94C0-55FB143359F2}"/>
              </a:ext>
            </a:extLst>
          </p:cNvPr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pPr eaLnBrk="1" hangingPunct="1"/>
            <a:endParaRPr lang="zh-CN" altLang="en-US"/>
          </a:p>
        </p:txBody>
      </p:sp>
      <p:sp>
        <p:nvSpPr>
          <p:cNvPr id="33796" name="灯片编号占位符 3">
            <a:extLst>
              <a:ext uri="{FF2B5EF4-FFF2-40B4-BE49-F238E27FC236}">
                <a16:creationId xmlns="" xmlns:a16="http://schemas.microsoft.com/office/drawing/2014/main" id="{255A4AB0-98C2-4CFA-B7F4-1B450E951199}"/>
              </a:ext>
            </a:extLst>
          </p:cNvPr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fld id="{FD94F232-B4AA-471A-82C4-9FA60C1D28A2}" type="slidenum">
              <a:rPr lang="zh-CN" altLang="en-US" smtClean="0">
                <a:latin typeface="Calibri" panose="020F0502020204030204" pitchFamily="34" charset="0"/>
              </a:rPr>
              <a:pPr/>
              <a:t>15</a:t>
            </a:fld>
            <a:endParaRPr lang="en-US" altLang="zh-CN">
              <a:latin typeface="Calibri" panose="020F050202020403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116131116"/>
      </p:ext>
    </p:extLst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842" name="幻灯片图像占位符 1">
            <a:extLst>
              <a:ext uri="{FF2B5EF4-FFF2-40B4-BE49-F238E27FC236}">
                <a16:creationId xmlns="" xmlns:a16="http://schemas.microsoft.com/office/drawing/2014/main" id="{291A9136-2290-4E86-8470-A3E637187F26}"/>
              </a:ext>
            </a:extLst>
          </p:cNvPr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sp>
      <p:sp>
        <p:nvSpPr>
          <p:cNvPr id="35843" name="备注占位符 2">
            <a:extLst>
              <a:ext uri="{FF2B5EF4-FFF2-40B4-BE49-F238E27FC236}">
                <a16:creationId xmlns="" xmlns:a16="http://schemas.microsoft.com/office/drawing/2014/main" id="{B15254EF-F46C-4707-8830-5FB139C44F97}"/>
              </a:ext>
            </a:extLst>
          </p:cNvPr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pPr eaLnBrk="1" hangingPunct="1"/>
            <a:endParaRPr lang="zh-CN" altLang="en-US"/>
          </a:p>
        </p:txBody>
      </p:sp>
      <p:sp>
        <p:nvSpPr>
          <p:cNvPr id="35844" name="灯片编号占位符 3">
            <a:extLst>
              <a:ext uri="{FF2B5EF4-FFF2-40B4-BE49-F238E27FC236}">
                <a16:creationId xmlns="" xmlns:a16="http://schemas.microsoft.com/office/drawing/2014/main" id="{5F6ABA41-56F7-42CD-842F-6FE8B9976711}"/>
              </a:ext>
            </a:extLst>
          </p:cNvPr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fld id="{5397F336-BFF2-43A5-BCF5-381F8447C6C3}" type="slidenum">
              <a:rPr lang="zh-CN" altLang="en-US" smtClean="0">
                <a:latin typeface="Calibri" panose="020F0502020204030204" pitchFamily="34" charset="0"/>
              </a:rPr>
              <a:pPr/>
              <a:t>16</a:t>
            </a:fld>
            <a:endParaRPr lang="en-US" altLang="zh-CN">
              <a:latin typeface="Calibri" panose="020F050202020403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195864022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标题幻灯片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5">
            <a:extLst>
              <a:ext uri="{FF2B5EF4-FFF2-40B4-BE49-F238E27FC236}">
                <a16:creationId xmlns="" xmlns:a16="http://schemas.microsoft.com/office/drawing/2014/main" id="{918AFC26-5858-4533-885C-39DFA04079C7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custGeom>
            <a:avLst/>
            <a:gdLst>
              <a:gd name="connsiteX0" fmla="*/ 0 w 12192000"/>
              <a:gd name="connsiteY0" fmla="*/ 0 h 6858000"/>
              <a:gd name="connsiteX1" fmla="*/ 12192000 w 12192000"/>
              <a:gd name="connsiteY1" fmla="*/ 0 h 6858000"/>
              <a:gd name="connsiteX2" fmla="*/ 12192000 w 12192000"/>
              <a:gd name="connsiteY2" fmla="*/ 6858000 h 6858000"/>
              <a:gd name="connsiteX3" fmla="*/ 0 w 12192000"/>
              <a:gd name="connsiteY3" fmla="*/ 6858000 h 6858000"/>
              <a:gd name="connsiteX4" fmla="*/ 0 w 12192000"/>
              <a:gd name="connsiteY4" fmla="*/ 0 h 6858000"/>
              <a:gd name="connsiteX0" fmla="*/ 0 w 12192000"/>
              <a:gd name="connsiteY0" fmla="*/ 0 h 6858000"/>
              <a:gd name="connsiteX1" fmla="*/ 12192000 w 12192000"/>
              <a:gd name="connsiteY1" fmla="*/ 0 h 6858000"/>
              <a:gd name="connsiteX2" fmla="*/ 12192000 w 12192000"/>
              <a:gd name="connsiteY2" fmla="*/ 4914900 h 6858000"/>
              <a:gd name="connsiteX3" fmla="*/ 0 w 12192000"/>
              <a:gd name="connsiteY3" fmla="*/ 6858000 h 6858000"/>
              <a:gd name="connsiteX4" fmla="*/ 0 w 12192000"/>
              <a:gd name="connsiteY4" fmla="*/ 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2192000" h="6858000">
                <a:moveTo>
                  <a:pt x="0" y="0"/>
                </a:moveTo>
                <a:lnTo>
                  <a:pt x="12192000" y="0"/>
                </a:lnTo>
                <a:lnTo>
                  <a:pt x="12192000" y="4914900"/>
                </a:lnTo>
                <a:lnTo>
                  <a:pt x="0" y="6858000"/>
                </a:lnTo>
                <a:lnTo>
                  <a:pt x="0" y="0"/>
                </a:lnTo>
                <a:close/>
              </a:path>
            </a:pathLst>
          </a:custGeom>
          <a:gradFill>
            <a:gsLst>
              <a:gs pos="0">
                <a:srgbClr val="326698"/>
              </a:gs>
              <a:gs pos="100000">
                <a:srgbClr val="66CDCC"/>
              </a:gs>
            </a:gsLst>
            <a:lin ang="270000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032308841"/>
      </p:ext>
    </p:extLst>
  </p:cSld>
  <p:clrMapOvr>
    <a:masterClrMapping/>
  </p:clrMapOvr>
  <p:transition spd="slow" advClick="0" advTm="2000">
    <p:cover/>
  </p:transition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自定义版式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902471354"/>
      </p:ext>
    </p:extLst>
  </p:cSld>
  <p:clrMapOvr>
    <a:masterClrMapping/>
  </p:clrMapOvr>
  <p:transition spd="slow" advClick="0" advTm="2000">
    <p:cover/>
  </p:transition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标题幻灯片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5">
            <a:extLst>
              <a:ext uri="{FF2B5EF4-FFF2-40B4-BE49-F238E27FC236}">
                <a16:creationId xmlns="" xmlns:a16="http://schemas.microsoft.com/office/drawing/2014/main" id="{51C518D8-1543-4A9A-8CE9-BB6DF871369D}"/>
              </a:ext>
            </a:extLst>
          </p:cNvPr>
          <p:cNvSpPr/>
          <p:nvPr userDrawn="1"/>
        </p:nvSpPr>
        <p:spPr>
          <a:xfrm flipH="1">
            <a:off x="0" y="0"/>
            <a:ext cx="12192000" cy="6858000"/>
          </a:xfrm>
          <a:custGeom>
            <a:avLst/>
            <a:gdLst>
              <a:gd name="connsiteX0" fmla="*/ 0 w 12192000"/>
              <a:gd name="connsiteY0" fmla="*/ 0 h 6858000"/>
              <a:gd name="connsiteX1" fmla="*/ 12192000 w 12192000"/>
              <a:gd name="connsiteY1" fmla="*/ 0 h 6858000"/>
              <a:gd name="connsiteX2" fmla="*/ 12192000 w 12192000"/>
              <a:gd name="connsiteY2" fmla="*/ 6858000 h 6858000"/>
              <a:gd name="connsiteX3" fmla="*/ 0 w 12192000"/>
              <a:gd name="connsiteY3" fmla="*/ 6858000 h 6858000"/>
              <a:gd name="connsiteX4" fmla="*/ 0 w 12192000"/>
              <a:gd name="connsiteY4" fmla="*/ 0 h 6858000"/>
              <a:gd name="connsiteX0" fmla="*/ 0 w 12192000"/>
              <a:gd name="connsiteY0" fmla="*/ 0 h 6858000"/>
              <a:gd name="connsiteX1" fmla="*/ 12192000 w 12192000"/>
              <a:gd name="connsiteY1" fmla="*/ 0 h 6858000"/>
              <a:gd name="connsiteX2" fmla="*/ 12192000 w 12192000"/>
              <a:gd name="connsiteY2" fmla="*/ 4914900 h 6858000"/>
              <a:gd name="connsiteX3" fmla="*/ 0 w 12192000"/>
              <a:gd name="connsiteY3" fmla="*/ 6858000 h 6858000"/>
              <a:gd name="connsiteX4" fmla="*/ 0 w 12192000"/>
              <a:gd name="connsiteY4" fmla="*/ 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2192000" h="6858000">
                <a:moveTo>
                  <a:pt x="0" y="0"/>
                </a:moveTo>
                <a:lnTo>
                  <a:pt x="12192000" y="0"/>
                </a:lnTo>
                <a:lnTo>
                  <a:pt x="12192000" y="4914900"/>
                </a:lnTo>
                <a:lnTo>
                  <a:pt x="0" y="6858000"/>
                </a:lnTo>
                <a:lnTo>
                  <a:pt x="0" y="0"/>
                </a:lnTo>
                <a:close/>
              </a:path>
            </a:pathLst>
          </a:custGeom>
          <a:gradFill>
            <a:gsLst>
              <a:gs pos="0">
                <a:srgbClr val="0070C0"/>
              </a:gs>
              <a:gs pos="100000">
                <a:srgbClr val="00B0F0"/>
              </a:gs>
            </a:gsLst>
            <a:lin ang="270000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110339878"/>
      </p:ext>
    </p:extLst>
  </p:cSld>
  <p:clrMapOvr>
    <a:masterClrMapping/>
  </p:clrMapOvr>
  <p:transition spd="slow" advClick="0" advTm="2000">
    <p:cover/>
  </p:transition>
</p:sldLayout>
</file>

<file path=ppt/slideMasters/_rels/slideMaster1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3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5" Type="http://schemas.openxmlformats.org/officeDocument/2006/relationships/image" Target="../media/image1.png"/><Relationship Id="rId4" Type="http://schemas.openxmlformats.org/officeDocument/2006/relationships/theme" Target="../theme/theme1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blipFill dpi="0" rotWithShape="0">
          <a:blip r:embed="rId5"/>
          <a:srcRect/>
          <a:tile tx="0" ty="0" sx="100000" sy="100000" flip="none" algn="tl"/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id="2147483662" r:id="rId1"/>
    <p:sldLayoutId id="2147483661" r:id="rId2"/>
    <p:sldLayoutId id="2147483663" r:id="rId3"/>
  </p:sldLayoutIdLst>
  <p:transition spd="slow" advClick="0" advTm="2000">
    <p:cover/>
  </p:transition>
  <p:txStyles>
    <p:titleStyle>
      <a:lvl1pPr algn="l" rtl="0" eaLnBrk="0" fontAlgn="base" hangingPunct="0">
        <a:lnSpc>
          <a:spcPct val="90000"/>
        </a:lnSpc>
        <a:spcBef>
          <a:spcPct val="0"/>
        </a:spcBef>
        <a:spcAft>
          <a:spcPct val="0"/>
        </a:spcAft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  <a:lvl2pPr algn="l" rtl="0" eaLnBrk="0" fontAlgn="base" hangingPunct="0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Calibri Light" panose="020F0302020204030204" pitchFamily="34" charset="0"/>
          <a:ea typeface="宋体" panose="02010600030101010101" pitchFamily="2" charset="-122"/>
        </a:defRPr>
      </a:lvl2pPr>
      <a:lvl3pPr algn="l" rtl="0" eaLnBrk="0" fontAlgn="base" hangingPunct="0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Calibri Light" panose="020F0302020204030204" pitchFamily="34" charset="0"/>
          <a:ea typeface="宋体" panose="02010600030101010101" pitchFamily="2" charset="-122"/>
        </a:defRPr>
      </a:lvl3pPr>
      <a:lvl4pPr algn="l" rtl="0" eaLnBrk="0" fontAlgn="base" hangingPunct="0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Calibri Light" panose="020F0302020204030204" pitchFamily="34" charset="0"/>
          <a:ea typeface="宋体" panose="02010600030101010101" pitchFamily="2" charset="-122"/>
        </a:defRPr>
      </a:lvl4pPr>
      <a:lvl5pPr algn="l" rtl="0" eaLnBrk="0" fontAlgn="base" hangingPunct="0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Calibri Light" panose="020F0302020204030204" pitchFamily="34" charset="0"/>
          <a:ea typeface="宋体" panose="02010600030101010101" pitchFamily="2" charset="-122"/>
        </a:defRPr>
      </a:lvl5pPr>
      <a:lvl6pPr marL="457200" algn="l" rtl="0" fontAlgn="base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Calibri Light" panose="020F0302020204030204" pitchFamily="34" charset="0"/>
          <a:ea typeface="宋体" panose="02010600030101010101" pitchFamily="2" charset="-122"/>
        </a:defRPr>
      </a:lvl6pPr>
      <a:lvl7pPr marL="914400" algn="l" rtl="0" fontAlgn="base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Calibri Light" panose="020F0302020204030204" pitchFamily="34" charset="0"/>
          <a:ea typeface="宋体" panose="02010600030101010101" pitchFamily="2" charset="-122"/>
        </a:defRPr>
      </a:lvl7pPr>
      <a:lvl8pPr marL="1371600" algn="l" rtl="0" fontAlgn="base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Calibri Light" panose="020F0302020204030204" pitchFamily="34" charset="0"/>
          <a:ea typeface="宋体" panose="02010600030101010101" pitchFamily="2" charset="-122"/>
        </a:defRPr>
      </a:lvl8pPr>
      <a:lvl9pPr marL="1828800" algn="l" rtl="0" fontAlgn="base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Calibri Light" panose="020F0302020204030204" pitchFamily="34" charset="0"/>
          <a:ea typeface="宋体" panose="02010600030101010101" pitchFamily="2" charset="-122"/>
        </a:defRPr>
      </a:lvl9pPr>
    </p:titleStyle>
    <p:bodyStyle>
      <a:lvl1pPr marL="228600" indent="-228600" algn="l" rtl="0" eaLnBrk="0" fontAlgn="base" hangingPunct="0">
        <a:lnSpc>
          <a:spcPct val="90000"/>
        </a:lnSpc>
        <a:spcBef>
          <a:spcPts val="1000"/>
        </a:spcBef>
        <a:spcAft>
          <a:spcPct val="0"/>
        </a:spcAft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rtl="0" eaLnBrk="0" fontAlgn="base" hangingPunct="0">
        <a:lnSpc>
          <a:spcPct val="90000"/>
        </a:lnSpc>
        <a:spcBef>
          <a:spcPts val="500"/>
        </a:spcBef>
        <a:spcAft>
          <a:spcPct val="0"/>
        </a:spcAft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rtl="0" eaLnBrk="0" fontAlgn="base" hangingPunct="0">
        <a:lnSpc>
          <a:spcPct val="90000"/>
        </a:lnSpc>
        <a:spcBef>
          <a:spcPts val="500"/>
        </a:spcBef>
        <a:spcAft>
          <a:spcPct val="0"/>
        </a:spcAft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rtl="0" eaLnBrk="0" fontAlgn="base" hangingPunct="0">
        <a:lnSpc>
          <a:spcPct val="90000"/>
        </a:lnSpc>
        <a:spcBef>
          <a:spcPts val="500"/>
        </a:spcBef>
        <a:spcAft>
          <a:spcPct val="0"/>
        </a:spcAft>
        <a:buFont typeface="Arial" panose="020B0604020202020204" pitchFamily="34" charset="0"/>
        <a:buChar char="•"/>
        <a:defRPr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rtl="0" eaLnBrk="0" fontAlgn="base" hangingPunct="0">
        <a:lnSpc>
          <a:spcPct val="90000"/>
        </a:lnSpc>
        <a:spcBef>
          <a:spcPts val="500"/>
        </a:spcBef>
        <a:spcAft>
          <a:spcPct val="0"/>
        </a:spcAft>
        <a:buFont typeface="Arial" panose="020B0604020202020204" pitchFamily="34" charset="0"/>
        <a:buChar char="•"/>
        <a:defRPr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zh-CN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png"/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3.xml"/><Relationship Id="rId2" Type="http://schemas.openxmlformats.org/officeDocument/2006/relationships/slideLayout" Target="../slideLayouts/slideLayout2.xml"/><Relationship Id="rId1" Type="http://schemas.openxmlformats.org/officeDocument/2006/relationships/vmlDrawing" Target="../drawings/vmlDrawing1.vml"/><Relationship Id="rId5" Type="http://schemas.openxmlformats.org/officeDocument/2006/relationships/image" Target="../media/image4.png"/><Relationship Id="rId4" Type="http://schemas.openxmlformats.org/officeDocument/2006/relationships/oleObject" Target="../embeddings/oleObject1.bin"/></Relationships>
</file>

<file path=ppt/slides/_rels/slide4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4.xml"/><Relationship Id="rId2" Type="http://schemas.openxmlformats.org/officeDocument/2006/relationships/slideLayout" Target="../slideLayouts/slideLayout2.xml"/><Relationship Id="rId1" Type="http://schemas.openxmlformats.org/officeDocument/2006/relationships/vmlDrawing" Target="../drawings/vmlDrawing2.vml"/><Relationship Id="rId5" Type="http://schemas.openxmlformats.org/officeDocument/2006/relationships/image" Target="../media/image5.png"/><Relationship Id="rId4" Type="http://schemas.openxmlformats.org/officeDocument/2006/relationships/oleObject" Target="../embeddings/oleObject2.bin"/></Relationships>
</file>

<file path=ppt/slides/_rels/slide5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5.xml"/><Relationship Id="rId2" Type="http://schemas.openxmlformats.org/officeDocument/2006/relationships/slideLayout" Target="../slideLayouts/slideLayout2.xml"/><Relationship Id="rId1" Type="http://schemas.openxmlformats.org/officeDocument/2006/relationships/vmlDrawing" Target="../drawings/vmlDrawing3.vml"/><Relationship Id="rId5" Type="http://schemas.openxmlformats.org/officeDocument/2006/relationships/image" Target="../media/image6.png"/><Relationship Id="rId4" Type="http://schemas.openxmlformats.org/officeDocument/2006/relationships/oleObject" Target="../embeddings/oleObject3.bin"/></Relationships>
</file>

<file path=ppt/slides/_rels/slide6.xml.rels><?xml version="1.0" encoding="UTF-8" standalone="yes"?>
<Relationships xmlns="http://schemas.openxmlformats.org/package/2006/relationships"><Relationship Id="rId3" Type="http://schemas.openxmlformats.org/officeDocument/2006/relationships/image" Target="../media/image7.png"/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2.xml"/></Relationships>
</file>

<file path=ppt/slides/_rels/slide7.xml.rels><?xml version="1.0" encoding="UTF-8" standalone="yes"?>
<Relationships xmlns="http://schemas.openxmlformats.org/package/2006/relationships"><Relationship Id="rId3" Type="http://schemas.openxmlformats.org/officeDocument/2006/relationships/image" Target="../media/image8.png"/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2.xml"/><Relationship Id="rId5" Type="http://schemas.openxmlformats.org/officeDocument/2006/relationships/image" Target="../media/image10.png"/><Relationship Id="rId4" Type="http://schemas.openxmlformats.org/officeDocument/2006/relationships/image" Target="../media/image9.png"/></Relationships>
</file>

<file path=ppt/slides/_rels/slide8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2.xml"/></Relationships>
</file>

<file path=ppt/slides/_rels/slide9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9.xml"/><Relationship Id="rId1" Type="http://schemas.openxmlformats.org/officeDocument/2006/relationships/slideLayout" Target="../slideLayouts/slideLayout2.xml"/></Relationships>
</file>

<file path=ppt/slides/_rels/slide10.xml.rels><?xml version="1.0" encoding="UTF-8" standalone="yes"?>
<Relationships xmlns="http://schemas.openxmlformats.org/package/2006/relationships"><Relationship Id="rId3" Type="http://schemas.openxmlformats.org/officeDocument/2006/relationships/image" Target="../media/image7.png"/><Relationship Id="rId2" Type="http://schemas.openxmlformats.org/officeDocument/2006/relationships/notesSlide" Target="../notesSlides/notesSlide10.xml"/><Relationship Id="rId1" Type="http://schemas.openxmlformats.org/officeDocument/2006/relationships/slideLayout" Target="../slideLayouts/slideLayout2.xml"/></Relationships>
</file>

<file path=ppt/slides/_rels/slide11.xml.rels><?xml version="1.0" encoding="UTF-8" standalone="yes"?>
<Relationships xmlns="http://schemas.openxmlformats.org/package/2006/relationships"><Relationship Id="rId3" Type="http://schemas.openxmlformats.org/officeDocument/2006/relationships/image" Target="../media/image11.jpeg"/><Relationship Id="rId2" Type="http://schemas.openxmlformats.org/officeDocument/2006/relationships/notesSlide" Target="../notesSlides/notesSlide11.xml"/><Relationship Id="rId1" Type="http://schemas.openxmlformats.org/officeDocument/2006/relationships/slideLayout" Target="../slideLayouts/slideLayout2.xml"/><Relationship Id="rId5" Type="http://schemas.openxmlformats.org/officeDocument/2006/relationships/image" Target="../media/image13.jpeg"/><Relationship Id="rId4" Type="http://schemas.openxmlformats.org/officeDocument/2006/relationships/image" Target="../media/image12.jpeg"/></Relationships>
</file>

<file path=ppt/slides/_rels/slide12.xml.rels><?xml version="1.0" encoding="UTF-8" standalone="yes"?>
<Relationships xmlns="http://schemas.openxmlformats.org/package/2006/relationships"><Relationship Id="rId3" Type="http://schemas.openxmlformats.org/officeDocument/2006/relationships/image" Target="../media/image7.png"/><Relationship Id="rId2" Type="http://schemas.openxmlformats.org/officeDocument/2006/relationships/notesSlide" Target="../notesSlides/notesSlide12.xml"/><Relationship Id="rId1" Type="http://schemas.openxmlformats.org/officeDocument/2006/relationships/slideLayout" Target="../slideLayouts/slideLayout2.xml"/></Relationships>
</file>

<file path=ppt/slides/_rels/slide1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3.xml"/><Relationship Id="rId1" Type="http://schemas.openxmlformats.org/officeDocument/2006/relationships/slideLayout" Target="../slideLayouts/slideLayout2.xml"/></Relationships>
</file>

<file path=ppt/slides/_rels/slide1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4.xml"/><Relationship Id="rId1" Type="http://schemas.openxmlformats.org/officeDocument/2006/relationships/slideLayout" Target="../slideLayouts/slideLayout2.xml"/></Relationships>
</file>

<file path=ppt/slides/_rels/slide15.xml.rels><?xml version="1.0" encoding="UTF-8" standalone="yes"?>
<Relationships xmlns="http://schemas.openxmlformats.org/package/2006/relationships"><Relationship Id="rId8" Type="http://schemas.openxmlformats.org/officeDocument/2006/relationships/image" Target="../media/image15.png"/><Relationship Id="rId3" Type="http://schemas.openxmlformats.org/officeDocument/2006/relationships/notesSlide" Target="../notesSlides/notesSlide15.xml"/><Relationship Id="rId7" Type="http://schemas.openxmlformats.org/officeDocument/2006/relationships/oleObject" Target="../embeddings/oleObject5.bin"/><Relationship Id="rId2" Type="http://schemas.openxmlformats.org/officeDocument/2006/relationships/slideLayout" Target="../slideLayouts/slideLayout2.xml"/><Relationship Id="rId1" Type="http://schemas.openxmlformats.org/officeDocument/2006/relationships/vmlDrawing" Target="../drawings/vmlDrawing4.vml"/><Relationship Id="rId6" Type="http://schemas.openxmlformats.org/officeDocument/2006/relationships/image" Target="../media/image14.png"/><Relationship Id="rId5" Type="http://schemas.openxmlformats.org/officeDocument/2006/relationships/oleObject" Target="../embeddings/oleObject4.bin"/><Relationship Id="rId4" Type="http://schemas.openxmlformats.org/officeDocument/2006/relationships/image" Target="../media/image16.png"/></Relationships>
</file>

<file path=ppt/slides/_rels/slide1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6.xml"/><Relationship Id="rId1" Type="http://schemas.openxmlformats.org/officeDocument/2006/relationships/slideLayout" Target="../slideLayouts/slideLayout3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098" name="图片 6">
            <a:extLst>
              <a:ext uri="{FF2B5EF4-FFF2-40B4-BE49-F238E27FC236}">
                <a16:creationId xmlns="" xmlns:a16="http://schemas.microsoft.com/office/drawing/2014/main" id="{BD38490C-8424-45A2-B540-783C963E3025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2413000" y="1357313"/>
            <a:ext cx="2290763" cy="41433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8" name="矩形 7">
            <a:extLst>
              <a:ext uri="{FF2B5EF4-FFF2-40B4-BE49-F238E27FC236}">
                <a16:creationId xmlns="" xmlns:a16="http://schemas.microsoft.com/office/drawing/2014/main" id="{7448D561-360B-409E-AA39-2820B33D82BB}"/>
              </a:ext>
            </a:extLst>
          </p:cNvPr>
          <p:cNvSpPr/>
          <p:nvPr/>
        </p:nvSpPr>
        <p:spPr>
          <a:xfrm>
            <a:off x="2789238" y="2225675"/>
            <a:ext cx="1531937" cy="2574925"/>
          </a:xfrm>
          <a:prstGeom prst="rect">
            <a:avLst/>
          </a:prstGeom>
          <a:gradFill>
            <a:gsLst>
              <a:gs pos="0">
                <a:srgbClr val="326698"/>
              </a:gs>
              <a:gs pos="100000">
                <a:srgbClr val="66CDCC"/>
              </a:gs>
            </a:gsLst>
            <a:lin ang="270000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grpSp>
        <p:nvGrpSpPr>
          <p:cNvPr id="12" name="组合 11">
            <a:extLst>
              <a:ext uri="{FF2B5EF4-FFF2-40B4-BE49-F238E27FC236}">
                <a16:creationId xmlns="" xmlns:a16="http://schemas.microsoft.com/office/drawing/2014/main" id="{9706D195-03C3-4F35-86B1-7D206FBE0D2E}"/>
              </a:ext>
            </a:extLst>
          </p:cNvPr>
          <p:cNvGrpSpPr/>
          <p:nvPr/>
        </p:nvGrpSpPr>
        <p:grpSpPr>
          <a:xfrm>
            <a:off x="3296990" y="2767487"/>
            <a:ext cx="608260" cy="594838"/>
            <a:chOff x="5370286" y="2225039"/>
            <a:chExt cx="1821089" cy="1780903"/>
          </a:xfrm>
          <a:solidFill>
            <a:schemeClr val="bg1"/>
          </a:solidFill>
        </p:grpSpPr>
        <p:sp>
          <p:nvSpPr>
            <p:cNvPr id="10" name="直角三角形 9">
              <a:extLst>
                <a:ext uri="{FF2B5EF4-FFF2-40B4-BE49-F238E27FC236}">
                  <a16:creationId xmlns="" xmlns:a16="http://schemas.microsoft.com/office/drawing/2014/main" id="{179AF7F1-95B7-4FEE-9C3C-B6A5BDEBEB89}"/>
                </a:ext>
              </a:extLst>
            </p:cNvPr>
            <p:cNvSpPr/>
            <p:nvPr/>
          </p:nvSpPr>
          <p:spPr>
            <a:xfrm flipV="1">
              <a:off x="5370286" y="2225039"/>
              <a:ext cx="1001485" cy="1780903"/>
            </a:xfrm>
            <a:prstGeom prst="rtTriangl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11" name="任意多边形 10">
              <a:extLst>
                <a:ext uri="{FF2B5EF4-FFF2-40B4-BE49-F238E27FC236}">
                  <a16:creationId xmlns="" xmlns:a16="http://schemas.microsoft.com/office/drawing/2014/main" id="{8453B351-13CB-42B1-B9C2-83B194F8C9A5}"/>
                </a:ext>
              </a:extLst>
            </p:cNvPr>
            <p:cNvSpPr/>
            <p:nvPr/>
          </p:nvSpPr>
          <p:spPr>
            <a:xfrm>
              <a:off x="5819775" y="2347913"/>
              <a:ext cx="1371600" cy="1628775"/>
            </a:xfrm>
            <a:custGeom>
              <a:avLst/>
              <a:gdLst>
                <a:gd name="connsiteX0" fmla="*/ 804863 w 1371600"/>
                <a:gd name="connsiteY0" fmla="*/ 0 h 1628775"/>
                <a:gd name="connsiteX1" fmla="*/ 1371600 w 1371600"/>
                <a:gd name="connsiteY1" fmla="*/ 1014412 h 1628775"/>
                <a:gd name="connsiteX2" fmla="*/ 842963 w 1371600"/>
                <a:gd name="connsiteY2" fmla="*/ 1190625 h 1628775"/>
                <a:gd name="connsiteX3" fmla="*/ 895350 w 1371600"/>
                <a:gd name="connsiteY3" fmla="*/ 1628775 h 1628775"/>
                <a:gd name="connsiteX4" fmla="*/ 609600 w 1371600"/>
                <a:gd name="connsiteY4" fmla="*/ 1271587 h 1628775"/>
                <a:gd name="connsiteX5" fmla="*/ 0 w 1371600"/>
                <a:gd name="connsiteY5" fmla="*/ 1462087 h 1628775"/>
                <a:gd name="connsiteX6" fmla="*/ 295275 w 1371600"/>
                <a:gd name="connsiteY6" fmla="*/ 914400 h 1628775"/>
                <a:gd name="connsiteX7" fmla="*/ 752475 w 1371600"/>
                <a:gd name="connsiteY7" fmla="*/ 795337 h 1628775"/>
                <a:gd name="connsiteX8" fmla="*/ 528638 w 1371600"/>
                <a:gd name="connsiteY8" fmla="*/ 519112 h 1628775"/>
                <a:gd name="connsiteX9" fmla="*/ 804863 w 1371600"/>
                <a:gd name="connsiteY9" fmla="*/ 0 h 1628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371600" h="1628775">
                  <a:moveTo>
                    <a:pt x="804863" y="0"/>
                  </a:moveTo>
                  <a:lnTo>
                    <a:pt x="1371600" y="1014412"/>
                  </a:lnTo>
                  <a:lnTo>
                    <a:pt x="842963" y="1190625"/>
                  </a:lnTo>
                  <a:lnTo>
                    <a:pt x="895350" y="1628775"/>
                  </a:lnTo>
                  <a:lnTo>
                    <a:pt x="609600" y="1271587"/>
                  </a:lnTo>
                  <a:lnTo>
                    <a:pt x="0" y="1462087"/>
                  </a:lnTo>
                  <a:lnTo>
                    <a:pt x="295275" y="914400"/>
                  </a:lnTo>
                  <a:lnTo>
                    <a:pt x="752475" y="795337"/>
                  </a:lnTo>
                  <a:lnTo>
                    <a:pt x="528638" y="519112"/>
                  </a:lnTo>
                  <a:lnTo>
                    <a:pt x="804863" y="0"/>
                  </a:lnTo>
                  <a:close/>
                </a:path>
              </a:pathLst>
            </a:cu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</p:grpSp>
      <p:sp>
        <p:nvSpPr>
          <p:cNvPr id="4101" name="文本框 12">
            <a:extLst>
              <a:ext uri="{FF2B5EF4-FFF2-40B4-BE49-F238E27FC236}">
                <a16:creationId xmlns="" xmlns:a16="http://schemas.microsoft.com/office/drawing/2014/main" id="{EE45B096-B37B-43FF-BA92-C4888997AF12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3005138" y="3459163"/>
            <a:ext cx="1200150" cy="27622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/>
            <a:r>
              <a:rPr lang="en-US" altLang="zh-CN" sz="120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Your logo here</a:t>
            </a:r>
            <a:endParaRPr lang="zh-CN" altLang="en-US" sz="1200">
              <a:solidFill>
                <a:schemeClr val="bg1"/>
              </a:solidFill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</p:txBody>
      </p:sp>
      <p:sp>
        <p:nvSpPr>
          <p:cNvPr id="4102" name="文本框 13">
            <a:extLst>
              <a:ext uri="{FF2B5EF4-FFF2-40B4-BE49-F238E27FC236}">
                <a16:creationId xmlns="" xmlns:a16="http://schemas.microsoft.com/office/drawing/2014/main" id="{37675A70-7113-41C1-8241-F4011D67557A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4854575" y="3040063"/>
            <a:ext cx="5133136" cy="70788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/>
            <a:r>
              <a:rPr lang="zh-CN" altLang="en-US" sz="4000" dirty="0" smtClean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手机商务</a:t>
            </a:r>
            <a:r>
              <a:rPr lang="zh-CN" altLang="en-US" sz="4000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报告</a:t>
            </a:r>
            <a:r>
              <a:rPr lang="en-US" altLang="zh-CN" sz="4000" dirty="0" err="1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ppt</a:t>
            </a:r>
            <a:r>
              <a:rPr lang="zh-CN" altLang="en-US" sz="4000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模板</a:t>
            </a:r>
          </a:p>
        </p:txBody>
      </p:sp>
    </p:spTree>
  </p:cSld>
  <p:clrMapOvr>
    <a:masterClrMapping/>
  </p:clrMapOvr>
  <p:transition spd="slow" advClick="0" advTm="2000">
    <p:cover/>
  </p:transition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文本框 2">
            <a:extLst>
              <a:ext uri="{FF2B5EF4-FFF2-40B4-BE49-F238E27FC236}">
                <a16:creationId xmlns="" xmlns:a16="http://schemas.microsoft.com/office/drawing/2014/main" id="{D6D60636-3D82-406A-BAE6-CA8C8F9F76D3}"/>
              </a:ext>
            </a:extLst>
          </p:cNvPr>
          <p:cNvSpPr txBox="1"/>
          <p:nvPr/>
        </p:nvSpPr>
        <p:spPr>
          <a:xfrm>
            <a:off x="4711700" y="595313"/>
            <a:ext cx="1246188" cy="646112"/>
          </a:xfrm>
          <a:prstGeom prst="rect">
            <a:avLst/>
          </a:prstGeom>
          <a:noFill/>
        </p:spPr>
        <p:txBody>
          <a:bodyPr wrap="none">
            <a:spAutoFit/>
          </a:bodyPr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r>
              <a:rPr lang="zh-CN" altLang="en-US" sz="3600" b="1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目 录</a:t>
            </a:r>
          </a:p>
        </p:txBody>
      </p:sp>
      <p:sp>
        <p:nvSpPr>
          <p:cNvPr id="4" name="椭圆 3">
            <a:extLst>
              <a:ext uri="{FF2B5EF4-FFF2-40B4-BE49-F238E27FC236}">
                <a16:creationId xmlns="" xmlns:a16="http://schemas.microsoft.com/office/drawing/2014/main" id="{96EB6C56-45EA-4D4C-96DB-DF56F3818EC2}"/>
              </a:ext>
            </a:extLst>
          </p:cNvPr>
          <p:cNvSpPr/>
          <p:nvPr/>
        </p:nvSpPr>
        <p:spPr>
          <a:xfrm>
            <a:off x="1895475" y="2119313"/>
            <a:ext cx="1001713" cy="1001712"/>
          </a:xfrm>
          <a:prstGeom prst="ellipse">
            <a:avLst/>
          </a:prstGeom>
          <a:solidFill>
            <a:srgbClr val="66CDCC"/>
          </a:solidFill>
          <a:ln>
            <a:solidFill>
              <a:srgbClr val="66CDCC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5" name="椭圆 4">
            <a:extLst>
              <a:ext uri="{FF2B5EF4-FFF2-40B4-BE49-F238E27FC236}">
                <a16:creationId xmlns="" xmlns:a16="http://schemas.microsoft.com/office/drawing/2014/main" id="{CFF929F0-2E41-4B75-A0A2-9ECE918DBB7E}"/>
              </a:ext>
            </a:extLst>
          </p:cNvPr>
          <p:cNvSpPr/>
          <p:nvPr/>
        </p:nvSpPr>
        <p:spPr>
          <a:xfrm>
            <a:off x="4354513" y="2119313"/>
            <a:ext cx="1000125" cy="1001712"/>
          </a:xfrm>
          <a:prstGeom prst="ellipse">
            <a:avLst/>
          </a:prstGeom>
          <a:noFill/>
          <a:ln>
            <a:solidFill>
              <a:schemeClr val="bg1">
                <a:lumMod val="5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6" name="椭圆 5">
            <a:extLst>
              <a:ext uri="{FF2B5EF4-FFF2-40B4-BE49-F238E27FC236}">
                <a16:creationId xmlns="" xmlns:a16="http://schemas.microsoft.com/office/drawing/2014/main" id="{CD72C59A-7841-49C1-935A-7B4109CF77D8}"/>
              </a:ext>
            </a:extLst>
          </p:cNvPr>
          <p:cNvSpPr/>
          <p:nvPr/>
        </p:nvSpPr>
        <p:spPr>
          <a:xfrm>
            <a:off x="6837363" y="2119313"/>
            <a:ext cx="1000125" cy="1001712"/>
          </a:xfrm>
          <a:prstGeom prst="ellipse">
            <a:avLst/>
          </a:prstGeom>
          <a:noFill/>
          <a:ln>
            <a:solidFill>
              <a:schemeClr val="bg1">
                <a:lumMod val="5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7" name="椭圆 6">
            <a:extLst>
              <a:ext uri="{FF2B5EF4-FFF2-40B4-BE49-F238E27FC236}">
                <a16:creationId xmlns="" xmlns:a16="http://schemas.microsoft.com/office/drawing/2014/main" id="{8FD37B8F-762C-452B-8DCC-D72CB27627AD}"/>
              </a:ext>
            </a:extLst>
          </p:cNvPr>
          <p:cNvSpPr/>
          <p:nvPr/>
        </p:nvSpPr>
        <p:spPr>
          <a:xfrm>
            <a:off x="9320213" y="2119313"/>
            <a:ext cx="1000125" cy="1001712"/>
          </a:xfrm>
          <a:prstGeom prst="ellipse">
            <a:avLst/>
          </a:prstGeom>
          <a:noFill/>
          <a:ln>
            <a:solidFill>
              <a:schemeClr val="bg1">
                <a:lumMod val="5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pic>
        <p:nvPicPr>
          <p:cNvPr id="6151" name="图片 8">
            <a:extLst>
              <a:ext uri="{FF2B5EF4-FFF2-40B4-BE49-F238E27FC236}">
                <a16:creationId xmlns="" xmlns:a16="http://schemas.microsoft.com/office/drawing/2014/main" id="{2EA35222-2468-408A-B512-79732AFE93E2}"/>
              </a:ext>
            </a:extLst>
          </p:cNvPr>
          <p:cNvPicPr>
            <a:picLocks noChangeAspect="1"/>
          </p:cNvPicPr>
          <p:nvPr/>
        </p:nvPicPr>
        <p:blipFill>
          <a:blip r:embed="rId3">
            <a:grayscl/>
            <a:biLevel thresh="50000"/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2157413" y="2381250"/>
            <a:ext cx="477837" cy="47783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24" name="Freeform 11">
            <a:extLst>
              <a:ext uri="{FF2B5EF4-FFF2-40B4-BE49-F238E27FC236}">
                <a16:creationId xmlns="" xmlns:a16="http://schemas.microsoft.com/office/drawing/2014/main" id="{9E337913-7869-4553-A3F2-EA89A4376F6B}"/>
              </a:ext>
            </a:extLst>
          </p:cNvPr>
          <p:cNvSpPr>
            <a:spLocks noEditPoints="1"/>
          </p:cNvSpPr>
          <p:nvPr/>
        </p:nvSpPr>
        <p:spPr bwMode="auto">
          <a:xfrm>
            <a:off x="4695825" y="2359025"/>
            <a:ext cx="319088" cy="522288"/>
          </a:xfrm>
          <a:custGeom>
            <a:avLst/>
            <a:gdLst>
              <a:gd name="T0" fmla="*/ 282 w 618"/>
              <a:gd name="T1" fmla="*/ 19 h 1016"/>
              <a:gd name="T2" fmla="*/ 594 w 618"/>
              <a:gd name="T3" fmla="*/ 343 h 1016"/>
              <a:gd name="T4" fmla="*/ 522 w 618"/>
              <a:gd name="T5" fmla="*/ 511 h 1016"/>
              <a:gd name="T6" fmla="*/ 346 w 618"/>
              <a:gd name="T7" fmla="*/ 931 h 1016"/>
              <a:gd name="T8" fmla="*/ 314 w 618"/>
              <a:gd name="T9" fmla="*/ 1015 h 1016"/>
              <a:gd name="T10" fmla="*/ 282 w 618"/>
              <a:gd name="T11" fmla="*/ 923 h 1016"/>
              <a:gd name="T12" fmla="*/ 98 w 618"/>
              <a:gd name="T13" fmla="*/ 507 h 1016"/>
              <a:gd name="T14" fmla="*/ 54 w 618"/>
              <a:gd name="T15" fmla="*/ 175 h 1016"/>
              <a:gd name="T16" fmla="*/ 282 w 618"/>
              <a:gd name="T17" fmla="*/ 19 h 1016"/>
              <a:gd name="T18" fmla="*/ 274 w 618"/>
              <a:gd name="T19" fmla="*/ 415 h 1016"/>
              <a:gd name="T20" fmla="*/ 406 w 618"/>
              <a:gd name="T21" fmla="*/ 215 h 1016"/>
              <a:gd name="T22" fmla="*/ 282 w 618"/>
              <a:gd name="T23" fmla="*/ 183 h 1016"/>
              <a:gd name="T24" fmla="*/ 274 w 618"/>
              <a:gd name="T25" fmla="*/ 415 h 101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</a:cxnLst>
            <a:rect l="0" t="0" r="r" b="b"/>
            <a:pathLst>
              <a:path w="618" h="1016">
                <a:moveTo>
                  <a:pt x="282" y="19"/>
                </a:moveTo>
                <a:cubicBezTo>
                  <a:pt x="451" y="0"/>
                  <a:pt x="618" y="128"/>
                  <a:pt x="594" y="343"/>
                </a:cubicBezTo>
                <a:cubicBezTo>
                  <a:pt x="586" y="418"/>
                  <a:pt x="551" y="463"/>
                  <a:pt x="522" y="511"/>
                </a:cubicBezTo>
                <a:cubicBezTo>
                  <a:pt x="449" y="631"/>
                  <a:pt x="375" y="750"/>
                  <a:pt x="346" y="931"/>
                </a:cubicBezTo>
                <a:cubicBezTo>
                  <a:pt x="343" y="950"/>
                  <a:pt x="347" y="1014"/>
                  <a:pt x="314" y="1015"/>
                </a:cubicBezTo>
                <a:cubicBezTo>
                  <a:pt x="278" y="1016"/>
                  <a:pt x="288" y="958"/>
                  <a:pt x="282" y="923"/>
                </a:cubicBezTo>
                <a:cubicBezTo>
                  <a:pt x="254" y="749"/>
                  <a:pt x="171" y="631"/>
                  <a:pt x="98" y="507"/>
                </a:cubicBezTo>
                <a:cubicBezTo>
                  <a:pt x="50" y="424"/>
                  <a:pt x="0" y="290"/>
                  <a:pt x="54" y="175"/>
                </a:cubicBezTo>
                <a:cubicBezTo>
                  <a:pt x="94" y="91"/>
                  <a:pt x="178" y="31"/>
                  <a:pt x="282" y="19"/>
                </a:cubicBezTo>
                <a:close/>
                <a:moveTo>
                  <a:pt x="274" y="415"/>
                </a:moveTo>
                <a:cubicBezTo>
                  <a:pt x="413" y="452"/>
                  <a:pt x="480" y="296"/>
                  <a:pt x="406" y="215"/>
                </a:cubicBezTo>
                <a:cubicBezTo>
                  <a:pt x="378" y="185"/>
                  <a:pt x="324" y="174"/>
                  <a:pt x="282" y="183"/>
                </a:cubicBezTo>
                <a:cubicBezTo>
                  <a:pt x="154" y="211"/>
                  <a:pt x="173" y="388"/>
                  <a:pt x="274" y="415"/>
                </a:cubicBezTo>
                <a:close/>
              </a:path>
            </a:pathLst>
          </a:custGeom>
          <a:solidFill>
            <a:schemeClr val="bg1">
              <a:lumMod val="50000"/>
            </a:schemeClr>
          </a:solidFill>
          <a:ln>
            <a:noFill/>
          </a:ln>
        </p:spPr>
        <p:txBody>
          <a:bodyPr/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+mn-lt"/>
              <a:ea typeface="+mn-ea"/>
            </a:endParaRPr>
          </a:p>
        </p:txBody>
      </p:sp>
      <p:grpSp>
        <p:nvGrpSpPr>
          <p:cNvPr id="30" name="组合 29">
            <a:extLst>
              <a:ext uri="{FF2B5EF4-FFF2-40B4-BE49-F238E27FC236}">
                <a16:creationId xmlns="" xmlns:a16="http://schemas.microsoft.com/office/drawing/2014/main" id="{AA6F0C3D-11ED-485C-91BD-AD6A841EC28D}"/>
              </a:ext>
            </a:extLst>
          </p:cNvPr>
          <p:cNvGrpSpPr/>
          <p:nvPr/>
        </p:nvGrpSpPr>
        <p:grpSpPr>
          <a:xfrm>
            <a:off x="7143358" y="2406233"/>
            <a:ext cx="388114" cy="427190"/>
            <a:chOff x="4703763" y="1868488"/>
            <a:chExt cx="2790825" cy="3071812"/>
          </a:xfrm>
          <a:solidFill>
            <a:schemeClr val="bg1">
              <a:lumMod val="50000"/>
            </a:schemeClr>
          </a:solidFill>
        </p:grpSpPr>
        <p:sp>
          <p:nvSpPr>
            <p:cNvPr id="28" name="Freeform 15">
              <a:extLst>
                <a:ext uri="{FF2B5EF4-FFF2-40B4-BE49-F238E27FC236}">
                  <a16:creationId xmlns="" xmlns:a16="http://schemas.microsoft.com/office/drawing/2014/main" id="{7B05B7EB-8FBF-4151-B92D-EFA6E2281F31}"/>
                </a:ext>
              </a:extLst>
            </p:cNvPr>
            <p:cNvSpPr>
              <a:spLocks/>
            </p:cNvSpPr>
            <p:nvPr/>
          </p:nvSpPr>
          <p:spPr bwMode="auto">
            <a:xfrm>
              <a:off x="5389563" y="1868488"/>
              <a:ext cx="1635125" cy="1852613"/>
            </a:xfrm>
            <a:custGeom>
              <a:avLst/>
              <a:gdLst>
                <a:gd name="T0" fmla="*/ 202 w 434"/>
                <a:gd name="T1" fmla="*/ 16 h 492"/>
                <a:gd name="T2" fmla="*/ 430 w 434"/>
                <a:gd name="T3" fmla="*/ 228 h 492"/>
                <a:gd name="T4" fmla="*/ 166 w 434"/>
                <a:gd name="T5" fmla="*/ 436 h 492"/>
                <a:gd name="T6" fmla="*/ 70 w 434"/>
                <a:gd name="T7" fmla="*/ 96 h 492"/>
                <a:gd name="T8" fmla="*/ 202 w 434"/>
                <a:gd name="T9" fmla="*/ 16 h 4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34" h="492">
                  <a:moveTo>
                    <a:pt x="202" y="16"/>
                  </a:moveTo>
                  <a:cubicBezTo>
                    <a:pt x="329" y="0"/>
                    <a:pt x="426" y="105"/>
                    <a:pt x="430" y="228"/>
                  </a:cubicBezTo>
                  <a:cubicBezTo>
                    <a:pt x="434" y="373"/>
                    <a:pt x="308" y="492"/>
                    <a:pt x="166" y="436"/>
                  </a:cubicBezTo>
                  <a:cubicBezTo>
                    <a:pt x="42" y="387"/>
                    <a:pt x="0" y="203"/>
                    <a:pt x="70" y="96"/>
                  </a:cubicBezTo>
                  <a:cubicBezTo>
                    <a:pt x="97" y="55"/>
                    <a:pt x="140" y="24"/>
                    <a:pt x="202" y="16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+mn-lt"/>
                <a:ea typeface="+mn-ea"/>
              </a:endParaRPr>
            </a:p>
          </p:txBody>
        </p:sp>
        <p:sp>
          <p:nvSpPr>
            <p:cNvPr id="29" name="Freeform 16">
              <a:extLst>
                <a:ext uri="{FF2B5EF4-FFF2-40B4-BE49-F238E27FC236}">
                  <a16:creationId xmlns="" xmlns:a16="http://schemas.microsoft.com/office/drawing/2014/main" id="{87C97CBA-136A-4EB3-9D39-9D6CE565A56F}"/>
                </a:ext>
              </a:extLst>
            </p:cNvPr>
            <p:cNvSpPr>
              <a:spLocks/>
            </p:cNvSpPr>
            <p:nvPr/>
          </p:nvSpPr>
          <p:spPr bwMode="auto">
            <a:xfrm>
              <a:off x="4703763" y="3638550"/>
              <a:ext cx="2790825" cy="1301750"/>
            </a:xfrm>
            <a:custGeom>
              <a:avLst/>
              <a:gdLst>
                <a:gd name="T0" fmla="*/ 740 w 741"/>
                <a:gd name="T1" fmla="*/ 346 h 346"/>
                <a:gd name="T2" fmla="*/ 0 w 741"/>
                <a:gd name="T3" fmla="*/ 346 h 346"/>
                <a:gd name="T4" fmla="*/ 172 w 741"/>
                <a:gd name="T5" fmla="*/ 6 h 346"/>
                <a:gd name="T6" fmla="*/ 224 w 741"/>
                <a:gd name="T7" fmla="*/ 2 h 346"/>
                <a:gd name="T8" fmla="*/ 460 w 741"/>
                <a:gd name="T9" fmla="*/ 86 h 346"/>
                <a:gd name="T10" fmla="*/ 532 w 741"/>
                <a:gd name="T11" fmla="*/ 54 h 346"/>
                <a:gd name="T12" fmla="*/ 592 w 741"/>
                <a:gd name="T13" fmla="*/ 14 h 346"/>
                <a:gd name="T14" fmla="*/ 700 w 741"/>
                <a:gd name="T15" fmla="*/ 146 h 346"/>
                <a:gd name="T16" fmla="*/ 740 w 741"/>
                <a:gd name="T17" fmla="*/ 346 h 3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741" h="346">
                  <a:moveTo>
                    <a:pt x="740" y="346"/>
                  </a:moveTo>
                  <a:cubicBezTo>
                    <a:pt x="493" y="346"/>
                    <a:pt x="247" y="346"/>
                    <a:pt x="0" y="346"/>
                  </a:cubicBezTo>
                  <a:cubicBezTo>
                    <a:pt x="14" y="192"/>
                    <a:pt x="52" y="47"/>
                    <a:pt x="172" y="6"/>
                  </a:cubicBezTo>
                  <a:cubicBezTo>
                    <a:pt x="180" y="3"/>
                    <a:pt x="206" y="0"/>
                    <a:pt x="224" y="2"/>
                  </a:cubicBezTo>
                  <a:cubicBezTo>
                    <a:pt x="309" y="13"/>
                    <a:pt x="377" y="92"/>
                    <a:pt x="460" y="86"/>
                  </a:cubicBezTo>
                  <a:cubicBezTo>
                    <a:pt x="484" y="84"/>
                    <a:pt x="512" y="68"/>
                    <a:pt x="532" y="54"/>
                  </a:cubicBezTo>
                  <a:cubicBezTo>
                    <a:pt x="553" y="39"/>
                    <a:pt x="573" y="14"/>
                    <a:pt x="592" y="14"/>
                  </a:cubicBezTo>
                  <a:cubicBezTo>
                    <a:pt x="638" y="14"/>
                    <a:pt x="684" y="110"/>
                    <a:pt x="700" y="146"/>
                  </a:cubicBezTo>
                  <a:cubicBezTo>
                    <a:pt x="726" y="207"/>
                    <a:pt x="741" y="281"/>
                    <a:pt x="740" y="346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+mn-lt"/>
                <a:ea typeface="+mn-ea"/>
              </a:endParaRPr>
            </a:p>
          </p:txBody>
        </p:sp>
      </p:grpSp>
      <p:grpSp>
        <p:nvGrpSpPr>
          <p:cNvPr id="54" name="组合 53">
            <a:extLst>
              <a:ext uri="{FF2B5EF4-FFF2-40B4-BE49-F238E27FC236}">
                <a16:creationId xmlns="" xmlns:a16="http://schemas.microsoft.com/office/drawing/2014/main" id="{448700CF-5AFD-46A7-82E8-F63F5EFB8951}"/>
              </a:ext>
            </a:extLst>
          </p:cNvPr>
          <p:cNvGrpSpPr/>
          <p:nvPr/>
        </p:nvGrpSpPr>
        <p:grpSpPr>
          <a:xfrm>
            <a:off x="9601205" y="2346840"/>
            <a:ext cx="438086" cy="545976"/>
            <a:chOff x="4706938" y="1582738"/>
            <a:chExt cx="2984501" cy="3719513"/>
          </a:xfrm>
          <a:solidFill>
            <a:schemeClr val="bg1">
              <a:lumMod val="50000"/>
            </a:schemeClr>
          </a:solidFill>
        </p:grpSpPr>
        <p:sp>
          <p:nvSpPr>
            <p:cNvPr id="39" name="Freeform 25">
              <a:extLst>
                <a:ext uri="{FF2B5EF4-FFF2-40B4-BE49-F238E27FC236}">
                  <a16:creationId xmlns="" xmlns:a16="http://schemas.microsoft.com/office/drawing/2014/main" id="{07FCAC33-FDD2-469A-8C22-D7F9F8720870}"/>
                </a:ext>
              </a:extLst>
            </p:cNvPr>
            <p:cNvSpPr>
              <a:spLocks/>
            </p:cNvSpPr>
            <p:nvPr/>
          </p:nvSpPr>
          <p:spPr bwMode="auto">
            <a:xfrm>
              <a:off x="7131051" y="3560763"/>
              <a:ext cx="560388" cy="631825"/>
            </a:xfrm>
            <a:custGeom>
              <a:avLst/>
              <a:gdLst>
                <a:gd name="T0" fmla="*/ 0 w 149"/>
                <a:gd name="T1" fmla="*/ 160 h 168"/>
                <a:gd name="T2" fmla="*/ 16 w 149"/>
                <a:gd name="T3" fmla="*/ 8 h 168"/>
                <a:gd name="T4" fmla="*/ 22 w 149"/>
                <a:gd name="T5" fmla="*/ 6 h 168"/>
                <a:gd name="T6" fmla="*/ 20 w 149"/>
                <a:gd name="T7" fmla="*/ 0 h 168"/>
                <a:gd name="T8" fmla="*/ 4 w 149"/>
                <a:gd name="T9" fmla="*/ 168 h 168"/>
                <a:gd name="T10" fmla="*/ 6 w 149"/>
                <a:gd name="T11" fmla="*/ 162 h 168"/>
                <a:gd name="T12" fmla="*/ 0 w 149"/>
                <a:gd name="T13" fmla="*/ 160 h 1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49" h="168">
                  <a:moveTo>
                    <a:pt x="0" y="160"/>
                  </a:moveTo>
                  <a:cubicBezTo>
                    <a:pt x="51" y="137"/>
                    <a:pt x="90" y="35"/>
                    <a:pt x="16" y="8"/>
                  </a:cubicBezTo>
                  <a:cubicBezTo>
                    <a:pt x="22" y="6"/>
                    <a:pt x="22" y="6"/>
                    <a:pt x="22" y="6"/>
                  </a:cubicBezTo>
                  <a:cubicBezTo>
                    <a:pt x="20" y="0"/>
                    <a:pt x="20" y="0"/>
                    <a:pt x="20" y="0"/>
                  </a:cubicBezTo>
                  <a:cubicBezTo>
                    <a:pt x="149" y="10"/>
                    <a:pt x="86" y="160"/>
                    <a:pt x="4" y="168"/>
                  </a:cubicBezTo>
                  <a:cubicBezTo>
                    <a:pt x="6" y="162"/>
                    <a:pt x="6" y="162"/>
                    <a:pt x="6" y="162"/>
                  </a:cubicBezTo>
                  <a:lnTo>
                    <a:pt x="0" y="160"/>
                  </a:ln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+mn-lt"/>
                <a:ea typeface="+mn-ea"/>
              </a:endParaRPr>
            </a:p>
          </p:txBody>
        </p:sp>
        <p:grpSp>
          <p:nvGrpSpPr>
            <p:cNvPr id="53" name="组合 52">
              <a:extLst>
                <a:ext uri="{FF2B5EF4-FFF2-40B4-BE49-F238E27FC236}">
                  <a16:creationId xmlns="" xmlns:a16="http://schemas.microsoft.com/office/drawing/2014/main" id="{DF2648B9-3009-4874-A75C-7B318552B779}"/>
                </a:ext>
              </a:extLst>
            </p:cNvPr>
            <p:cNvGrpSpPr/>
            <p:nvPr/>
          </p:nvGrpSpPr>
          <p:grpSpPr>
            <a:xfrm>
              <a:off x="4706938" y="1582738"/>
              <a:ext cx="2747963" cy="3719513"/>
              <a:chOff x="4706938" y="1582738"/>
              <a:chExt cx="2747963" cy="3719513"/>
            </a:xfrm>
            <a:grpFill/>
          </p:grpSpPr>
          <p:sp>
            <p:nvSpPr>
              <p:cNvPr id="34" name="Freeform 20">
                <a:extLst>
                  <a:ext uri="{FF2B5EF4-FFF2-40B4-BE49-F238E27FC236}">
                    <a16:creationId xmlns="" xmlns:a16="http://schemas.microsoft.com/office/drawing/2014/main" id="{69E7A9C4-D1BF-49FC-8CC9-132B59F6207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008563" y="3651251"/>
                <a:ext cx="1504950" cy="312738"/>
              </a:xfrm>
              <a:custGeom>
                <a:avLst/>
                <a:gdLst>
                  <a:gd name="T0" fmla="*/ 88 w 400"/>
                  <a:gd name="T1" fmla="*/ 8 h 83"/>
                  <a:gd name="T2" fmla="*/ 68 w 400"/>
                  <a:gd name="T3" fmla="*/ 28 h 83"/>
                  <a:gd name="T4" fmla="*/ 396 w 400"/>
                  <a:gd name="T5" fmla="*/ 40 h 83"/>
                  <a:gd name="T6" fmla="*/ 394 w 400"/>
                  <a:gd name="T7" fmla="*/ 47 h 83"/>
                  <a:gd name="T8" fmla="*/ 400 w 400"/>
                  <a:gd name="T9" fmla="*/ 52 h 83"/>
                  <a:gd name="T10" fmla="*/ 0 w 400"/>
                  <a:gd name="T11" fmla="*/ 40 h 83"/>
                  <a:gd name="T12" fmla="*/ 84 w 400"/>
                  <a:gd name="T13" fmla="*/ 0 h 83"/>
                  <a:gd name="T14" fmla="*/ 82 w 400"/>
                  <a:gd name="T15" fmla="*/ 6 h 83"/>
                  <a:gd name="T16" fmla="*/ 88 w 400"/>
                  <a:gd name="T17" fmla="*/ 8 h 8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400" h="83">
                    <a:moveTo>
                      <a:pt x="88" y="8"/>
                    </a:moveTo>
                    <a:cubicBezTo>
                      <a:pt x="82" y="15"/>
                      <a:pt x="71" y="18"/>
                      <a:pt x="68" y="28"/>
                    </a:cubicBezTo>
                    <a:cubicBezTo>
                      <a:pt x="144" y="69"/>
                      <a:pt x="298" y="41"/>
                      <a:pt x="396" y="40"/>
                    </a:cubicBezTo>
                    <a:cubicBezTo>
                      <a:pt x="394" y="47"/>
                      <a:pt x="394" y="47"/>
                      <a:pt x="394" y="47"/>
                    </a:cubicBezTo>
                    <a:cubicBezTo>
                      <a:pt x="400" y="52"/>
                      <a:pt x="400" y="52"/>
                      <a:pt x="400" y="52"/>
                    </a:cubicBezTo>
                    <a:cubicBezTo>
                      <a:pt x="287" y="72"/>
                      <a:pt x="96" y="83"/>
                      <a:pt x="0" y="40"/>
                    </a:cubicBezTo>
                    <a:cubicBezTo>
                      <a:pt x="17" y="16"/>
                      <a:pt x="51" y="8"/>
                      <a:pt x="84" y="0"/>
                    </a:cubicBezTo>
                    <a:cubicBezTo>
                      <a:pt x="82" y="6"/>
                      <a:pt x="82" y="6"/>
                      <a:pt x="82" y="6"/>
                    </a:cubicBezTo>
                    <a:lnTo>
                      <a:pt x="88" y="8"/>
                    </a:lnTo>
                    <a:close/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35" name="Freeform 21">
                <a:extLst>
                  <a:ext uri="{FF2B5EF4-FFF2-40B4-BE49-F238E27FC236}">
                    <a16:creationId xmlns="" xmlns:a16="http://schemas.microsoft.com/office/drawing/2014/main" id="{B82C8D71-AAF8-4002-B651-0C08F64F8E9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429251" y="4464051"/>
                <a:ext cx="1235075" cy="349250"/>
              </a:xfrm>
              <a:custGeom>
                <a:avLst/>
                <a:gdLst>
                  <a:gd name="T0" fmla="*/ 328 w 328"/>
                  <a:gd name="T1" fmla="*/ 40 h 93"/>
                  <a:gd name="T2" fmla="*/ 0 w 328"/>
                  <a:gd name="T3" fmla="*/ 28 h 93"/>
                  <a:gd name="T4" fmla="*/ 28 w 328"/>
                  <a:gd name="T5" fmla="*/ 0 h 93"/>
                  <a:gd name="T6" fmla="*/ 152 w 328"/>
                  <a:gd name="T7" fmla="*/ 32 h 93"/>
                  <a:gd name="T8" fmla="*/ 216 w 328"/>
                  <a:gd name="T9" fmla="*/ 28 h 93"/>
                  <a:gd name="T10" fmla="*/ 328 w 328"/>
                  <a:gd name="T11" fmla="*/ 40 h 9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328" h="93">
                    <a:moveTo>
                      <a:pt x="328" y="40"/>
                    </a:moveTo>
                    <a:cubicBezTo>
                      <a:pt x="248" y="79"/>
                      <a:pt x="61" y="93"/>
                      <a:pt x="0" y="28"/>
                    </a:cubicBezTo>
                    <a:cubicBezTo>
                      <a:pt x="1" y="10"/>
                      <a:pt x="16" y="7"/>
                      <a:pt x="28" y="0"/>
                    </a:cubicBezTo>
                    <a:cubicBezTo>
                      <a:pt x="53" y="32"/>
                      <a:pt x="103" y="32"/>
                      <a:pt x="152" y="32"/>
                    </a:cubicBezTo>
                    <a:cubicBezTo>
                      <a:pt x="171" y="32"/>
                      <a:pt x="196" y="30"/>
                      <a:pt x="216" y="28"/>
                    </a:cubicBezTo>
                    <a:cubicBezTo>
                      <a:pt x="262" y="23"/>
                      <a:pt x="296" y="10"/>
                      <a:pt x="328" y="40"/>
                    </a:cubicBezTo>
                    <a:close/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36" name="Freeform 22">
                <a:extLst>
                  <a:ext uri="{FF2B5EF4-FFF2-40B4-BE49-F238E27FC236}">
                    <a16:creationId xmlns="" xmlns:a16="http://schemas.microsoft.com/office/drawing/2014/main" id="{575E8DC4-363B-4561-AAFD-D19D517B298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706938" y="4779963"/>
                <a:ext cx="2032000" cy="330200"/>
              </a:xfrm>
              <a:custGeom>
                <a:avLst/>
                <a:gdLst>
                  <a:gd name="T0" fmla="*/ 68 w 540"/>
                  <a:gd name="T1" fmla="*/ 8 h 88"/>
                  <a:gd name="T2" fmla="*/ 144 w 540"/>
                  <a:gd name="T3" fmla="*/ 52 h 88"/>
                  <a:gd name="T4" fmla="*/ 536 w 540"/>
                  <a:gd name="T5" fmla="*/ 56 h 88"/>
                  <a:gd name="T6" fmla="*/ 534 w 540"/>
                  <a:gd name="T7" fmla="*/ 63 h 88"/>
                  <a:gd name="T8" fmla="*/ 540 w 540"/>
                  <a:gd name="T9" fmla="*/ 68 h 88"/>
                  <a:gd name="T10" fmla="*/ 268 w 540"/>
                  <a:gd name="T11" fmla="*/ 84 h 88"/>
                  <a:gd name="T12" fmla="*/ 0 w 540"/>
                  <a:gd name="T13" fmla="*/ 44 h 88"/>
                  <a:gd name="T14" fmla="*/ 64 w 540"/>
                  <a:gd name="T15" fmla="*/ 0 h 88"/>
                  <a:gd name="T16" fmla="*/ 62 w 540"/>
                  <a:gd name="T17" fmla="*/ 6 h 88"/>
                  <a:gd name="T18" fmla="*/ 68 w 540"/>
                  <a:gd name="T19" fmla="*/ 8 h 8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540" h="88">
                    <a:moveTo>
                      <a:pt x="68" y="8"/>
                    </a:moveTo>
                    <a:cubicBezTo>
                      <a:pt x="37" y="39"/>
                      <a:pt x="107" y="46"/>
                      <a:pt x="144" y="52"/>
                    </a:cubicBezTo>
                    <a:cubicBezTo>
                      <a:pt x="252" y="69"/>
                      <a:pt x="422" y="66"/>
                      <a:pt x="536" y="56"/>
                    </a:cubicBezTo>
                    <a:cubicBezTo>
                      <a:pt x="534" y="63"/>
                      <a:pt x="534" y="63"/>
                      <a:pt x="534" y="63"/>
                    </a:cubicBezTo>
                    <a:cubicBezTo>
                      <a:pt x="540" y="68"/>
                      <a:pt x="540" y="68"/>
                      <a:pt x="540" y="68"/>
                    </a:cubicBezTo>
                    <a:cubicBezTo>
                      <a:pt x="460" y="86"/>
                      <a:pt x="363" y="88"/>
                      <a:pt x="268" y="84"/>
                    </a:cubicBezTo>
                    <a:cubicBezTo>
                      <a:pt x="171" y="79"/>
                      <a:pt x="68" y="80"/>
                      <a:pt x="0" y="44"/>
                    </a:cubicBezTo>
                    <a:cubicBezTo>
                      <a:pt x="8" y="16"/>
                      <a:pt x="37" y="8"/>
                      <a:pt x="64" y="0"/>
                    </a:cubicBezTo>
                    <a:cubicBezTo>
                      <a:pt x="62" y="6"/>
                      <a:pt x="62" y="6"/>
                      <a:pt x="62" y="6"/>
                    </a:cubicBezTo>
                    <a:lnTo>
                      <a:pt x="68" y="8"/>
                    </a:lnTo>
                    <a:close/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37" name="Freeform 23">
                <a:extLst>
                  <a:ext uri="{FF2B5EF4-FFF2-40B4-BE49-F238E27FC236}">
                    <a16:creationId xmlns="" xmlns:a16="http://schemas.microsoft.com/office/drawing/2014/main" id="{ECD366AF-FA8B-4BC2-B3A2-C1C5965E237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489576" y="1635126"/>
                <a:ext cx="1133475" cy="1744663"/>
              </a:xfrm>
              <a:custGeom>
                <a:avLst/>
                <a:gdLst>
                  <a:gd name="T0" fmla="*/ 280 w 301"/>
                  <a:gd name="T1" fmla="*/ 0 h 464"/>
                  <a:gd name="T2" fmla="*/ 244 w 301"/>
                  <a:gd name="T3" fmla="*/ 152 h 464"/>
                  <a:gd name="T4" fmla="*/ 112 w 301"/>
                  <a:gd name="T5" fmla="*/ 272 h 464"/>
                  <a:gd name="T6" fmla="*/ 80 w 301"/>
                  <a:gd name="T7" fmla="*/ 336 h 464"/>
                  <a:gd name="T8" fmla="*/ 120 w 301"/>
                  <a:gd name="T9" fmla="*/ 456 h 464"/>
                  <a:gd name="T10" fmla="*/ 114 w 301"/>
                  <a:gd name="T11" fmla="*/ 458 h 464"/>
                  <a:gd name="T12" fmla="*/ 112 w 301"/>
                  <a:gd name="T13" fmla="*/ 464 h 464"/>
                  <a:gd name="T14" fmla="*/ 68 w 301"/>
                  <a:gd name="T15" fmla="*/ 256 h 464"/>
                  <a:gd name="T16" fmla="*/ 272 w 301"/>
                  <a:gd name="T17" fmla="*/ 4 h 464"/>
                  <a:gd name="T18" fmla="*/ 278 w 301"/>
                  <a:gd name="T19" fmla="*/ 6 h 464"/>
                  <a:gd name="T20" fmla="*/ 280 w 301"/>
                  <a:gd name="T21" fmla="*/ 0 h 46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</a:cxnLst>
                <a:rect l="0" t="0" r="r" b="b"/>
                <a:pathLst>
                  <a:path w="301" h="464">
                    <a:moveTo>
                      <a:pt x="280" y="0"/>
                    </a:moveTo>
                    <a:cubicBezTo>
                      <a:pt x="301" y="54"/>
                      <a:pt x="274" y="114"/>
                      <a:pt x="244" y="152"/>
                    </a:cubicBezTo>
                    <a:cubicBezTo>
                      <a:pt x="207" y="199"/>
                      <a:pt x="146" y="229"/>
                      <a:pt x="112" y="272"/>
                    </a:cubicBezTo>
                    <a:cubicBezTo>
                      <a:pt x="99" y="288"/>
                      <a:pt x="83" y="316"/>
                      <a:pt x="80" y="336"/>
                    </a:cubicBezTo>
                    <a:cubicBezTo>
                      <a:pt x="72" y="392"/>
                      <a:pt x="103" y="415"/>
                      <a:pt x="120" y="456"/>
                    </a:cubicBezTo>
                    <a:cubicBezTo>
                      <a:pt x="114" y="458"/>
                      <a:pt x="114" y="458"/>
                      <a:pt x="114" y="458"/>
                    </a:cubicBezTo>
                    <a:cubicBezTo>
                      <a:pt x="112" y="464"/>
                      <a:pt x="112" y="464"/>
                      <a:pt x="112" y="464"/>
                    </a:cubicBezTo>
                    <a:cubicBezTo>
                      <a:pt x="54" y="413"/>
                      <a:pt x="0" y="333"/>
                      <a:pt x="68" y="256"/>
                    </a:cubicBezTo>
                    <a:cubicBezTo>
                      <a:pt x="132" y="184"/>
                      <a:pt x="274" y="135"/>
                      <a:pt x="272" y="4"/>
                    </a:cubicBezTo>
                    <a:cubicBezTo>
                      <a:pt x="278" y="6"/>
                      <a:pt x="278" y="6"/>
                      <a:pt x="278" y="6"/>
                    </a:cubicBezTo>
                    <a:lnTo>
                      <a:pt x="280" y="0"/>
                    </a:lnTo>
                    <a:close/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38" name="Freeform 24">
                <a:extLst>
                  <a:ext uri="{FF2B5EF4-FFF2-40B4-BE49-F238E27FC236}">
                    <a16:creationId xmlns="" xmlns:a16="http://schemas.microsoft.com/office/drawing/2014/main" id="{79DB6866-930B-46B2-A12E-D57F2FC97C4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24563" y="2387601"/>
                <a:ext cx="669925" cy="1203325"/>
              </a:xfrm>
              <a:custGeom>
                <a:avLst/>
                <a:gdLst>
                  <a:gd name="T0" fmla="*/ 178 w 178"/>
                  <a:gd name="T1" fmla="*/ 8 h 320"/>
                  <a:gd name="T2" fmla="*/ 78 w 178"/>
                  <a:gd name="T3" fmla="*/ 112 h 320"/>
                  <a:gd name="T4" fmla="*/ 134 w 178"/>
                  <a:gd name="T5" fmla="*/ 260 h 320"/>
                  <a:gd name="T6" fmla="*/ 94 w 178"/>
                  <a:gd name="T7" fmla="*/ 320 h 320"/>
                  <a:gd name="T8" fmla="*/ 92 w 178"/>
                  <a:gd name="T9" fmla="*/ 314 h 320"/>
                  <a:gd name="T10" fmla="*/ 86 w 178"/>
                  <a:gd name="T11" fmla="*/ 312 h 320"/>
                  <a:gd name="T12" fmla="*/ 30 w 178"/>
                  <a:gd name="T13" fmla="*/ 184 h 320"/>
                  <a:gd name="T14" fmla="*/ 174 w 178"/>
                  <a:gd name="T15" fmla="*/ 0 h 320"/>
                  <a:gd name="T16" fmla="*/ 172 w 178"/>
                  <a:gd name="T17" fmla="*/ 6 h 320"/>
                  <a:gd name="T18" fmla="*/ 178 w 178"/>
                  <a:gd name="T19" fmla="*/ 8 h 3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78" h="320">
                    <a:moveTo>
                      <a:pt x="178" y="8"/>
                    </a:moveTo>
                    <a:cubicBezTo>
                      <a:pt x="140" y="47"/>
                      <a:pt x="86" y="60"/>
                      <a:pt x="78" y="112"/>
                    </a:cubicBezTo>
                    <a:cubicBezTo>
                      <a:pt x="68" y="174"/>
                      <a:pt x="139" y="206"/>
                      <a:pt x="134" y="260"/>
                    </a:cubicBezTo>
                    <a:cubicBezTo>
                      <a:pt x="132" y="285"/>
                      <a:pt x="113" y="306"/>
                      <a:pt x="94" y="320"/>
                    </a:cubicBezTo>
                    <a:cubicBezTo>
                      <a:pt x="92" y="314"/>
                      <a:pt x="92" y="314"/>
                      <a:pt x="92" y="314"/>
                    </a:cubicBezTo>
                    <a:cubicBezTo>
                      <a:pt x="86" y="312"/>
                      <a:pt x="86" y="312"/>
                      <a:pt x="86" y="312"/>
                    </a:cubicBezTo>
                    <a:cubicBezTo>
                      <a:pt x="108" y="264"/>
                      <a:pt x="42" y="227"/>
                      <a:pt x="30" y="184"/>
                    </a:cubicBezTo>
                    <a:cubicBezTo>
                      <a:pt x="0" y="82"/>
                      <a:pt x="94" y="33"/>
                      <a:pt x="174" y="0"/>
                    </a:cubicBezTo>
                    <a:cubicBezTo>
                      <a:pt x="172" y="6"/>
                      <a:pt x="172" y="6"/>
                      <a:pt x="172" y="6"/>
                    </a:cubicBezTo>
                    <a:lnTo>
                      <a:pt x="178" y="8"/>
                    </a:lnTo>
                    <a:close/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40" name="Freeform 26">
                <a:extLst>
                  <a:ext uri="{FF2B5EF4-FFF2-40B4-BE49-F238E27FC236}">
                    <a16:creationId xmlns="" xmlns:a16="http://schemas.microsoft.com/office/drawing/2014/main" id="{132B429E-F272-4E6E-9C3A-2D29006F675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140326" y="4060826"/>
                <a:ext cx="1584325" cy="279400"/>
              </a:xfrm>
              <a:custGeom>
                <a:avLst/>
                <a:gdLst>
                  <a:gd name="T0" fmla="*/ 81 w 421"/>
                  <a:gd name="T1" fmla="*/ 7 h 74"/>
                  <a:gd name="T2" fmla="*/ 161 w 421"/>
                  <a:gd name="T3" fmla="*/ 35 h 74"/>
                  <a:gd name="T4" fmla="*/ 269 w 421"/>
                  <a:gd name="T5" fmla="*/ 35 h 74"/>
                  <a:gd name="T6" fmla="*/ 421 w 421"/>
                  <a:gd name="T7" fmla="*/ 43 h 74"/>
                  <a:gd name="T8" fmla="*/ 165 w 421"/>
                  <a:gd name="T9" fmla="*/ 67 h 74"/>
                  <a:gd name="T10" fmla="*/ 73 w 421"/>
                  <a:gd name="T11" fmla="*/ 3 h 74"/>
                  <a:gd name="T12" fmla="*/ 75 w 421"/>
                  <a:gd name="T13" fmla="*/ 9 h 74"/>
                  <a:gd name="T14" fmla="*/ 81 w 421"/>
                  <a:gd name="T15" fmla="*/ 7 h 7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421" h="74">
                    <a:moveTo>
                      <a:pt x="81" y="7"/>
                    </a:moveTo>
                    <a:cubicBezTo>
                      <a:pt x="92" y="33"/>
                      <a:pt x="131" y="33"/>
                      <a:pt x="161" y="35"/>
                    </a:cubicBezTo>
                    <a:cubicBezTo>
                      <a:pt x="193" y="37"/>
                      <a:pt x="233" y="37"/>
                      <a:pt x="269" y="35"/>
                    </a:cubicBezTo>
                    <a:cubicBezTo>
                      <a:pt x="332" y="31"/>
                      <a:pt x="395" y="0"/>
                      <a:pt x="421" y="43"/>
                    </a:cubicBezTo>
                    <a:cubicBezTo>
                      <a:pt x="370" y="54"/>
                      <a:pt x="258" y="74"/>
                      <a:pt x="165" y="67"/>
                    </a:cubicBezTo>
                    <a:cubicBezTo>
                      <a:pt x="120" y="64"/>
                      <a:pt x="0" y="41"/>
                      <a:pt x="73" y="3"/>
                    </a:cubicBezTo>
                    <a:cubicBezTo>
                      <a:pt x="75" y="9"/>
                      <a:pt x="75" y="9"/>
                      <a:pt x="75" y="9"/>
                    </a:cubicBezTo>
                    <a:lnTo>
                      <a:pt x="81" y="7"/>
                    </a:lnTo>
                    <a:close/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41" name="Freeform 27">
                <a:extLst>
                  <a:ext uri="{FF2B5EF4-FFF2-40B4-BE49-F238E27FC236}">
                    <a16:creationId xmlns="" xmlns:a16="http://schemas.microsoft.com/office/drawing/2014/main" id="{9B430D9F-14F4-4274-BE81-01FF2BDE274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91288" y="3771901"/>
                <a:ext cx="277813" cy="55563"/>
              </a:xfrm>
              <a:custGeom>
                <a:avLst/>
                <a:gdLst>
                  <a:gd name="T0" fmla="*/ 0 w 74"/>
                  <a:gd name="T1" fmla="*/ 15 h 15"/>
                  <a:gd name="T2" fmla="*/ 74 w 74"/>
                  <a:gd name="T3" fmla="*/ 0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74" h="15">
                    <a:moveTo>
                      <a:pt x="0" y="15"/>
                    </a:moveTo>
                    <a:cubicBezTo>
                      <a:pt x="24" y="9"/>
                      <a:pt x="51" y="11"/>
                      <a:pt x="74" y="0"/>
                    </a:cubicBezTo>
                  </a:path>
                </a:pathLst>
              </a:custGeom>
              <a:grpFill/>
              <a:ln w="49213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42" name="Freeform 28">
                <a:extLst>
                  <a:ext uri="{FF2B5EF4-FFF2-40B4-BE49-F238E27FC236}">
                    <a16:creationId xmlns="" xmlns:a16="http://schemas.microsoft.com/office/drawing/2014/main" id="{13D85B96-575D-4ECF-A57F-A12ED4A2187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316538" y="3613151"/>
                <a:ext cx="165100" cy="60325"/>
              </a:xfrm>
              <a:custGeom>
                <a:avLst/>
                <a:gdLst>
                  <a:gd name="T0" fmla="*/ 44 w 44"/>
                  <a:gd name="T1" fmla="*/ 0 h 16"/>
                  <a:gd name="T2" fmla="*/ 0 w 44"/>
                  <a:gd name="T3" fmla="*/ 16 h 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44" h="16">
                    <a:moveTo>
                      <a:pt x="44" y="0"/>
                    </a:moveTo>
                    <a:cubicBezTo>
                      <a:pt x="31" y="7"/>
                      <a:pt x="14" y="7"/>
                      <a:pt x="0" y="16"/>
                    </a:cubicBezTo>
                  </a:path>
                </a:pathLst>
              </a:custGeom>
              <a:grpFill/>
              <a:ln w="30163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43" name="Freeform 29">
                <a:extLst>
                  <a:ext uri="{FF2B5EF4-FFF2-40B4-BE49-F238E27FC236}">
                    <a16:creationId xmlns="" xmlns:a16="http://schemas.microsoft.com/office/drawing/2014/main" id="{9BEAED3A-43EB-4283-9850-0A4EB2A0307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716713" y="4824413"/>
                <a:ext cx="595313" cy="192088"/>
              </a:xfrm>
              <a:custGeom>
                <a:avLst/>
                <a:gdLst>
                  <a:gd name="T0" fmla="*/ 158 w 158"/>
                  <a:gd name="T1" fmla="*/ 0 h 51"/>
                  <a:gd name="T2" fmla="*/ 0 w 158"/>
                  <a:gd name="T3" fmla="*/ 51 h 5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158" h="51">
                    <a:moveTo>
                      <a:pt x="158" y="0"/>
                    </a:moveTo>
                    <a:cubicBezTo>
                      <a:pt x="117" y="41"/>
                      <a:pt x="54" y="39"/>
                      <a:pt x="0" y="51"/>
                    </a:cubicBezTo>
                  </a:path>
                </a:pathLst>
              </a:custGeom>
              <a:grpFill/>
              <a:ln w="41275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44" name="Freeform 30">
                <a:extLst>
                  <a:ext uri="{FF2B5EF4-FFF2-40B4-BE49-F238E27FC236}">
                    <a16:creationId xmlns="" xmlns:a16="http://schemas.microsoft.com/office/drawing/2014/main" id="{097C7559-06E7-4F1B-AB41-AD471B30704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940301" y="4727576"/>
                <a:ext cx="255588" cy="74613"/>
              </a:xfrm>
              <a:custGeom>
                <a:avLst/>
                <a:gdLst>
                  <a:gd name="T0" fmla="*/ 0 w 68"/>
                  <a:gd name="T1" fmla="*/ 20 h 20"/>
                  <a:gd name="T2" fmla="*/ 68 w 68"/>
                  <a:gd name="T3" fmla="*/ 0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68" h="20">
                    <a:moveTo>
                      <a:pt x="0" y="20"/>
                    </a:moveTo>
                    <a:cubicBezTo>
                      <a:pt x="21" y="9"/>
                      <a:pt x="44" y="2"/>
                      <a:pt x="68" y="0"/>
                    </a:cubicBezTo>
                  </a:path>
                </a:pathLst>
              </a:custGeom>
              <a:grpFill/>
              <a:ln w="26988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45" name="Freeform 31">
                <a:extLst>
                  <a:ext uri="{FF2B5EF4-FFF2-40B4-BE49-F238E27FC236}">
                    <a16:creationId xmlns="" xmlns:a16="http://schemas.microsoft.com/office/drawing/2014/main" id="{670B7576-DC27-4F36-BBF7-81E5D9C8B69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919788" y="3357563"/>
                <a:ext cx="119063" cy="134938"/>
              </a:xfrm>
              <a:custGeom>
                <a:avLst/>
                <a:gdLst>
                  <a:gd name="T0" fmla="*/ 32 w 32"/>
                  <a:gd name="T1" fmla="*/ 36 h 36"/>
                  <a:gd name="T2" fmla="*/ 0 w 32"/>
                  <a:gd name="T3" fmla="*/ 0 h 3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32" h="36">
                    <a:moveTo>
                      <a:pt x="32" y="36"/>
                    </a:moveTo>
                    <a:cubicBezTo>
                      <a:pt x="23" y="22"/>
                      <a:pt x="11" y="12"/>
                      <a:pt x="0" y="0"/>
                    </a:cubicBezTo>
                  </a:path>
                </a:pathLst>
              </a:custGeom>
              <a:grpFill/>
              <a:ln w="34925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46" name="Freeform 32">
                <a:extLst>
                  <a:ext uri="{FF2B5EF4-FFF2-40B4-BE49-F238E27FC236}">
                    <a16:creationId xmlns="" xmlns:a16="http://schemas.microsoft.com/office/drawing/2014/main" id="{73286118-0A10-4194-AF27-B792EC27E88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521451" y="1582738"/>
                <a:ext cx="14288" cy="74613"/>
              </a:xfrm>
              <a:custGeom>
                <a:avLst/>
                <a:gdLst>
                  <a:gd name="T0" fmla="*/ 4 w 4"/>
                  <a:gd name="T1" fmla="*/ 20 h 20"/>
                  <a:gd name="T2" fmla="*/ 0 w 4"/>
                  <a:gd name="T3" fmla="*/ 0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4" h="20">
                    <a:moveTo>
                      <a:pt x="4" y="20"/>
                    </a:moveTo>
                    <a:cubicBezTo>
                      <a:pt x="2" y="14"/>
                      <a:pt x="2" y="7"/>
                      <a:pt x="0" y="0"/>
                    </a:cubicBezTo>
                  </a:path>
                </a:pathLst>
              </a:custGeom>
              <a:grpFill/>
              <a:ln w="30163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47" name="Freeform 33">
                <a:extLst>
                  <a:ext uri="{FF2B5EF4-FFF2-40B4-BE49-F238E27FC236}">
                    <a16:creationId xmlns="" xmlns:a16="http://schemas.microsoft.com/office/drawing/2014/main" id="{C52BF842-F6A7-4912-8E2C-D848351BCC5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326188" y="3568701"/>
                <a:ext cx="44450" cy="60325"/>
              </a:xfrm>
              <a:custGeom>
                <a:avLst/>
                <a:gdLst>
                  <a:gd name="T0" fmla="*/ 0 w 12"/>
                  <a:gd name="T1" fmla="*/ 16 h 16"/>
                  <a:gd name="T2" fmla="*/ 12 w 12"/>
                  <a:gd name="T3" fmla="*/ 0 h 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12" h="16">
                    <a:moveTo>
                      <a:pt x="0" y="16"/>
                    </a:moveTo>
                    <a:cubicBezTo>
                      <a:pt x="5" y="11"/>
                      <a:pt x="8" y="5"/>
                      <a:pt x="12" y="0"/>
                    </a:cubicBezTo>
                  </a:path>
                </a:pathLst>
              </a:custGeom>
              <a:grpFill/>
              <a:ln w="30163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48" name="Freeform 34">
                <a:extLst>
                  <a:ext uri="{FF2B5EF4-FFF2-40B4-BE49-F238E27FC236}">
                    <a16:creationId xmlns="" xmlns:a16="http://schemas.microsoft.com/office/drawing/2014/main" id="{A33F0EAC-8215-4F7A-B154-A88762C56DE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72263" y="2335213"/>
                <a:ext cx="150813" cy="74613"/>
              </a:xfrm>
              <a:custGeom>
                <a:avLst/>
                <a:gdLst>
                  <a:gd name="T0" fmla="*/ 0 w 40"/>
                  <a:gd name="T1" fmla="*/ 20 h 20"/>
                  <a:gd name="T2" fmla="*/ 40 w 40"/>
                  <a:gd name="T3" fmla="*/ 0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40" h="20">
                    <a:moveTo>
                      <a:pt x="0" y="20"/>
                    </a:moveTo>
                    <a:cubicBezTo>
                      <a:pt x="12" y="12"/>
                      <a:pt x="26" y="5"/>
                      <a:pt x="40" y="0"/>
                    </a:cubicBezTo>
                  </a:path>
                </a:pathLst>
              </a:custGeom>
              <a:grpFill/>
              <a:ln w="26988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49" name="Freeform 35">
                <a:extLst>
                  <a:ext uri="{FF2B5EF4-FFF2-40B4-BE49-F238E27FC236}">
                    <a16:creationId xmlns="" xmlns:a16="http://schemas.microsoft.com/office/drawing/2014/main" id="{C7B750FE-9894-4B67-A581-9F2317CB868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108826" y="3571876"/>
                <a:ext cx="104775" cy="11113"/>
              </a:xfrm>
              <a:custGeom>
                <a:avLst/>
                <a:gdLst>
                  <a:gd name="T0" fmla="*/ 0 w 28"/>
                  <a:gd name="T1" fmla="*/ 3 h 3"/>
                  <a:gd name="T2" fmla="*/ 28 w 28"/>
                  <a:gd name="T3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28" h="3">
                    <a:moveTo>
                      <a:pt x="0" y="3"/>
                    </a:moveTo>
                    <a:cubicBezTo>
                      <a:pt x="9" y="0"/>
                      <a:pt x="19" y="0"/>
                      <a:pt x="28" y="3"/>
                    </a:cubicBezTo>
                  </a:path>
                </a:pathLst>
              </a:custGeom>
              <a:grpFill/>
              <a:ln w="30163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50" name="Freeform 36">
                <a:extLst>
                  <a:ext uri="{FF2B5EF4-FFF2-40B4-BE49-F238E27FC236}">
                    <a16:creationId xmlns="" xmlns:a16="http://schemas.microsoft.com/office/drawing/2014/main" id="{7E19FF84-CE6E-48CE-A8EC-D29A16B73F4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002463" y="4170363"/>
                <a:ext cx="150813" cy="74613"/>
              </a:xfrm>
              <a:custGeom>
                <a:avLst/>
                <a:gdLst>
                  <a:gd name="T0" fmla="*/ 0 w 40"/>
                  <a:gd name="T1" fmla="*/ 20 h 20"/>
                  <a:gd name="T2" fmla="*/ 40 w 40"/>
                  <a:gd name="T3" fmla="*/ 0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40" h="20">
                    <a:moveTo>
                      <a:pt x="0" y="20"/>
                    </a:moveTo>
                    <a:cubicBezTo>
                      <a:pt x="14" y="16"/>
                      <a:pt x="27" y="7"/>
                      <a:pt x="40" y="0"/>
                    </a:cubicBezTo>
                  </a:path>
                </a:pathLst>
              </a:custGeom>
              <a:grpFill/>
              <a:ln w="26988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51" name="Freeform 37">
                <a:extLst>
                  <a:ext uri="{FF2B5EF4-FFF2-40B4-BE49-F238E27FC236}">
                    <a16:creationId xmlns="" xmlns:a16="http://schemas.microsoft.com/office/drawing/2014/main" id="{03D7ED19-3D5B-42D6-BF0E-55B361C81BE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422901" y="4065588"/>
                <a:ext cx="14288" cy="30163"/>
              </a:xfrm>
              <a:custGeom>
                <a:avLst/>
                <a:gdLst>
                  <a:gd name="T0" fmla="*/ 0 w 4"/>
                  <a:gd name="T1" fmla="*/ 8 h 8"/>
                  <a:gd name="T2" fmla="*/ 4 w 4"/>
                  <a:gd name="T3" fmla="*/ 0 h 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4" h="8">
                    <a:moveTo>
                      <a:pt x="0" y="8"/>
                    </a:moveTo>
                    <a:cubicBezTo>
                      <a:pt x="1" y="5"/>
                      <a:pt x="2" y="2"/>
                      <a:pt x="4" y="0"/>
                    </a:cubicBezTo>
                  </a:path>
                </a:pathLst>
              </a:custGeom>
              <a:grpFill/>
              <a:ln w="30163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52" name="Freeform 38">
                <a:extLst>
                  <a:ext uri="{FF2B5EF4-FFF2-40B4-BE49-F238E27FC236}">
                    <a16:creationId xmlns="" xmlns:a16="http://schemas.microsoft.com/office/drawing/2014/main" id="{5B26FD0D-0E4D-4172-AE13-AF4CC81652A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392738" y="4997451"/>
                <a:ext cx="2062163" cy="304800"/>
              </a:xfrm>
              <a:custGeom>
                <a:avLst/>
                <a:gdLst>
                  <a:gd name="T0" fmla="*/ 0 w 548"/>
                  <a:gd name="T1" fmla="*/ 60 h 81"/>
                  <a:gd name="T2" fmla="*/ 548 w 548"/>
                  <a:gd name="T3" fmla="*/ 0 h 8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548" h="81">
                    <a:moveTo>
                      <a:pt x="0" y="60"/>
                    </a:moveTo>
                    <a:cubicBezTo>
                      <a:pt x="137" y="80"/>
                      <a:pt x="456" y="81"/>
                      <a:pt x="548" y="0"/>
                    </a:cubicBezTo>
                  </a:path>
                </a:pathLst>
              </a:custGeom>
              <a:grpFill/>
              <a:ln w="46038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</p:grpSp>
      </p:grpSp>
      <p:sp>
        <p:nvSpPr>
          <p:cNvPr id="6155" name="文本框 54">
            <a:extLst>
              <a:ext uri="{FF2B5EF4-FFF2-40B4-BE49-F238E27FC236}">
                <a16:creationId xmlns="" xmlns:a16="http://schemas.microsoft.com/office/drawing/2014/main" id="{A1E2F9C9-D864-46C5-A04E-BADC5D7CF845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1784350" y="3197225"/>
            <a:ext cx="1114425" cy="36988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/>
            <a:r>
              <a:rPr lang="zh-CN" altLang="en-US" b="1">
                <a:solidFill>
                  <a:srgbClr val="66CDCC"/>
                </a:solidFill>
                <a:latin typeface="Calibri" panose="020F0502020204030204" pitchFamily="34" charset="0"/>
              </a:rPr>
              <a:t>点击输入</a:t>
            </a:r>
          </a:p>
        </p:txBody>
      </p:sp>
      <p:sp>
        <p:nvSpPr>
          <p:cNvPr id="6156" name="文本框 55">
            <a:extLst>
              <a:ext uri="{FF2B5EF4-FFF2-40B4-BE49-F238E27FC236}">
                <a16:creationId xmlns="" xmlns:a16="http://schemas.microsoft.com/office/drawing/2014/main" id="{DCAA4A3A-9660-473A-983D-1234489781BB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4243388" y="3197225"/>
            <a:ext cx="1114425" cy="36988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/>
            <a:r>
              <a:rPr lang="zh-CN" altLang="en-US" b="1">
                <a:solidFill>
                  <a:srgbClr val="66CDCC"/>
                </a:solidFill>
                <a:latin typeface="Calibri" panose="020F0502020204030204" pitchFamily="34" charset="0"/>
              </a:rPr>
              <a:t>点击输入</a:t>
            </a:r>
          </a:p>
        </p:txBody>
      </p:sp>
      <p:sp>
        <p:nvSpPr>
          <p:cNvPr id="6157" name="文本框 56">
            <a:extLst>
              <a:ext uri="{FF2B5EF4-FFF2-40B4-BE49-F238E27FC236}">
                <a16:creationId xmlns="" xmlns:a16="http://schemas.microsoft.com/office/drawing/2014/main" id="{2D1B283B-0AC0-45F3-B82F-5A6A25E26C04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6742113" y="3197225"/>
            <a:ext cx="1114425" cy="36988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/>
            <a:r>
              <a:rPr lang="zh-CN" altLang="en-US" b="1">
                <a:solidFill>
                  <a:srgbClr val="66CDCC"/>
                </a:solidFill>
                <a:latin typeface="Calibri" panose="020F0502020204030204" pitchFamily="34" charset="0"/>
              </a:rPr>
              <a:t>点击输入</a:t>
            </a:r>
          </a:p>
        </p:txBody>
      </p:sp>
      <p:sp>
        <p:nvSpPr>
          <p:cNvPr id="6158" name="文本框 57">
            <a:extLst>
              <a:ext uri="{FF2B5EF4-FFF2-40B4-BE49-F238E27FC236}">
                <a16:creationId xmlns="" xmlns:a16="http://schemas.microsoft.com/office/drawing/2014/main" id="{7EE6622E-9D80-4AA0-A329-1811766796B4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9183688" y="3197225"/>
            <a:ext cx="1114425" cy="36988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/>
            <a:r>
              <a:rPr lang="zh-CN" altLang="en-US" b="1">
                <a:solidFill>
                  <a:srgbClr val="66CDCC"/>
                </a:solidFill>
                <a:latin typeface="Calibri" panose="020F0502020204030204" pitchFamily="34" charset="0"/>
              </a:rPr>
              <a:t>点击输入</a:t>
            </a:r>
          </a:p>
        </p:txBody>
      </p:sp>
      <p:sp>
        <p:nvSpPr>
          <p:cNvPr id="6159" name="文本框 58">
            <a:extLst>
              <a:ext uri="{FF2B5EF4-FFF2-40B4-BE49-F238E27FC236}">
                <a16:creationId xmlns="" xmlns:a16="http://schemas.microsoft.com/office/drawing/2014/main" id="{3032E406-98A2-4ACC-A420-53B382DB47B4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1304925" y="3643313"/>
            <a:ext cx="2181225" cy="106203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50000"/>
              </a:lnSpc>
            </a:pPr>
            <a:r>
              <a:rPr lang="zh-CN" altLang="en-US" sz="1400"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在此处输入你先陈述的观点，可以是几句话，也可以是一段文字。</a:t>
            </a:r>
          </a:p>
        </p:txBody>
      </p:sp>
      <p:sp>
        <p:nvSpPr>
          <p:cNvPr id="6160" name="文本框 59">
            <a:extLst>
              <a:ext uri="{FF2B5EF4-FFF2-40B4-BE49-F238E27FC236}">
                <a16:creationId xmlns="" xmlns:a16="http://schemas.microsoft.com/office/drawing/2014/main" id="{B9499810-F36C-46B0-9346-5C30A822E5A8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3763963" y="3643313"/>
            <a:ext cx="2181225" cy="106203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50000"/>
              </a:lnSpc>
            </a:pPr>
            <a:r>
              <a:rPr lang="zh-CN" altLang="en-US" sz="1400"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在此处输入你先陈述的观点，可以是几句话，也可以是一段文字。</a:t>
            </a:r>
          </a:p>
        </p:txBody>
      </p:sp>
      <p:sp>
        <p:nvSpPr>
          <p:cNvPr id="6161" name="文本框 60">
            <a:extLst>
              <a:ext uri="{FF2B5EF4-FFF2-40B4-BE49-F238E27FC236}">
                <a16:creationId xmlns="" xmlns:a16="http://schemas.microsoft.com/office/drawing/2014/main" id="{09909CEF-064E-4B6C-9949-42176E92E111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6223000" y="3643313"/>
            <a:ext cx="2181225" cy="106203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50000"/>
              </a:lnSpc>
            </a:pPr>
            <a:r>
              <a:rPr lang="zh-CN" altLang="en-US" sz="1400"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在此处输入你先陈述的观点，可以是几句话，也可以是一段文字。</a:t>
            </a:r>
          </a:p>
        </p:txBody>
      </p:sp>
      <p:sp>
        <p:nvSpPr>
          <p:cNvPr id="6162" name="文本框 61">
            <a:extLst>
              <a:ext uri="{FF2B5EF4-FFF2-40B4-BE49-F238E27FC236}">
                <a16:creationId xmlns="" xmlns:a16="http://schemas.microsoft.com/office/drawing/2014/main" id="{D46AED62-B8F7-4B48-9229-A54F57D9130F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8680450" y="3643313"/>
            <a:ext cx="2182813" cy="106203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50000"/>
              </a:lnSpc>
            </a:pPr>
            <a:r>
              <a:rPr lang="zh-CN" altLang="en-US" sz="1400"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在此处输入你先陈述的观点，可以是几句话，也可以是一段文字。</a:t>
            </a:r>
          </a:p>
        </p:txBody>
      </p:sp>
      <p:sp>
        <p:nvSpPr>
          <p:cNvPr id="65" name="直角三角形 64">
            <a:extLst>
              <a:ext uri="{FF2B5EF4-FFF2-40B4-BE49-F238E27FC236}">
                <a16:creationId xmlns="" xmlns:a16="http://schemas.microsoft.com/office/drawing/2014/main" id="{FC1ACC62-57B6-443B-A453-B47B86D24454}"/>
              </a:ext>
            </a:extLst>
          </p:cNvPr>
          <p:cNvSpPr/>
          <p:nvPr/>
        </p:nvSpPr>
        <p:spPr>
          <a:xfrm flipH="1">
            <a:off x="0" y="5522913"/>
            <a:ext cx="12192000" cy="1335087"/>
          </a:xfrm>
          <a:prstGeom prst="rtTriangle">
            <a:avLst/>
          </a:prstGeom>
          <a:gradFill>
            <a:gsLst>
              <a:gs pos="0">
                <a:srgbClr val="326698"/>
              </a:gs>
              <a:gs pos="100000">
                <a:srgbClr val="66CDCC"/>
              </a:gs>
            </a:gsLst>
            <a:lin ang="810000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</p:spTree>
  </p:cSld>
  <p:clrMapOvr>
    <a:masterClrMapping/>
  </p:clrMapOvr>
  <p:transition spd="slow" advClick="0" advTm="2000">
    <p:cover/>
  </p:transition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2" name="文本框 101">
            <a:extLst>
              <a:ext uri="{FF2B5EF4-FFF2-40B4-BE49-F238E27FC236}">
                <a16:creationId xmlns="" xmlns:a16="http://schemas.microsoft.com/office/drawing/2014/main" id="{381B885D-99CB-40C2-8019-031344DF9196}"/>
              </a:ext>
            </a:extLst>
          </p:cNvPr>
          <p:cNvSpPr txBox="1"/>
          <p:nvPr/>
        </p:nvSpPr>
        <p:spPr>
          <a:xfrm>
            <a:off x="4618038" y="514350"/>
            <a:ext cx="2955925" cy="647700"/>
          </a:xfrm>
          <a:prstGeom prst="rect">
            <a:avLst/>
          </a:prstGeom>
          <a:noFill/>
        </p:spPr>
        <p:txBody>
          <a:bodyPr wrap="none">
            <a:spAutoFit/>
          </a:bodyPr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r>
              <a:rPr lang="zh-CN" altLang="en-US" sz="3600" b="1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此处添加标题</a:t>
            </a:r>
          </a:p>
        </p:txBody>
      </p:sp>
      <p:sp>
        <p:nvSpPr>
          <p:cNvPr id="103" name="圆角矩形 102">
            <a:extLst>
              <a:ext uri="{FF2B5EF4-FFF2-40B4-BE49-F238E27FC236}">
                <a16:creationId xmlns="" xmlns:a16="http://schemas.microsoft.com/office/drawing/2014/main" id="{E2F0307A-0940-49C1-A1AA-B0CD7E790250}"/>
              </a:ext>
            </a:extLst>
          </p:cNvPr>
          <p:cNvSpPr/>
          <p:nvPr/>
        </p:nvSpPr>
        <p:spPr>
          <a:xfrm>
            <a:off x="5661025" y="1257300"/>
            <a:ext cx="869950" cy="44450"/>
          </a:xfrm>
          <a:prstGeom prst="roundRect">
            <a:avLst/>
          </a:prstGeom>
          <a:solidFill>
            <a:srgbClr val="66CDCC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04" name="文本框 103">
            <a:extLst>
              <a:ext uri="{FF2B5EF4-FFF2-40B4-BE49-F238E27FC236}">
                <a16:creationId xmlns="" xmlns:a16="http://schemas.microsoft.com/office/drawing/2014/main" id="{931EBDDC-AB19-410B-9103-7A9A445938AE}"/>
              </a:ext>
            </a:extLst>
          </p:cNvPr>
          <p:cNvSpPr txBox="1"/>
          <p:nvPr/>
        </p:nvSpPr>
        <p:spPr>
          <a:xfrm>
            <a:off x="4265613" y="1398588"/>
            <a:ext cx="3660775" cy="368300"/>
          </a:xfrm>
          <a:prstGeom prst="rect">
            <a:avLst/>
          </a:prstGeom>
          <a:noFill/>
        </p:spPr>
        <p:txBody>
          <a:bodyPr wrap="none">
            <a:spAutoFit/>
          </a:bodyPr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r>
              <a:rPr lang="en-US" altLang="zh-CN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When nothing goes right, go left!</a:t>
            </a:r>
            <a:endParaRPr lang="zh-CN" altLang="en-US" dirty="0">
              <a:solidFill>
                <a:schemeClr val="tx1">
                  <a:lumMod val="75000"/>
                  <a:lumOff val="25000"/>
                </a:schemeClr>
              </a:solidFill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</p:txBody>
      </p:sp>
      <p:grpSp>
        <p:nvGrpSpPr>
          <p:cNvPr id="8197" name="组合 1">
            <a:extLst>
              <a:ext uri="{FF2B5EF4-FFF2-40B4-BE49-F238E27FC236}">
                <a16:creationId xmlns="" xmlns:a16="http://schemas.microsoft.com/office/drawing/2014/main" id="{6EAB1BFA-26F3-4668-9AD2-CF9D20BFC8CB}"/>
              </a:ext>
            </a:extLst>
          </p:cNvPr>
          <p:cNvGrpSpPr>
            <a:grpSpLocks/>
          </p:cNvGrpSpPr>
          <p:nvPr/>
        </p:nvGrpSpPr>
        <p:grpSpPr bwMode="auto">
          <a:xfrm>
            <a:off x="334963" y="2992438"/>
            <a:ext cx="2343150" cy="1682750"/>
            <a:chOff x="335099" y="3452714"/>
            <a:chExt cx="2343178" cy="1682341"/>
          </a:xfrm>
        </p:grpSpPr>
        <p:grpSp>
          <p:nvGrpSpPr>
            <p:cNvPr id="136" name="组合 135">
              <a:extLst>
                <a:ext uri="{FF2B5EF4-FFF2-40B4-BE49-F238E27FC236}">
                  <a16:creationId xmlns="" xmlns:a16="http://schemas.microsoft.com/office/drawing/2014/main" id="{E78922E1-A38D-4999-B2B3-0E57DA3967CF}"/>
                </a:ext>
              </a:extLst>
            </p:cNvPr>
            <p:cNvGrpSpPr/>
            <p:nvPr/>
          </p:nvGrpSpPr>
          <p:grpSpPr>
            <a:xfrm>
              <a:off x="335099" y="3452714"/>
              <a:ext cx="2343178" cy="1682341"/>
              <a:chOff x="4021072" y="2536747"/>
              <a:chExt cx="3583406" cy="2572792"/>
            </a:xfrm>
            <a:solidFill>
              <a:schemeClr val="bg1">
                <a:lumMod val="50000"/>
              </a:schemeClr>
            </a:solidFill>
          </p:grpSpPr>
          <p:sp>
            <p:nvSpPr>
              <p:cNvPr id="137" name="Freeform 139">
                <a:extLst>
                  <a:ext uri="{FF2B5EF4-FFF2-40B4-BE49-F238E27FC236}">
                    <a16:creationId xmlns="" xmlns:a16="http://schemas.microsoft.com/office/drawing/2014/main" id="{E71685F0-7962-4ABF-AFBD-D2B0EC89920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21072" y="3750948"/>
                <a:ext cx="1158660" cy="1142004"/>
              </a:xfrm>
              <a:custGeom>
                <a:avLst/>
                <a:gdLst>
                  <a:gd name="T0" fmla="*/ 384 w 718"/>
                  <a:gd name="T1" fmla="*/ 710 h 724"/>
                  <a:gd name="T2" fmla="*/ 364 w 718"/>
                  <a:gd name="T3" fmla="*/ 658 h 724"/>
                  <a:gd name="T4" fmla="*/ 318 w 718"/>
                  <a:gd name="T5" fmla="*/ 562 h 724"/>
                  <a:gd name="T6" fmla="*/ 331 w 718"/>
                  <a:gd name="T7" fmla="*/ 480 h 724"/>
                  <a:gd name="T8" fmla="*/ 288 w 718"/>
                  <a:gd name="T9" fmla="*/ 389 h 724"/>
                  <a:gd name="T10" fmla="*/ 267 w 718"/>
                  <a:gd name="T11" fmla="*/ 334 h 724"/>
                  <a:gd name="T12" fmla="*/ 233 w 718"/>
                  <a:gd name="T13" fmla="*/ 318 h 724"/>
                  <a:gd name="T14" fmla="*/ 167 w 718"/>
                  <a:gd name="T15" fmla="*/ 328 h 724"/>
                  <a:gd name="T16" fmla="*/ 93 w 718"/>
                  <a:gd name="T17" fmla="*/ 333 h 724"/>
                  <a:gd name="T18" fmla="*/ 43 w 718"/>
                  <a:gd name="T19" fmla="*/ 291 h 724"/>
                  <a:gd name="T20" fmla="*/ 10 w 718"/>
                  <a:gd name="T21" fmla="*/ 241 h 724"/>
                  <a:gd name="T22" fmla="*/ 21 w 718"/>
                  <a:gd name="T23" fmla="*/ 199 h 724"/>
                  <a:gd name="T24" fmla="*/ 19 w 718"/>
                  <a:gd name="T25" fmla="*/ 172 h 724"/>
                  <a:gd name="T26" fmla="*/ 52 w 718"/>
                  <a:gd name="T27" fmla="*/ 114 h 724"/>
                  <a:gd name="T28" fmla="*/ 95 w 718"/>
                  <a:gd name="T29" fmla="*/ 71 h 724"/>
                  <a:gd name="T30" fmla="*/ 132 w 718"/>
                  <a:gd name="T31" fmla="*/ 22 h 724"/>
                  <a:gd name="T32" fmla="*/ 207 w 718"/>
                  <a:gd name="T33" fmla="*/ 10 h 724"/>
                  <a:gd name="T34" fmla="*/ 302 w 718"/>
                  <a:gd name="T35" fmla="*/ 3 h 724"/>
                  <a:gd name="T36" fmla="*/ 304 w 718"/>
                  <a:gd name="T37" fmla="*/ 46 h 724"/>
                  <a:gd name="T38" fmla="*/ 347 w 718"/>
                  <a:gd name="T39" fmla="*/ 57 h 724"/>
                  <a:gd name="T40" fmla="*/ 396 w 718"/>
                  <a:gd name="T41" fmla="*/ 68 h 724"/>
                  <a:gd name="T42" fmla="*/ 443 w 718"/>
                  <a:gd name="T43" fmla="*/ 57 h 724"/>
                  <a:gd name="T44" fmla="*/ 509 w 718"/>
                  <a:gd name="T45" fmla="*/ 63 h 724"/>
                  <a:gd name="T46" fmla="*/ 540 w 718"/>
                  <a:gd name="T47" fmla="*/ 120 h 724"/>
                  <a:gd name="T48" fmla="*/ 577 w 718"/>
                  <a:gd name="T49" fmla="*/ 199 h 724"/>
                  <a:gd name="T50" fmla="*/ 646 w 718"/>
                  <a:gd name="T51" fmla="*/ 260 h 724"/>
                  <a:gd name="T52" fmla="*/ 716 w 718"/>
                  <a:gd name="T53" fmla="*/ 292 h 724"/>
                  <a:gd name="T54" fmla="*/ 659 w 718"/>
                  <a:gd name="T55" fmla="*/ 351 h 724"/>
                  <a:gd name="T56" fmla="*/ 606 w 718"/>
                  <a:gd name="T57" fmla="*/ 413 h 724"/>
                  <a:gd name="T58" fmla="*/ 605 w 718"/>
                  <a:gd name="T59" fmla="*/ 454 h 724"/>
                  <a:gd name="T60" fmla="*/ 625 w 718"/>
                  <a:gd name="T61" fmla="*/ 501 h 724"/>
                  <a:gd name="T62" fmla="*/ 596 w 718"/>
                  <a:gd name="T63" fmla="*/ 539 h 724"/>
                  <a:gd name="T64" fmla="*/ 566 w 718"/>
                  <a:gd name="T65" fmla="*/ 583 h 724"/>
                  <a:gd name="T66" fmla="*/ 568 w 718"/>
                  <a:gd name="T67" fmla="*/ 608 h 724"/>
                  <a:gd name="T68" fmla="*/ 530 w 718"/>
                  <a:gd name="T69" fmla="*/ 639 h 724"/>
                  <a:gd name="T70" fmla="*/ 519 w 718"/>
                  <a:gd name="T71" fmla="*/ 680 h 724"/>
                  <a:gd name="T72" fmla="*/ 470 w 718"/>
                  <a:gd name="T73" fmla="*/ 713 h 724"/>
                  <a:gd name="T74" fmla="*/ 401 w 718"/>
                  <a:gd name="T75" fmla="*/ 724 h 72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</a:cxnLst>
                <a:rect l="0" t="0" r="r" b="b"/>
                <a:pathLst>
                  <a:path w="718" h="724">
                    <a:moveTo>
                      <a:pt x="401" y="724"/>
                    </a:moveTo>
                    <a:cubicBezTo>
                      <a:pt x="396" y="721"/>
                      <a:pt x="388" y="712"/>
                      <a:pt x="384" y="710"/>
                    </a:cubicBezTo>
                    <a:cubicBezTo>
                      <a:pt x="380" y="708"/>
                      <a:pt x="378" y="689"/>
                      <a:pt x="378" y="683"/>
                    </a:cubicBezTo>
                    <a:cubicBezTo>
                      <a:pt x="378" y="677"/>
                      <a:pt x="371" y="664"/>
                      <a:pt x="364" y="658"/>
                    </a:cubicBezTo>
                    <a:cubicBezTo>
                      <a:pt x="358" y="651"/>
                      <a:pt x="351" y="635"/>
                      <a:pt x="346" y="618"/>
                    </a:cubicBezTo>
                    <a:cubicBezTo>
                      <a:pt x="340" y="602"/>
                      <a:pt x="329" y="571"/>
                      <a:pt x="318" y="562"/>
                    </a:cubicBezTo>
                    <a:cubicBezTo>
                      <a:pt x="307" y="554"/>
                      <a:pt x="312" y="536"/>
                      <a:pt x="312" y="520"/>
                    </a:cubicBezTo>
                    <a:cubicBezTo>
                      <a:pt x="312" y="503"/>
                      <a:pt x="339" y="494"/>
                      <a:pt x="331" y="480"/>
                    </a:cubicBezTo>
                    <a:cubicBezTo>
                      <a:pt x="323" y="467"/>
                      <a:pt x="330" y="444"/>
                      <a:pt x="321" y="435"/>
                    </a:cubicBezTo>
                    <a:cubicBezTo>
                      <a:pt x="312" y="426"/>
                      <a:pt x="289" y="399"/>
                      <a:pt x="288" y="389"/>
                    </a:cubicBezTo>
                    <a:cubicBezTo>
                      <a:pt x="286" y="380"/>
                      <a:pt x="274" y="357"/>
                      <a:pt x="280" y="348"/>
                    </a:cubicBezTo>
                    <a:cubicBezTo>
                      <a:pt x="286" y="339"/>
                      <a:pt x="270" y="334"/>
                      <a:pt x="267" y="334"/>
                    </a:cubicBezTo>
                    <a:cubicBezTo>
                      <a:pt x="265" y="334"/>
                      <a:pt x="251" y="332"/>
                      <a:pt x="248" y="332"/>
                    </a:cubicBezTo>
                    <a:cubicBezTo>
                      <a:pt x="246" y="332"/>
                      <a:pt x="245" y="321"/>
                      <a:pt x="233" y="318"/>
                    </a:cubicBezTo>
                    <a:cubicBezTo>
                      <a:pt x="221" y="316"/>
                      <a:pt x="205" y="313"/>
                      <a:pt x="194" y="318"/>
                    </a:cubicBezTo>
                    <a:cubicBezTo>
                      <a:pt x="182" y="322"/>
                      <a:pt x="189" y="328"/>
                      <a:pt x="167" y="328"/>
                    </a:cubicBezTo>
                    <a:cubicBezTo>
                      <a:pt x="146" y="328"/>
                      <a:pt x="126" y="322"/>
                      <a:pt x="115" y="330"/>
                    </a:cubicBezTo>
                    <a:cubicBezTo>
                      <a:pt x="105" y="337"/>
                      <a:pt x="103" y="342"/>
                      <a:pt x="93" y="333"/>
                    </a:cubicBezTo>
                    <a:cubicBezTo>
                      <a:pt x="84" y="324"/>
                      <a:pt x="72" y="319"/>
                      <a:pt x="57" y="309"/>
                    </a:cubicBezTo>
                    <a:cubicBezTo>
                      <a:pt x="43" y="299"/>
                      <a:pt x="46" y="301"/>
                      <a:pt x="43" y="291"/>
                    </a:cubicBezTo>
                    <a:cubicBezTo>
                      <a:pt x="41" y="282"/>
                      <a:pt x="57" y="288"/>
                      <a:pt x="28" y="269"/>
                    </a:cubicBezTo>
                    <a:cubicBezTo>
                      <a:pt x="0" y="250"/>
                      <a:pt x="6" y="248"/>
                      <a:pt x="10" y="241"/>
                    </a:cubicBezTo>
                    <a:cubicBezTo>
                      <a:pt x="14" y="233"/>
                      <a:pt x="11" y="221"/>
                      <a:pt x="19" y="214"/>
                    </a:cubicBezTo>
                    <a:cubicBezTo>
                      <a:pt x="27" y="208"/>
                      <a:pt x="29" y="200"/>
                      <a:pt x="21" y="199"/>
                    </a:cubicBezTo>
                    <a:cubicBezTo>
                      <a:pt x="14" y="197"/>
                      <a:pt x="17" y="183"/>
                      <a:pt x="20" y="181"/>
                    </a:cubicBezTo>
                    <a:cubicBezTo>
                      <a:pt x="22" y="180"/>
                      <a:pt x="27" y="179"/>
                      <a:pt x="19" y="172"/>
                    </a:cubicBezTo>
                    <a:cubicBezTo>
                      <a:pt x="12" y="166"/>
                      <a:pt x="13" y="158"/>
                      <a:pt x="21" y="152"/>
                    </a:cubicBezTo>
                    <a:cubicBezTo>
                      <a:pt x="29" y="146"/>
                      <a:pt x="48" y="121"/>
                      <a:pt x="52" y="114"/>
                    </a:cubicBezTo>
                    <a:cubicBezTo>
                      <a:pt x="55" y="108"/>
                      <a:pt x="68" y="102"/>
                      <a:pt x="75" y="97"/>
                    </a:cubicBezTo>
                    <a:cubicBezTo>
                      <a:pt x="82" y="92"/>
                      <a:pt x="94" y="87"/>
                      <a:pt x="95" y="71"/>
                    </a:cubicBezTo>
                    <a:cubicBezTo>
                      <a:pt x="95" y="56"/>
                      <a:pt x="100" y="51"/>
                      <a:pt x="107" y="44"/>
                    </a:cubicBezTo>
                    <a:cubicBezTo>
                      <a:pt x="115" y="38"/>
                      <a:pt x="133" y="34"/>
                      <a:pt x="132" y="22"/>
                    </a:cubicBezTo>
                    <a:cubicBezTo>
                      <a:pt x="131" y="10"/>
                      <a:pt x="144" y="20"/>
                      <a:pt x="161" y="20"/>
                    </a:cubicBezTo>
                    <a:cubicBezTo>
                      <a:pt x="178" y="20"/>
                      <a:pt x="197" y="17"/>
                      <a:pt x="207" y="10"/>
                    </a:cubicBezTo>
                    <a:cubicBezTo>
                      <a:pt x="217" y="4"/>
                      <a:pt x="256" y="5"/>
                      <a:pt x="265" y="3"/>
                    </a:cubicBezTo>
                    <a:cubicBezTo>
                      <a:pt x="273" y="1"/>
                      <a:pt x="304" y="0"/>
                      <a:pt x="302" y="3"/>
                    </a:cubicBezTo>
                    <a:cubicBezTo>
                      <a:pt x="301" y="6"/>
                      <a:pt x="302" y="6"/>
                      <a:pt x="302" y="18"/>
                    </a:cubicBezTo>
                    <a:cubicBezTo>
                      <a:pt x="302" y="30"/>
                      <a:pt x="297" y="45"/>
                      <a:pt x="304" y="46"/>
                    </a:cubicBezTo>
                    <a:cubicBezTo>
                      <a:pt x="310" y="47"/>
                      <a:pt x="311" y="42"/>
                      <a:pt x="328" y="47"/>
                    </a:cubicBezTo>
                    <a:cubicBezTo>
                      <a:pt x="346" y="52"/>
                      <a:pt x="338" y="52"/>
                      <a:pt x="347" y="57"/>
                    </a:cubicBezTo>
                    <a:cubicBezTo>
                      <a:pt x="355" y="62"/>
                      <a:pt x="368" y="72"/>
                      <a:pt x="374" y="71"/>
                    </a:cubicBezTo>
                    <a:cubicBezTo>
                      <a:pt x="380" y="70"/>
                      <a:pt x="397" y="76"/>
                      <a:pt x="396" y="68"/>
                    </a:cubicBezTo>
                    <a:cubicBezTo>
                      <a:pt x="396" y="60"/>
                      <a:pt x="395" y="51"/>
                      <a:pt x="405" y="50"/>
                    </a:cubicBezTo>
                    <a:cubicBezTo>
                      <a:pt x="415" y="49"/>
                      <a:pt x="425" y="47"/>
                      <a:pt x="443" y="57"/>
                    </a:cubicBezTo>
                    <a:cubicBezTo>
                      <a:pt x="462" y="67"/>
                      <a:pt x="478" y="71"/>
                      <a:pt x="487" y="70"/>
                    </a:cubicBezTo>
                    <a:cubicBezTo>
                      <a:pt x="496" y="69"/>
                      <a:pt x="502" y="65"/>
                      <a:pt x="509" y="63"/>
                    </a:cubicBezTo>
                    <a:cubicBezTo>
                      <a:pt x="517" y="61"/>
                      <a:pt x="507" y="65"/>
                      <a:pt x="524" y="87"/>
                    </a:cubicBezTo>
                    <a:cubicBezTo>
                      <a:pt x="541" y="108"/>
                      <a:pt x="528" y="100"/>
                      <a:pt x="540" y="120"/>
                    </a:cubicBezTo>
                    <a:cubicBezTo>
                      <a:pt x="552" y="140"/>
                      <a:pt x="560" y="150"/>
                      <a:pt x="563" y="163"/>
                    </a:cubicBezTo>
                    <a:cubicBezTo>
                      <a:pt x="566" y="175"/>
                      <a:pt x="563" y="188"/>
                      <a:pt x="577" y="199"/>
                    </a:cubicBezTo>
                    <a:cubicBezTo>
                      <a:pt x="592" y="210"/>
                      <a:pt x="597" y="226"/>
                      <a:pt x="615" y="235"/>
                    </a:cubicBezTo>
                    <a:cubicBezTo>
                      <a:pt x="633" y="244"/>
                      <a:pt x="603" y="255"/>
                      <a:pt x="646" y="260"/>
                    </a:cubicBezTo>
                    <a:cubicBezTo>
                      <a:pt x="689" y="266"/>
                      <a:pt x="718" y="259"/>
                      <a:pt x="718" y="259"/>
                    </a:cubicBezTo>
                    <a:cubicBezTo>
                      <a:pt x="716" y="292"/>
                      <a:pt x="716" y="292"/>
                      <a:pt x="716" y="292"/>
                    </a:cubicBezTo>
                    <a:cubicBezTo>
                      <a:pt x="716" y="292"/>
                      <a:pt x="704" y="312"/>
                      <a:pt x="694" y="322"/>
                    </a:cubicBezTo>
                    <a:cubicBezTo>
                      <a:pt x="684" y="332"/>
                      <a:pt x="673" y="341"/>
                      <a:pt x="659" y="351"/>
                    </a:cubicBezTo>
                    <a:cubicBezTo>
                      <a:pt x="645" y="361"/>
                      <a:pt x="634" y="372"/>
                      <a:pt x="628" y="385"/>
                    </a:cubicBezTo>
                    <a:cubicBezTo>
                      <a:pt x="622" y="398"/>
                      <a:pt x="608" y="406"/>
                      <a:pt x="606" y="413"/>
                    </a:cubicBezTo>
                    <a:cubicBezTo>
                      <a:pt x="604" y="420"/>
                      <a:pt x="596" y="422"/>
                      <a:pt x="596" y="430"/>
                    </a:cubicBezTo>
                    <a:cubicBezTo>
                      <a:pt x="597" y="438"/>
                      <a:pt x="601" y="451"/>
                      <a:pt x="605" y="454"/>
                    </a:cubicBezTo>
                    <a:cubicBezTo>
                      <a:pt x="610" y="457"/>
                      <a:pt x="628" y="474"/>
                      <a:pt x="622" y="474"/>
                    </a:cubicBezTo>
                    <a:cubicBezTo>
                      <a:pt x="617" y="474"/>
                      <a:pt x="625" y="501"/>
                      <a:pt x="625" y="501"/>
                    </a:cubicBezTo>
                    <a:cubicBezTo>
                      <a:pt x="625" y="501"/>
                      <a:pt x="633" y="525"/>
                      <a:pt x="625" y="527"/>
                    </a:cubicBezTo>
                    <a:cubicBezTo>
                      <a:pt x="617" y="529"/>
                      <a:pt x="607" y="537"/>
                      <a:pt x="596" y="539"/>
                    </a:cubicBezTo>
                    <a:cubicBezTo>
                      <a:pt x="585" y="541"/>
                      <a:pt x="565" y="555"/>
                      <a:pt x="565" y="561"/>
                    </a:cubicBezTo>
                    <a:cubicBezTo>
                      <a:pt x="565" y="568"/>
                      <a:pt x="566" y="583"/>
                      <a:pt x="566" y="583"/>
                    </a:cubicBezTo>
                    <a:cubicBezTo>
                      <a:pt x="566" y="583"/>
                      <a:pt x="569" y="580"/>
                      <a:pt x="569" y="587"/>
                    </a:cubicBezTo>
                    <a:cubicBezTo>
                      <a:pt x="569" y="593"/>
                      <a:pt x="571" y="602"/>
                      <a:pt x="568" y="608"/>
                    </a:cubicBezTo>
                    <a:cubicBezTo>
                      <a:pt x="565" y="614"/>
                      <a:pt x="558" y="621"/>
                      <a:pt x="550" y="623"/>
                    </a:cubicBezTo>
                    <a:cubicBezTo>
                      <a:pt x="543" y="625"/>
                      <a:pt x="528" y="635"/>
                      <a:pt x="530" y="639"/>
                    </a:cubicBezTo>
                    <a:cubicBezTo>
                      <a:pt x="533" y="643"/>
                      <a:pt x="551" y="644"/>
                      <a:pt x="541" y="650"/>
                    </a:cubicBezTo>
                    <a:cubicBezTo>
                      <a:pt x="531" y="656"/>
                      <a:pt x="523" y="671"/>
                      <a:pt x="519" y="680"/>
                    </a:cubicBezTo>
                    <a:cubicBezTo>
                      <a:pt x="514" y="689"/>
                      <a:pt x="517" y="686"/>
                      <a:pt x="500" y="698"/>
                    </a:cubicBezTo>
                    <a:cubicBezTo>
                      <a:pt x="483" y="710"/>
                      <a:pt x="497" y="711"/>
                      <a:pt x="470" y="713"/>
                    </a:cubicBezTo>
                    <a:cubicBezTo>
                      <a:pt x="442" y="716"/>
                      <a:pt x="423" y="720"/>
                      <a:pt x="419" y="721"/>
                    </a:cubicBezTo>
                    <a:cubicBezTo>
                      <a:pt x="415" y="723"/>
                      <a:pt x="401" y="724"/>
                      <a:pt x="401" y="724"/>
                    </a:cubicBez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38" name="Freeform 140">
                <a:extLst>
                  <a:ext uri="{FF2B5EF4-FFF2-40B4-BE49-F238E27FC236}">
                    <a16:creationId xmlns="" xmlns:a16="http://schemas.microsoft.com/office/drawing/2014/main" id="{18A30A05-C622-4C1D-9F3B-A7A441FCE40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073266" y="4513221"/>
                <a:ext cx="128527" cy="225963"/>
              </a:xfrm>
              <a:custGeom>
                <a:avLst/>
                <a:gdLst>
                  <a:gd name="T0" fmla="*/ 63 w 80"/>
                  <a:gd name="T1" fmla="*/ 2 h 143"/>
                  <a:gd name="T2" fmla="*/ 62 w 80"/>
                  <a:gd name="T3" fmla="*/ 13 h 143"/>
                  <a:gd name="T4" fmla="*/ 52 w 80"/>
                  <a:gd name="T5" fmla="*/ 22 h 143"/>
                  <a:gd name="T6" fmla="*/ 35 w 80"/>
                  <a:gd name="T7" fmla="*/ 38 h 143"/>
                  <a:gd name="T8" fmla="*/ 13 w 80"/>
                  <a:gd name="T9" fmla="*/ 55 h 143"/>
                  <a:gd name="T10" fmla="*/ 9 w 80"/>
                  <a:gd name="T11" fmla="*/ 75 h 143"/>
                  <a:gd name="T12" fmla="*/ 9 w 80"/>
                  <a:gd name="T13" fmla="*/ 97 h 143"/>
                  <a:gd name="T14" fmla="*/ 12 w 80"/>
                  <a:gd name="T15" fmla="*/ 119 h 143"/>
                  <a:gd name="T16" fmla="*/ 25 w 80"/>
                  <a:gd name="T17" fmla="*/ 143 h 143"/>
                  <a:gd name="T18" fmla="*/ 56 w 80"/>
                  <a:gd name="T19" fmla="*/ 118 h 143"/>
                  <a:gd name="T20" fmla="*/ 64 w 80"/>
                  <a:gd name="T21" fmla="*/ 63 h 143"/>
                  <a:gd name="T22" fmla="*/ 78 w 80"/>
                  <a:gd name="T23" fmla="*/ 35 h 143"/>
                  <a:gd name="T24" fmla="*/ 63 w 80"/>
                  <a:gd name="T25" fmla="*/ 2 h 14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80" h="143">
                    <a:moveTo>
                      <a:pt x="63" y="2"/>
                    </a:moveTo>
                    <a:cubicBezTo>
                      <a:pt x="64" y="0"/>
                      <a:pt x="64" y="11"/>
                      <a:pt x="62" y="13"/>
                    </a:cubicBezTo>
                    <a:cubicBezTo>
                      <a:pt x="59" y="16"/>
                      <a:pt x="58" y="17"/>
                      <a:pt x="52" y="22"/>
                    </a:cubicBezTo>
                    <a:cubicBezTo>
                      <a:pt x="46" y="27"/>
                      <a:pt x="49" y="34"/>
                      <a:pt x="35" y="38"/>
                    </a:cubicBezTo>
                    <a:cubicBezTo>
                      <a:pt x="21" y="42"/>
                      <a:pt x="17" y="47"/>
                      <a:pt x="13" y="55"/>
                    </a:cubicBezTo>
                    <a:cubicBezTo>
                      <a:pt x="10" y="63"/>
                      <a:pt x="9" y="65"/>
                      <a:pt x="9" y="75"/>
                    </a:cubicBezTo>
                    <a:cubicBezTo>
                      <a:pt x="10" y="84"/>
                      <a:pt x="18" y="85"/>
                      <a:pt x="9" y="97"/>
                    </a:cubicBezTo>
                    <a:cubicBezTo>
                      <a:pt x="0" y="109"/>
                      <a:pt x="11" y="114"/>
                      <a:pt x="12" y="119"/>
                    </a:cubicBezTo>
                    <a:cubicBezTo>
                      <a:pt x="13" y="125"/>
                      <a:pt x="13" y="142"/>
                      <a:pt x="25" y="143"/>
                    </a:cubicBezTo>
                    <a:cubicBezTo>
                      <a:pt x="37" y="143"/>
                      <a:pt x="56" y="131"/>
                      <a:pt x="56" y="118"/>
                    </a:cubicBezTo>
                    <a:cubicBezTo>
                      <a:pt x="56" y="105"/>
                      <a:pt x="60" y="74"/>
                      <a:pt x="64" y="63"/>
                    </a:cubicBezTo>
                    <a:cubicBezTo>
                      <a:pt x="69" y="52"/>
                      <a:pt x="80" y="49"/>
                      <a:pt x="78" y="35"/>
                    </a:cubicBezTo>
                    <a:cubicBezTo>
                      <a:pt x="76" y="21"/>
                      <a:pt x="63" y="4"/>
                      <a:pt x="63" y="2"/>
                    </a:cubicBez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39" name="Freeform 141">
                <a:extLst>
                  <a:ext uri="{FF2B5EF4-FFF2-40B4-BE49-F238E27FC236}">
                    <a16:creationId xmlns="" xmlns:a16="http://schemas.microsoft.com/office/drawing/2014/main" id="{3AC9B40B-EBCF-41ED-8877-28FB9FBFF61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87006" y="2689578"/>
                <a:ext cx="2950363" cy="1637061"/>
              </a:xfrm>
              <a:custGeom>
                <a:avLst/>
                <a:gdLst>
                  <a:gd name="T0" fmla="*/ 430 w 1828"/>
                  <a:gd name="T1" fmla="*/ 679 h 1038"/>
                  <a:gd name="T2" fmla="*/ 320 w 1828"/>
                  <a:gd name="T3" fmla="*/ 638 h 1038"/>
                  <a:gd name="T4" fmla="*/ 221 w 1828"/>
                  <a:gd name="T5" fmla="*/ 574 h 1038"/>
                  <a:gd name="T6" fmla="*/ 240 w 1828"/>
                  <a:gd name="T7" fmla="*/ 677 h 1038"/>
                  <a:gd name="T8" fmla="*/ 169 w 1828"/>
                  <a:gd name="T9" fmla="*/ 589 h 1038"/>
                  <a:gd name="T10" fmla="*/ 44 w 1828"/>
                  <a:gd name="T11" fmla="*/ 683 h 1038"/>
                  <a:gd name="T12" fmla="*/ 74 w 1828"/>
                  <a:gd name="T13" fmla="*/ 548 h 1038"/>
                  <a:gd name="T14" fmla="*/ 108 w 1828"/>
                  <a:gd name="T15" fmla="*/ 497 h 1038"/>
                  <a:gd name="T16" fmla="*/ 181 w 1828"/>
                  <a:gd name="T17" fmla="*/ 386 h 1038"/>
                  <a:gd name="T18" fmla="*/ 197 w 1828"/>
                  <a:gd name="T19" fmla="*/ 437 h 1038"/>
                  <a:gd name="T20" fmla="*/ 319 w 1828"/>
                  <a:gd name="T21" fmla="*/ 385 h 1038"/>
                  <a:gd name="T22" fmla="*/ 365 w 1828"/>
                  <a:gd name="T23" fmla="*/ 342 h 1038"/>
                  <a:gd name="T24" fmla="*/ 298 w 1828"/>
                  <a:gd name="T25" fmla="*/ 288 h 1038"/>
                  <a:gd name="T26" fmla="*/ 269 w 1828"/>
                  <a:gd name="T27" fmla="*/ 321 h 1038"/>
                  <a:gd name="T28" fmla="*/ 191 w 1828"/>
                  <a:gd name="T29" fmla="*/ 357 h 1038"/>
                  <a:gd name="T30" fmla="*/ 147 w 1828"/>
                  <a:gd name="T31" fmla="*/ 330 h 1038"/>
                  <a:gd name="T32" fmla="*/ 240 w 1828"/>
                  <a:gd name="T33" fmla="*/ 182 h 1038"/>
                  <a:gd name="T34" fmla="*/ 300 w 1828"/>
                  <a:gd name="T35" fmla="*/ 137 h 1038"/>
                  <a:gd name="T36" fmla="*/ 466 w 1828"/>
                  <a:gd name="T37" fmla="*/ 199 h 1038"/>
                  <a:gd name="T38" fmla="*/ 414 w 1828"/>
                  <a:gd name="T39" fmla="*/ 229 h 1038"/>
                  <a:gd name="T40" fmla="*/ 462 w 1828"/>
                  <a:gd name="T41" fmla="*/ 229 h 1038"/>
                  <a:gd name="T42" fmla="*/ 517 w 1828"/>
                  <a:gd name="T43" fmla="*/ 193 h 1038"/>
                  <a:gd name="T44" fmla="*/ 622 w 1828"/>
                  <a:gd name="T45" fmla="*/ 165 h 1038"/>
                  <a:gd name="T46" fmla="*/ 714 w 1828"/>
                  <a:gd name="T47" fmla="*/ 163 h 1038"/>
                  <a:gd name="T48" fmla="*/ 736 w 1828"/>
                  <a:gd name="T49" fmla="*/ 94 h 1038"/>
                  <a:gd name="T50" fmla="*/ 755 w 1828"/>
                  <a:gd name="T51" fmla="*/ 184 h 1038"/>
                  <a:gd name="T52" fmla="*/ 763 w 1828"/>
                  <a:gd name="T53" fmla="*/ 137 h 1038"/>
                  <a:gd name="T54" fmla="*/ 781 w 1828"/>
                  <a:gd name="T55" fmla="*/ 123 h 1038"/>
                  <a:gd name="T56" fmla="*/ 830 w 1828"/>
                  <a:gd name="T57" fmla="*/ 105 h 1038"/>
                  <a:gd name="T58" fmla="*/ 935 w 1828"/>
                  <a:gd name="T59" fmla="*/ 30 h 1038"/>
                  <a:gd name="T60" fmla="*/ 1062 w 1828"/>
                  <a:gd name="T61" fmla="*/ 20 h 1038"/>
                  <a:gd name="T62" fmla="*/ 1098 w 1828"/>
                  <a:gd name="T63" fmla="*/ 77 h 1038"/>
                  <a:gd name="T64" fmla="*/ 1243 w 1828"/>
                  <a:gd name="T65" fmla="*/ 88 h 1038"/>
                  <a:gd name="T66" fmla="*/ 1344 w 1828"/>
                  <a:gd name="T67" fmla="*/ 115 h 1038"/>
                  <a:gd name="T68" fmla="*/ 1466 w 1828"/>
                  <a:gd name="T69" fmla="*/ 128 h 1038"/>
                  <a:gd name="T70" fmla="*/ 1636 w 1828"/>
                  <a:gd name="T71" fmla="*/ 158 h 1038"/>
                  <a:gd name="T72" fmla="*/ 1812 w 1828"/>
                  <a:gd name="T73" fmla="*/ 229 h 1038"/>
                  <a:gd name="T74" fmla="*/ 1741 w 1828"/>
                  <a:gd name="T75" fmla="*/ 215 h 1038"/>
                  <a:gd name="T76" fmla="*/ 1753 w 1828"/>
                  <a:gd name="T77" fmla="*/ 285 h 1038"/>
                  <a:gd name="T78" fmla="*/ 1622 w 1828"/>
                  <a:gd name="T79" fmla="*/ 344 h 1038"/>
                  <a:gd name="T80" fmla="*/ 1628 w 1828"/>
                  <a:gd name="T81" fmla="*/ 427 h 1038"/>
                  <a:gd name="T82" fmla="*/ 1566 w 1828"/>
                  <a:gd name="T83" fmla="*/ 392 h 1038"/>
                  <a:gd name="T84" fmla="*/ 1604 w 1828"/>
                  <a:gd name="T85" fmla="*/ 303 h 1038"/>
                  <a:gd name="T86" fmla="*/ 1546 w 1828"/>
                  <a:gd name="T87" fmla="*/ 344 h 1038"/>
                  <a:gd name="T88" fmla="*/ 1424 w 1828"/>
                  <a:gd name="T89" fmla="*/ 367 h 1038"/>
                  <a:gd name="T90" fmla="*/ 1448 w 1828"/>
                  <a:gd name="T91" fmla="*/ 480 h 1038"/>
                  <a:gd name="T92" fmla="*/ 1371 w 1828"/>
                  <a:gd name="T93" fmla="*/ 624 h 1038"/>
                  <a:gd name="T94" fmla="*/ 1334 w 1828"/>
                  <a:gd name="T95" fmla="*/ 660 h 1038"/>
                  <a:gd name="T96" fmla="*/ 1300 w 1828"/>
                  <a:gd name="T97" fmla="*/ 661 h 1038"/>
                  <a:gd name="T98" fmla="*/ 1280 w 1828"/>
                  <a:gd name="T99" fmla="*/ 830 h 1038"/>
                  <a:gd name="T100" fmla="*/ 1192 w 1828"/>
                  <a:gd name="T101" fmla="*/ 965 h 1038"/>
                  <a:gd name="T102" fmla="*/ 1177 w 1828"/>
                  <a:gd name="T103" fmla="*/ 1027 h 1038"/>
                  <a:gd name="T104" fmla="*/ 1044 w 1828"/>
                  <a:gd name="T105" fmla="*/ 849 h 1038"/>
                  <a:gd name="T106" fmla="*/ 902 w 1828"/>
                  <a:gd name="T107" fmla="*/ 969 h 1038"/>
                  <a:gd name="T108" fmla="*/ 782 w 1828"/>
                  <a:gd name="T109" fmla="*/ 820 h 1038"/>
                  <a:gd name="T110" fmla="*/ 608 w 1828"/>
                  <a:gd name="T111" fmla="*/ 774 h 1038"/>
                  <a:gd name="T112" fmla="*/ 661 w 1828"/>
                  <a:gd name="T113" fmla="*/ 797 h 1038"/>
                  <a:gd name="T114" fmla="*/ 633 w 1828"/>
                  <a:gd name="T115" fmla="*/ 887 h 103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1828" h="1038">
                    <a:moveTo>
                      <a:pt x="541" y="926"/>
                    </a:moveTo>
                    <a:cubicBezTo>
                      <a:pt x="521" y="908"/>
                      <a:pt x="526" y="906"/>
                      <a:pt x="517" y="886"/>
                    </a:cubicBezTo>
                    <a:cubicBezTo>
                      <a:pt x="509" y="866"/>
                      <a:pt x="505" y="870"/>
                      <a:pt x="499" y="853"/>
                    </a:cubicBezTo>
                    <a:cubicBezTo>
                      <a:pt x="493" y="837"/>
                      <a:pt x="481" y="821"/>
                      <a:pt x="472" y="810"/>
                    </a:cubicBezTo>
                    <a:cubicBezTo>
                      <a:pt x="462" y="799"/>
                      <a:pt x="452" y="786"/>
                      <a:pt x="452" y="786"/>
                    </a:cubicBezTo>
                    <a:cubicBezTo>
                      <a:pt x="433" y="766"/>
                      <a:pt x="433" y="766"/>
                      <a:pt x="433" y="766"/>
                    </a:cubicBezTo>
                    <a:cubicBezTo>
                      <a:pt x="433" y="766"/>
                      <a:pt x="423" y="765"/>
                      <a:pt x="423" y="755"/>
                    </a:cubicBezTo>
                    <a:cubicBezTo>
                      <a:pt x="423" y="745"/>
                      <a:pt x="426" y="730"/>
                      <a:pt x="426" y="730"/>
                    </a:cubicBezTo>
                    <a:cubicBezTo>
                      <a:pt x="426" y="730"/>
                      <a:pt x="440" y="714"/>
                      <a:pt x="446" y="708"/>
                    </a:cubicBezTo>
                    <a:cubicBezTo>
                      <a:pt x="452" y="702"/>
                      <a:pt x="456" y="693"/>
                      <a:pt x="451" y="688"/>
                    </a:cubicBezTo>
                    <a:cubicBezTo>
                      <a:pt x="446" y="683"/>
                      <a:pt x="442" y="679"/>
                      <a:pt x="442" y="679"/>
                    </a:cubicBezTo>
                    <a:cubicBezTo>
                      <a:pt x="442" y="679"/>
                      <a:pt x="435" y="679"/>
                      <a:pt x="430" y="679"/>
                    </a:cubicBezTo>
                    <a:cubicBezTo>
                      <a:pt x="425" y="679"/>
                      <a:pt x="404" y="680"/>
                      <a:pt x="404" y="680"/>
                    </a:cubicBezTo>
                    <a:cubicBezTo>
                      <a:pt x="404" y="680"/>
                      <a:pt x="395" y="672"/>
                      <a:pt x="392" y="672"/>
                    </a:cubicBezTo>
                    <a:cubicBezTo>
                      <a:pt x="388" y="672"/>
                      <a:pt x="387" y="677"/>
                      <a:pt x="382" y="677"/>
                    </a:cubicBezTo>
                    <a:cubicBezTo>
                      <a:pt x="377" y="677"/>
                      <a:pt x="378" y="676"/>
                      <a:pt x="372" y="676"/>
                    </a:cubicBezTo>
                    <a:cubicBezTo>
                      <a:pt x="366" y="676"/>
                      <a:pt x="366" y="678"/>
                      <a:pt x="362" y="675"/>
                    </a:cubicBezTo>
                    <a:cubicBezTo>
                      <a:pt x="359" y="672"/>
                      <a:pt x="349" y="662"/>
                      <a:pt x="349" y="662"/>
                    </a:cubicBezTo>
                    <a:cubicBezTo>
                      <a:pt x="350" y="651"/>
                      <a:pt x="350" y="651"/>
                      <a:pt x="350" y="651"/>
                    </a:cubicBezTo>
                    <a:cubicBezTo>
                      <a:pt x="350" y="651"/>
                      <a:pt x="348" y="644"/>
                      <a:pt x="351" y="641"/>
                    </a:cubicBezTo>
                    <a:cubicBezTo>
                      <a:pt x="353" y="638"/>
                      <a:pt x="354" y="634"/>
                      <a:pt x="354" y="634"/>
                    </a:cubicBezTo>
                    <a:cubicBezTo>
                      <a:pt x="350" y="629"/>
                      <a:pt x="349" y="625"/>
                      <a:pt x="344" y="628"/>
                    </a:cubicBezTo>
                    <a:cubicBezTo>
                      <a:pt x="339" y="631"/>
                      <a:pt x="339" y="632"/>
                      <a:pt x="334" y="632"/>
                    </a:cubicBezTo>
                    <a:cubicBezTo>
                      <a:pt x="330" y="632"/>
                      <a:pt x="316" y="632"/>
                      <a:pt x="320" y="638"/>
                    </a:cubicBezTo>
                    <a:cubicBezTo>
                      <a:pt x="324" y="644"/>
                      <a:pt x="329" y="651"/>
                      <a:pt x="329" y="651"/>
                    </a:cubicBezTo>
                    <a:cubicBezTo>
                      <a:pt x="329" y="651"/>
                      <a:pt x="341" y="658"/>
                      <a:pt x="332" y="665"/>
                    </a:cubicBezTo>
                    <a:cubicBezTo>
                      <a:pt x="323" y="671"/>
                      <a:pt x="326" y="669"/>
                      <a:pt x="323" y="675"/>
                    </a:cubicBezTo>
                    <a:cubicBezTo>
                      <a:pt x="321" y="682"/>
                      <a:pt x="311" y="677"/>
                      <a:pt x="307" y="675"/>
                    </a:cubicBezTo>
                    <a:cubicBezTo>
                      <a:pt x="304" y="674"/>
                      <a:pt x="302" y="665"/>
                      <a:pt x="301" y="661"/>
                    </a:cubicBezTo>
                    <a:cubicBezTo>
                      <a:pt x="300" y="658"/>
                      <a:pt x="295" y="661"/>
                      <a:pt x="289" y="657"/>
                    </a:cubicBezTo>
                    <a:cubicBezTo>
                      <a:pt x="283" y="652"/>
                      <a:pt x="278" y="646"/>
                      <a:pt x="284" y="643"/>
                    </a:cubicBezTo>
                    <a:cubicBezTo>
                      <a:pt x="291" y="641"/>
                      <a:pt x="296" y="637"/>
                      <a:pt x="285" y="629"/>
                    </a:cubicBezTo>
                    <a:cubicBezTo>
                      <a:pt x="274" y="621"/>
                      <a:pt x="277" y="613"/>
                      <a:pt x="278" y="610"/>
                    </a:cubicBezTo>
                    <a:cubicBezTo>
                      <a:pt x="280" y="606"/>
                      <a:pt x="283" y="610"/>
                      <a:pt x="266" y="603"/>
                    </a:cubicBezTo>
                    <a:cubicBezTo>
                      <a:pt x="250" y="596"/>
                      <a:pt x="255" y="596"/>
                      <a:pt x="248" y="589"/>
                    </a:cubicBezTo>
                    <a:cubicBezTo>
                      <a:pt x="240" y="581"/>
                      <a:pt x="225" y="574"/>
                      <a:pt x="221" y="574"/>
                    </a:cubicBezTo>
                    <a:cubicBezTo>
                      <a:pt x="217" y="574"/>
                      <a:pt x="214" y="577"/>
                      <a:pt x="218" y="585"/>
                    </a:cubicBezTo>
                    <a:cubicBezTo>
                      <a:pt x="221" y="592"/>
                      <a:pt x="217" y="592"/>
                      <a:pt x="236" y="606"/>
                    </a:cubicBezTo>
                    <a:cubicBezTo>
                      <a:pt x="255" y="619"/>
                      <a:pt x="256" y="612"/>
                      <a:pt x="257" y="616"/>
                    </a:cubicBezTo>
                    <a:cubicBezTo>
                      <a:pt x="259" y="619"/>
                      <a:pt x="268" y="622"/>
                      <a:pt x="273" y="628"/>
                    </a:cubicBezTo>
                    <a:cubicBezTo>
                      <a:pt x="277" y="635"/>
                      <a:pt x="277" y="639"/>
                      <a:pt x="277" y="639"/>
                    </a:cubicBezTo>
                    <a:cubicBezTo>
                      <a:pt x="277" y="639"/>
                      <a:pt x="268" y="639"/>
                      <a:pt x="266" y="639"/>
                    </a:cubicBezTo>
                    <a:cubicBezTo>
                      <a:pt x="264" y="638"/>
                      <a:pt x="262" y="643"/>
                      <a:pt x="262" y="643"/>
                    </a:cubicBezTo>
                    <a:cubicBezTo>
                      <a:pt x="262" y="643"/>
                      <a:pt x="267" y="649"/>
                      <a:pt x="263" y="651"/>
                    </a:cubicBezTo>
                    <a:cubicBezTo>
                      <a:pt x="258" y="653"/>
                      <a:pt x="257" y="660"/>
                      <a:pt x="252" y="660"/>
                    </a:cubicBezTo>
                    <a:cubicBezTo>
                      <a:pt x="247" y="660"/>
                      <a:pt x="253" y="664"/>
                      <a:pt x="247" y="667"/>
                    </a:cubicBezTo>
                    <a:cubicBezTo>
                      <a:pt x="240" y="670"/>
                      <a:pt x="245" y="671"/>
                      <a:pt x="243" y="673"/>
                    </a:cubicBezTo>
                    <a:cubicBezTo>
                      <a:pt x="242" y="675"/>
                      <a:pt x="242" y="678"/>
                      <a:pt x="240" y="677"/>
                    </a:cubicBezTo>
                    <a:cubicBezTo>
                      <a:pt x="238" y="677"/>
                      <a:pt x="237" y="679"/>
                      <a:pt x="225" y="671"/>
                    </a:cubicBezTo>
                    <a:cubicBezTo>
                      <a:pt x="213" y="662"/>
                      <a:pt x="213" y="662"/>
                      <a:pt x="213" y="662"/>
                    </a:cubicBezTo>
                    <a:cubicBezTo>
                      <a:pt x="213" y="662"/>
                      <a:pt x="207" y="654"/>
                      <a:pt x="219" y="657"/>
                    </a:cubicBezTo>
                    <a:cubicBezTo>
                      <a:pt x="231" y="661"/>
                      <a:pt x="236" y="663"/>
                      <a:pt x="240" y="660"/>
                    </a:cubicBezTo>
                    <a:cubicBezTo>
                      <a:pt x="244" y="657"/>
                      <a:pt x="244" y="657"/>
                      <a:pt x="244" y="653"/>
                    </a:cubicBezTo>
                    <a:cubicBezTo>
                      <a:pt x="244" y="650"/>
                      <a:pt x="246" y="650"/>
                      <a:pt x="243" y="646"/>
                    </a:cubicBezTo>
                    <a:cubicBezTo>
                      <a:pt x="240" y="641"/>
                      <a:pt x="251" y="636"/>
                      <a:pt x="241" y="632"/>
                    </a:cubicBezTo>
                    <a:cubicBezTo>
                      <a:pt x="232" y="628"/>
                      <a:pt x="228" y="627"/>
                      <a:pt x="223" y="622"/>
                    </a:cubicBezTo>
                    <a:cubicBezTo>
                      <a:pt x="218" y="617"/>
                      <a:pt x="223" y="621"/>
                      <a:pt x="211" y="611"/>
                    </a:cubicBezTo>
                    <a:cubicBezTo>
                      <a:pt x="198" y="601"/>
                      <a:pt x="198" y="602"/>
                      <a:pt x="195" y="598"/>
                    </a:cubicBezTo>
                    <a:cubicBezTo>
                      <a:pt x="192" y="594"/>
                      <a:pt x="188" y="581"/>
                      <a:pt x="186" y="581"/>
                    </a:cubicBezTo>
                    <a:cubicBezTo>
                      <a:pt x="185" y="581"/>
                      <a:pt x="178" y="585"/>
                      <a:pt x="169" y="589"/>
                    </a:cubicBezTo>
                    <a:cubicBezTo>
                      <a:pt x="160" y="593"/>
                      <a:pt x="165" y="600"/>
                      <a:pt x="158" y="599"/>
                    </a:cubicBezTo>
                    <a:cubicBezTo>
                      <a:pt x="150" y="597"/>
                      <a:pt x="153" y="598"/>
                      <a:pt x="145" y="597"/>
                    </a:cubicBezTo>
                    <a:cubicBezTo>
                      <a:pt x="138" y="596"/>
                      <a:pt x="131" y="596"/>
                      <a:pt x="130" y="597"/>
                    </a:cubicBezTo>
                    <a:cubicBezTo>
                      <a:pt x="128" y="598"/>
                      <a:pt x="128" y="606"/>
                      <a:pt x="128" y="606"/>
                    </a:cubicBezTo>
                    <a:cubicBezTo>
                      <a:pt x="128" y="606"/>
                      <a:pt x="128" y="606"/>
                      <a:pt x="123" y="613"/>
                    </a:cubicBezTo>
                    <a:cubicBezTo>
                      <a:pt x="117" y="619"/>
                      <a:pt x="112" y="617"/>
                      <a:pt x="108" y="622"/>
                    </a:cubicBezTo>
                    <a:cubicBezTo>
                      <a:pt x="103" y="628"/>
                      <a:pt x="96" y="630"/>
                      <a:pt x="96" y="637"/>
                    </a:cubicBezTo>
                    <a:cubicBezTo>
                      <a:pt x="96" y="644"/>
                      <a:pt x="98" y="641"/>
                      <a:pt x="90" y="655"/>
                    </a:cubicBezTo>
                    <a:cubicBezTo>
                      <a:pt x="82" y="670"/>
                      <a:pt x="85" y="675"/>
                      <a:pt x="79" y="675"/>
                    </a:cubicBezTo>
                    <a:cubicBezTo>
                      <a:pt x="73" y="676"/>
                      <a:pt x="68" y="677"/>
                      <a:pt x="65" y="678"/>
                    </a:cubicBezTo>
                    <a:cubicBezTo>
                      <a:pt x="61" y="679"/>
                      <a:pt x="52" y="680"/>
                      <a:pt x="52" y="680"/>
                    </a:cubicBezTo>
                    <a:cubicBezTo>
                      <a:pt x="52" y="680"/>
                      <a:pt x="47" y="687"/>
                      <a:pt x="44" y="683"/>
                    </a:cubicBezTo>
                    <a:cubicBezTo>
                      <a:pt x="41" y="679"/>
                      <a:pt x="42" y="671"/>
                      <a:pt x="40" y="675"/>
                    </a:cubicBezTo>
                    <a:cubicBezTo>
                      <a:pt x="37" y="678"/>
                      <a:pt x="41" y="695"/>
                      <a:pt x="39" y="695"/>
                    </a:cubicBezTo>
                    <a:cubicBezTo>
                      <a:pt x="37" y="695"/>
                      <a:pt x="33" y="695"/>
                      <a:pt x="31" y="694"/>
                    </a:cubicBezTo>
                    <a:cubicBezTo>
                      <a:pt x="30" y="694"/>
                      <a:pt x="30" y="679"/>
                      <a:pt x="27" y="680"/>
                    </a:cubicBezTo>
                    <a:cubicBezTo>
                      <a:pt x="25" y="681"/>
                      <a:pt x="24" y="680"/>
                      <a:pt x="14" y="676"/>
                    </a:cubicBezTo>
                    <a:cubicBezTo>
                      <a:pt x="5" y="672"/>
                      <a:pt x="5" y="671"/>
                      <a:pt x="3" y="670"/>
                    </a:cubicBezTo>
                    <a:cubicBezTo>
                      <a:pt x="0" y="669"/>
                      <a:pt x="10" y="638"/>
                      <a:pt x="7" y="618"/>
                    </a:cubicBezTo>
                    <a:cubicBezTo>
                      <a:pt x="4" y="599"/>
                      <a:pt x="5" y="601"/>
                      <a:pt x="10" y="595"/>
                    </a:cubicBezTo>
                    <a:cubicBezTo>
                      <a:pt x="14" y="588"/>
                      <a:pt x="18" y="589"/>
                      <a:pt x="46" y="593"/>
                    </a:cubicBezTo>
                    <a:cubicBezTo>
                      <a:pt x="73" y="598"/>
                      <a:pt x="82" y="590"/>
                      <a:pt x="81" y="585"/>
                    </a:cubicBezTo>
                    <a:cubicBezTo>
                      <a:pt x="80" y="581"/>
                      <a:pt x="83" y="555"/>
                      <a:pt x="83" y="555"/>
                    </a:cubicBezTo>
                    <a:cubicBezTo>
                      <a:pt x="83" y="555"/>
                      <a:pt x="75" y="551"/>
                      <a:pt x="74" y="548"/>
                    </a:cubicBezTo>
                    <a:cubicBezTo>
                      <a:pt x="73" y="545"/>
                      <a:pt x="74" y="541"/>
                      <a:pt x="70" y="541"/>
                    </a:cubicBezTo>
                    <a:cubicBezTo>
                      <a:pt x="67" y="541"/>
                      <a:pt x="57" y="538"/>
                      <a:pt x="55" y="535"/>
                    </a:cubicBezTo>
                    <a:cubicBezTo>
                      <a:pt x="54" y="533"/>
                      <a:pt x="51" y="524"/>
                      <a:pt x="51" y="524"/>
                    </a:cubicBezTo>
                    <a:cubicBezTo>
                      <a:pt x="51" y="524"/>
                      <a:pt x="56" y="524"/>
                      <a:pt x="56" y="523"/>
                    </a:cubicBezTo>
                    <a:cubicBezTo>
                      <a:pt x="57" y="521"/>
                      <a:pt x="58" y="523"/>
                      <a:pt x="65" y="522"/>
                    </a:cubicBezTo>
                    <a:cubicBezTo>
                      <a:pt x="71" y="520"/>
                      <a:pt x="80" y="521"/>
                      <a:pt x="80" y="521"/>
                    </a:cubicBezTo>
                    <a:cubicBezTo>
                      <a:pt x="76" y="513"/>
                      <a:pt x="76" y="513"/>
                      <a:pt x="76" y="513"/>
                    </a:cubicBezTo>
                    <a:cubicBezTo>
                      <a:pt x="76" y="513"/>
                      <a:pt x="74" y="505"/>
                      <a:pt x="81" y="507"/>
                    </a:cubicBezTo>
                    <a:cubicBezTo>
                      <a:pt x="88" y="508"/>
                      <a:pt x="97" y="514"/>
                      <a:pt x="98" y="513"/>
                    </a:cubicBezTo>
                    <a:cubicBezTo>
                      <a:pt x="98" y="512"/>
                      <a:pt x="98" y="505"/>
                      <a:pt x="99" y="504"/>
                    </a:cubicBezTo>
                    <a:cubicBezTo>
                      <a:pt x="100" y="502"/>
                      <a:pt x="103" y="498"/>
                      <a:pt x="103" y="498"/>
                    </a:cubicBezTo>
                    <a:cubicBezTo>
                      <a:pt x="103" y="498"/>
                      <a:pt x="104" y="496"/>
                      <a:pt x="108" y="497"/>
                    </a:cubicBezTo>
                    <a:cubicBezTo>
                      <a:pt x="113" y="498"/>
                      <a:pt x="114" y="489"/>
                      <a:pt x="114" y="489"/>
                    </a:cubicBezTo>
                    <a:cubicBezTo>
                      <a:pt x="114" y="489"/>
                      <a:pt x="121" y="482"/>
                      <a:pt x="125" y="483"/>
                    </a:cubicBezTo>
                    <a:cubicBezTo>
                      <a:pt x="129" y="484"/>
                      <a:pt x="137" y="480"/>
                      <a:pt x="136" y="476"/>
                    </a:cubicBezTo>
                    <a:cubicBezTo>
                      <a:pt x="135" y="472"/>
                      <a:pt x="145" y="458"/>
                      <a:pt x="145" y="458"/>
                    </a:cubicBezTo>
                    <a:cubicBezTo>
                      <a:pt x="145" y="458"/>
                      <a:pt x="145" y="453"/>
                      <a:pt x="148" y="452"/>
                    </a:cubicBezTo>
                    <a:cubicBezTo>
                      <a:pt x="151" y="452"/>
                      <a:pt x="158" y="454"/>
                      <a:pt x="159" y="451"/>
                    </a:cubicBezTo>
                    <a:cubicBezTo>
                      <a:pt x="161" y="449"/>
                      <a:pt x="163" y="440"/>
                      <a:pt x="163" y="443"/>
                    </a:cubicBezTo>
                    <a:cubicBezTo>
                      <a:pt x="164" y="446"/>
                      <a:pt x="176" y="443"/>
                      <a:pt x="176" y="443"/>
                    </a:cubicBezTo>
                    <a:cubicBezTo>
                      <a:pt x="176" y="443"/>
                      <a:pt x="176" y="433"/>
                      <a:pt x="176" y="432"/>
                    </a:cubicBezTo>
                    <a:cubicBezTo>
                      <a:pt x="176" y="430"/>
                      <a:pt x="176" y="409"/>
                      <a:pt x="174" y="407"/>
                    </a:cubicBezTo>
                    <a:cubicBezTo>
                      <a:pt x="172" y="405"/>
                      <a:pt x="169" y="400"/>
                      <a:pt x="171" y="398"/>
                    </a:cubicBezTo>
                    <a:cubicBezTo>
                      <a:pt x="174" y="396"/>
                      <a:pt x="180" y="389"/>
                      <a:pt x="181" y="386"/>
                    </a:cubicBezTo>
                    <a:cubicBezTo>
                      <a:pt x="181" y="384"/>
                      <a:pt x="180" y="384"/>
                      <a:pt x="183" y="382"/>
                    </a:cubicBezTo>
                    <a:cubicBezTo>
                      <a:pt x="186" y="380"/>
                      <a:pt x="201" y="382"/>
                      <a:pt x="199" y="383"/>
                    </a:cubicBezTo>
                    <a:cubicBezTo>
                      <a:pt x="197" y="385"/>
                      <a:pt x="195" y="382"/>
                      <a:pt x="195" y="388"/>
                    </a:cubicBezTo>
                    <a:cubicBezTo>
                      <a:pt x="195" y="394"/>
                      <a:pt x="198" y="394"/>
                      <a:pt x="199" y="397"/>
                    </a:cubicBezTo>
                    <a:cubicBezTo>
                      <a:pt x="200" y="399"/>
                      <a:pt x="208" y="405"/>
                      <a:pt x="207" y="407"/>
                    </a:cubicBezTo>
                    <a:cubicBezTo>
                      <a:pt x="206" y="408"/>
                      <a:pt x="206" y="411"/>
                      <a:pt x="208" y="413"/>
                    </a:cubicBezTo>
                    <a:cubicBezTo>
                      <a:pt x="210" y="415"/>
                      <a:pt x="217" y="419"/>
                      <a:pt x="216" y="421"/>
                    </a:cubicBezTo>
                    <a:cubicBezTo>
                      <a:pt x="215" y="422"/>
                      <a:pt x="214" y="422"/>
                      <a:pt x="210" y="423"/>
                    </a:cubicBezTo>
                    <a:cubicBezTo>
                      <a:pt x="206" y="423"/>
                      <a:pt x="202" y="421"/>
                      <a:pt x="197" y="421"/>
                    </a:cubicBezTo>
                    <a:cubicBezTo>
                      <a:pt x="192" y="422"/>
                      <a:pt x="190" y="427"/>
                      <a:pt x="190" y="427"/>
                    </a:cubicBezTo>
                    <a:cubicBezTo>
                      <a:pt x="194" y="435"/>
                      <a:pt x="194" y="435"/>
                      <a:pt x="194" y="435"/>
                    </a:cubicBezTo>
                    <a:cubicBezTo>
                      <a:pt x="194" y="435"/>
                      <a:pt x="192" y="434"/>
                      <a:pt x="197" y="437"/>
                    </a:cubicBezTo>
                    <a:cubicBezTo>
                      <a:pt x="202" y="439"/>
                      <a:pt x="195" y="438"/>
                      <a:pt x="205" y="437"/>
                    </a:cubicBezTo>
                    <a:cubicBezTo>
                      <a:pt x="215" y="437"/>
                      <a:pt x="216" y="429"/>
                      <a:pt x="220" y="431"/>
                    </a:cubicBezTo>
                    <a:cubicBezTo>
                      <a:pt x="224" y="433"/>
                      <a:pt x="223" y="437"/>
                      <a:pt x="223" y="437"/>
                    </a:cubicBezTo>
                    <a:cubicBezTo>
                      <a:pt x="223" y="437"/>
                      <a:pt x="244" y="438"/>
                      <a:pt x="248" y="436"/>
                    </a:cubicBezTo>
                    <a:cubicBezTo>
                      <a:pt x="252" y="434"/>
                      <a:pt x="252" y="429"/>
                      <a:pt x="259" y="428"/>
                    </a:cubicBezTo>
                    <a:cubicBezTo>
                      <a:pt x="266" y="428"/>
                      <a:pt x="273" y="423"/>
                      <a:pt x="276" y="429"/>
                    </a:cubicBezTo>
                    <a:cubicBezTo>
                      <a:pt x="279" y="434"/>
                      <a:pt x="277" y="434"/>
                      <a:pt x="282" y="433"/>
                    </a:cubicBezTo>
                    <a:cubicBezTo>
                      <a:pt x="287" y="433"/>
                      <a:pt x="294" y="415"/>
                      <a:pt x="295" y="412"/>
                    </a:cubicBezTo>
                    <a:cubicBezTo>
                      <a:pt x="295" y="410"/>
                      <a:pt x="285" y="414"/>
                      <a:pt x="293" y="403"/>
                    </a:cubicBezTo>
                    <a:cubicBezTo>
                      <a:pt x="300" y="393"/>
                      <a:pt x="302" y="387"/>
                      <a:pt x="304" y="386"/>
                    </a:cubicBezTo>
                    <a:cubicBezTo>
                      <a:pt x="305" y="384"/>
                      <a:pt x="288" y="371"/>
                      <a:pt x="299" y="375"/>
                    </a:cubicBezTo>
                    <a:cubicBezTo>
                      <a:pt x="310" y="379"/>
                      <a:pt x="316" y="385"/>
                      <a:pt x="319" y="385"/>
                    </a:cubicBezTo>
                    <a:cubicBezTo>
                      <a:pt x="322" y="386"/>
                      <a:pt x="333" y="390"/>
                      <a:pt x="331" y="388"/>
                    </a:cubicBezTo>
                    <a:cubicBezTo>
                      <a:pt x="329" y="386"/>
                      <a:pt x="321" y="382"/>
                      <a:pt x="323" y="379"/>
                    </a:cubicBezTo>
                    <a:cubicBezTo>
                      <a:pt x="325" y="376"/>
                      <a:pt x="330" y="376"/>
                      <a:pt x="323" y="373"/>
                    </a:cubicBezTo>
                    <a:cubicBezTo>
                      <a:pt x="316" y="370"/>
                      <a:pt x="315" y="367"/>
                      <a:pt x="311" y="370"/>
                    </a:cubicBezTo>
                    <a:cubicBezTo>
                      <a:pt x="308" y="373"/>
                      <a:pt x="308" y="372"/>
                      <a:pt x="306" y="368"/>
                    </a:cubicBezTo>
                    <a:cubicBezTo>
                      <a:pt x="305" y="364"/>
                      <a:pt x="306" y="364"/>
                      <a:pt x="307" y="361"/>
                    </a:cubicBezTo>
                    <a:cubicBezTo>
                      <a:pt x="308" y="358"/>
                      <a:pt x="313" y="357"/>
                      <a:pt x="316" y="357"/>
                    </a:cubicBezTo>
                    <a:cubicBezTo>
                      <a:pt x="319" y="356"/>
                      <a:pt x="321" y="355"/>
                      <a:pt x="319" y="353"/>
                    </a:cubicBezTo>
                    <a:cubicBezTo>
                      <a:pt x="317" y="350"/>
                      <a:pt x="311" y="350"/>
                      <a:pt x="316" y="346"/>
                    </a:cubicBezTo>
                    <a:cubicBezTo>
                      <a:pt x="321" y="343"/>
                      <a:pt x="319" y="342"/>
                      <a:pt x="327" y="343"/>
                    </a:cubicBezTo>
                    <a:cubicBezTo>
                      <a:pt x="335" y="344"/>
                      <a:pt x="333" y="346"/>
                      <a:pt x="343" y="345"/>
                    </a:cubicBezTo>
                    <a:cubicBezTo>
                      <a:pt x="352" y="343"/>
                      <a:pt x="364" y="343"/>
                      <a:pt x="365" y="342"/>
                    </a:cubicBezTo>
                    <a:cubicBezTo>
                      <a:pt x="366" y="341"/>
                      <a:pt x="366" y="333"/>
                      <a:pt x="366" y="333"/>
                    </a:cubicBezTo>
                    <a:cubicBezTo>
                      <a:pt x="369" y="333"/>
                      <a:pt x="369" y="333"/>
                      <a:pt x="369" y="333"/>
                    </a:cubicBezTo>
                    <a:cubicBezTo>
                      <a:pt x="369" y="333"/>
                      <a:pt x="360" y="330"/>
                      <a:pt x="356" y="330"/>
                    </a:cubicBezTo>
                    <a:cubicBezTo>
                      <a:pt x="352" y="329"/>
                      <a:pt x="353" y="325"/>
                      <a:pt x="342" y="329"/>
                    </a:cubicBezTo>
                    <a:cubicBezTo>
                      <a:pt x="331" y="334"/>
                      <a:pt x="324" y="339"/>
                      <a:pt x="321" y="339"/>
                    </a:cubicBezTo>
                    <a:cubicBezTo>
                      <a:pt x="318" y="339"/>
                      <a:pt x="306" y="337"/>
                      <a:pt x="306" y="337"/>
                    </a:cubicBezTo>
                    <a:cubicBezTo>
                      <a:pt x="301" y="329"/>
                      <a:pt x="301" y="329"/>
                      <a:pt x="301" y="329"/>
                    </a:cubicBezTo>
                    <a:cubicBezTo>
                      <a:pt x="301" y="329"/>
                      <a:pt x="298" y="325"/>
                      <a:pt x="297" y="322"/>
                    </a:cubicBezTo>
                    <a:cubicBezTo>
                      <a:pt x="296" y="320"/>
                      <a:pt x="296" y="318"/>
                      <a:pt x="295" y="313"/>
                    </a:cubicBezTo>
                    <a:cubicBezTo>
                      <a:pt x="294" y="309"/>
                      <a:pt x="294" y="303"/>
                      <a:pt x="294" y="303"/>
                    </a:cubicBezTo>
                    <a:cubicBezTo>
                      <a:pt x="294" y="303"/>
                      <a:pt x="293" y="299"/>
                      <a:pt x="293" y="296"/>
                    </a:cubicBezTo>
                    <a:cubicBezTo>
                      <a:pt x="293" y="293"/>
                      <a:pt x="297" y="290"/>
                      <a:pt x="298" y="288"/>
                    </a:cubicBezTo>
                    <a:cubicBezTo>
                      <a:pt x="298" y="286"/>
                      <a:pt x="304" y="268"/>
                      <a:pt x="308" y="264"/>
                    </a:cubicBezTo>
                    <a:cubicBezTo>
                      <a:pt x="311" y="259"/>
                      <a:pt x="328" y="246"/>
                      <a:pt x="328" y="242"/>
                    </a:cubicBezTo>
                    <a:cubicBezTo>
                      <a:pt x="329" y="239"/>
                      <a:pt x="334" y="222"/>
                      <a:pt x="334" y="222"/>
                    </a:cubicBezTo>
                    <a:cubicBezTo>
                      <a:pt x="334" y="222"/>
                      <a:pt x="328" y="217"/>
                      <a:pt x="324" y="215"/>
                    </a:cubicBezTo>
                    <a:cubicBezTo>
                      <a:pt x="320" y="212"/>
                      <a:pt x="324" y="217"/>
                      <a:pt x="315" y="219"/>
                    </a:cubicBezTo>
                    <a:cubicBezTo>
                      <a:pt x="307" y="222"/>
                      <a:pt x="302" y="224"/>
                      <a:pt x="299" y="229"/>
                    </a:cubicBezTo>
                    <a:cubicBezTo>
                      <a:pt x="296" y="235"/>
                      <a:pt x="296" y="245"/>
                      <a:pt x="293" y="249"/>
                    </a:cubicBezTo>
                    <a:cubicBezTo>
                      <a:pt x="290" y="252"/>
                      <a:pt x="291" y="258"/>
                      <a:pt x="287" y="262"/>
                    </a:cubicBezTo>
                    <a:cubicBezTo>
                      <a:pt x="282" y="267"/>
                      <a:pt x="282" y="268"/>
                      <a:pt x="276" y="274"/>
                    </a:cubicBezTo>
                    <a:cubicBezTo>
                      <a:pt x="270" y="280"/>
                      <a:pt x="265" y="291"/>
                      <a:pt x="264" y="292"/>
                    </a:cubicBezTo>
                    <a:cubicBezTo>
                      <a:pt x="264" y="294"/>
                      <a:pt x="263" y="298"/>
                      <a:pt x="263" y="306"/>
                    </a:cubicBezTo>
                    <a:cubicBezTo>
                      <a:pt x="264" y="313"/>
                      <a:pt x="265" y="316"/>
                      <a:pt x="269" y="321"/>
                    </a:cubicBezTo>
                    <a:cubicBezTo>
                      <a:pt x="272" y="325"/>
                      <a:pt x="281" y="338"/>
                      <a:pt x="273" y="347"/>
                    </a:cubicBezTo>
                    <a:cubicBezTo>
                      <a:pt x="266" y="357"/>
                      <a:pt x="258" y="350"/>
                      <a:pt x="258" y="365"/>
                    </a:cubicBezTo>
                    <a:cubicBezTo>
                      <a:pt x="259" y="381"/>
                      <a:pt x="256" y="390"/>
                      <a:pt x="254" y="394"/>
                    </a:cubicBezTo>
                    <a:cubicBezTo>
                      <a:pt x="251" y="397"/>
                      <a:pt x="237" y="408"/>
                      <a:pt x="237" y="409"/>
                    </a:cubicBezTo>
                    <a:cubicBezTo>
                      <a:pt x="237" y="410"/>
                      <a:pt x="239" y="414"/>
                      <a:pt x="232" y="414"/>
                    </a:cubicBezTo>
                    <a:cubicBezTo>
                      <a:pt x="226" y="414"/>
                      <a:pt x="224" y="414"/>
                      <a:pt x="222" y="414"/>
                    </a:cubicBezTo>
                    <a:cubicBezTo>
                      <a:pt x="221" y="413"/>
                      <a:pt x="218" y="409"/>
                      <a:pt x="217" y="404"/>
                    </a:cubicBezTo>
                    <a:cubicBezTo>
                      <a:pt x="216" y="399"/>
                      <a:pt x="215" y="397"/>
                      <a:pt x="213" y="391"/>
                    </a:cubicBezTo>
                    <a:cubicBezTo>
                      <a:pt x="211" y="386"/>
                      <a:pt x="211" y="383"/>
                      <a:pt x="209" y="378"/>
                    </a:cubicBezTo>
                    <a:cubicBezTo>
                      <a:pt x="207" y="373"/>
                      <a:pt x="209" y="365"/>
                      <a:pt x="206" y="363"/>
                    </a:cubicBezTo>
                    <a:cubicBezTo>
                      <a:pt x="204" y="361"/>
                      <a:pt x="201" y="350"/>
                      <a:pt x="201" y="350"/>
                    </a:cubicBezTo>
                    <a:cubicBezTo>
                      <a:pt x="201" y="350"/>
                      <a:pt x="195" y="355"/>
                      <a:pt x="191" y="357"/>
                    </a:cubicBezTo>
                    <a:cubicBezTo>
                      <a:pt x="188" y="358"/>
                      <a:pt x="190" y="361"/>
                      <a:pt x="187" y="362"/>
                    </a:cubicBezTo>
                    <a:cubicBezTo>
                      <a:pt x="183" y="362"/>
                      <a:pt x="183" y="363"/>
                      <a:pt x="179" y="368"/>
                    </a:cubicBezTo>
                    <a:cubicBezTo>
                      <a:pt x="175" y="372"/>
                      <a:pt x="172" y="373"/>
                      <a:pt x="169" y="374"/>
                    </a:cubicBezTo>
                    <a:cubicBezTo>
                      <a:pt x="167" y="374"/>
                      <a:pt x="166" y="378"/>
                      <a:pt x="162" y="375"/>
                    </a:cubicBezTo>
                    <a:cubicBezTo>
                      <a:pt x="159" y="372"/>
                      <a:pt x="159" y="371"/>
                      <a:pt x="157" y="369"/>
                    </a:cubicBezTo>
                    <a:cubicBezTo>
                      <a:pt x="156" y="367"/>
                      <a:pt x="149" y="363"/>
                      <a:pt x="149" y="363"/>
                    </a:cubicBezTo>
                    <a:cubicBezTo>
                      <a:pt x="149" y="363"/>
                      <a:pt x="148" y="366"/>
                      <a:pt x="149" y="359"/>
                    </a:cubicBezTo>
                    <a:cubicBezTo>
                      <a:pt x="149" y="353"/>
                      <a:pt x="150" y="350"/>
                      <a:pt x="151" y="346"/>
                    </a:cubicBezTo>
                    <a:cubicBezTo>
                      <a:pt x="153" y="343"/>
                      <a:pt x="153" y="343"/>
                      <a:pt x="153" y="343"/>
                    </a:cubicBezTo>
                    <a:cubicBezTo>
                      <a:pt x="153" y="343"/>
                      <a:pt x="152" y="343"/>
                      <a:pt x="153" y="339"/>
                    </a:cubicBezTo>
                    <a:cubicBezTo>
                      <a:pt x="155" y="335"/>
                      <a:pt x="151" y="334"/>
                      <a:pt x="149" y="332"/>
                    </a:cubicBezTo>
                    <a:cubicBezTo>
                      <a:pt x="147" y="330"/>
                      <a:pt x="146" y="335"/>
                      <a:pt x="147" y="330"/>
                    </a:cubicBezTo>
                    <a:cubicBezTo>
                      <a:pt x="148" y="326"/>
                      <a:pt x="147" y="299"/>
                      <a:pt x="147" y="299"/>
                    </a:cubicBezTo>
                    <a:cubicBezTo>
                      <a:pt x="147" y="299"/>
                      <a:pt x="154" y="296"/>
                      <a:pt x="153" y="294"/>
                    </a:cubicBezTo>
                    <a:cubicBezTo>
                      <a:pt x="153" y="292"/>
                      <a:pt x="160" y="286"/>
                      <a:pt x="160" y="286"/>
                    </a:cubicBezTo>
                    <a:cubicBezTo>
                      <a:pt x="160" y="286"/>
                      <a:pt x="166" y="285"/>
                      <a:pt x="168" y="281"/>
                    </a:cubicBezTo>
                    <a:cubicBezTo>
                      <a:pt x="171" y="277"/>
                      <a:pt x="173" y="271"/>
                      <a:pt x="179" y="268"/>
                    </a:cubicBezTo>
                    <a:cubicBezTo>
                      <a:pt x="184" y="265"/>
                      <a:pt x="186" y="263"/>
                      <a:pt x="187" y="261"/>
                    </a:cubicBezTo>
                    <a:cubicBezTo>
                      <a:pt x="188" y="260"/>
                      <a:pt x="185" y="266"/>
                      <a:pt x="189" y="257"/>
                    </a:cubicBezTo>
                    <a:cubicBezTo>
                      <a:pt x="193" y="249"/>
                      <a:pt x="208" y="239"/>
                      <a:pt x="211" y="232"/>
                    </a:cubicBezTo>
                    <a:cubicBezTo>
                      <a:pt x="215" y="225"/>
                      <a:pt x="219" y="213"/>
                      <a:pt x="219" y="213"/>
                    </a:cubicBezTo>
                    <a:cubicBezTo>
                      <a:pt x="219" y="213"/>
                      <a:pt x="215" y="208"/>
                      <a:pt x="220" y="202"/>
                    </a:cubicBezTo>
                    <a:cubicBezTo>
                      <a:pt x="224" y="196"/>
                      <a:pt x="230" y="194"/>
                      <a:pt x="233" y="191"/>
                    </a:cubicBezTo>
                    <a:cubicBezTo>
                      <a:pt x="237" y="188"/>
                      <a:pt x="241" y="183"/>
                      <a:pt x="240" y="182"/>
                    </a:cubicBezTo>
                    <a:cubicBezTo>
                      <a:pt x="238" y="182"/>
                      <a:pt x="242" y="183"/>
                      <a:pt x="242" y="181"/>
                    </a:cubicBezTo>
                    <a:cubicBezTo>
                      <a:pt x="243" y="178"/>
                      <a:pt x="246" y="174"/>
                      <a:pt x="246" y="174"/>
                    </a:cubicBezTo>
                    <a:cubicBezTo>
                      <a:pt x="239" y="173"/>
                      <a:pt x="241" y="174"/>
                      <a:pt x="237" y="176"/>
                    </a:cubicBezTo>
                    <a:cubicBezTo>
                      <a:pt x="233" y="177"/>
                      <a:pt x="235" y="175"/>
                      <a:pt x="233" y="173"/>
                    </a:cubicBezTo>
                    <a:cubicBezTo>
                      <a:pt x="231" y="171"/>
                      <a:pt x="231" y="171"/>
                      <a:pt x="232" y="170"/>
                    </a:cubicBezTo>
                    <a:cubicBezTo>
                      <a:pt x="233" y="168"/>
                      <a:pt x="236" y="166"/>
                      <a:pt x="236" y="166"/>
                    </a:cubicBezTo>
                    <a:cubicBezTo>
                      <a:pt x="236" y="166"/>
                      <a:pt x="238" y="170"/>
                      <a:pt x="243" y="165"/>
                    </a:cubicBezTo>
                    <a:cubicBezTo>
                      <a:pt x="249" y="160"/>
                      <a:pt x="258" y="155"/>
                      <a:pt x="258" y="155"/>
                    </a:cubicBezTo>
                    <a:cubicBezTo>
                      <a:pt x="272" y="144"/>
                      <a:pt x="272" y="144"/>
                      <a:pt x="272" y="144"/>
                    </a:cubicBezTo>
                    <a:cubicBezTo>
                      <a:pt x="272" y="144"/>
                      <a:pt x="284" y="140"/>
                      <a:pt x="286" y="140"/>
                    </a:cubicBezTo>
                    <a:cubicBezTo>
                      <a:pt x="288" y="141"/>
                      <a:pt x="290" y="141"/>
                      <a:pt x="291" y="141"/>
                    </a:cubicBezTo>
                    <a:cubicBezTo>
                      <a:pt x="292" y="141"/>
                      <a:pt x="296" y="141"/>
                      <a:pt x="300" y="137"/>
                    </a:cubicBezTo>
                    <a:cubicBezTo>
                      <a:pt x="303" y="134"/>
                      <a:pt x="301" y="131"/>
                      <a:pt x="306" y="130"/>
                    </a:cubicBezTo>
                    <a:cubicBezTo>
                      <a:pt x="311" y="129"/>
                      <a:pt x="315" y="130"/>
                      <a:pt x="318" y="127"/>
                    </a:cubicBezTo>
                    <a:cubicBezTo>
                      <a:pt x="321" y="123"/>
                      <a:pt x="356" y="127"/>
                      <a:pt x="356" y="127"/>
                    </a:cubicBezTo>
                    <a:cubicBezTo>
                      <a:pt x="356" y="127"/>
                      <a:pt x="371" y="131"/>
                      <a:pt x="373" y="134"/>
                    </a:cubicBezTo>
                    <a:cubicBezTo>
                      <a:pt x="375" y="137"/>
                      <a:pt x="382" y="139"/>
                      <a:pt x="379" y="143"/>
                    </a:cubicBezTo>
                    <a:cubicBezTo>
                      <a:pt x="375" y="146"/>
                      <a:pt x="379" y="151"/>
                      <a:pt x="381" y="152"/>
                    </a:cubicBezTo>
                    <a:cubicBezTo>
                      <a:pt x="383" y="153"/>
                      <a:pt x="383" y="144"/>
                      <a:pt x="387" y="145"/>
                    </a:cubicBezTo>
                    <a:cubicBezTo>
                      <a:pt x="390" y="146"/>
                      <a:pt x="392" y="151"/>
                      <a:pt x="395" y="152"/>
                    </a:cubicBezTo>
                    <a:cubicBezTo>
                      <a:pt x="398" y="153"/>
                      <a:pt x="412" y="154"/>
                      <a:pt x="414" y="155"/>
                    </a:cubicBezTo>
                    <a:cubicBezTo>
                      <a:pt x="416" y="157"/>
                      <a:pt x="419" y="159"/>
                      <a:pt x="425" y="162"/>
                    </a:cubicBezTo>
                    <a:cubicBezTo>
                      <a:pt x="430" y="165"/>
                      <a:pt x="468" y="180"/>
                      <a:pt x="469" y="182"/>
                    </a:cubicBezTo>
                    <a:cubicBezTo>
                      <a:pt x="470" y="184"/>
                      <a:pt x="466" y="199"/>
                      <a:pt x="466" y="199"/>
                    </a:cubicBezTo>
                    <a:cubicBezTo>
                      <a:pt x="466" y="199"/>
                      <a:pt x="467" y="204"/>
                      <a:pt x="462" y="205"/>
                    </a:cubicBezTo>
                    <a:cubicBezTo>
                      <a:pt x="457" y="205"/>
                      <a:pt x="462" y="204"/>
                      <a:pt x="454" y="205"/>
                    </a:cubicBezTo>
                    <a:cubicBezTo>
                      <a:pt x="446" y="206"/>
                      <a:pt x="447" y="210"/>
                      <a:pt x="441" y="208"/>
                    </a:cubicBezTo>
                    <a:cubicBezTo>
                      <a:pt x="436" y="206"/>
                      <a:pt x="437" y="206"/>
                      <a:pt x="433" y="203"/>
                    </a:cubicBezTo>
                    <a:cubicBezTo>
                      <a:pt x="429" y="201"/>
                      <a:pt x="425" y="197"/>
                      <a:pt x="421" y="199"/>
                    </a:cubicBezTo>
                    <a:cubicBezTo>
                      <a:pt x="417" y="202"/>
                      <a:pt x="419" y="206"/>
                      <a:pt x="412" y="202"/>
                    </a:cubicBezTo>
                    <a:cubicBezTo>
                      <a:pt x="405" y="197"/>
                      <a:pt x="401" y="196"/>
                      <a:pt x="401" y="196"/>
                    </a:cubicBezTo>
                    <a:cubicBezTo>
                      <a:pt x="401" y="196"/>
                      <a:pt x="398" y="198"/>
                      <a:pt x="398" y="199"/>
                    </a:cubicBezTo>
                    <a:cubicBezTo>
                      <a:pt x="399" y="201"/>
                      <a:pt x="401" y="198"/>
                      <a:pt x="406" y="204"/>
                    </a:cubicBezTo>
                    <a:cubicBezTo>
                      <a:pt x="410" y="209"/>
                      <a:pt x="417" y="213"/>
                      <a:pt x="416" y="216"/>
                    </a:cubicBezTo>
                    <a:cubicBezTo>
                      <a:pt x="416" y="219"/>
                      <a:pt x="419" y="220"/>
                      <a:pt x="416" y="223"/>
                    </a:cubicBezTo>
                    <a:cubicBezTo>
                      <a:pt x="414" y="225"/>
                      <a:pt x="414" y="229"/>
                      <a:pt x="414" y="229"/>
                    </a:cubicBezTo>
                    <a:cubicBezTo>
                      <a:pt x="414" y="229"/>
                      <a:pt x="418" y="234"/>
                      <a:pt x="417" y="236"/>
                    </a:cubicBezTo>
                    <a:cubicBezTo>
                      <a:pt x="416" y="238"/>
                      <a:pt x="416" y="243"/>
                      <a:pt x="416" y="245"/>
                    </a:cubicBezTo>
                    <a:cubicBezTo>
                      <a:pt x="416" y="246"/>
                      <a:pt x="419" y="251"/>
                      <a:pt x="419" y="251"/>
                    </a:cubicBezTo>
                    <a:cubicBezTo>
                      <a:pt x="419" y="251"/>
                      <a:pt x="423" y="248"/>
                      <a:pt x="428" y="253"/>
                    </a:cubicBezTo>
                    <a:cubicBezTo>
                      <a:pt x="433" y="257"/>
                      <a:pt x="440" y="257"/>
                      <a:pt x="440" y="257"/>
                    </a:cubicBezTo>
                    <a:cubicBezTo>
                      <a:pt x="440" y="251"/>
                      <a:pt x="440" y="251"/>
                      <a:pt x="440" y="251"/>
                    </a:cubicBezTo>
                    <a:cubicBezTo>
                      <a:pt x="440" y="251"/>
                      <a:pt x="438" y="250"/>
                      <a:pt x="436" y="246"/>
                    </a:cubicBezTo>
                    <a:cubicBezTo>
                      <a:pt x="433" y="243"/>
                      <a:pt x="430" y="238"/>
                      <a:pt x="430" y="237"/>
                    </a:cubicBezTo>
                    <a:cubicBezTo>
                      <a:pt x="429" y="235"/>
                      <a:pt x="429" y="230"/>
                      <a:pt x="430" y="230"/>
                    </a:cubicBezTo>
                    <a:cubicBezTo>
                      <a:pt x="432" y="230"/>
                      <a:pt x="435" y="231"/>
                      <a:pt x="441" y="234"/>
                    </a:cubicBezTo>
                    <a:cubicBezTo>
                      <a:pt x="447" y="236"/>
                      <a:pt x="459" y="245"/>
                      <a:pt x="462" y="240"/>
                    </a:cubicBezTo>
                    <a:cubicBezTo>
                      <a:pt x="465" y="235"/>
                      <a:pt x="464" y="234"/>
                      <a:pt x="462" y="229"/>
                    </a:cubicBezTo>
                    <a:cubicBezTo>
                      <a:pt x="460" y="224"/>
                      <a:pt x="457" y="227"/>
                      <a:pt x="459" y="221"/>
                    </a:cubicBezTo>
                    <a:cubicBezTo>
                      <a:pt x="462" y="215"/>
                      <a:pt x="456" y="220"/>
                      <a:pt x="468" y="210"/>
                    </a:cubicBezTo>
                    <a:cubicBezTo>
                      <a:pt x="480" y="200"/>
                      <a:pt x="490" y="203"/>
                      <a:pt x="492" y="203"/>
                    </a:cubicBezTo>
                    <a:cubicBezTo>
                      <a:pt x="494" y="203"/>
                      <a:pt x="502" y="198"/>
                      <a:pt x="501" y="196"/>
                    </a:cubicBezTo>
                    <a:cubicBezTo>
                      <a:pt x="500" y="195"/>
                      <a:pt x="502" y="192"/>
                      <a:pt x="500" y="187"/>
                    </a:cubicBezTo>
                    <a:cubicBezTo>
                      <a:pt x="497" y="182"/>
                      <a:pt x="492" y="172"/>
                      <a:pt x="492" y="172"/>
                    </a:cubicBezTo>
                    <a:cubicBezTo>
                      <a:pt x="492" y="172"/>
                      <a:pt x="487" y="163"/>
                      <a:pt x="490" y="163"/>
                    </a:cubicBezTo>
                    <a:cubicBezTo>
                      <a:pt x="493" y="164"/>
                      <a:pt x="496" y="166"/>
                      <a:pt x="505" y="170"/>
                    </a:cubicBezTo>
                    <a:cubicBezTo>
                      <a:pt x="515" y="174"/>
                      <a:pt x="519" y="175"/>
                      <a:pt x="521" y="176"/>
                    </a:cubicBezTo>
                    <a:cubicBezTo>
                      <a:pt x="523" y="177"/>
                      <a:pt x="525" y="181"/>
                      <a:pt x="521" y="181"/>
                    </a:cubicBezTo>
                    <a:cubicBezTo>
                      <a:pt x="516" y="181"/>
                      <a:pt x="513" y="184"/>
                      <a:pt x="512" y="186"/>
                    </a:cubicBezTo>
                    <a:cubicBezTo>
                      <a:pt x="511" y="188"/>
                      <a:pt x="517" y="193"/>
                      <a:pt x="517" y="193"/>
                    </a:cubicBezTo>
                    <a:cubicBezTo>
                      <a:pt x="517" y="193"/>
                      <a:pt x="526" y="193"/>
                      <a:pt x="528" y="193"/>
                    </a:cubicBezTo>
                    <a:cubicBezTo>
                      <a:pt x="530" y="193"/>
                      <a:pt x="530" y="186"/>
                      <a:pt x="530" y="182"/>
                    </a:cubicBezTo>
                    <a:cubicBezTo>
                      <a:pt x="530" y="179"/>
                      <a:pt x="544" y="181"/>
                      <a:pt x="546" y="180"/>
                    </a:cubicBezTo>
                    <a:cubicBezTo>
                      <a:pt x="548" y="178"/>
                      <a:pt x="553" y="172"/>
                      <a:pt x="556" y="170"/>
                    </a:cubicBezTo>
                    <a:cubicBezTo>
                      <a:pt x="560" y="168"/>
                      <a:pt x="573" y="164"/>
                      <a:pt x="571" y="166"/>
                    </a:cubicBezTo>
                    <a:cubicBezTo>
                      <a:pt x="570" y="168"/>
                      <a:pt x="573" y="174"/>
                      <a:pt x="573" y="172"/>
                    </a:cubicBezTo>
                    <a:cubicBezTo>
                      <a:pt x="573" y="170"/>
                      <a:pt x="577" y="162"/>
                      <a:pt x="579" y="162"/>
                    </a:cubicBezTo>
                    <a:cubicBezTo>
                      <a:pt x="581" y="162"/>
                      <a:pt x="587" y="164"/>
                      <a:pt x="587" y="164"/>
                    </a:cubicBezTo>
                    <a:cubicBezTo>
                      <a:pt x="587" y="164"/>
                      <a:pt x="584" y="172"/>
                      <a:pt x="588" y="172"/>
                    </a:cubicBezTo>
                    <a:cubicBezTo>
                      <a:pt x="593" y="173"/>
                      <a:pt x="599" y="177"/>
                      <a:pt x="600" y="173"/>
                    </a:cubicBezTo>
                    <a:cubicBezTo>
                      <a:pt x="602" y="170"/>
                      <a:pt x="599" y="171"/>
                      <a:pt x="609" y="168"/>
                    </a:cubicBezTo>
                    <a:cubicBezTo>
                      <a:pt x="620" y="166"/>
                      <a:pt x="615" y="166"/>
                      <a:pt x="622" y="165"/>
                    </a:cubicBezTo>
                    <a:cubicBezTo>
                      <a:pt x="629" y="165"/>
                      <a:pt x="633" y="170"/>
                      <a:pt x="636" y="170"/>
                    </a:cubicBezTo>
                    <a:cubicBezTo>
                      <a:pt x="640" y="170"/>
                      <a:pt x="642" y="162"/>
                      <a:pt x="642" y="162"/>
                    </a:cubicBezTo>
                    <a:cubicBezTo>
                      <a:pt x="643" y="156"/>
                      <a:pt x="643" y="156"/>
                      <a:pt x="643" y="156"/>
                    </a:cubicBezTo>
                    <a:cubicBezTo>
                      <a:pt x="639" y="154"/>
                      <a:pt x="639" y="154"/>
                      <a:pt x="639" y="154"/>
                    </a:cubicBezTo>
                    <a:cubicBezTo>
                      <a:pt x="639" y="154"/>
                      <a:pt x="643" y="154"/>
                      <a:pt x="641" y="152"/>
                    </a:cubicBezTo>
                    <a:cubicBezTo>
                      <a:pt x="640" y="151"/>
                      <a:pt x="645" y="150"/>
                      <a:pt x="648" y="150"/>
                    </a:cubicBezTo>
                    <a:cubicBezTo>
                      <a:pt x="651" y="149"/>
                      <a:pt x="660" y="152"/>
                      <a:pt x="664" y="153"/>
                    </a:cubicBezTo>
                    <a:cubicBezTo>
                      <a:pt x="669" y="155"/>
                      <a:pt x="686" y="154"/>
                      <a:pt x="697" y="162"/>
                    </a:cubicBezTo>
                    <a:cubicBezTo>
                      <a:pt x="707" y="170"/>
                      <a:pt x="709" y="171"/>
                      <a:pt x="711" y="171"/>
                    </a:cubicBezTo>
                    <a:cubicBezTo>
                      <a:pt x="713" y="172"/>
                      <a:pt x="721" y="169"/>
                      <a:pt x="721" y="169"/>
                    </a:cubicBezTo>
                    <a:cubicBezTo>
                      <a:pt x="721" y="169"/>
                      <a:pt x="724" y="168"/>
                      <a:pt x="721" y="166"/>
                    </a:cubicBezTo>
                    <a:cubicBezTo>
                      <a:pt x="717" y="163"/>
                      <a:pt x="714" y="164"/>
                      <a:pt x="714" y="163"/>
                    </a:cubicBezTo>
                    <a:cubicBezTo>
                      <a:pt x="714" y="161"/>
                      <a:pt x="711" y="153"/>
                      <a:pt x="710" y="153"/>
                    </a:cubicBezTo>
                    <a:cubicBezTo>
                      <a:pt x="709" y="153"/>
                      <a:pt x="707" y="152"/>
                      <a:pt x="706" y="153"/>
                    </a:cubicBezTo>
                    <a:cubicBezTo>
                      <a:pt x="705" y="154"/>
                      <a:pt x="699" y="149"/>
                      <a:pt x="699" y="148"/>
                    </a:cubicBezTo>
                    <a:cubicBezTo>
                      <a:pt x="699" y="146"/>
                      <a:pt x="699" y="141"/>
                      <a:pt x="701" y="141"/>
                    </a:cubicBezTo>
                    <a:cubicBezTo>
                      <a:pt x="702" y="140"/>
                      <a:pt x="692" y="140"/>
                      <a:pt x="698" y="134"/>
                    </a:cubicBezTo>
                    <a:cubicBezTo>
                      <a:pt x="703" y="127"/>
                      <a:pt x="713" y="119"/>
                      <a:pt x="713" y="118"/>
                    </a:cubicBezTo>
                    <a:cubicBezTo>
                      <a:pt x="712" y="116"/>
                      <a:pt x="714" y="92"/>
                      <a:pt x="714" y="92"/>
                    </a:cubicBezTo>
                    <a:cubicBezTo>
                      <a:pt x="714" y="92"/>
                      <a:pt x="720" y="95"/>
                      <a:pt x="722" y="93"/>
                    </a:cubicBezTo>
                    <a:cubicBezTo>
                      <a:pt x="724" y="90"/>
                      <a:pt x="726" y="84"/>
                      <a:pt x="726" y="84"/>
                    </a:cubicBezTo>
                    <a:cubicBezTo>
                      <a:pt x="733" y="83"/>
                      <a:pt x="733" y="83"/>
                      <a:pt x="733" y="83"/>
                    </a:cubicBezTo>
                    <a:cubicBezTo>
                      <a:pt x="733" y="83"/>
                      <a:pt x="736" y="88"/>
                      <a:pt x="736" y="89"/>
                    </a:cubicBezTo>
                    <a:cubicBezTo>
                      <a:pt x="735" y="90"/>
                      <a:pt x="732" y="94"/>
                      <a:pt x="736" y="94"/>
                    </a:cubicBezTo>
                    <a:cubicBezTo>
                      <a:pt x="739" y="94"/>
                      <a:pt x="748" y="100"/>
                      <a:pt x="748" y="100"/>
                    </a:cubicBezTo>
                    <a:cubicBezTo>
                      <a:pt x="748" y="100"/>
                      <a:pt x="751" y="112"/>
                      <a:pt x="749" y="112"/>
                    </a:cubicBezTo>
                    <a:cubicBezTo>
                      <a:pt x="747" y="112"/>
                      <a:pt x="748" y="118"/>
                      <a:pt x="748" y="118"/>
                    </a:cubicBezTo>
                    <a:cubicBezTo>
                      <a:pt x="748" y="118"/>
                      <a:pt x="746" y="114"/>
                      <a:pt x="745" y="119"/>
                    </a:cubicBezTo>
                    <a:cubicBezTo>
                      <a:pt x="743" y="124"/>
                      <a:pt x="748" y="127"/>
                      <a:pt x="748" y="127"/>
                    </a:cubicBezTo>
                    <a:cubicBezTo>
                      <a:pt x="748" y="127"/>
                      <a:pt x="753" y="125"/>
                      <a:pt x="751" y="130"/>
                    </a:cubicBezTo>
                    <a:cubicBezTo>
                      <a:pt x="750" y="135"/>
                      <a:pt x="750" y="133"/>
                      <a:pt x="751" y="137"/>
                    </a:cubicBezTo>
                    <a:cubicBezTo>
                      <a:pt x="751" y="142"/>
                      <a:pt x="755" y="148"/>
                      <a:pt x="755" y="150"/>
                    </a:cubicBezTo>
                    <a:cubicBezTo>
                      <a:pt x="755" y="152"/>
                      <a:pt x="755" y="164"/>
                      <a:pt x="755" y="164"/>
                    </a:cubicBezTo>
                    <a:cubicBezTo>
                      <a:pt x="755" y="164"/>
                      <a:pt x="758" y="170"/>
                      <a:pt x="760" y="172"/>
                    </a:cubicBezTo>
                    <a:cubicBezTo>
                      <a:pt x="762" y="174"/>
                      <a:pt x="767" y="169"/>
                      <a:pt x="762" y="174"/>
                    </a:cubicBezTo>
                    <a:cubicBezTo>
                      <a:pt x="756" y="179"/>
                      <a:pt x="759" y="179"/>
                      <a:pt x="755" y="184"/>
                    </a:cubicBezTo>
                    <a:cubicBezTo>
                      <a:pt x="751" y="189"/>
                      <a:pt x="748" y="190"/>
                      <a:pt x="746" y="192"/>
                    </a:cubicBezTo>
                    <a:cubicBezTo>
                      <a:pt x="744" y="194"/>
                      <a:pt x="738" y="196"/>
                      <a:pt x="738" y="196"/>
                    </a:cubicBezTo>
                    <a:cubicBezTo>
                      <a:pt x="738" y="196"/>
                      <a:pt x="752" y="200"/>
                      <a:pt x="754" y="200"/>
                    </a:cubicBezTo>
                    <a:cubicBezTo>
                      <a:pt x="756" y="200"/>
                      <a:pt x="772" y="198"/>
                      <a:pt x="772" y="194"/>
                    </a:cubicBezTo>
                    <a:cubicBezTo>
                      <a:pt x="772" y="190"/>
                      <a:pt x="781" y="180"/>
                      <a:pt x="776" y="177"/>
                    </a:cubicBezTo>
                    <a:cubicBezTo>
                      <a:pt x="772" y="174"/>
                      <a:pt x="771" y="175"/>
                      <a:pt x="770" y="172"/>
                    </a:cubicBezTo>
                    <a:cubicBezTo>
                      <a:pt x="770" y="169"/>
                      <a:pt x="768" y="168"/>
                      <a:pt x="770" y="166"/>
                    </a:cubicBezTo>
                    <a:cubicBezTo>
                      <a:pt x="771" y="164"/>
                      <a:pt x="774" y="160"/>
                      <a:pt x="770" y="161"/>
                    </a:cubicBezTo>
                    <a:cubicBezTo>
                      <a:pt x="766" y="161"/>
                      <a:pt x="766" y="162"/>
                      <a:pt x="764" y="159"/>
                    </a:cubicBezTo>
                    <a:cubicBezTo>
                      <a:pt x="762" y="156"/>
                      <a:pt x="763" y="160"/>
                      <a:pt x="760" y="152"/>
                    </a:cubicBezTo>
                    <a:cubicBezTo>
                      <a:pt x="757" y="144"/>
                      <a:pt x="762" y="140"/>
                      <a:pt x="762" y="140"/>
                    </a:cubicBezTo>
                    <a:cubicBezTo>
                      <a:pt x="762" y="140"/>
                      <a:pt x="766" y="144"/>
                      <a:pt x="763" y="137"/>
                    </a:cubicBezTo>
                    <a:cubicBezTo>
                      <a:pt x="760" y="130"/>
                      <a:pt x="756" y="128"/>
                      <a:pt x="756" y="126"/>
                    </a:cubicBezTo>
                    <a:cubicBezTo>
                      <a:pt x="755" y="123"/>
                      <a:pt x="757" y="121"/>
                      <a:pt x="756" y="117"/>
                    </a:cubicBezTo>
                    <a:cubicBezTo>
                      <a:pt x="756" y="113"/>
                      <a:pt x="768" y="111"/>
                      <a:pt x="768" y="111"/>
                    </a:cubicBezTo>
                    <a:cubicBezTo>
                      <a:pt x="768" y="111"/>
                      <a:pt x="769" y="105"/>
                      <a:pt x="767" y="102"/>
                    </a:cubicBezTo>
                    <a:cubicBezTo>
                      <a:pt x="764" y="100"/>
                      <a:pt x="760" y="95"/>
                      <a:pt x="760" y="95"/>
                    </a:cubicBezTo>
                    <a:cubicBezTo>
                      <a:pt x="760" y="95"/>
                      <a:pt x="761" y="92"/>
                      <a:pt x="761" y="91"/>
                    </a:cubicBezTo>
                    <a:cubicBezTo>
                      <a:pt x="762" y="89"/>
                      <a:pt x="767" y="92"/>
                      <a:pt x="769" y="94"/>
                    </a:cubicBezTo>
                    <a:cubicBezTo>
                      <a:pt x="770" y="96"/>
                      <a:pt x="776" y="100"/>
                      <a:pt x="776" y="100"/>
                    </a:cubicBezTo>
                    <a:cubicBezTo>
                      <a:pt x="776" y="100"/>
                      <a:pt x="774" y="103"/>
                      <a:pt x="775" y="106"/>
                    </a:cubicBezTo>
                    <a:cubicBezTo>
                      <a:pt x="776" y="109"/>
                      <a:pt x="777" y="116"/>
                      <a:pt x="777" y="116"/>
                    </a:cubicBezTo>
                    <a:cubicBezTo>
                      <a:pt x="777" y="116"/>
                      <a:pt x="779" y="121"/>
                      <a:pt x="780" y="122"/>
                    </a:cubicBezTo>
                    <a:cubicBezTo>
                      <a:pt x="781" y="123"/>
                      <a:pt x="778" y="124"/>
                      <a:pt x="781" y="123"/>
                    </a:cubicBezTo>
                    <a:cubicBezTo>
                      <a:pt x="784" y="123"/>
                      <a:pt x="797" y="126"/>
                      <a:pt x="797" y="126"/>
                    </a:cubicBezTo>
                    <a:cubicBezTo>
                      <a:pt x="797" y="126"/>
                      <a:pt x="798" y="117"/>
                      <a:pt x="796" y="117"/>
                    </a:cubicBezTo>
                    <a:cubicBezTo>
                      <a:pt x="793" y="118"/>
                      <a:pt x="791" y="119"/>
                      <a:pt x="789" y="118"/>
                    </a:cubicBezTo>
                    <a:cubicBezTo>
                      <a:pt x="786" y="116"/>
                      <a:pt x="785" y="112"/>
                      <a:pt x="785" y="112"/>
                    </a:cubicBezTo>
                    <a:cubicBezTo>
                      <a:pt x="785" y="112"/>
                      <a:pt x="785" y="109"/>
                      <a:pt x="786" y="107"/>
                    </a:cubicBezTo>
                    <a:cubicBezTo>
                      <a:pt x="787" y="105"/>
                      <a:pt x="794" y="101"/>
                      <a:pt x="794" y="101"/>
                    </a:cubicBezTo>
                    <a:cubicBezTo>
                      <a:pt x="794" y="101"/>
                      <a:pt x="800" y="102"/>
                      <a:pt x="804" y="102"/>
                    </a:cubicBezTo>
                    <a:cubicBezTo>
                      <a:pt x="808" y="102"/>
                      <a:pt x="824" y="113"/>
                      <a:pt x="824" y="113"/>
                    </a:cubicBezTo>
                    <a:cubicBezTo>
                      <a:pt x="827" y="116"/>
                      <a:pt x="827" y="116"/>
                      <a:pt x="827" y="116"/>
                    </a:cubicBezTo>
                    <a:cubicBezTo>
                      <a:pt x="827" y="116"/>
                      <a:pt x="828" y="109"/>
                      <a:pt x="831" y="111"/>
                    </a:cubicBezTo>
                    <a:cubicBezTo>
                      <a:pt x="833" y="112"/>
                      <a:pt x="833" y="112"/>
                      <a:pt x="833" y="112"/>
                    </a:cubicBezTo>
                    <a:cubicBezTo>
                      <a:pt x="833" y="112"/>
                      <a:pt x="834" y="107"/>
                      <a:pt x="830" y="105"/>
                    </a:cubicBezTo>
                    <a:cubicBezTo>
                      <a:pt x="825" y="104"/>
                      <a:pt x="819" y="97"/>
                      <a:pt x="819" y="97"/>
                    </a:cubicBezTo>
                    <a:cubicBezTo>
                      <a:pt x="819" y="97"/>
                      <a:pt x="814" y="89"/>
                      <a:pt x="815" y="85"/>
                    </a:cubicBezTo>
                    <a:cubicBezTo>
                      <a:pt x="816" y="81"/>
                      <a:pt x="815" y="79"/>
                      <a:pt x="817" y="79"/>
                    </a:cubicBezTo>
                    <a:cubicBezTo>
                      <a:pt x="819" y="79"/>
                      <a:pt x="831" y="78"/>
                      <a:pt x="835" y="76"/>
                    </a:cubicBezTo>
                    <a:cubicBezTo>
                      <a:pt x="839" y="75"/>
                      <a:pt x="844" y="77"/>
                      <a:pt x="850" y="75"/>
                    </a:cubicBezTo>
                    <a:cubicBezTo>
                      <a:pt x="856" y="73"/>
                      <a:pt x="857" y="72"/>
                      <a:pt x="862" y="73"/>
                    </a:cubicBezTo>
                    <a:cubicBezTo>
                      <a:pt x="868" y="75"/>
                      <a:pt x="864" y="70"/>
                      <a:pt x="863" y="67"/>
                    </a:cubicBezTo>
                    <a:cubicBezTo>
                      <a:pt x="862" y="65"/>
                      <a:pt x="861" y="54"/>
                      <a:pt x="861" y="57"/>
                    </a:cubicBezTo>
                    <a:cubicBezTo>
                      <a:pt x="861" y="59"/>
                      <a:pt x="861" y="46"/>
                      <a:pt x="873" y="44"/>
                    </a:cubicBezTo>
                    <a:cubicBezTo>
                      <a:pt x="884" y="43"/>
                      <a:pt x="894" y="41"/>
                      <a:pt x="907" y="39"/>
                    </a:cubicBezTo>
                    <a:cubicBezTo>
                      <a:pt x="921" y="36"/>
                      <a:pt x="923" y="31"/>
                      <a:pt x="923" y="31"/>
                    </a:cubicBezTo>
                    <a:cubicBezTo>
                      <a:pt x="923" y="31"/>
                      <a:pt x="933" y="30"/>
                      <a:pt x="935" y="30"/>
                    </a:cubicBezTo>
                    <a:cubicBezTo>
                      <a:pt x="936" y="30"/>
                      <a:pt x="939" y="28"/>
                      <a:pt x="943" y="29"/>
                    </a:cubicBezTo>
                    <a:cubicBezTo>
                      <a:pt x="948" y="30"/>
                      <a:pt x="950" y="32"/>
                      <a:pt x="953" y="32"/>
                    </a:cubicBezTo>
                    <a:cubicBezTo>
                      <a:pt x="956" y="32"/>
                      <a:pt x="973" y="29"/>
                      <a:pt x="973" y="29"/>
                    </a:cubicBezTo>
                    <a:cubicBezTo>
                      <a:pt x="973" y="29"/>
                      <a:pt x="973" y="26"/>
                      <a:pt x="975" y="24"/>
                    </a:cubicBezTo>
                    <a:cubicBezTo>
                      <a:pt x="976" y="22"/>
                      <a:pt x="978" y="18"/>
                      <a:pt x="980" y="18"/>
                    </a:cubicBezTo>
                    <a:cubicBezTo>
                      <a:pt x="983" y="19"/>
                      <a:pt x="986" y="20"/>
                      <a:pt x="986" y="18"/>
                    </a:cubicBezTo>
                    <a:cubicBezTo>
                      <a:pt x="987" y="15"/>
                      <a:pt x="997" y="0"/>
                      <a:pt x="1004" y="3"/>
                    </a:cubicBezTo>
                    <a:cubicBezTo>
                      <a:pt x="1011" y="5"/>
                      <a:pt x="1027" y="5"/>
                      <a:pt x="1027" y="6"/>
                    </a:cubicBezTo>
                    <a:cubicBezTo>
                      <a:pt x="1027" y="8"/>
                      <a:pt x="1030" y="12"/>
                      <a:pt x="1030" y="12"/>
                    </a:cubicBezTo>
                    <a:cubicBezTo>
                      <a:pt x="1030" y="12"/>
                      <a:pt x="1029" y="15"/>
                      <a:pt x="1034" y="16"/>
                    </a:cubicBezTo>
                    <a:cubicBezTo>
                      <a:pt x="1040" y="18"/>
                      <a:pt x="1043" y="20"/>
                      <a:pt x="1043" y="20"/>
                    </a:cubicBezTo>
                    <a:cubicBezTo>
                      <a:pt x="1043" y="20"/>
                      <a:pt x="1059" y="20"/>
                      <a:pt x="1062" y="20"/>
                    </a:cubicBezTo>
                    <a:cubicBezTo>
                      <a:pt x="1066" y="19"/>
                      <a:pt x="1094" y="25"/>
                      <a:pt x="1094" y="26"/>
                    </a:cubicBezTo>
                    <a:cubicBezTo>
                      <a:pt x="1094" y="28"/>
                      <a:pt x="1103" y="42"/>
                      <a:pt x="1098" y="44"/>
                    </a:cubicBezTo>
                    <a:cubicBezTo>
                      <a:pt x="1093" y="47"/>
                      <a:pt x="1099" y="47"/>
                      <a:pt x="1087" y="57"/>
                    </a:cubicBezTo>
                    <a:cubicBezTo>
                      <a:pt x="1075" y="66"/>
                      <a:pt x="1067" y="70"/>
                      <a:pt x="1060" y="73"/>
                    </a:cubicBezTo>
                    <a:cubicBezTo>
                      <a:pt x="1053" y="76"/>
                      <a:pt x="1050" y="85"/>
                      <a:pt x="1046" y="86"/>
                    </a:cubicBezTo>
                    <a:cubicBezTo>
                      <a:pt x="1041" y="87"/>
                      <a:pt x="1040" y="90"/>
                      <a:pt x="1040" y="90"/>
                    </a:cubicBezTo>
                    <a:cubicBezTo>
                      <a:pt x="1040" y="90"/>
                      <a:pt x="1046" y="89"/>
                      <a:pt x="1049" y="88"/>
                    </a:cubicBezTo>
                    <a:cubicBezTo>
                      <a:pt x="1051" y="87"/>
                      <a:pt x="1075" y="83"/>
                      <a:pt x="1075" y="83"/>
                    </a:cubicBezTo>
                    <a:cubicBezTo>
                      <a:pt x="1075" y="83"/>
                      <a:pt x="1063" y="78"/>
                      <a:pt x="1071" y="74"/>
                    </a:cubicBezTo>
                    <a:cubicBezTo>
                      <a:pt x="1079" y="70"/>
                      <a:pt x="1081" y="71"/>
                      <a:pt x="1081" y="71"/>
                    </a:cubicBezTo>
                    <a:cubicBezTo>
                      <a:pt x="1081" y="71"/>
                      <a:pt x="1086" y="71"/>
                      <a:pt x="1088" y="72"/>
                    </a:cubicBezTo>
                    <a:cubicBezTo>
                      <a:pt x="1091" y="72"/>
                      <a:pt x="1094" y="74"/>
                      <a:pt x="1098" y="77"/>
                    </a:cubicBezTo>
                    <a:cubicBezTo>
                      <a:pt x="1103" y="80"/>
                      <a:pt x="1101" y="80"/>
                      <a:pt x="1104" y="77"/>
                    </a:cubicBezTo>
                    <a:cubicBezTo>
                      <a:pt x="1108" y="73"/>
                      <a:pt x="1111" y="71"/>
                      <a:pt x="1115" y="72"/>
                    </a:cubicBezTo>
                    <a:cubicBezTo>
                      <a:pt x="1120" y="73"/>
                      <a:pt x="1144" y="76"/>
                      <a:pt x="1151" y="77"/>
                    </a:cubicBezTo>
                    <a:cubicBezTo>
                      <a:pt x="1157" y="77"/>
                      <a:pt x="1145" y="82"/>
                      <a:pt x="1154" y="87"/>
                    </a:cubicBezTo>
                    <a:cubicBezTo>
                      <a:pt x="1163" y="91"/>
                      <a:pt x="1173" y="96"/>
                      <a:pt x="1175" y="96"/>
                    </a:cubicBezTo>
                    <a:cubicBezTo>
                      <a:pt x="1177" y="95"/>
                      <a:pt x="1191" y="91"/>
                      <a:pt x="1191" y="91"/>
                    </a:cubicBezTo>
                    <a:cubicBezTo>
                      <a:pt x="1191" y="91"/>
                      <a:pt x="1191" y="91"/>
                      <a:pt x="1194" y="85"/>
                    </a:cubicBezTo>
                    <a:cubicBezTo>
                      <a:pt x="1196" y="79"/>
                      <a:pt x="1195" y="80"/>
                      <a:pt x="1195" y="77"/>
                    </a:cubicBezTo>
                    <a:cubicBezTo>
                      <a:pt x="1196" y="75"/>
                      <a:pt x="1198" y="73"/>
                      <a:pt x="1200" y="71"/>
                    </a:cubicBezTo>
                    <a:cubicBezTo>
                      <a:pt x="1203" y="69"/>
                      <a:pt x="1203" y="67"/>
                      <a:pt x="1210" y="71"/>
                    </a:cubicBezTo>
                    <a:cubicBezTo>
                      <a:pt x="1217" y="76"/>
                      <a:pt x="1218" y="78"/>
                      <a:pt x="1218" y="78"/>
                    </a:cubicBezTo>
                    <a:cubicBezTo>
                      <a:pt x="1218" y="78"/>
                      <a:pt x="1230" y="77"/>
                      <a:pt x="1243" y="88"/>
                    </a:cubicBezTo>
                    <a:cubicBezTo>
                      <a:pt x="1256" y="98"/>
                      <a:pt x="1253" y="101"/>
                      <a:pt x="1254" y="103"/>
                    </a:cubicBezTo>
                    <a:cubicBezTo>
                      <a:pt x="1254" y="106"/>
                      <a:pt x="1253" y="112"/>
                      <a:pt x="1254" y="114"/>
                    </a:cubicBezTo>
                    <a:cubicBezTo>
                      <a:pt x="1254" y="116"/>
                      <a:pt x="1254" y="112"/>
                      <a:pt x="1261" y="119"/>
                    </a:cubicBezTo>
                    <a:cubicBezTo>
                      <a:pt x="1268" y="127"/>
                      <a:pt x="1282" y="127"/>
                      <a:pt x="1281" y="127"/>
                    </a:cubicBezTo>
                    <a:cubicBezTo>
                      <a:pt x="1279" y="127"/>
                      <a:pt x="1282" y="121"/>
                      <a:pt x="1280" y="118"/>
                    </a:cubicBezTo>
                    <a:cubicBezTo>
                      <a:pt x="1278" y="115"/>
                      <a:pt x="1281" y="116"/>
                      <a:pt x="1284" y="113"/>
                    </a:cubicBezTo>
                    <a:cubicBezTo>
                      <a:pt x="1286" y="111"/>
                      <a:pt x="1291" y="112"/>
                      <a:pt x="1291" y="112"/>
                    </a:cubicBezTo>
                    <a:cubicBezTo>
                      <a:pt x="1291" y="112"/>
                      <a:pt x="1293" y="113"/>
                      <a:pt x="1299" y="115"/>
                    </a:cubicBezTo>
                    <a:cubicBezTo>
                      <a:pt x="1304" y="116"/>
                      <a:pt x="1296" y="116"/>
                      <a:pt x="1310" y="116"/>
                    </a:cubicBezTo>
                    <a:cubicBezTo>
                      <a:pt x="1324" y="116"/>
                      <a:pt x="1324" y="112"/>
                      <a:pt x="1329" y="112"/>
                    </a:cubicBezTo>
                    <a:cubicBezTo>
                      <a:pt x="1333" y="112"/>
                      <a:pt x="1337" y="111"/>
                      <a:pt x="1338" y="112"/>
                    </a:cubicBezTo>
                    <a:cubicBezTo>
                      <a:pt x="1339" y="114"/>
                      <a:pt x="1339" y="115"/>
                      <a:pt x="1344" y="115"/>
                    </a:cubicBezTo>
                    <a:cubicBezTo>
                      <a:pt x="1349" y="116"/>
                      <a:pt x="1350" y="118"/>
                      <a:pt x="1348" y="113"/>
                    </a:cubicBezTo>
                    <a:cubicBezTo>
                      <a:pt x="1345" y="108"/>
                      <a:pt x="1342" y="104"/>
                      <a:pt x="1342" y="104"/>
                    </a:cubicBezTo>
                    <a:cubicBezTo>
                      <a:pt x="1338" y="102"/>
                      <a:pt x="1338" y="102"/>
                      <a:pt x="1338" y="102"/>
                    </a:cubicBezTo>
                    <a:cubicBezTo>
                      <a:pt x="1338" y="102"/>
                      <a:pt x="1336" y="101"/>
                      <a:pt x="1342" y="97"/>
                    </a:cubicBezTo>
                    <a:cubicBezTo>
                      <a:pt x="1348" y="93"/>
                      <a:pt x="1347" y="99"/>
                      <a:pt x="1352" y="98"/>
                    </a:cubicBezTo>
                    <a:cubicBezTo>
                      <a:pt x="1357" y="98"/>
                      <a:pt x="1369" y="96"/>
                      <a:pt x="1369" y="96"/>
                    </a:cubicBezTo>
                    <a:cubicBezTo>
                      <a:pt x="1369" y="96"/>
                      <a:pt x="1381" y="98"/>
                      <a:pt x="1391" y="102"/>
                    </a:cubicBezTo>
                    <a:cubicBezTo>
                      <a:pt x="1402" y="106"/>
                      <a:pt x="1422" y="108"/>
                      <a:pt x="1422" y="106"/>
                    </a:cubicBezTo>
                    <a:cubicBezTo>
                      <a:pt x="1422" y="105"/>
                      <a:pt x="1427" y="106"/>
                      <a:pt x="1430" y="106"/>
                    </a:cubicBezTo>
                    <a:cubicBezTo>
                      <a:pt x="1434" y="106"/>
                      <a:pt x="1444" y="116"/>
                      <a:pt x="1444" y="116"/>
                    </a:cubicBezTo>
                    <a:cubicBezTo>
                      <a:pt x="1444" y="116"/>
                      <a:pt x="1452" y="123"/>
                      <a:pt x="1456" y="125"/>
                    </a:cubicBezTo>
                    <a:cubicBezTo>
                      <a:pt x="1460" y="127"/>
                      <a:pt x="1461" y="128"/>
                      <a:pt x="1466" y="128"/>
                    </a:cubicBezTo>
                    <a:cubicBezTo>
                      <a:pt x="1471" y="128"/>
                      <a:pt x="1484" y="134"/>
                      <a:pt x="1484" y="133"/>
                    </a:cubicBezTo>
                    <a:cubicBezTo>
                      <a:pt x="1485" y="131"/>
                      <a:pt x="1501" y="132"/>
                      <a:pt x="1501" y="129"/>
                    </a:cubicBezTo>
                    <a:cubicBezTo>
                      <a:pt x="1500" y="125"/>
                      <a:pt x="1510" y="130"/>
                      <a:pt x="1523" y="132"/>
                    </a:cubicBezTo>
                    <a:cubicBezTo>
                      <a:pt x="1536" y="134"/>
                      <a:pt x="1538" y="137"/>
                      <a:pt x="1538" y="139"/>
                    </a:cubicBezTo>
                    <a:cubicBezTo>
                      <a:pt x="1539" y="140"/>
                      <a:pt x="1542" y="147"/>
                      <a:pt x="1542" y="147"/>
                    </a:cubicBezTo>
                    <a:cubicBezTo>
                      <a:pt x="1542" y="147"/>
                      <a:pt x="1554" y="152"/>
                      <a:pt x="1559" y="152"/>
                    </a:cubicBezTo>
                    <a:cubicBezTo>
                      <a:pt x="1564" y="151"/>
                      <a:pt x="1575" y="152"/>
                      <a:pt x="1575" y="152"/>
                    </a:cubicBezTo>
                    <a:cubicBezTo>
                      <a:pt x="1575" y="152"/>
                      <a:pt x="1606" y="149"/>
                      <a:pt x="1613" y="149"/>
                    </a:cubicBezTo>
                    <a:cubicBezTo>
                      <a:pt x="1619" y="148"/>
                      <a:pt x="1619" y="137"/>
                      <a:pt x="1620" y="142"/>
                    </a:cubicBezTo>
                    <a:cubicBezTo>
                      <a:pt x="1622" y="147"/>
                      <a:pt x="1620" y="154"/>
                      <a:pt x="1620" y="154"/>
                    </a:cubicBezTo>
                    <a:cubicBezTo>
                      <a:pt x="1620" y="154"/>
                      <a:pt x="1625" y="161"/>
                      <a:pt x="1629" y="160"/>
                    </a:cubicBezTo>
                    <a:cubicBezTo>
                      <a:pt x="1632" y="159"/>
                      <a:pt x="1636" y="158"/>
                      <a:pt x="1636" y="158"/>
                    </a:cubicBezTo>
                    <a:cubicBezTo>
                      <a:pt x="1636" y="158"/>
                      <a:pt x="1638" y="157"/>
                      <a:pt x="1632" y="153"/>
                    </a:cubicBezTo>
                    <a:cubicBezTo>
                      <a:pt x="1627" y="149"/>
                      <a:pt x="1629" y="143"/>
                      <a:pt x="1631" y="141"/>
                    </a:cubicBezTo>
                    <a:cubicBezTo>
                      <a:pt x="1633" y="140"/>
                      <a:pt x="1678" y="142"/>
                      <a:pt x="1694" y="149"/>
                    </a:cubicBezTo>
                    <a:cubicBezTo>
                      <a:pt x="1710" y="155"/>
                      <a:pt x="1761" y="176"/>
                      <a:pt x="1767" y="182"/>
                    </a:cubicBezTo>
                    <a:cubicBezTo>
                      <a:pt x="1773" y="188"/>
                      <a:pt x="1777" y="192"/>
                      <a:pt x="1778" y="194"/>
                    </a:cubicBezTo>
                    <a:cubicBezTo>
                      <a:pt x="1780" y="195"/>
                      <a:pt x="1784" y="188"/>
                      <a:pt x="1784" y="188"/>
                    </a:cubicBezTo>
                    <a:cubicBezTo>
                      <a:pt x="1784" y="188"/>
                      <a:pt x="1794" y="189"/>
                      <a:pt x="1798" y="190"/>
                    </a:cubicBezTo>
                    <a:cubicBezTo>
                      <a:pt x="1801" y="190"/>
                      <a:pt x="1801" y="186"/>
                      <a:pt x="1811" y="193"/>
                    </a:cubicBezTo>
                    <a:cubicBezTo>
                      <a:pt x="1821" y="199"/>
                      <a:pt x="1822" y="206"/>
                      <a:pt x="1822" y="206"/>
                    </a:cubicBezTo>
                    <a:cubicBezTo>
                      <a:pt x="1822" y="206"/>
                      <a:pt x="1828" y="213"/>
                      <a:pt x="1821" y="214"/>
                    </a:cubicBezTo>
                    <a:cubicBezTo>
                      <a:pt x="1813" y="216"/>
                      <a:pt x="1810" y="224"/>
                      <a:pt x="1810" y="224"/>
                    </a:cubicBezTo>
                    <a:cubicBezTo>
                      <a:pt x="1810" y="224"/>
                      <a:pt x="1812" y="227"/>
                      <a:pt x="1812" y="229"/>
                    </a:cubicBezTo>
                    <a:cubicBezTo>
                      <a:pt x="1812" y="231"/>
                      <a:pt x="1810" y="234"/>
                      <a:pt x="1811" y="237"/>
                    </a:cubicBezTo>
                    <a:cubicBezTo>
                      <a:pt x="1812" y="240"/>
                      <a:pt x="1817" y="244"/>
                      <a:pt x="1815" y="246"/>
                    </a:cubicBezTo>
                    <a:cubicBezTo>
                      <a:pt x="1813" y="247"/>
                      <a:pt x="1815" y="247"/>
                      <a:pt x="1810" y="247"/>
                    </a:cubicBezTo>
                    <a:cubicBezTo>
                      <a:pt x="1806" y="246"/>
                      <a:pt x="1798" y="244"/>
                      <a:pt x="1797" y="242"/>
                    </a:cubicBezTo>
                    <a:cubicBezTo>
                      <a:pt x="1795" y="241"/>
                      <a:pt x="1795" y="239"/>
                      <a:pt x="1792" y="239"/>
                    </a:cubicBezTo>
                    <a:cubicBezTo>
                      <a:pt x="1789" y="239"/>
                      <a:pt x="1778" y="234"/>
                      <a:pt x="1778" y="234"/>
                    </a:cubicBezTo>
                    <a:cubicBezTo>
                      <a:pt x="1774" y="229"/>
                      <a:pt x="1774" y="229"/>
                      <a:pt x="1774" y="229"/>
                    </a:cubicBezTo>
                    <a:cubicBezTo>
                      <a:pt x="1770" y="223"/>
                      <a:pt x="1770" y="223"/>
                      <a:pt x="1770" y="223"/>
                    </a:cubicBezTo>
                    <a:cubicBezTo>
                      <a:pt x="1770" y="223"/>
                      <a:pt x="1752" y="222"/>
                      <a:pt x="1751" y="220"/>
                    </a:cubicBezTo>
                    <a:cubicBezTo>
                      <a:pt x="1751" y="219"/>
                      <a:pt x="1746" y="203"/>
                      <a:pt x="1745" y="203"/>
                    </a:cubicBezTo>
                    <a:cubicBezTo>
                      <a:pt x="1744" y="203"/>
                      <a:pt x="1738" y="199"/>
                      <a:pt x="1740" y="205"/>
                    </a:cubicBezTo>
                    <a:cubicBezTo>
                      <a:pt x="1741" y="210"/>
                      <a:pt x="1741" y="215"/>
                      <a:pt x="1741" y="215"/>
                    </a:cubicBezTo>
                    <a:cubicBezTo>
                      <a:pt x="1741" y="215"/>
                      <a:pt x="1751" y="223"/>
                      <a:pt x="1749" y="223"/>
                    </a:cubicBezTo>
                    <a:cubicBezTo>
                      <a:pt x="1746" y="223"/>
                      <a:pt x="1747" y="230"/>
                      <a:pt x="1745" y="230"/>
                    </a:cubicBezTo>
                    <a:cubicBezTo>
                      <a:pt x="1744" y="230"/>
                      <a:pt x="1738" y="238"/>
                      <a:pt x="1736" y="237"/>
                    </a:cubicBezTo>
                    <a:cubicBezTo>
                      <a:pt x="1734" y="236"/>
                      <a:pt x="1729" y="238"/>
                      <a:pt x="1728" y="238"/>
                    </a:cubicBezTo>
                    <a:cubicBezTo>
                      <a:pt x="1726" y="238"/>
                      <a:pt x="1726" y="237"/>
                      <a:pt x="1724" y="236"/>
                    </a:cubicBezTo>
                    <a:cubicBezTo>
                      <a:pt x="1722" y="236"/>
                      <a:pt x="1717" y="235"/>
                      <a:pt x="1717" y="237"/>
                    </a:cubicBezTo>
                    <a:cubicBezTo>
                      <a:pt x="1716" y="239"/>
                      <a:pt x="1719" y="245"/>
                      <a:pt x="1722" y="244"/>
                    </a:cubicBezTo>
                    <a:cubicBezTo>
                      <a:pt x="1725" y="243"/>
                      <a:pt x="1734" y="244"/>
                      <a:pt x="1734" y="244"/>
                    </a:cubicBezTo>
                    <a:cubicBezTo>
                      <a:pt x="1734" y="244"/>
                      <a:pt x="1746" y="262"/>
                      <a:pt x="1745" y="264"/>
                    </a:cubicBezTo>
                    <a:cubicBezTo>
                      <a:pt x="1745" y="266"/>
                      <a:pt x="1758" y="275"/>
                      <a:pt x="1756" y="276"/>
                    </a:cubicBezTo>
                    <a:cubicBezTo>
                      <a:pt x="1753" y="277"/>
                      <a:pt x="1754" y="280"/>
                      <a:pt x="1752" y="281"/>
                    </a:cubicBezTo>
                    <a:cubicBezTo>
                      <a:pt x="1751" y="281"/>
                      <a:pt x="1753" y="284"/>
                      <a:pt x="1753" y="285"/>
                    </a:cubicBezTo>
                    <a:cubicBezTo>
                      <a:pt x="1753" y="287"/>
                      <a:pt x="1742" y="284"/>
                      <a:pt x="1732" y="286"/>
                    </a:cubicBezTo>
                    <a:cubicBezTo>
                      <a:pt x="1722" y="288"/>
                      <a:pt x="1709" y="293"/>
                      <a:pt x="1705" y="300"/>
                    </a:cubicBezTo>
                    <a:cubicBezTo>
                      <a:pt x="1701" y="307"/>
                      <a:pt x="1696" y="325"/>
                      <a:pt x="1692" y="326"/>
                    </a:cubicBezTo>
                    <a:cubicBezTo>
                      <a:pt x="1689" y="328"/>
                      <a:pt x="1684" y="336"/>
                      <a:pt x="1684" y="336"/>
                    </a:cubicBezTo>
                    <a:cubicBezTo>
                      <a:pt x="1684" y="336"/>
                      <a:pt x="1675" y="329"/>
                      <a:pt x="1674" y="325"/>
                    </a:cubicBezTo>
                    <a:cubicBezTo>
                      <a:pt x="1673" y="321"/>
                      <a:pt x="1652" y="325"/>
                      <a:pt x="1651" y="325"/>
                    </a:cubicBezTo>
                    <a:cubicBezTo>
                      <a:pt x="1650" y="326"/>
                      <a:pt x="1653" y="330"/>
                      <a:pt x="1651" y="333"/>
                    </a:cubicBezTo>
                    <a:cubicBezTo>
                      <a:pt x="1650" y="336"/>
                      <a:pt x="1655" y="344"/>
                      <a:pt x="1650" y="340"/>
                    </a:cubicBezTo>
                    <a:cubicBezTo>
                      <a:pt x="1644" y="337"/>
                      <a:pt x="1642" y="330"/>
                      <a:pt x="1642" y="330"/>
                    </a:cubicBezTo>
                    <a:cubicBezTo>
                      <a:pt x="1642" y="330"/>
                      <a:pt x="1640" y="334"/>
                      <a:pt x="1638" y="335"/>
                    </a:cubicBezTo>
                    <a:cubicBezTo>
                      <a:pt x="1636" y="335"/>
                      <a:pt x="1629" y="341"/>
                      <a:pt x="1626" y="343"/>
                    </a:cubicBezTo>
                    <a:cubicBezTo>
                      <a:pt x="1622" y="344"/>
                      <a:pt x="1621" y="340"/>
                      <a:pt x="1622" y="344"/>
                    </a:cubicBezTo>
                    <a:cubicBezTo>
                      <a:pt x="1624" y="348"/>
                      <a:pt x="1623" y="356"/>
                      <a:pt x="1622" y="358"/>
                    </a:cubicBezTo>
                    <a:cubicBezTo>
                      <a:pt x="1620" y="361"/>
                      <a:pt x="1622" y="365"/>
                      <a:pt x="1623" y="368"/>
                    </a:cubicBezTo>
                    <a:cubicBezTo>
                      <a:pt x="1624" y="370"/>
                      <a:pt x="1637" y="376"/>
                      <a:pt x="1635" y="376"/>
                    </a:cubicBezTo>
                    <a:cubicBezTo>
                      <a:pt x="1634" y="376"/>
                      <a:pt x="1636" y="386"/>
                      <a:pt x="1636" y="387"/>
                    </a:cubicBezTo>
                    <a:cubicBezTo>
                      <a:pt x="1636" y="389"/>
                      <a:pt x="1642" y="393"/>
                      <a:pt x="1640" y="395"/>
                    </a:cubicBezTo>
                    <a:cubicBezTo>
                      <a:pt x="1638" y="397"/>
                      <a:pt x="1642" y="405"/>
                      <a:pt x="1639" y="404"/>
                    </a:cubicBezTo>
                    <a:cubicBezTo>
                      <a:pt x="1636" y="403"/>
                      <a:pt x="1632" y="401"/>
                      <a:pt x="1632" y="401"/>
                    </a:cubicBezTo>
                    <a:cubicBezTo>
                      <a:pt x="1632" y="401"/>
                      <a:pt x="1640" y="405"/>
                      <a:pt x="1634" y="406"/>
                    </a:cubicBezTo>
                    <a:cubicBezTo>
                      <a:pt x="1628" y="407"/>
                      <a:pt x="1628" y="412"/>
                      <a:pt x="1628" y="412"/>
                    </a:cubicBezTo>
                    <a:cubicBezTo>
                      <a:pt x="1628" y="412"/>
                      <a:pt x="1631" y="413"/>
                      <a:pt x="1631" y="416"/>
                    </a:cubicBezTo>
                    <a:cubicBezTo>
                      <a:pt x="1631" y="419"/>
                      <a:pt x="1639" y="424"/>
                      <a:pt x="1636" y="424"/>
                    </a:cubicBezTo>
                    <a:cubicBezTo>
                      <a:pt x="1634" y="424"/>
                      <a:pt x="1631" y="427"/>
                      <a:pt x="1628" y="427"/>
                    </a:cubicBezTo>
                    <a:cubicBezTo>
                      <a:pt x="1626" y="428"/>
                      <a:pt x="1623" y="436"/>
                      <a:pt x="1623" y="438"/>
                    </a:cubicBezTo>
                    <a:cubicBezTo>
                      <a:pt x="1624" y="440"/>
                      <a:pt x="1622" y="450"/>
                      <a:pt x="1623" y="451"/>
                    </a:cubicBezTo>
                    <a:cubicBezTo>
                      <a:pt x="1624" y="453"/>
                      <a:pt x="1612" y="453"/>
                      <a:pt x="1612" y="453"/>
                    </a:cubicBezTo>
                    <a:cubicBezTo>
                      <a:pt x="1612" y="453"/>
                      <a:pt x="1618" y="462"/>
                      <a:pt x="1616" y="462"/>
                    </a:cubicBezTo>
                    <a:cubicBezTo>
                      <a:pt x="1614" y="463"/>
                      <a:pt x="1613" y="463"/>
                      <a:pt x="1611" y="468"/>
                    </a:cubicBezTo>
                    <a:cubicBezTo>
                      <a:pt x="1609" y="473"/>
                      <a:pt x="1606" y="479"/>
                      <a:pt x="1604" y="480"/>
                    </a:cubicBezTo>
                    <a:cubicBezTo>
                      <a:pt x="1601" y="481"/>
                      <a:pt x="1600" y="484"/>
                      <a:pt x="1600" y="485"/>
                    </a:cubicBezTo>
                    <a:cubicBezTo>
                      <a:pt x="1600" y="487"/>
                      <a:pt x="1591" y="461"/>
                      <a:pt x="1589" y="459"/>
                    </a:cubicBezTo>
                    <a:cubicBezTo>
                      <a:pt x="1587" y="457"/>
                      <a:pt x="1584" y="447"/>
                      <a:pt x="1584" y="447"/>
                    </a:cubicBezTo>
                    <a:cubicBezTo>
                      <a:pt x="1581" y="441"/>
                      <a:pt x="1581" y="441"/>
                      <a:pt x="1581" y="441"/>
                    </a:cubicBezTo>
                    <a:cubicBezTo>
                      <a:pt x="1581" y="441"/>
                      <a:pt x="1579" y="442"/>
                      <a:pt x="1577" y="438"/>
                    </a:cubicBezTo>
                    <a:cubicBezTo>
                      <a:pt x="1574" y="433"/>
                      <a:pt x="1566" y="392"/>
                      <a:pt x="1566" y="392"/>
                    </a:cubicBezTo>
                    <a:cubicBezTo>
                      <a:pt x="1566" y="392"/>
                      <a:pt x="1572" y="390"/>
                      <a:pt x="1571" y="388"/>
                    </a:cubicBezTo>
                    <a:cubicBezTo>
                      <a:pt x="1570" y="386"/>
                      <a:pt x="1568" y="372"/>
                      <a:pt x="1568" y="372"/>
                    </a:cubicBezTo>
                    <a:cubicBezTo>
                      <a:pt x="1568" y="372"/>
                      <a:pt x="1585" y="367"/>
                      <a:pt x="1586" y="360"/>
                    </a:cubicBezTo>
                    <a:cubicBezTo>
                      <a:pt x="1586" y="353"/>
                      <a:pt x="1594" y="345"/>
                      <a:pt x="1599" y="335"/>
                    </a:cubicBezTo>
                    <a:cubicBezTo>
                      <a:pt x="1603" y="325"/>
                      <a:pt x="1607" y="318"/>
                      <a:pt x="1607" y="318"/>
                    </a:cubicBezTo>
                    <a:cubicBezTo>
                      <a:pt x="1607" y="318"/>
                      <a:pt x="1616" y="316"/>
                      <a:pt x="1619" y="316"/>
                    </a:cubicBezTo>
                    <a:cubicBezTo>
                      <a:pt x="1621" y="315"/>
                      <a:pt x="1621" y="316"/>
                      <a:pt x="1620" y="311"/>
                    </a:cubicBezTo>
                    <a:cubicBezTo>
                      <a:pt x="1619" y="307"/>
                      <a:pt x="1615" y="313"/>
                      <a:pt x="1616" y="299"/>
                    </a:cubicBezTo>
                    <a:cubicBezTo>
                      <a:pt x="1618" y="285"/>
                      <a:pt x="1619" y="282"/>
                      <a:pt x="1619" y="282"/>
                    </a:cubicBezTo>
                    <a:cubicBezTo>
                      <a:pt x="1619" y="282"/>
                      <a:pt x="1614" y="280"/>
                      <a:pt x="1612" y="282"/>
                    </a:cubicBezTo>
                    <a:cubicBezTo>
                      <a:pt x="1610" y="283"/>
                      <a:pt x="1605" y="290"/>
                      <a:pt x="1606" y="292"/>
                    </a:cubicBezTo>
                    <a:cubicBezTo>
                      <a:pt x="1607" y="295"/>
                      <a:pt x="1611" y="304"/>
                      <a:pt x="1604" y="303"/>
                    </a:cubicBezTo>
                    <a:cubicBezTo>
                      <a:pt x="1597" y="302"/>
                      <a:pt x="1589" y="309"/>
                      <a:pt x="1590" y="311"/>
                    </a:cubicBezTo>
                    <a:cubicBezTo>
                      <a:pt x="1590" y="313"/>
                      <a:pt x="1593" y="318"/>
                      <a:pt x="1593" y="318"/>
                    </a:cubicBezTo>
                    <a:cubicBezTo>
                      <a:pt x="1589" y="319"/>
                      <a:pt x="1589" y="319"/>
                      <a:pt x="1589" y="319"/>
                    </a:cubicBezTo>
                    <a:cubicBezTo>
                      <a:pt x="1589" y="319"/>
                      <a:pt x="1586" y="315"/>
                      <a:pt x="1585" y="312"/>
                    </a:cubicBezTo>
                    <a:cubicBezTo>
                      <a:pt x="1583" y="309"/>
                      <a:pt x="1585" y="308"/>
                      <a:pt x="1582" y="304"/>
                    </a:cubicBezTo>
                    <a:cubicBezTo>
                      <a:pt x="1580" y="300"/>
                      <a:pt x="1580" y="299"/>
                      <a:pt x="1578" y="298"/>
                    </a:cubicBezTo>
                    <a:cubicBezTo>
                      <a:pt x="1576" y="298"/>
                      <a:pt x="1583" y="294"/>
                      <a:pt x="1574" y="297"/>
                    </a:cubicBezTo>
                    <a:cubicBezTo>
                      <a:pt x="1565" y="301"/>
                      <a:pt x="1571" y="304"/>
                      <a:pt x="1561" y="305"/>
                    </a:cubicBezTo>
                    <a:cubicBezTo>
                      <a:pt x="1552" y="306"/>
                      <a:pt x="1552" y="314"/>
                      <a:pt x="1551" y="317"/>
                    </a:cubicBezTo>
                    <a:cubicBezTo>
                      <a:pt x="1551" y="319"/>
                      <a:pt x="1551" y="313"/>
                      <a:pt x="1546" y="322"/>
                    </a:cubicBezTo>
                    <a:cubicBezTo>
                      <a:pt x="1541" y="331"/>
                      <a:pt x="1544" y="328"/>
                      <a:pt x="1540" y="333"/>
                    </a:cubicBezTo>
                    <a:cubicBezTo>
                      <a:pt x="1537" y="339"/>
                      <a:pt x="1547" y="343"/>
                      <a:pt x="1546" y="344"/>
                    </a:cubicBezTo>
                    <a:cubicBezTo>
                      <a:pt x="1545" y="346"/>
                      <a:pt x="1542" y="350"/>
                      <a:pt x="1542" y="350"/>
                    </a:cubicBezTo>
                    <a:cubicBezTo>
                      <a:pt x="1542" y="350"/>
                      <a:pt x="1541" y="350"/>
                      <a:pt x="1534" y="350"/>
                    </a:cubicBezTo>
                    <a:cubicBezTo>
                      <a:pt x="1528" y="350"/>
                      <a:pt x="1517" y="354"/>
                      <a:pt x="1515" y="353"/>
                    </a:cubicBezTo>
                    <a:cubicBezTo>
                      <a:pt x="1513" y="352"/>
                      <a:pt x="1516" y="343"/>
                      <a:pt x="1516" y="343"/>
                    </a:cubicBezTo>
                    <a:cubicBezTo>
                      <a:pt x="1516" y="343"/>
                      <a:pt x="1499" y="341"/>
                      <a:pt x="1496" y="342"/>
                    </a:cubicBezTo>
                    <a:cubicBezTo>
                      <a:pt x="1494" y="342"/>
                      <a:pt x="1495" y="343"/>
                      <a:pt x="1493" y="345"/>
                    </a:cubicBezTo>
                    <a:cubicBezTo>
                      <a:pt x="1491" y="347"/>
                      <a:pt x="1498" y="350"/>
                      <a:pt x="1489" y="349"/>
                    </a:cubicBezTo>
                    <a:cubicBezTo>
                      <a:pt x="1480" y="348"/>
                      <a:pt x="1474" y="346"/>
                      <a:pt x="1469" y="347"/>
                    </a:cubicBezTo>
                    <a:cubicBezTo>
                      <a:pt x="1464" y="348"/>
                      <a:pt x="1460" y="352"/>
                      <a:pt x="1460" y="352"/>
                    </a:cubicBezTo>
                    <a:cubicBezTo>
                      <a:pt x="1457" y="346"/>
                      <a:pt x="1457" y="346"/>
                      <a:pt x="1457" y="346"/>
                    </a:cubicBezTo>
                    <a:cubicBezTo>
                      <a:pt x="1428" y="350"/>
                      <a:pt x="1428" y="350"/>
                      <a:pt x="1428" y="350"/>
                    </a:cubicBezTo>
                    <a:cubicBezTo>
                      <a:pt x="1428" y="350"/>
                      <a:pt x="1431" y="357"/>
                      <a:pt x="1424" y="367"/>
                    </a:cubicBezTo>
                    <a:cubicBezTo>
                      <a:pt x="1417" y="378"/>
                      <a:pt x="1403" y="408"/>
                      <a:pt x="1396" y="408"/>
                    </a:cubicBezTo>
                    <a:cubicBezTo>
                      <a:pt x="1390" y="408"/>
                      <a:pt x="1373" y="419"/>
                      <a:pt x="1378" y="422"/>
                    </a:cubicBezTo>
                    <a:cubicBezTo>
                      <a:pt x="1383" y="426"/>
                      <a:pt x="1386" y="428"/>
                      <a:pt x="1388" y="429"/>
                    </a:cubicBezTo>
                    <a:cubicBezTo>
                      <a:pt x="1391" y="429"/>
                      <a:pt x="1400" y="427"/>
                      <a:pt x="1401" y="430"/>
                    </a:cubicBezTo>
                    <a:cubicBezTo>
                      <a:pt x="1402" y="433"/>
                      <a:pt x="1409" y="443"/>
                      <a:pt x="1409" y="443"/>
                    </a:cubicBezTo>
                    <a:cubicBezTo>
                      <a:pt x="1409" y="443"/>
                      <a:pt x="1406" y="447"/>
                      <a:pt x="1415" y="444"/>
                    </a:cubicBezTo>
                    <a:cubicBezTo>
                      <a:pt x="1424" y="440"/>
                      <a:pt x="1416" y="434"/>
                      <a:pt x="1416" y="434"/>
                    </a:cubicBezTo>
                    <a:cubicBezTo>
                      <a:pt x="1416" y="434"/>
                      <a:pt x="1431" y="434"/>
                      <a:pt x="1431" y="437"/>
                    </a:cubicBezTo>
                    <a:cubicBezTo>
                      <a:pt x="1432" y="439"/>
                      <a:pt x="1441" y="450"/>
                      <a:pt x="1439" y="450"/>
                    </a:cubicBezTo>
                    <a:cubicBezTo>
                      <a:pt x="1437" y="450"/>
                      <a:pt x="1445" y="447"/>
                      <a:pt x="1446" y="454"/>
                    </a:cubicBezTo>
                    <a:cubicBezTo>
                      <a:pt x="1447" y="460"/>
                      <a:pt x="1447" y="465"/>
                      <a:pt x="1449" y="469"/>
                    </a:cubicBezTo>
                    <a:cubicBezTo>
                      <a:pt x="1450" y="472"/>
                      <a:pt x="1448" y="480"/>
                      <a:pt x="1448" y="480"/>
                    </a:cubicBezTo>
                    <a:cubicBezTo>
                      <a:pt x="1448" y="480"/>
                      <a:pt x="1453" y="489"/>
                      <a:pt x="1452" y="491"/>
                    </a:cubicBezTo>
                    <a:cubicBezTo>
                      <a:pt x="1451" y="493"/>
                      <a:pt x="1456" y="476"/>
                      <a:pt x="1453" y="501"/>
                    </a:cubicBezTo>
                    <a:cubicBezTo>
                      <a:pt x="1450" y="526"/>
                      <a:pt x="1454" y="532"/>
                      <a:pt x="1452" y="535"/>
                    </a:cubicBezTo>
                    <a:cubicBezTo>
                      <a:pt x="1451" y="539"/>
                      <a:pt x="1452" y="538"/>
                      <a:pt x="1448" y="541"/>
                    </a:cubicBezTo>
                    <a:cubicBezTo>
                      <a:pt x="1445" y="544"/>
                      <a:pt x="1445" y="546"/>
                      <a:pt x="1442" y="551"/>
                    </a:cubicBezTo>
                    <a:cubicBezTo>
                      <a:pt x="1439" y="556"/>
                      <a:pt x="1443" y="564"/>
                      <a:pt x="1441" y="566"/>
                    </a:cubicBezTo>
                    <a:cubicBezTo>
                      <a:pt x="1439" y="568"/>
                      <a:pt x="1438" y="573"/>
                      <a:pt x="1433" y="577"/>
                    </a:cubicBezTo>
                    <a:cubicBezTo>
                      <a:pt x="1428" y="580"/>
                      <a:pt x="1412" y="595"/>
                      <a:pt x="1406" y="596"/>
                    </a:cubicBezTo>
                    <a:cubicBezTo>
                      <a:pt x="1400" y="597"/>
                      <a:pt x="1385" y="593"/>
                      <a:pt x="1385" y="593"/>
                    </a:cubicBezTo>
                    <a:cubicBezTo>
                      <a:pt x="1385" y="593"/>
                      <a:pt x="1382" y="602"/>
                      <a:pt x="1379" y="604"/>
                    </a:cubicBezTo>
                    <a:cubicBezTo>
                      <a:pt x="1377" y="606"/>
                      <a:pt x="1372" y="612"/>
                      <a:pt x="1372" y="615"/>
                    </a:cubicBezTo>
                    <a:cubicBezTo>
                      <a:pt x="1372" y="618"/>
                      <a:pt x="1368" y="617"/>
                      <a:pt x="1371" y="624"/>
                    </a:cubicBezTo>
                    <a:cubicBezTo>
                      <a:pt x="1373" y="632"/>
                      <a:pt x="1366" y="637"/>
                      <a:pt x="1366" y="637"/>
                    </a:cubicBezTo>
                    <a:cubicBezTo>
                      <a:pt x="1366" y="637"/>
                      <a:pt x="1363" y="642"/>
                      <a:pt x="1363" y="644"/>
                    </a:cubicBezTo>
                    <a:cubicBezTo>
                      <a:pt x="1364" y="646"/>
                      <a:pt x="1372" y="651"/>
                      <a:pt x="1372" y="654"/>
                    </a:cubicBezTo>
                    <a:cubicBezTo>
                      <a:pt x="1372" y="657"/>
                      <a:pt x="1385" y="670"/>
                      <a:pt x="1384" y="670"/>
                    </a:cubicBezTo>
                    <a:cubicBezTo>
                      <a:pt x="1382" y="670"/>
                      <a:pt x="1386" y="680"/>
                      <a:pt x="1383" y="687"/>
                    </a:cubicBezTo>
                    <a:cubicBezTo>
                      <a:pt x="1379" y="694"/>
                      <a:pt x="1372" y="698"/>
                      <a:pt x="1372" y="698"/>
                    </a:cubicBezTo>
                    <a:cubicBezTo>
                      <a:pt x="1372" y="698"/>
                      <a:pt x="1363" y="706"/>
                      <a:pt x="1360" y="702"/>
                    </a:cubicBezTo>
                    <a:cubicBezTo>
                      <a:pt x="1356" y="698"/>
                      <a:pt x="1352" y="692"/>
                      <a:pt x="1352" y="692"/>
                    </a:cubicBezTo>
                    <a:cubicBezTo>
                      <a:pt x="1352" y="692"/>
                      <a:pt x="1351" y="686"/>
                      <a:pt x="1350" y="677"/>
                    </a:cubicBezTo>
                    <a:cubicBezTo>
                      <a:pt x="1349" y="668"/>
                      <a:pt x="1346" y="666"/>
                      <a:pt x="1348" y="663"/>
                    </a:cubicBezTo>
                    <a:cubicBezTo>
                      <a:pt x="1349" y="660"/>
                      <a:pt x="1347" y="663"/>
                      <a:pt x="1340" y="661"/>
                    </a:cubicBezTo>
                    <a:cubicBezTo>
                      <a:pt x="1334" y="660"/>
                      <a:pt x="1335" y="664"/>
                      <a:pt x="1334" y="660"/>
                    </a:cubicBezTo>
                    <a:cubicBezTo>
                      <a:pt x="1333" y="656"/>
                      <a:pt x="1334" y="650"/>
                      <a:pt x="1333" y="648"/>
                    </a:cubicBezTo>
                    <a:cubicBezTo>
                      <a:pt x="1332" y="645"/>
                      <a:pt x="1332" y="642"/>
                      <a:pt x="1327" y="640"/>
                    </a:cubicBezTo>
                    <a:cubicBezTo>
                      <a:pt x="1322" y="638"/>
                      <a:pt x="1313" y="644"/>
                      <a:pt x="1313" y="644"/>
                    </a:cubicBezTo>
                    <a:cubicBezTo>
                      <a:pt x="1313" y="644"/>
                      <a:pt x="1311" y="647"/>
                      <a:pt x="1307" y="646"/>
                    </a:cubicBezTo>
                    <a:cubicBezTo>
                      <a:pt x="1303" y="644"/>
                      <a:pt x="1291" y="642"/>
                      <a:pt x="1292" y="638"/>
                    </a:cubicBezTo>
                    <a:cubicBezTo>
                      <a:pt x="1293" y="633"/>
                      <a:pt x="1295" y="628"/>
                      <a:pt x="1293" y="628"/>
                    </a:cubicBezTo>
                    <a:cubicBezTo>
                      <a:pt x="1290" y="628"/>
                      <a:pt x="1280" y="633"/>
                      <a:pt x="1276" y="635"/>
                    </a:cubicBezTo>
                    <a:cubicBezTo>
                      <a:pt x="1273" y="638"/>
                      <a:pt x="1274" y="645"/>
                      <a:pt x="1272" y="646"/>
                    </a:cubicBezTo>
                    <a:cubicBezTo>
                      <a:pt x="1271" y="647"/>
                      <a:pt x="1264" y="647"/>
                      <a:pt x="1266" y="652"/>
                    </a:cubicBezTo>
                    <a:cubicBezTo>
                      <a:pt x="1268" y="657"/>
                      <a:pt x="1272" y="664"/>
                      <a:pt x="1275" y="664"/>
                    </a:cubicBezTo>
                    <a:cubicBezTo>
                      <a:pt x="1277" y="665"/>
                      <a:pt x="1283" y="661"/>
                      <a:pt x="1286" y="661"/>
                    </a:cubicBezTo>
                    <a:cubicBezTo>
                      <a:pt x="1289" y="661"/>
                      <a:pt x="1293" y="657"/>
                      <a:pt x="1300" y="661"/>
                    </a:cubicBezTo>
                    <a:cubicBezTo>
                      <a:pt x="1308" y="665"/>
                      <a:pt x="1313" y="667"/>
                      <a:pt x="1315" y="667"/>
                    </a:cubicBezTo>
                    <a:cubicBezTo>
                      <a:pt x="1317" y="668"/>
                      <a:pt x="1328" y="671"/>
                      <a:pt x="1324" y="672"/>
                    </a:cubicBezTo>
                    <a:cubicBezTo>
                      <a:pt x="1319" y="673"/>
                      <a:pt x="1310" y="675"/>
                      <a:pt x="1303" y="677"/>
                    </a:cubicBezTo>
                    <a:cubicBezTo>
                      <a:pt x="1297" y="679"/>
                      <a:pt x="1298" y="679"/>
                      <a:pt x="1296" y="682"/>
                    </a:cubicBezTo>
                    <a:cubicBezTo>
                      <a:pt x="1294" y="685"/>
                      <a:pt x="1290" y="690"/>
                      <a:pt x="1291" y="691"/>
                    </a:cubicBezTo>
                    <a:cubicBezTo>
                      <a:pt x="1292" y="693"/>
                      <a:pt x="1298" y="700"/>
                      <a:pt x="1298" y="700"/>
                    </a:cubicBezTo>
                    <a:cubicBezTo>
                      <a:pt x="1298" y="700"/>
                      <a:pt x="1321" y="723"/>
                      <a:pt x="1319" y="729"/>
                    </a:cubicBezTo>
                    <a:cubicBezTo>
                      <a:pt x="1318" y="735"/>
                      <a:pt x="1319" y="740"/>
                      <a:pt x="1317" y="743"/>
                    </a:cubicBezTo>
                    <a:cubicBezTo>
                      <a:pt x="1316" y="746"/>
                      <a:pt x="1317" y="745"/>
                      <a:pt x="1320" y="750"/>
                    </a:cubicBezTo>
                    <a:cubicBezTo>
                      <a:pt x="1323" y="755"/>
                      <a:pt x="1311" y="784"/>
                      <a:pt x="1311" y="784"/>
                    </a:cubicBezTo>
                    <a:cubicBezTo>
                      <a:pt x="1311" y="784"/>
                      <a:pt x="1295" y="815"/>
                      <a:pt x="1293" y="816"/>
                    </a:cubicBezTo>
                    <a:cubicBezTo>
                      <a:pt x="1291" y="818"/>
                      <a:pt x="1289" y="828"/>
                      <a:pt x="1280" y="830"/>
                    </a:cubicBezTo>
                    <a:cubicBezTo>
                      <a:pt x="1271" y="831"/>
                      <a:pt x="1267" y="832"/>
                      <a:pt x="1262" y="832"/>
                    </a:cubicBezTo>
                    <a:cubicBezTo>
                      <a:pt x="1256" y="833"/>
                      <a:pt x="1244" y="838"/>
                      <a:pt x="1234" y="841"/>
                    </a:cubicBezTo>
                    <a:cubicBezTo>
                      <a:pt x="1224" y="845"/>
                      <a:pt x="1219" y="843"/>
                      <a:pt x="1218" y="844"/>
                    </a:cubicBezTo>
                    <a:cubicBezTo>
                      <a:pt x="1216" y="846"/>
                      <a:pt x="1224" y="852"/>
                      <a:pt x="1216" y="846"/>
                    </a:cubicBezTo>
                    <a:cubicBezTo>
                      <a:pt x="1209" y="840"/>
                      <a:pt x="1217" y="837"/>
                      <a:pt x="1208" y="838"/>
                    </a:cubicBezTo>
                    <a:cubicBezTo>
                      <a:pt x="1199" y="840"/>
                      <a:pt x="1187" y="843"/>
                      <a:pt x="1186" y="848"/>
                    </a:cubicBezTo>
                    <a:cubicBezTo>
                      <a:pt x="1184" y="853"/>
                      <a:pt x="1180" y="861"/>
                      <a:pt x="1183" y="863"/>
                    </a:cubicBezTo>
                    <a:cubicBezTo>
                      <a:pt x="1186" y="866"/>
                      <a:pt x="1176" y="856"/>
                      <a:pt x="1199" y="880"/>
                    </a:cubicBezTo>
                    <a:cubicBezTo>
                      <a:pt x="1222" y="904"/>
                      <a:pt x="1232" y="914"/>
                      <a:pt x="1228" y="923"/>
                    </a:cubicBezTo>
                    <a:cubicBezTo>
                      <a:pt x="1223" y="931"/>
                      <a:pt x="1226" y="940"/>
                      <a:pt x="1216" y="946"/>
                    </a:cubicBezTo>
                    <a:cubicBezTo>
                      <a:pt x="1207" y="952"/>
                      <a:pt x="1211" y="949"/>
                      <a:pt x="1203" y="956"/>
                    </a:cubicBezTo>
                    <a:cubicBezTo>
                      <a:pt x="1195" y="963"/>
                      <a:pt x="1197" y="970"/>
                      <a:pt x="1192" y="965"/>
                    </a:cubicBezTo>
                    <a:cubicBezTo>
                      <a:pt x="1187" y="960"/>
                      <a:pt x="1186" y="960"/>
                      <a:pt x="1174" y="946"/>
                    </a:cubicBezTo>
                    <a:cubicBezTo>
                      <a:pt x="1162" y="933"/>
                      <a:pt x="1171" y="937"/>
                      <a:pt x="1158" y="931"/>
                    </a:cubicBezTo>
                    <a:cubicBezTo>
                      <a:pt x="1145" y="926"/>
                      <a:pt x="1140" y="922"/>
                      <a:pt x="1137" y="921"/>
                    </a:cubicBezTo>
                    <a:cubicBezTo>
                      <a:pt x="1134" y="920"/>
                      <a:pt x="1137" y="922"/>
                      <a:pt x="1134" y="929"/>
                    </a:cubicBezTo>
                    <a:cubicBezTo>
                      <a:pt x="1131" y="935"/>
                      <a:pt x="1126" y="945"/>
                      <a:pt x="1129" y="950"/>
                    </a:cubicBezTo>
                    <a:cubicBezTo>
                      <a:pt x="1132" y="956"/>
                      <a:pt x="1135" y="962"/>
                      <a:pt x="1137" y="965"/>
                    </a:cubicBezTo>
                    <a:cubicBezTo>
                      <a:pt x="1138" y="968"/>
                      <a:pt x="1150" y="979"/>
                      <a:pt x="1154" y="981"/>
                    </a:cubicBezTo>
                    <a:cubicBezTo>
                      <a:pt x="1158" y="984"/>
                      <a:pt x="1189" y="999"/>
                      <a:pt x="1185" y="1007"/>
                    </a:cubicBezTo>
                    <a:cubicBezTo>
                      <a:pt x="1180" y="1015"/>
                      <a:pt x="1193" y="1027"/>
                      <a:pt x="1193" y="1027"/>
                    </a:cubicBezTo>
                    <a:cubicBezTo>
                      <a:pt x="1193" y="1027"/>
                      <a:pt x="1204" y="1034"/>
                      <a:pt x="1201" y="1035"/>
                    </a:cubicBezTo>
                    <a:cubicBezTo>
                      <a:pt x="1197" y="1036"/>
                      <a:pt x="1197" y="1038"/>
                      <a:pt x="1194" y="1038"/>
                    </a:cubicBezTo>
                    <a:cubicBezTo>
                      <a:pt x="1191" y="1038"/>
                      <a:pt x="1181" y="1029"/>
                      <a:pt x="1177" y="1027"/>
                    </a:cubicBezTo>
                    <a:cubicBezTo>
                      <a:pt x="1172" y="1025"/>
                      <a:pt x="1149" y="1007"/>
                      <a:pt x="1149" y="1007"/>
                    </a:cubicBezTo>
                    <a:cubicBezTo>
                      <a:pt x="1149" y="1007"/>
                      <a:pt x="1150" y="999"/>
                      <a:pt x="1146" y="995"/>
                    </a:cubicBezTo>
                    <a:cubicBezTo>
                      <a:pt x="1142" y="991"/>
                      <a:pt x="1140" y="990"/>
                      <a:pt x="1132" y="982"/>
                    </a:cubicBezTo>
                    <a:cubicBezTo>
                      <a:pt x="1124" y="975"/>
                      <a:pt x="1116" y="972"/>
                      <a:pt x="1116" y="961"/>
                    </a:cubicBezTo>
                    <a:cubicBezTo>
                      <a:pt x="1116" y="951"/>
                      <a:pt x="1116" y="935"/>
                      <a:pt x="1113" y="929"/>
                    </a:cubicBezTo>
                    <a:cubicBezTo>
                      <a:pt x="1111" y="923"/>
                      <a:pt x="1104" y="907"/>
                      <a:pt x="1104" y="905"/>
                    </a:cubicBezTo>
                    <a:cubicBezTo>
                      <a:pt x="1105" y="902"/>
                      <a:pt x="1102" y="888"/>
                      <a:pt x="1098" y="888"/>
                    </a:cubicBezTo>
                    <a:cubicBezTo>
                      <a:pt x="1094" y="887"/>
                      <a:pt x="1089" y="885"/>
                      <a:pt x="1086" y="889"/>
                    </a:cubicBezTo>
                    <a:cubicBezTo>
                      <a:pt x="1083" y="893"/>
                      <a:pt x="1076" y="897"/>
                      <a:pt x="1073" y="895"/>
                    </a:cubicBezTo>
                    <a:cubicBezTo>
                      <a:pt x="1069" y="893"/>
                      <a:pt x="1063" y="891"/>
                      <a:pt x="1063" y="891"/>
                    </a:cubicBezTo>
                    <a:cubicBezTo>
                      <a:pt x="1063" y="891"/>
                      <a:pt x="1058" y="870"/>
                      <a:pt x="1056" y="869"/>
                    </a:cubicBezTo>
                    <a:cubicBezTo>
                      <a:pt x="1054" y="868"/>
                      <a:pt x="1051" y="854"/>
                      <a:pt x="1044" y="849"/>
                    </a:cubicBezTo>
                    <a:cubicBezTo>
                      <a:pt x="1037" y="844"/>
                      <a:pt x="1029" y="838"/>
                      <a:pt x="1025" y="833"/>
                    </a:cubicBezTo>
                    <a:cubicBezTo>
                      <a:pt x="1020" y="828"/>
                      <a:pt x="1025" y="827"/>
                      <a:pt x="1020" y="828"/>
                    </a:cubicBezTo>
                    <a:cubicBezTo>
                      <a:pt x="1015" y="829"/>
                      <a:pt x="1016" y="830"/>
                      <a:pt x="1009" y="831"/>
                    </a:cubicBezTo>
                    <a:cubicBezTo>
                      <a:pt x="1001" y="833"/>
                      <a:pt x="993" y="836"/>
                      <a:pt x="991" y="836"/>
                    </a:cubicBezTo>
                    <a:cubicBezTo>
                      <a:pt x="989" y="836"/>
                      <a:pt x="980" y="837"/>
                      <a:pt x="980" y="840"/>
                    </a:cubicBezTo>
                    <a:cubicBezTo>
                      <a:pt x="979" y="842"/>
                      <a:pt x="980" y="849"/>
                      <a:pt x="982" y="851"/>
                    </a:cubicBezTo>
                    <a:cubicBezTo>
                      <a:pt x="983" y="853"/>
                      <a:pt x="994" y="851"/>
                      <a:pt x="976" y="858"/>
                    </a:cubicBezTo>
                    <a:cubicBezTo>
                      <a:pt x="958" y="864"/>
                      <a:pt x="953" y="872"/>
                      <a:pt x="952" y="874"/>
                    </a:cubicBezTo>
                    <a:cubicBezTo>
                      <a:pt x="951" y="877"/>
                      <a:pt x="963" y="878"/>
                      <a:pt x="950" y="883"/>
                    </a:cubicBezTo>
                    <a:cubicBezTo>
                      <a:pt x="937" y="887"/>
                      <a:pt x="926" y="890"/>
                      <a:pt x="920" y="899"/>
                    </a:cubicBezTo>
                    <a:cubicBezTo>
                      <a:pt x="919" y="901"/>
                      <a:pt x="925" y="941"/>
                      <a:pt x="920" y="950"/>
                    </a:cubicBezTo>
                    <a:cubicBezTo>
                      <a:pt x="914" y="959"/>
                      <a:pt x="902" y="969"/>
                      <a:pt x="902" y="969"/>
                    </a:cubicBezTo>
                    <a:cubicBezTo>
                      <a:pt x="902" y="969"/>
                      <a:pt x="905" y="978"/>
                      <a:pt x="886" y="964"/>
                    </a:cubicBezTo>
                    <a:cubicBezTo>
                      <a:pt x="868" y="951"/>
                      <a:pt x="884" y="963"/>
                      <a:pt x="884" y="963"/>
                    </a:cubicBezTo>
                    <a:cubicBezTo>
                      <a:pt x="884" y="963"/>
                      <a:pt x="876" y="937"/>
                      <a:pt x="869" y="930"/>
                    </a:cubicBezTo>
                    <a:cubicBezTo>
                      <a:pt x="863" y="923"/>
                      <a:pt x="851" y="908"/>
                      <a:pt x="848" y="897"/>
                    </a:cubicBezTo>
                    <a:cubicBezTo>
                      <a:pt x="844" y="886"/>
                      <a:pt x="840" y="879"/>
                      <a:pt x="838" y="872"/>
                    </a:cubicBezTo>
                    <a:cubicBezTo>
                      <a:pt x="837" y="866"/>
                      <a:pt x="835" y="849"/>
                      <a:pt x="836" y="848"/>
                    </a:cubicBezTo>
                    <a:cubicBezTo>
                      <a:pt x="836" y="846"/>
                      <a:pt x="832" y="834"/>
                      <a:pt x="832" y="834"/>
                    </a:cubicBezTo>
                    <a:cubicBezTo>
                      <a:pt x="832" y="834"/>
                      <a:pt x="827" y="832"/>
                      <a:pt x="827" y="834"/>
                    </a:cubicBezTo>
                    <a:cubicBezTo>
                      <a:pt x="826" y="836"/>
                      <a:pt x="826" y="840"/>
                      <a:pt x="826" y="844"/>
                    </a:cubicBezTo>
                    <a:cubicBezTo>
                      <a:pt x="825" y="847"/>
                      <a:pt x="811" y="848"/>
                      <a:pt x="811" y="848"/>
                    </a:cubicBezTo>
                    <a:cubicBezTo>
                      <a:pt x="806" y="845"/>
                      <a:pt x="806" y="845"/>
                      <a:pt x="806" y="845"/>
                    </a:cubicBezTo>
                    <a:cubicBezTo>
                      <a:pt x="806" y="845"/>
                      <a:pt x="785" y="823"/>
                      <a:pt x="782" y="820"/>
                    </a:cubicBezTo>
                    <a:cubicBezTo>
                      <a:pt x="779" y="816"/>
                      <a:pt x="775" y="811"/>
                      <a:pt x="770" y="808"/>
                    </a:cubicBezTo>
                    <a:cubicBezTo>
                      <a:pt x="765" y="805"/>
                      <a:pt x="769" y="802"/>
                      <a:pt x="759" y="802"/>
                    </a:cubicBezTo>
                    <a:cubicBezTo>
                      <a:pt x="750" y="802"/>
                      <a:pt x="751" y="802"/>
                      <a:pt x="735" y="801"/>
                    </a:cubicBezTo>
                    <a:cubicBezTo>
                      <a:pt x="719" y="799"/>
                      <a:pt x="715" y="804"/>
                      <a:pt x="708" y="803"/>
                    </a:cubicBezTo>
                    <a:cubicBezTo>
                      <a:pt x="701" y="801"/>
                      <a:pt x="699" y="803"/>
                      <a:pt x="684" y="800"/>
                    </a:cubicBezTo>
                    <a:cubicBezTo>
                      <a:pt x="668" y="797"/>
                      <a:pt x="668" y="797"/>
                      <a:pt x="668" y="797"/>
                    </a:cubicBezTo>
                    <a:cubicBezTo>
                      <a:pt x="668" y="797"/>
                      <a:pt x="666" y="793"/>
                      <a:pt x="663" y="789"/>
                    </a:cubicBezTo>
                    <a:cubicBezTo>
                      <a:pt x="661" y="785"/>
                      <a:pt x="661" y="785"/>
                      <a:pt x="661" y="785"/>
                    </a:cubicBezTo>
                    <a:cubicBezTo>
                      <a:pt x="657" y="788"/>
                      <a:pt x="657" y="788"/>
                      <a:pt x="657" y="788"/>
                    </a:cubicBezTo>
                    <a:cubicBezTo>
                      <a:pt x="657" y="788"/>
                      <a:pt x="654" y="789"/>
                      <a:pt x="652" y="789"/>
                    </a:cubicBezTo>
                    <a:cubicBezTo>
                      <a:pt x="650" y="788"/>
                      <a:pt x="629" y="783"/>
                      <a:pt x="625" y="782"/>
                    </a:cubicBezTo>
                    <a:cubicBezTo>
                      <a:pt x="622" y="781"/>
                      <a:pt x="622" y="784"/>
                      <a:pt x="608" y="774"/>
                    </a:cubicBezTo>
                    <a:cubicBezTo>
                      <a:pt x="594" y="763"/>
                      <a:pt x="599" y="759"/>
                      <a:pt x="599" y="759"/>
                    </a:cubicBezTo>
                    <a:cubicBezTo>
                      <a:pt x="599" y="759"/>
                      <a:pt x="596" y="756"/>
                      <a:pt x="592" y="754"/>
                    </a:cubicBezTo>
                    <a:cubicBezTo>
                      <a:pt x="589" y="752"/>
                      <a:pt x="584" y="749"/>
                      <a:pt x="582" y="749"/>
                    </a:cubicBezTo>
                    <a:cubicBezTo>
                      <a:pt x="581" y="750"/>
                      <a:pt x="572" y="754"/>
                      <a:pt x="574" y="758"/>
                    </a:cubicBezTo>
                    <a:cubicBezTo>
                      <a:pt x="576" y="762"/>
                      <a:pt x="589" y="775"/>
                      <a:pt x="590" y="775"/>
                    </a:cubicBezTo>
                    <a:cubicBezTo>
                      <a:pt x="591" y="775"/>
                      <a:pt x="608" y="794"/>
                      <a:pt x="608" y="794"/>
                    </a:cubicBezTo>
                    <a:cubicBezTo>
                      <a:pt x="615" y="803"/>
                      <a:pt x="615" y="803"/>
                      <a:pt x="615" y="803"/>
                    </a:cubicBezTo>
                    <a:cubicBezTo>
                      <a:pt x="615" y="803"/>
                      <a:pt x="609" y="808"/>
                      <a:pt x="615" y="807"/>
                    </a:cubicBezTo>
                    <a:cubicBezTo>
                      <a:pt x="621" y="806"/>
                      <a:pt x="616" y="805"/>
                      <a:pt x="625" y="806"/>
                    </a:cubicBezTo>
                    <a:cubicBezTo>
                      <a:pt x="634" y="807"/>
                      <a:pt x="639" y="809"/>
                      <a:pt x="642" y="806"/>
                    </a:cubicBezTo>
                    <a:cubicBezTo>
                      <a:pt x="645" y="804"/>
                      <a:pt x="640" y="801"/>
                      <a:pt x="647" y="798"/>
                    </a:cubicBezTo>
                    <a:cubicBezTo>
                      <a:pt x="654" y="795"/>
                      <a:pt x="660" y="796"/>
                      <a:pt x="661" y="797"/>
                    </a:cubicBezTo>
                    <a:cubicBezTo>
                      <a:pt x="662" y="799"/>
                      <a:pt x="666" y="803"/>
                      <a:pt x="667" y="805"/>
                    </a:cubicBezTo>
                    <a:cubicBezTo>
                      <a:pt x="667" y="807"/>
                      <a:pt x="669" y="812"/>
                      <a:pt x="672" y="812"/>
                    </a:cubicBezTo>
                    <a:cubicBezTo>
                      <a:pt x="674" y="813"/>
                      <a:pt x="680" y="812"/>
                      <a:pt x="681" y="816"/>
                    </a:cubicBezTo>
                    <a:cubicBezTo>
                      <a:pt x="682" y="819"/>
                      <a:pt x="689" y="825"/>
                      <a:pt x="689" y="825"/>
                    </a:cubicBezTo>
                    <a:cubicBezTo>
                      <a:pt x="689" y="825"/>
                      <a:pt x="691" y="826"/>
                      <a:pt x="695" y="827"/>
                    </a:cubicBezTo>
                    <a:cubicBezTo>
                      <a:pt x="699" y="829"/>
                      <a:pt x="710" y="835"/>
                      <a:pt x="710" y="835"/>
                    </a:cubicBezTo>
                    <a:cubicBezTo>
                      <a:pt x="707" y="837"/>
                      <a:pt x="702" y="846"/>
                      <a:pt x="698" y="846"/>
                    </a:cubicBezTo>
                    <a:cubicBezTo>
                      <a:pt x="695" y="846"/>
                      <a:pt x="696" y="845"/>
                      <a:pt x="688" y="850"/>
                    </a:cubicBezTo>
                    <a:cubicBezTo>
                      <a:pt x="680" y="854"/>
                      <a:pt x="684" y="864"/>
                      <a:pt x="680" y="865"/>
                    </a:cubicBezTo>
                    <a:cubicBezTo>
                      <a:pt x="676" y="866"/>
                      <a:pt x="670" y="874"/>
                      <a:pt x="667" y="876"/>
                    </a:cubicBezTo>
                    <a:cubicBezTo>
                      <a:pt x="664" y="877"/>
                      <a:pt x="644" y="885"/>
                      <a:pt x="642" y="884"/>
                    </a:cubicBezTo>
                    <a:cubicBezTo>
                      <a:pt x="640" y="884"/>
                      <a:pt x="635" y="887"/>
                      <a:pt x="633" y="887"/>
                    </a:cubicBezTo>
                    <a:cubicBezTo>
                      <a:pt x="632" y="887"/>
                      <a:pt x="633" y="892"/>
                      <a:pt x="632" y="893"/>
                    </a:cubicBezTo>
                    <a:cubicBezTo>
                      <a:pt x="630" y="894"/>
                      <a:pt x="638" y="899"/>
                      <a:pt x="626" y="901"/>
                    </a:cubicBezTo>
                    <a:cubicBezTo>
                      <a:pt x="615" y="902"/>
                      <a:pt x="607" y="906"/>
                      <a:pt x="605" y="906"/>
                    </a:cubicBezTo>
                    <a:cubicBezTo>
                      <a:pt x="602" y="907"/>
                      <a:pt x="597" y="918"/>
                      <a:pt x="588" y="917"/>
                    </a:cubicBezTo>
                    <a:cubicBezTo>
                      <a:pt x="579" y="916"/>
                      <a:pt x="583" y="916"/>
                      <a:pt x="575" y="917"/>
                    </a:cubicBezTo>
                    <a:cubicBezTo>
                      <a:pt x="567" y="917"/>
                      <a:pt x="566" y="920"/>
                      <a:pt x="558" y="921"/>
                    </a:cubicBezTo>
                    <a:cubicBezTo>
                      <a:pt x="550" y="922"/>
                      <a:pt x="545" y="923"/>
                      <a:pt x="545" y="923"/>
                    </a:cubicBezTo>
                    <a:lnTo>
                      <a:pt x="541" y="926"/>
                    </a:ln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40" name="Freeform 142">
                <a:extLst>
                  <a:ext uri="{FF2B5EF4-FFF2-40B4-BE49-F238E27FC236}">
                    <a16:creationId xmlns="" xmlns:a16="http://schemas.microsoft.com/office/drawing/2014/main" id="{FD6C88A9-A9DC-44D5-9E82-2E3A9BF885D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498732" y="2596754"/>
                <a:ext cx="250340" cy="132203"/>
              </a:xfrm>
              <a:custGeom>
                <a:avLst/>
                <a:gdLst>
                  <a:gd name="T0" fmla="*/ 83 w 155"/>
                  <a:gd name="T1" fmla="*/ 44 h 84"/>
                  <a:gd name="T2" fmla="*/ 72 w 155"/>
                  <a:gd name="T3" fmla="*/ 57 h 84"/>
                  <a:gd name="T4" fmla="*/ 60 w 155"/>
                  <a:gd name="T5" fmla="*/ 78 h 84"/>
                  <a:gd name="T6" fmla="*/ 52 w 155"/>
                  <a:gd name="T7" fmla="*/ 81 h 84"/>
                  <a:gd name="T8" fmla="*/ 39 w 155"/>
                  <a:gd name="T9" fmla="*/ 69 h 84"/>
                  <a:gd name="T10" fmla="*/ 30 w 155"/>
                  <a:gd name="T11" fmla="*/ 61 h 84"/>
                  <a:gd name="T12" fmla="*/ 30 w 155"/>
                  <a:gd name="T13" fmla="*/ 54 h 84"/>
                  <a:gd name="T14" fmla="*/ 36 w 155"/>
                  <a:gd name="T15" fmla="*/ 52 h 84"/>
                  <a:gd name="T16" fmla="*/ 20 w 155"/>
                  <a:gd name="T17" fmla="*/ 49 h 84"/>
                  <a:gd name="T18" fmla="*/ 21 w 155"/>
                  <a:gd name="T19" fmla="*/ 54 h 84"/>
                  <a:gd name="T20" fmla="*/ 12 w 155"/>
                  <a:gd name="T21" fmla="*/ 50 h 84"/>
                  <a:gd name="T22" fmla="*/ 2 w 155"/>
                  <a:gd name="T23" fmla="*/ 37 h 84"/>
                  <a:gd name="T24" fmla="*/ 16 w 155"/>
                  <a:gd name="T25" fmla="*/ 38 h 84"/>
                  <a:gd name="T26" fmla="*/ 6 w 155"/>
                  <a:gd name="T27" fmla="*/ 27 h 84"/>
                  <a:gd name="T28" fmla="*/ 9 w 155"/>
                  <a:gd name="T29" fmla="*/ 20 h 84"/>
                  <a:gd name="T30" fmla="*/ 20 w 155"/>
                  <a:gd name="T31" fmla="*/ 18 h 84"/>
                  <a:gd name="T32" fmla="*/ 35 w 155"/>
                  <a:gd name="T33" fmla="*/ 18 h 84"/>
                  <a:gd name="T34" fmla="*/ 42 w 155"/>
                  <a:gd name="T35" fmla="*/ 19 h 84"/>
                  <a:gd name="T36" fmla="*/ 50 w 155"/>
                  <a:gd name="T37" fmla="*/ 14 h 84"/>
                  <a:gd name="T38" fmla="*/ 48 w 155"/>
                  <a:gd name="T39" fmla="*/ 10 h 84"/>
                  <a:gd name="T40" fmla="*/ 60 w 155"/>
                  <a:gd name="T41" fmla="*/ 15 h 84"/>
                  <a:gd name="T42" fmla="*/ 82 w 155"/>
                  <a:gd name="T43" fmla="*/ 24 h 84"/>
                  <a:gd name="T44" fmla="*/ 76 w 155"/>
                  <a:gd name="T45" fmla="*/ 27 h 84"/>
                  <a:gd name="T46" fmla="*/ 84 w 155"/>
                  <a:gd name="T47" fmla="*/ 31 h 84"/>
                  <a:gd name="T48" fmla="*/ 85 w 155"/>
                  <a:gd name="T49" fmla="*/ 21 h 84"/>
                  <a:gd name="T50" fmla="*/ 75 w 155"/>
                  <a:gd name="T51" fmla="*/ 14 h 84"/>
                  <a:gd name="T52" fmla="*/ 67 w 155"/>
                  <a:gd name="T53" fmla="*/ 7 h 84"/>
                  <a:gd name="T54" fmla="*/ 76 w 155"/>
                  <a:gd name="T55" fmla="*/ 2 h 84"/>
                  <a:gd name="T56" fmla="*/ 95 w 155"/>
                  <a:gd name="T57" fmla="*/ 4 h 84"/>
                  <a:gd name="T58" fmla="*/ 110 w 155"/>
                  <a:gd name="T59" fmla="*/ 8 h 84"/>
                  <a:gd name="T60" fmla="*/ 116 w 155"/>
                  <a:gd name="T61" fmla="*/ 4 h 84"/>
                  <a:gd name="T62" fmla="*/ 139 w 155"/>
                  <a:gd name="T63" fmla="*/ 8 h 84"/>
                  <a:gd name="T64" fmla="*/ 148 w 155"/>
                  <a:gd name="T65" fmla="*/ 11 h 84"/>
                  <a:gd name="T66" fmla="*/ 151 w 155"/>
                  <a:gd name="T67" fmla="*/ 19 h 84"/>
                  <a:gd name="T68" fmla="*/ 140 w 155"/>
                  <a:gd name="T69" fmla="*/ 26 h 84"/>
                  <a:gd name="T70" fmla="*/ 116 w 155"/>
                  <a:gd name="T71" fmla="*/ 29 h 84"/>
                  <a:gd name="T72" fmla="*/ 99 w 155"/>
                  <a:gd name="T73" fmla="*/ 31 h 84"/>
                  <a:gd name="T74" fmla="*/ 103 w 155"/>
                  <a:gd name="T75" fmla="*/ 42 h 84"/>
                  <a:gd name="T76" fmla="*/ 108 w 155"/>
                  <a:gd name="T77" fmla="*/ 43 h 84"/>
                  <a:gd name="T78" fmla="*/ 128 w 155"/>
                  <a:gd name="T79" fmla="*/ 60 h 84"/>
                  <a:gd name="T80" fmla="*/ 122 w 155"/>
                  <a:gd name="T81" fmla="*/ 62 h 84"/>
                  <a:gd name="T82" fmla="*/ 117 w 155"/>
                  <a:gd name="T83" fmla="*/ 67 h 84"/>
                  <a:gd name="T84" fmla="*/ 101 w 155"/>
                  <a:gd name="T85" fmla="*/ 71 h 84"/>
                  <a:gd name="T86" fmla="*/ 93 w 155"/>
                  <a:gd name="T87" fmla="*/ 68 h 84"/>
                  <a:gd name="T88" fmla="*/ 97 w 155"/>
                  <a:gd name="T89" fmla="*/ 55 h 84"/>
                  <a:gd name="T90" fmla="*/ 88 w 155"/>
                  <a:gd name="T91" fmla="*/ 48 h 84"/>
                  <a:gd name="T92" fmla="*/ 83 w 155"/>
                  <a:gd name="T93" fmla="*/ 44 h 8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</a:cxnLst>
                <a:rect l="0" t="0" r="r" b="b"/>
                <a:pathLst>
                  <a:path w="155" h="84">
                    <a:moveTo>
                      <a:pt x="83" y="44"/>
                    </a:moveTo>
                    <a:cubicBezTo>
                      <a:pt x="79" y="52"/>
                      <a:pt x="78" y="55"/>
                      <a:pt x="72" y="57"/>
                    </a:cubicBezTo>
                    <a:cubicBezTo>
                      <a:pt x="66" y="59"/>
                      <a:pt x="60" y="78"/>
                      <a:pt x="60" y="78"/>
                    </a:cubicBezTo>
                    <a:cubicBezTo>
                      <a:pt x="60" y="78"/>
                      <a:pt x="55" y="84"/>
                      <a:pt x="52" y="81"/>
                    </a:cubicBezTo>
                    <a:cubicBezTo>
                      <a:pt x="49" y="78"/>
                      <a:pt x="43" y="74"/>
                      <a:pt x="39" y="69"/>
                    </a:cubicBezTo>
                    <a:cubicBezTo>
                      <a:pt x="35" y="64"/>
                      <a:pt x="32" y="63"/>
                      <a:pt x="30" y="61"/>
                    </a:cubicBezTo>
                    <a:cubicBezTo>
                      <a:pt x="29" y="59"/>
                      <a:pt x="24" y="54"/>
                      <a:pt x="30" y="54"/>
                    </a:cubicBezTo>
                    <a:cubicBezTo>
                      <a:pt x="35" y="54"/>
                      <a:pt x="40" y="55"/>
                      <a:pt x="36" y="52"/>
                    </a:cubicBezTo>
                    <a:cubicBezTo>
                      <a:pt x="32" y="48"/>
                      <a:pt x="21" y="46"/>
                      <a:pt x="20" y="49"/>
                    </a:cubicBezTo>
                    <a:cubicBezTo>
                      <a:pt x="20" y="52"/>
                      <a:pt x="24" y="53"/>
                      <a:pt x="21" y="54"/>
                    </a:cubicBezTo>
                    <a:cubicBezTo>
                      <a:pt x="17" y="54"/>
                      <a:pt x="18" y="55"/>
                      <a:pt x="12" y="50"/>
                    </a:cubicBezTo>
                    <a:cubicBezTo>
                      <a:pt x="6" y="45"/>
                      <a:pt x="0" y="38"/>
                      <a:pt x="2" y="37"/>
                    </a:cubicBezTo>
                    <a:cubicBezTo>
                      <a:pt x="4" y="35"/>
                      <a:pt x="22" y="45"/>
                      <a:pt x="16" y="38"/>
                    </a:cubicBezTo>
                    <a:cubicBezTo>
                      <a:pt x="10" y="30"/>
                      <a:pt x="6" y="27"/>
                      <a:pt x="6" y="27"/>
                    </a:cubicBezTo>
                    <a:cubicBezTo>
                      <a:pt x="6" y="27"/>
                      <a:pt x="6" y="25"/>
                      <a:pt x="9" y="20"/>
                    </a:cubicBezTo>
                    <a:cubicBezTo>
                      <a:pt x="12" y="15"/>
                      <a:pt x="20" y="18"/>
                      <a:pt x="20" y="18"/>
                    </a:cubicBezTo>
                    <a:cubicBezTo>
                      <a:pt x="20" y="18"/>
                      <a:pt x="33" y="17"/>
                      <a:pt x="35" y="18"/>
                    </a:cubicBezTo>
                    <a:cubicBezTo>
                      <a:pt x="37" y="18"/>
                      <a:pt x="36" y="21"/>
                      <a:pt x="42" y="19"/>
                    </a:cubicBezTo>
                    <a:cubicBezTo>
                      <a:pt x="47" y="17"/>
                      <a:pt x="52" y="18"/>
                      <a:pt x="50" y="14"/>
                    </a:cubicBezTo>
                    <a:cubicBezTo>
                      <a:pt x="48" y="10"/>
                      <a:pt x="48" y="10"/>
                      <a:pt x="48" y="10"/>
                    </a:cubicBezTo>
                    <a:cubicBezTo>
                      <a:pt x="48" y="10"/>
                      <a:pt x="54" y="16"/>
                      <a:pt x="60" y="15"/>
                    </a:cubicBezTo>
                    <a:cubicBezTo>
                      <a:pt x="66" y="14"/>
                      <a:pt x="85" y="21"/>
                      <a:pt x="82" y="24"/>
                    </a:cubicBezTo>
                    <a:cubicBezTo>
                      <a:pt x="78" y="27"/>
                      <a:pt x="74" y="26"/>
                      <a:pt x="76" y="27"/>
                    </a:cubicBezTo>
                    <a:cubicBezTo>
                      <a:pt x="77" y="28"/>
                      <a:pt x="79" y="29"/>
                      <a:pt x="84" y="31"/>
                    </a:cubicBezTo>
                    <a:cubicBezTo>
                      <a:pt x="89" y="32"/>
                      <a:pt x="91" y="27"/>
                      <a:pt x="85" y="21"/>
                    </a:cubicBezTo>
                    <a:cubicBezTo>
                      <a:pt x="80" y="16"/>
                      <a:pt x="75" y="14"/>
                      <a:pt x="75" y="14"/>
                    </a:cubicBezTo>
                    <a:cubicBezTo>
                      <a:pt x="75" y="14"/>
                      <a:pt x="68" y="9"/>
                      <a:pt x="67" y="7"/>
                    </a:cubicBezTo>
                    <a:cubicBezTo>
                      <a:pt x="67" y="5"/>
                      <a:pt x="73" y="3"/>
                      <a:pt x="76" y="2"/>
                    </a:cubicBezTo>
                    <a:cubicBezTo>
                      <a:pt x="79" y="0"/>
                      <a:pt x="91" y="6"/>
                      <a:pt x="95" y="4"/>
                    </a:cubicBezTo>
                    <a:cubicBezTo>
                      <a:pt x="100" y="2"/>
                      <a:pt x="110" y="9"/>
                      <a:pt x="110" y="8"/>
                    </a:cubicBezTo>
                    <a:cubicBezTo>
                      <a:pt x="109" y="6"/>
                      <a:pt x="102" y="4"/>
                      <a:pt x="116" y="4"/>
                    </a:cubicBezTo>
                    <a:cubicBezTo>
                      <a:pt x="130" y="3"/>
                      <a:pt x="135" y="7"/>
                      <a:pt x="139" y="8"/>
                    </a:cubicBezTo>
                    <a:cubicBezTo>
                      <a:pt x="142" y="9"/>
                      <a:pt x="146" y="12"/>
                      <a:pt x="148" y="11"/>
                    </a:cubicBezTo>
                    <a:cubicBezTo>
                      <a:pt x="149" y="11"/>
                      <a:pt x="155" y="18"/>
                      <a:pt x="151" y="19"/>
                    </a:cubicBezTo>
                    <a:cubicBezTo>
                      <a:pt x="148" y="19"/>
                      <a:pt x="147" y="28"/>
                      <a:pt x="140" y="26"/>
                    </a:cubicBezTo>
                    <a:cubicBezTo>
                      <a:pt x="133" y="24"/>
                      <a:pt x="136" y="31"/>
                      <a:pt x="116" y="29"/>
                    </a:cubicBezTo>
                    <a:cubicBezTo>
                      <a:pt x="97" y="27"/>
                      <a:pt x="98" y="26"/>
                      <a:pt x="99" y="31"/>
                    </a:cubicBezTo>
                    <a:cubicBezTo>
                      <a:pt x="100" y="35"/>
                      <a:pt x="103" y="42"/>
                      <a:pt x="103" y="42"/>
                    </a:cubicBezTo>
                    <a:cubicBezTo>
                      <a:pt x="108" y="43"/>
                      <a:pt x="108" y="43"/>
                      <a:pt x="108" y="43"/>
                    </a:cubicBezTo>
                    <a:cubicBezTo>
                      <a:pt x="108" y="43"/>
                      <a:pt x="129" y="60"/>
                      <a:pt x="128" y="60"/>
                    </a:cubicBezTo>
                    <a:cubicBezTo>
                      <a:pt x="127" y="60"/>
                      <a:pt x="126" y="61"/>
                      <a:pt x="122" y="62"/>
                    </a:cubicBezTo>
                    <a:cubicBezTo>
                      <a:pt x="119" y="62"/>
                      <a:pt x="117" y="63"/>
                      <a:pt x="117" y="67"/>
                    </a:cubicBezTo>
                    <a:cubicBezTo>
                      <a:pt x="118" y="71"/>
                      <a:pt x="106" y="74"/>
                      <a:pt x="101" y="71"/>
                    </a:cubicBezTo>
                    <a:cubicBezTo>
                      <a:pt x="96" y="68"/>
                      <a:pt x="95" y="70"/>
                      <a:pt x="93" y="68"/>
                    </a:cubicBezTo>
                    <a:cubicBezTo>
                      <a:pt x="90" y="66"/>
                      <a:pt x="100" y="57"/>
                      <a:pt x="97" y="55"/>
                    </a:cubicBezTo>
                    <a:cubicBezTo>
                      <a:pt x="93" y="52"/>
                      <a:pt x="90" y="49"/>
                      <a:pt x="88" y="48"/>
                    </a:cubicBezTo>
                    <a:cubicBezTo>
                      <a:pt x="87" y="47"/>
                      <a:pt x="83" y="44"/>
                      <a:pt x="83" y="44"/>
                    </a:cubicBez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41" name="Freeform 143">
                <a:extLst>
                  <a:ext uri="{FF2B5EF4-FFF2-40B4-BE49-F238E27FC236}">
                    <a16:creationId xmlns="" xmlns:a16="http://schemas.microsoft.com/office/drawing/2014/main" id="{4E415CD3-81C9-4135-AA80-83A3DEE95B0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066552" y="2711142"/>
                <a:ext cx="258013" cy="202523"/>
              </a:xfrm>
              <a:custGeom>
                <a:avLst/>
                <a:gdLst>
                  <a:gd name="T0" fmla="*/ 66 w 160"/>
                  <a:gd name="T1" fmla="*/ 120 h 128"/>
                  <a:gd name="T2" fmla="*/ 59 w 160"/>
                  <a:gd name="T3" fmla="*/ 124 h 128"/>
                  <a:gd name="T4" fmla="*/ 33 w 160"/>
                  <a:gd name="T5" fmla="*/ 116 h 128"/>
                  <a:gd name="T6" fmla="*/ 16 w 160"/>
                  <a:gd name="T7" fmla="*/ 111 h 128"/>
                  <a:gd name="T8" fmla="*/ 12 w 160"/>
                  <a:gd name="T9" fmla="*/ 103 h 128"/>
                  <a:gd name="T10" fmla="*/ 24 w 160"/>
                  <a:gd name="T11" fmla="*/ 89 h 128"/>
                  <a:gd name="T12" fmla="*/ 26 w 160"/>
                  <a:gd name="T13" fmla="*/ 74 h 128"/>
                  <a:gd name="T14" fmla="*/ 31 w 160"/>
                  <a:gd name="T15" fmla="*/ 73 h 128"/>
                  <a:gd name="T16" fmla="*/ 38 w 160"/>
                  <a:gd name="T17" fmla="*/ 68 h 128"/>
                  <a:gd name="T18" fmla="*/ 32 w 160"/>
                  <a:gd name="T19" fmla="*/ 65 h 128"/>
                  <a:gd name="T20" fmla="*/ 30 w 160"/>
                  <a:gd name="T21" fmla="*/ 59 h 128"/>
                  <a:gd name="T22" fmla="*/ 47 w 160"/>
                  <a:gd name="T23" fmla="*/ 53 h 128"/>
                  <a:gd name="T24" fmla="*/ 46 w 160"/>
                  <a:gd name="T25" fmla="*/ 42 h 128"/>
                  <a:gd name="T26" fmla="*/ 46 w 160"/>
                  <a:gd name="T27" fmla="*/ 33 h 128"/>
                  <a:gd name="T28" fmla="*/ 64 w 160"/>
                  <a:gd name="T29" fmla="*/ 31 h 128"/>
                  <a:gd name="T30" fmla="*/ 87 w 160"/>
                  <a:gd name="T31" fmla="*/ 14 h 128"/>
                  <a:gd name="T32" fmla="*/ 111 w 160"/>
                  <a:gd name="T33" fmla="*/ 14 h 128"/>
                  <a:gd name="T34" fmla="*/ 126 w 160"/>
                  <a:gd name="T35" fmla="*/ 10 h 128"/>
                  <a:gd name="T36" fmla="*/ 136 w 160"/>
                  <a:gd name="T37" fmla="*/ 4 h 128"/>
                  <a:gd name="T38" fmla="*/ 159 w 160"/>
                  <a:gd name="T39" fmla="*/ 3 h 128"/>
                  <a:gd name="T40" fmla="*/ 158 w 160"/>
                  <a:gd name="T41" fmla="*/ 12 h 128"/>
                  <a:gd name="T42" fmla="*/ 152 w 160"/>
                  <a:gd name="T43" fmla="*/ 15 h 128"/>
                  <a:gd name="T44" fmla="*/ 126 w 160"/>
                  <a:gd name="T45" fmla="*/ 23 h 128"/>
                  <a:gd name="T46" fmla="*/ 111 w 160"/>
                  <a:gd name="T47" fmla="*/ 29 h 128"/>
                  <a:gd name="T48" fmla="*/ 94 w 160"/>
                  <a:gd name="T49" fmla="*/ 41 h 128"/>
                  <a:gd name="T50" fmla="*/ 69 w 160"/>
                  <a:gd name="T51" fmla="*/ 49 h 128"/>
                  <a:gd name="T52" fmla="*/ 64 w 160"/>
                  <a:gd name="T53" fmla="*/ 63 h 128"/>
                  <a:gd name="T54" fmla="*/ 57 w 160"/>
                  <a:gd name="T55" fmla="*/ 71 h 128"/>
                  <a:gd name="T56" fmla="*/ 54 w 160"/>
                  <a:gd name="T57" fmla="*/ 77 h 128"/>
                  <a:gd name="T58" fmla="*/ 49 w 160"/>
                  <a:gd name="T59" fmla="*/ 91 h 128"/>
                  <a:gd name="T60" fmla="*/ 49 w 160"/>
                  <a:gd name="T61" fmla="*/ 105 h 128"/>
                  <a:gd name="T62" fmla="*/ 66 w 160"/>
                  <a:gd name="T63" fmla="*/ 116 h 128"/>
                  <a:gd name="T64" fmla="*/ 66 w 160"/>
                  <a:gd name="T65" fmla="*/ 120 h 12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</a:cxnLst>
                <a:rect l="0" t="0" r="r" b="b"/>
                <a:pathLst>
                  <a:path w="160" h="128">
                    <a:moveTo>
                      <a:pt x="66" y="120"/>
                    </a:moveTo>
                    <a:cubicBezTo>
                      <a:pt x="64" y="122"/>
                      <a:pt x="72" y="128"/>
                      <a:pt x="59" y="124"/>
                    </a:cubicBezTo>
                    <a:cubicBezTo>
                      <a:pt x="46" y="120"/>
                      <a:pt x="37" y="123"/>
                      <a:pt x="33" y="116"/>
                    </a:cubicBezTo>
                    <a:cubicBezTo>
                      <a:pt x="30" y="109"/>
                      <a:pt x="20" y="115"/>
                      <a:pt x="16" y="111"/>
                    </a:cubicBezTo>
                    <a:cubicBezTo>
                      <a:pt x="12" y="106"/>
                      <a:pt x="0" y="116"/>
                      <a:pt x="12" y="103"/>
                    </a:cubicBezTo>
                    <a:cubicBezTo>
                      <a:pt x="24" y="89"/>
                      <a:pt x="23" y="98"/>
                      <a:pt x="24" y="89"/>
                    </a:cubicBezTo>
                    <a:cubicBezTo>
                      <a:pt x="25" y="81"/>
                      <a:pt x="26" y="74"/>
                      <a:pt x="26" y="74"/>
                    </a:cubicBezTo>
                    <a:cubicBezTo>
                      <a:pt x="26" y="74"/>
                      <a:pt x="27" y="71"/>
                      <a:pt x="31" y="73"/>
                    </a:cubicBezTo>
                    <a:cubicBezTo>
                      <a:pt x="35" y="74"/>
                      <a:pt x="39" y="69"/>
                      <a:pt x="38" y="68"/>
                    </a:cubicBezTo>
                    <a:cubicBezTo>
                      <a:pt x="36" y="68"/>
                      <a:pt x="35" y="68"/>
                      <a:pt x="32" y="65"/>
                    </a:cubicBezTo>
                    <a:cubicBezTo>
                      <a:pt x="30" y="62"/>
                      <a:pt x="25" y="60"/>
                      <a:pt x="30" y="59"/>
                    </a:cubicBezTo>
                    <a:cubicBezTo>
                      <a:pt x="34" y="58"/>
                      <a:pt x="48" y="56"/>
                      <a:pt x="47" y="53"/>
                    </a:cubicBezTo>
                    <a:cubicBezTo>
                      <a:pt x="47" y="50"/>
                      <a:pt x="46" y="42"/>
                      <a:pt x="46" y="42"/>
                    </a:cubicBezTo>
                    <a:cubicBezTo>
                      <a:pt x="46" y="42"/>
                      <a:pt x="44" y="33"/>
                      <a:pt x="46" y="33"/>
                    </a:cubicBezTo>
                    <a:cubicBezTo>
                      <a:pt x="48" y="32"/>
                      <a:pt x="61" y="33"/>
                      <a:pt x="64" y="31"/>
                    </a:cubicBezTo>
                    <a:cubicBezTo>
                      <a:pt x="66" y="29"/>
                      <a:pt x="83" y="16"/>
                      <a:pt x="87" y="14"/>
                    </a:cubicBezTo>
                    <a:cubicBezTo>
                      <a:pt x="90" y="12"/>
                      <a:pt x="109" y="14"/>
                      <a:pt x="111" y="14"/>
                    </a:cubicBezTo>
                    <a:cubicBezTo>
                      <a:pt x="113" y="14"/>
                      <a:pt x="123" y="13"/>
                      <a:pt x="126" y="10"/>
                    </a:cubicBezTo>
                    <a:cubicBezTo>
                      <a:pt x="130" y="8"/>
                      <a:pt x="131" y="7"/>
                      <a:pt x="136" y="4"/>
                    </a:cubicBezTo>
                    <a:cubicBezTo>
                      <a:pt x="140" y="0"/>
                      <a:pt x="159" y="1"/>
                      <a:pt x="159" y="3"/>
                    </a:cubicBezTo>
                    <a:cubicBezTo>
                      <a:pt x="160" y="6"/>
                      <a:pt x="158" y="12"/>
                      <a:pt x="158" y="12"/>
                    </a:cubicBezTo>
                    <a:cubicBezTo>
                      <a:pt x="158" y="12"/>
                      <a:pt x="157" y="11"/>
                      <a:pt x="152" y="15"/>
                    </a:cubicBezTo>
                    <a:cubicBezTo>
                      <a:pt x="148" y="20"/>
                      <a:pt x="131" y="22"/>
                      <a:pt x="126" y="23"/>
                    </a:cubicBezTo>
                    <a:cubicBezTo>
                      <a:pt x="121" y="24"/>
                      <a:pt x="122" y="26"/>
                      <a:pt x="111" y="29"/>
                    </a:cubicBezTo>
                    <a:cubicBezTo>
                      <a:pt x="101" y="32"/>
                      <a:pt x="108" y="39"/>
                      <a:pt x="94" y="41"/>
                    </a:cubicBezTo>
                    <a:cubicBezTo>
                      <a:pt x="81" y="44"/>
                      <a:pt x="73" y="44"/>
                      <a:pt x="69" y="49"/>
                    </a:cubicBezTo>
                    <a:cubicBezTo>
                      <a:pt x="66" y="55"/>
                      <a:pt x="66" y="61"/>
                      <a:pt x="64" y="63"/>
                    </a:cubicBezTo>
                    <a:cubicBezTo>
                      <a:pt x="62" y="65"/>
                      <a:pt x="57" y="69"/>
                      <a:pt x="57" y="71"/>
                    </a:cubicBezTo>
                    <a:cubicBezTo>
                      <a:pt x="58" y="73"/>
                      <a:pt x="54" y="77"/>
                      <a:pt x="54" y="77"/>
                    </a:cubicBezTo>
                    <a:cubicBezTo>
                      <a:pt x="54" y="77"/>
                      <a:pt x="52" y="89"/>
                      <a:pt x="49" y="91"/>
                    </a:cubicBezTo>
                    <a:cubicBezTo>
                      <a:pt x="47" y="92"/>
                      <a:pt x="44" y="98"/>
                      <a:pt x="49" y="105"/>
                    </a:cubicBezTo>
                    <a:cubicBezTo>
                      <a:pt x="54" y="111"/>
                      <a:pt x="66" y="116"/>
                      <a:pt x="66" y="116"/>
                    </a:cubicBezTo>
                    <a:lnTo>
                      <a:pt x="66" y="120"/>
                    </a:ln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42" name="Freeform 144">
                <a:extLst>
                  <a:ext uri="{FF2B5EF4-FFF2-40B4-BE49-F238E27FC236}">
                    <a16:creationId xmlns="" xmlns:a16="http://schemas.microsoft.com/office/drawing/2014/main" id="{9A44606C-C833-43CF-B651-4A3BE53E2EF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966800" y="2572376"/>
                <a:ext cx="109344" cy="49693"/>
              </a:xfrm>
              <a:custGeom>
                <a:avLst/>
                <a:gdLst>
                  <a:gd name="T0" fmla="*/ 60 w 68"/>
                  <a:gd name="T1" fmla="*/ 29 h 31"/>
                  <a:gd name="T2" fmla="*/ 41 w 68"/>
                  <a:gd name="T3" fmla="*/ 26 h 31"/>
                  <a:gd name="T4" fmla="*/ 22 w 68"/>
                  <a:gd name="T5" fmla="*/ 21 h 31"/>
                  <a:gd name="T6" fmla="*/ 3 w 68"/>
                  <a:gd name="T7" fmla="*/ 15 h 31"/>
                  <a:gd name="T8" fmla="*/ 4 w 68"/>
                  <a:gd name="T9" fmla="*/ 9 h 31"/>
                  <a:gd name="T10" fmla="*/ 11 w 68"/>
                  <a:gd name="T11" fmla="*/ 8 h 31"/>
                  <a:gd name="T12" fmla="*/ 17 w 68"/>
                  <a:gd name="T13" fmla="*/ 9 h 31"/>
                  <a:gd name="T14" fmla="*/ 37 w 68"/>
                  <a:gd name="T15" fmla="*/ 5 h 31"/>
                  <a:gd name="T16" fmla="*/ 41 w 68"/>
                  <a:gd name="T17" fmla="*/ 8 h 31"/>
                  <a:gd name="T18" fmla="*/ 48 w 68"/>
                  <a:gd name="T19" fmla="*/ 4 h 31"/>
                  <a:gd name="T20" fmla="*/ 64 w 68"/>
                  <a:gd name="T21" fmla="*/ 13 h 31"/>
                  <a:gd name="T22" fmla="*/ 61 w 68"/>
                  <a:gd name="T23" fmla="*/ 24 h 31"/>
                  <a:gd name="T24" fmla="*/ 60 w 68"/>
                  <a:gd name="T25" fmla="*/ 29 h 3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68" h="31">
                    <a:moveTo>
                      <a:pt x="60" y="29"/>
                    </a:moveTo>
                    <a:cubicBezTo>
                      <a:pt x="50" y="27"/>
                      <a:pt x="51" y="31"/>
                      <a:pt x="41" y="26"/>
                    </a:cubicBezTo>
                    <a:cubicBezTo>
                      <a:pt x="31" y="20"/>
                      <a:pt x="33" y="20"/>
                      <a:pt x="22" y="21"/>
                    </a:cubicBezTo>
                    <a:cubicBezTo>
                      <a:pt x="10" y="22"/>
                      <a:pt x="6" y="19"/>
                      <a:pt x="3" y="15"/>
                    </a:cubicBezTo>
                    <a:cubicBezTo>
                      <a:pt x="0" y="10"/>
                      <a:pt x="0" y="10"/>
                      <a:pt x="4" y="9"/>
                    </a:cubicBezTo>
                    <a:cubicBezTo>
                      <a:pt x="7" y="8"/>
                      <a:pt x="6" y="7"/>
                      <a:pt x="11" y="8"/>
                    </a:cubicBezTo>
                    <a:cubicBezTo>
                      <a:pt x="17" y="9"/>
                      <a:pt x="4" y="18"/>
                      <a:pt x="17" y="9"/>
                    </a:cubicBezTo>
                    <a:cubicBezTo>
                      <a:pt x="30" y="0"/>
                      <a:pt x="37" y="5"/>
                      <a:pt x="37" y="5"/>
                    </a:cubicBezTo>
                    <a:cubicBezTo>
                      <a:pt x="37" y="5"/>
                      <a:pt x="36" y="11"/>
                      <a:pt x="41" y="8"/>
                    </a:cubicBezTo>
                    <a:cubicBezTo>
                      <a:pt x="47" y="6"/>
                      <a:pt x="48" y="4"/>
                      <a:pt x="48" y="4"/>
                    </a:cubicBezTo>
                    <a:cubicBezTo>
                      <a:pt x="48" y="4"/>
                      <a:pt x="68" y="10"/>
                      <a:pt x="64" y="13"/>
                    </a:cubicBezTo>
                    <a:cubicBezTo>
                      <a:pt x="59" y="17"/>
                      <a:pt x="61" y="24"/>
                      <a:pt x="61" y="24"/>
                    </a:cubicBezTo>
                    <a:lnTo>
                      <a:pt x="60" y="29"/>
                    </a:ln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43" name="Freeform 145">
                <a:extLst>
                  <a:ext uri="{FF2B5EF4-FFF2-40B4-BE49-F238E27FC236}">
                    <a16:creationId xmlns="" xmlns:a16="http://schemas.microsoft.com/office/drawing/2014/main" id="{DB10F78B-4795-48E0-9E85-C4A719386B7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080939" y="2592066"/>
                <a:ext cx="46999" cy="18752"/>
              </a:xfrm>
              <a:custGeom>
                <a:avLst/>
                <a:gdLst>
                  <a:gd name="T0" fmla="*/ 21 w 29"/>
                  <a:gd name="T1" fmla="*/ 10 h 12"/>
                  <a:gd name="T2" fmla="*/ 9 w 29"/>
                  <a:gd name="T3" fmla="*/ 12 h 12"/>
                  <a:gd name="T4" fmla="*/ 1 w 29"/>
                  <a:gd name="T5" fmla="*/ 9 h 12"/>
                  <a:gd name="T6" fmla="*/ 5 w 29"/>
                  <a:gd name="T7" fmla="*/ 6 h 12"/>
                  <a:gd name="T8" fmla="*/ 12 w 29"/>
                  <a:gd name="T9" fmla="*/ 5 h 12"/>
                  <a:gd name="T10" fmla="*/ 13 w 29"/>
                  <a:gd name="T11" fmla="*/ 0 h 12"/>
                  <a:gd name="T12" fmla="*/ 24 w 29"/>
                  <a:gd name="T13" fmla="*/ 2 h 12"/>
                  <a:gd name="T14" fmla="*/ 27 w 29"/>
                  <a:gd name="T15" fmla="*/ 7 h 12"/>
                  <a:gd name="T16" fmla="*/ 21 w 29"/>
                  <a:gd name="T17" fmla="*/ 10 h 1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29" h="12">
                    <a:moveTo>
                      <a:pt x="21" y="10"/>
                    </a:moveTo>
                    <a:cubicBezTo>
                      <a:pt x="9" y="12"/>
                      <a:pt x="9" y="12"/>
                      <a:pt x="9" y="12"/>
                    </a:cubicBezTo>
                    <a:cubicBezTo>
                      <a:pt x="9" y="12"/>
                      <a:pt x="0" y="12"/>
                      <a:pt x="1" y="9"/>
                    </a:cubicBezTo>
                    <a:cubicBezTo>
                      <a:pt x="2" y="7"/>
                      <a:pt x="2" y="9"/>
                      <a:pt x="5" y="6"/>
                    </a:cubicBezTo>
                    <a:cubicBezTo>
                      <a:pt x="8" y="4"/>
                      <a:pt x="9" y="5"/>
                      <a:pt x="12" y="5"/>
                    </a:cubicBezTo>
                    <a:cubicBezTo>
                      <a:pt x="14" y="5"/>
                      <a:pt x="13" y="0"/>
                      <a:pt x="13" y="0"/>
                    </a:cubicBezTo>
                    <a:cubicBezTo>
                      <a:pt x="13" y="0"/>
                      <a:pt x="22" y="1"/>
                      <a:pt x="24" y="2"/>
                    </a:cubicBezTo>
                    <a:cubicBezTo>
                      <a:pt x="26" y="3"/>
                      <a:pt x="29" y="7"/>
                      <a:pt x="27" y="7"/>
                    </a:cubicBezTo>
                    <a:cubicBezTo>
                      <a:pt x="25" y="7"/>
                      <a:pt x="21" y="10"/>
                      <a:pt x="21" y="10"/>
                    </a:cubicBez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44" name="Freeform 146">
                <a:extLst>
                  <a:ext uri="{FF2B5EF4-FFF2-40B4-BE49-F238E27FC236}">
                    <a16:creationId xmlns="" xmlns:a16="http://schemas.microsoft.com/office/drawing/2014/main" id="{3793AB26-F47F-494D-A2BF-671DAFA25B7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100122" y="2548937"/>
                <a:ext cx="72896" cy="41255"/>
              </a:xfrm>
              <a:custGeom>
                <a:avLst/>
                <a:gdLst>
                  <a:gd name="T0" fmla="*/ 31 w 45"/>
                  <a:gd name="T1" fmla="*/ 24 h 26"/>
                  <a:gd name="T2" fmla="*/ 19 w 45"/>
                  <a:gd name="T3" fmla="*/ 25 h 26"/>
                  <a:gd name="T4" fmla="*/ 14 w 45"/>
                  <a:gd name="T5" fmla="*/ 22 h 26"/>
                  <a:gd name="T6" fmla="*/ 5 w 45"/>
                  <a:gd name="T7" fmla="*/ 22 h 26"/>
                  <a:gd name="T8" fmla="*/ 2 w 45"/>
                  <a:gd name="T9" fmla="*/ 20 h 26"/>
                  <a:gd name="T10" fmla="*/ 12 w 45"/>
                  <a:gd name="T11" fmla="*/ 16 h 26"/>
                  <a:gd name="T12" fmla="*/ 16 w 45"/>
                  <a:gd name="T13" fmla="*/ 11 h 26"/>
                  <a:gd name="T14" fmla="*/ 19 w 45"/>
                  <a:gd name="T15" fmla="*/ 6 h 26"/>
                  <a:gd name="T16" fmla="*/ 22 w 45"/>
                  <a:gd name="T17" fmla="*/ 4 h 26"/>
                  <a:gd name="T18" fmla="*/ 28 w 45"/>
                  <a:gd name="T19" fmla="*/ 1 h 26"/>
                  <a:gd name="T20" fmla="*/ 35 w 45"/>
                  <a:gd name="T21" fmla="*/ 4 h 26"/>
                  <a:gd name="T22" fmla="*/ 34 w 45"/>
                  <a:gd name="T23" fmla="*/ 12 h 26"/>
                  <a:gd name="T24" fmla="*/ 34 w 45"/>
                  <a:gd name="T25" fmla="*/ 16 h 26"/>
                  <a:gd name="T26" fmla="*/ 41 w 45"/>
                  <a:gd name="T27" fmla="*/ 21 h 26"/>
                  <a:gd name="T28" fmla="*/ 34 w 45"/>
                  <a:gd name="T29" fmla="*/ 22 h 26"/>
                  <a:gd name="T30" fmla="*/ 31 w 45"/>
                  <a:gd name="T31" fmla="*/ 24 h 2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45" h="26">
                    <a:moveTo>
                      <a:pt x="31" y="24"/>
                    </a:moveTo>
                    <a:cubicBezTo>
                      <a:pt x="29" y="24"/>
                      <a:pt x="22" y="26"/>
                      <a:pt x="19" y="25"/>
                    </a:cubicBezTo>
                    <a:cubicBezTo>
                      <a:pt x="17" y="24"/>
                      <a:pt x="17" y="22"/>
                      <a:pt x="14" y="22"/>
                    </a:cubicBezTo>
                    <a:cubicBezTo>
                      <a:pt x="10" y="21"/>
                      <a:pt x="5" y="22"/>
                      <a:pt x="5" y="22"/>
                    </a:cubicBezTo>
                    <a:cubicBezTo>
                      <a:pt x="5" y="22"/>
                      <a:pt x="0" y="25"/>
                      <a:pt x="2" y="20"/>
                    </a:cubicBezTo>
                    <a:cubicBezTo>
                      <a:pt x="5" y="15"/>
                      <a:pt x="11" y="17"/>
                      <a:pt x="12" y="16"/>
                    </a:cubicBezTo>
                    <a:cubicBezTo>
                      <a:pt x="12" y="14"/>
                      <a:pt x="13" y="13"/>
                      <a:pt x="16" y="11"/>
                    </a:cubicBezTo>
                    <a:cubicBezTo>
                      <a:pt x="19" y="8"/>
                      <a:pt x="15" y="9"/>
                      <a:pt x="19" y="6"/>
                    </a:cubicBezTo>
                    <a:cubicBezTo>
                      <a:pt x="22" y="4"/>
                      <a:pt x="22" y="4"/>
                      <a:pt x="22" y="4"/>
                    </a:cubicBezTo>
                    <a:cubicBezTo>
                      <a:pt x="22" y="4"/>
                      <a:pt x="25" y="0"/>
                      <a:pt x="28" y="1"/>
                    </a:cubicBezTo>
                    <a:cubicBezTo>
                      <a:pt x="32" y="2"/>
                      <a:pt x="35" y="4"/>
                      <a:pt x="35" y="4"/>
                    </a:cubicBezTo>
                    <a:cubicBezTo>
                      <a:pt x="35" y="4"/>
                      <a:pt x="36" y="12"/>
                      <a:pt x="34" y="12"/>
                    </a:cubicBezTo>
                    <a:cubicBezTo>
                      <a:pt x="32" y="12"/>
                      <a:pt x="34" y="16"/>
                      <a:pt x="34" y="16"/>
                    </a:cubicBezTo>
                    <a:cubicBezTo>
                      <a:pt x="34" y="16"/>
                      <a:pt x="45" y="20"/>
                      <a:pt x="41" y="21"/>
                    </a:cubicBezTo>
                    <a:cubicBezTo>
                      <a:pt x="37" y="22"/>
                      <a:pt x="34" y="22"/>
                      <a:pt x="34" y="22"/>
                    </a:cubicBezTo>
                    <a:lnTo>
                      <a:pt x="31" y="24"/>
                    </a:ln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45" name="Freeform 147">
                <a:extLst>
                  <a:ext uri="{FF2B5EF4-FFF2-40B4-BE49-F238E27FC236}">
                    <a16:creationId xmlns="" xmlns:a16="http://schemas.microsoft.com/office/drawing/2014/main" id="{3C76419F-B00B-4BD9-A143-BBBF315AAAB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132734" y="2594879"/>
                <a:ext cx="45081" cy="16877"/>
              </a:xfrm>
              <a:custGeom>
                <a:avLst/>
                <a:gdLst>
                  <a:gd name="T0" fmla="*/ 1 w 28"/>
                  <a:gd name="T1" fmla="*/ 10 h 11"/>
                  <a:gd name="T2" fmla="*/ 9 w 28"/>
                  <a:gd name="T3" fmla="*/ 9 h 11"/>
                  <a:gd name="T4" fmla="*/ 16 w 28"/>
                  <a:gd name="T5" fmla="*/ 7 h 11"/>
                  <a:gd name="T6" fmla="*/ 25 w 28"/>
                  <a:gd name="T7" fmla="*/ 3 h 11"/>
                  <a:gd name="T8" fmla="*/ 17 w 28"/>
                  <a:gd name="T9" fmla="*/ 2 h 11"/>
                  <a:gd name="T10" fmla="*/ 5 w 28"/>
                  <a:gd name="T11" fmla="*/ 1 h 11"/>
                  <a:gd name="T12" fmla="*/ 0 w 28"/>
                  <a:gd name="T13" fmla="*/ 7 h 11"/>
                  <a:gd name="T14" fmla="*/ 1 w 28"/>
                  <a:gd name="T15" fmla="*/ 10 h 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28" h="11">
                    <a:moveTo>
                      <a:pt x="1" y="10"/>
                    </a:moveTo>
                    <a:cubicBezTo>
                      <a:pt x="4" y="11"/>
                      <a:pt x="6" y="11"/>
                      <a:pt x="9" y="9"/>
                    </a:cubicBezTo>
                    <a:cubicBezTo>
                      <a:pt x="12" y="7"/>
                      <a:pt x="12" y="6"/>
                      <a:pt x="16" y="7"/>
                    </a:cubicBezTo>
                    <a:cubicBezTo>
                      <a:pt x="19" y="8"/>
                      <a:pt x="28" y="3"/>
                      <a:pt x="25" y="3"/>
                    </a:cubicBezTo>
                    <a:cubicBezTo>
                      <a:pt x="23" y="3"/>
                      <a:pt x="19" y="3"/>
                      <a:pt x="17" y="2"/>
                    </a:cubicBezTo>
                    <a:cubicBezTo>
                      <a:pt x="15" y="0"/>
                      <a:pt x="9" y="1"/>
                      <a:pt x="5" y="1"/>
                    </a:cubicBezTo>
                    <a:cubicBezTo>
                      <a:pt x="1" y="2"/>
                      <a:pt x="0" y="7"/>
                      <a:pt x="0" y="7"/>
                    </a:cubicBezTo>
                    <a:lnTo>
                      <a:pt x="1" y="10"/>
                    </a:ln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46" name="Freeform 148">
                <a:extLst>
                  <a:ext uri="{FF2B5EF4-FFF2-40B4-BE49-F238E27FC236}">
                    <a16:creationId xmlns="" xmlns:a16="http://schemas.microsoft.com/office/drawing/2014/main" id="{73C6EB9D-CC77-4C88-9B08-10B76D4885F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175896" y="2572376"/>
                <a:ext cx="42203" cy="39379"/>
              </a:xfrm>
              <a:custGeom>
                <a:avLst/>
                <a:gdLst>
                  <a:gd name="T0" fmla="*/ 9 w 26"/>
                  <a:gd name="T1" fmla="*/ 18 h 25"/>
                  <a:gd name="T2" fmla="*/ 13 w 26"/>
                  <a:gd name="T3" fmla="*/ 21 h 25"/>
                  <a:gd name="T4" fmla="*/ 21 w 26"/>
                  <a:gd name="T5" fmla="*/ 16 h 25"/>
                  <a:gd name="T6" fmla="*/ 26 w 26"/>
                  <a:gd name="T7" fmla="*/ 10 h 25"/>
                  <a:gd name="T8" fmla="*/ 20 w 26"/>
                  <a:gd name="T9" fmla="*/ 4 h 25"/>
                  <a:gd name="T10" fmla="*/ 15 w 26"/>
                  <a:gd name="T11" fmla="*/ 1 h 25"/>
                  <a:gd name="T12" fmla="*/ 8 w 26"/>
                  <a:gd name="T13" fmla="*/ 10 h 25"/>
                  <a:gd name="T14" fmla="*/ 2 w 26"/>
                  <a:gd name="T15" fmla="*/ 11 h 25"/>
                  <a:gd name="T16" fmla="*/ 9 w 26"/>
                  <a:gd name="T17" fmla="*/ 17 h 25"/>
                  <a:gd name="T18" fmla="*/ 9 w 26"/>
                  <a:gd name="T19" fmla="*/ 18 h 2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26" h="25">
                    <a:moveTo>
                      <a:pt x="9" y="18"/>
                    </a:moveTo>
                    <a:cubicBezTo>
                      <a:pt x="9" y="18"/>
                      <a:pt x="7" y="25"/>
                      <a:pt x="13" y="21"/>
                    </a:cubicBezTo>
                    <a:cubicBezTo>
                      <a:pt x="19" y="17"/>
                      <a:pt x="19" y="16"/>
                      <a:pt x="21" y="16"/>
                    </a:cubicBezTo>
                    <a:cubicBezTo>
                      <a:pt x="23" y="15"/>
                      <a:pt x="26" y="10"/>
                      <a:pt x="26" y="10"/>
                    </a:cubicBezTo>
                    <a:cubicBezTo>
                      <a:pt x="26" y="10"/>
                      <a:pt x="22" y="6"/>
                      <a:pt x="20" y="4"/>
                    </a:cubicBezTo>
                    <a:cubicBezTo>
                      <a:pt x="17" y="2"/>
                      <a:pt x="20" y="0"/>
                      <a:pt x="15" y="1"/>
                    </a:cubicBezTo>
                    <a:cubicBezTo>
                      <a:pt x="9" y="1"/>
                      <a:pt x="8" y="10"/>
                      <a:pt x="8" y="10"/>
                    </a:cubicBezTo>
                    <a:cubicBezTo>
                      <a:pt x="8" y="10"/>
                      <a:pt x="0" y="7"/>
                      <a:pt x="2" y="11"/>
                    </a:cubicBezTo>
                    <a:cubicBezTo>
                      <a:pt x="4" y="15"/>
                      <a:pt x="9" y="17"/>
                      <a:pt x="9" y="17"/>
                    </a:cubicBezTo>
                    <a:lnTo>
                      <a:pt x="9" y="18"/>
                    </a:ln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47" name="Freeform 149">
                <a:extLst>
                  <a:ext uri="{FF2B5EF4-FFF2-40B4-BE49-F238E27FC236}">
                    <a16:creationId xmlns="" xmlns:a16="http://schemas.microsoft.com/office/drawing/2014/main" id="{0194BC46-12F6-456B-9287-4F580212009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151917" y="2610819"/>
                <a:ext cx="34530" cy="11251"/>
              </a:xfrm>
              <a:custGeom>
                <a:avLst/>
                <a:gdLst>
                  <a:gd name="T0" fmla="*/ 9 w 21"/>
                  <a:gd name="T1" fmla="*/ 0 h 7"/>
                  <a:gd name="T2" fmla="*/ 4 w 21"/>
                  <a:gd name="T3" fmla="*/ 5 h 7"/>
                  <a:gd name="T4" fmla="*/ 15 w 21"/>
                  <a:gd name="T5" fmla="*/ 7 h 7"/>
                  <a:gd name="T6" fmla="*/ 20 w 21"/>
                  <a:gd name="T7" fmla="*/ 5 h 7"/>
                  <a:gd name="T8" fmla="*/ 15 w 21"/>
                  <a:gd name="T9" fmla="*/ 0 h 7"/>
                  <a:gd name="T10" fmla="*/ 9 w 21"/>
                  <a:gd name="T11" fmla="*/ 0 h 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1" h="7">
                    <a:moveTo>
                      <a:pt x="9" y="0"/>
                    </a:moveTo>
                    <a:cubicBezTo>
                      <a:pt x="7" y="0"/>
                      <a:pt x="0" y="3"/>
                      <a:pt x="4" y="5"/>
                    </a:cubicBezTo>
                    <a:cubicBezTo>
                      <a:pt x="8" y="7"/>
                      <a:pt x="14" y="7"/>
                      <a:pt x="15" y="7"/>
                    </a:cubicBezTo>
                    <a:cubicBezTo>
                      <a:pt x="17" y="7"/>
                      <a:pt x="20" y="7"/>
                      <a:pt x="20" y="5"/>
                    </a:cubicBezTo>
                    <a:cubicBezTo>
                      <a:pt x="21" y="3"/>
                      <a:pt x="15" y="0"/>
                      <a:pt x="15" y="0"/>
                    </a:cubicBezTo>
                    <a:lnTo>
                      <a:pt x="9" y="0"/>
                    </a:ln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48" name="Freeform 150">
                <a:extLst>
                  <a:ext uri="{FF2B5EF4-FFF2-40B4-BE49-F238E27FC236}">
                    <a16:creationId xmlns="" xmlns:a16="http://schemas.microsoft.com/office/drawing/2014/main" id="{A640A34F-3915-4658-9A0F-FBA64FD68C0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151917" y="2536747"/>
                <a:ext cx="21101" cy="14064"/>
              </a:xfrm>
              <a:custGeom>
                <a:avLst/>
                <a:gdLst>
                  <a:gd name="T0" fmla="*/ 9 w 13"/>
                  <a:gd name="T1" fmla="*/ 9 h 9"/>
                  <a:gd name="T2" fmla="*/ 0 w 13"/>
                  <a:gd name="T3" fmla="*/ 4 h 9"/>
                  <a:gd name="T4" fmla="*/ 8 w 13"/>
                  <a:gd name="T5" fmla="*/ 0 h 9"/>
                  <a:gd name="T6" fmla="*/ 12 w 13"/>
                  <a:gd name="T7" fmla="*/ 2 h 9"/>
                  <a:gd name="T8" fmla="*/ 9 w 13"/>
                  <a:gd name="T9" fmla="*/ 9 h 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3" h="9">
                    <a:moveTo>
                      <a:pt x="9" y="9"/>
                    </a:moveTo>
                    <a:cubicBezTo>
                      <a:pt x="9" y="9"/>
                      <a:pt x="0" y="6"/>
                      <a:pt x="0" y="4"/>
                    </a:cubicBezTo>
                    <a:cubicBezTo>
                      <a:pt x="1" y="3"/>
                      <a:pt x="6" y="0"/>
                      <a:pt x="8" y="0"/>
                    </a:cubicBezTo>
                    <a:cubicBezTo>
                      <a:pt x="9" y="1"/>
                      <a:pt x="13" y="0"/>
                      <a:pt x="12" y="2"/>
                    </a:cubicBezTo>
                    <a:cubicBezTo>
                      <a:pt x="12" y="4"/>
                      <a:pt x="9" y="9"/>
                      <a:pt x="9" y="9"/>
                    </a:cubicBez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49" name="Freeform 151">
                <a:extLst>
                  <a:ext uri="{FF2B5EF4-FFF2-40B4-BE49-F238E27FC236}">
                    <a16:creationId xmlns="" xmlns:a16="http://schemas.microsoft.com/office/drawing/2014/main" id="{A022DE47-30AF-4E55-9F96-370B3E359BD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213303" y="2553624"/>
                <a:ext cx="46999" cy="36567"/>
              </a:xfrm>
              <a:custGeom>
                <a:avLst/>
                <a:gdLst>
                  <a:gd name="T0" fmla="*/ 16 w 29"/>
                  <a:gd name="T1" fmla="*/ 22 h 23"/>
                  <a:gd name="T2" fmla="*/ 19 w 29"/>
                  <a:gd name="T3" fmla="*/ 19 h 23"/>
                  <a:gd name="T4" fmla="*/ 29 w 29"/>
                  <a:gd name="T5" fmla="*/ 12 h 23"/>
                  <a:gd name="T6" fmla="*/ 26 w 29"/>
                  <a:gd name="T7" fmla="*/ 7 h 23"/>
                  <a:gd name="T8" fmla="*/ 17 w 29"/>
                  <a:gd name="T9" fmla="*/ 1 h 23"/>
                  <a:gd name="T10" fmla="*/ 11 w 29"/>
                  <a:gd name="T11" fmla="*/ 11 h 23"/>
                  <a:gd name="T12" fmla="*/ 3 w 29"/>
                  <a:gd name="T13" fmla="*/ 13 h 23"/>
                  <a:gd name="T14" fmla="*/ 5 w 29"/>
                  <a:gd name="T15" fmla="*/ 18 h 23"/>
                  <a:gd name="T16" fmla="*/ 10 w 29"/>
                  <a:gd name="T17" fmla="*/ 23 h 23"/>
                  <a:gd name="T18" fmla="*/ 16 w 29"/>
                  <a:gd name="T19" fmla="*/ 22 h 2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29" h="23">
                    <a:moveTo>
                      <a:pt x="16" y="22"/>
                    </a:moveTo>
                    <a:cubicBezTo>
                      <a:pt x="15" y="22"/>
                      <a:pt x="15" y="21"/>
                      <a:pt x="19" y="19"/>
                    </a:cubicBezTo>
                    <a:cubicBezTo>
                      <a:pt x="22" y="18"/>
                      <a:pt x="29" y="14"/>
                      <a:pt x="29" y="12"/>
                    </a:cubicBezTo>
                    <a:cubicBezTo>
                      <a:pt x="29" y="11"/>
                      <a:pt x="28" y="10"/>
                      <a:pt x="26" y="7"/>
                    </a:cubicBezTo>
                    <a:cubicBezTo>
                      <a:pt x="23" y="5"/>
                      <a:pt x="19" y="0"/>
                      <a:pt x="17" y="1"/>
                    </a:cubicBezTo>
                    <a:cubicBezTo>
                      <a:pt x="14" y="3"/>
                      <a:pt x="13" y="10"/>
                      <a:pt x="11" y="11"/>
                    </a:cubicBezTo>
                    <a:cubicBezTo>
                      <a:pt x="10" y="12"/>
                      <a:pt x="6" y="13"/>
                      <a:pt x="3" y="13"/>
                    </a:cubicBezTo>
                    <a:cubicBezTo>
                      <a:pt x="0" y="13"/>
                      <a:pt x="3" y="18"/>
                      <a:pt x="5" y="18"/>
                    </a:cubicBezTo>
                    <a:cubicBezTo>
                      <a:pt x="8" y="19"/>
                      <a:pt x="8" y="23"/>
                      <a:pt x="10" y="23"/>
                    </a:cubicBezTo>
                    <a:cubicBezTo>
                      <a:pt x="12" y="22"/>
                      <a:pt x="16" y="22"/>
                      <a:pt x="16" y="22"/>
                    </a:cubicBez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50" name="Freeform 152">
                <a:extLst>
                  <a:ext uri="{FF2B5EF4-FFF2-40B4-BE49-F238E27FC236}">
                    <a16:creationId xmlns="" xmlns:a16="http://schemas.microsoft.com/office/drawing/2014/main" id="{1D653799-4F27-46A0-93C4-F9362DC174E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615189" y="2566751"/>
                <a:ext cx="148669" cy="99386"/>
              </a:xfrm>
              <a:custGeom>
                <a:avLst/>
                <a:gdLst>
                  <a:gd name="T0" fmla="*/ 23 w 92"/>
                  <a:gd name="T1" fmla="*/ 42 h 63"/>
                  <a:gd name="T2" fmla="*/ 22 w 92"/>
                  <a:gd name="T3" fmla="*/ 49 h 63"/>
                  <a:gd name="T4" fmla="*/ 8 w 92"/>
                  <a:gd name="T5" fmla="*/ 40 h 63"/>
                  <a:gd name="T6" fmla="*/ 2 w 92"/>
                  <a:gd name="T7" fmla="*/ 45 h 63"/>
                  <a:gd name="T8" fmla="*/ 3 w 92"/>
                  <a:gd name="T9" fmla="*/ 35 h 63"/>
                  <a:gd name="T10" fmla="*/ 7 w 92"/>
                  <a:gd name="T11" fmla="*/ 31 h 63"/>
                  <a:gd name="T12" fmla="*/ 8 w 92"/>
                  <a:gd name="T13" fmla="*/ 21 h 63"/>
                  <a:gd name="T14" fmla="*/ 13 w 92"/>
                  <a:gd name="T15" fmla="*/ 17 h 63"/>
                  <a:gd name="T16" fmla="*/ 29 w 92"/>
                  <a:gd name="T17" fmla="*/ 8 h 63"/>
                  <a:gd name="T18" fmla="*/ 34 w 92"/>
                  <a:gd name="T19" fmla="*/ 2 h 63"/>
                  <a:gd name="T20" fmla="*/ 44 w 92"/>
                  <a:gd name="T21" fmla="*/ 6 h 63"/>
                  <a:gd name="T22" fmla="*/ 51 w 92"/>
                  <a:gd name="T23" fmla="*/ 16 h 63"/>
                  <a:gd name="T24" fmla="*/ 61 w 92"/>
                  <a:gd name="T25" fmla="*/ 27 h 63"/>
                  <a:gd name="T26" fmla="*/ 70 w 92"/>
                  <a:gd name="T27" fmla="*/ 36 h 63"/>
                  <a:gd name="T28" fmla="*/ 90 w 92"/>
                  <a:gd name="T29" fmla="*/ 42 h 63"/>
                  <a:gd name="T30" fmla="*/ 85 w 92"/>
                  <a:gd name="T31" fmla="*/ 47 h 63"/>
                  <a:gd name="T32" fmla="*/ 86 w 92"/>
                  <a:gd name="T33" fmla="*/ 51 h 63"/>
                  <a:gd name="T34" fmla="*/ 87 w 92"/>
                  <a:gd name="T35" fmla="*/ 58 h 63"/>
                  <a:gd name="T36" fmla="*/ 72 w 92"/>
                  <a:gd name="T37" fmla="*/ 58 h 63"/>
                  <a:gd name="T38" fmla="*/ 66 w 92"/>
                  <a:gd name="T39" fmla="*/ 62 h 63"/>
                  <a:gd name="T40" fmla="*/ 55 w 92"/>
                  <a:gd name="T41" fmla="*/ 57 h 63"/>
                  <a:gd name="T42" fmla="*/ 44 w 92"/>
                  <a:gd name="T43" fmla="*/ 52 h 63"/>
                  <a:gd name="T44" fmla="*/ 36 w 92"/>
                  <a:gd name="T45" fmla="*/ 51 h 63"/>
                  <a:gd name="T46" fmla="*/ 28 w 92"/>
                  <a:gd name="T47" fmla="*/ 41 h 63"/>
                  <a:gd name="T48" fmla="*/ 23 w 92"/>
                  <a:gd name="T49" fmla="*/ 42 h 6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92" h="63">
                    <a:moveTo>
                      <a:pt x="23" y="42"/>
                    </a:moveTo>
                    <a:cubicBezTo>
                      <a:pt x="21" y="46"/>
                      <a:pt x="33" y="56"/>
                      <a:pt x="22" y="49"/>
                    </a:cubicBezTo>
                    <a:cubicBezTo>
                      <a:pt x="10" y="42"/>
                      <a:pt x="8" y="40"/>
                      <a:pt x="8" y="40"/>
                    </a:cubicBezTo>
                    <a:cubicBezTo>
                      <a:pt x="2" y="45"/>
                      <a:pt x="2" y="45"/>
                      <a:pt x="2" y="45"/>
                    </a:cubicBezTo>
                    <a:cubicBezTo>
                      <a:pt x="2" y="45"/>
                      <a:pt x="0" y="37"/>
                      <a:pt x="3" y="35"/>
                    </a:cubicBezTo>
                    <a:cubicBezTo>
                      <a:pt x="7" y="33"/>
                      <a:pt x="8" y="37"/>
                      <a:pt x="7" y="31"/>
                    </a:cubicBezTo>
                    <a:cubicBezTo>
                      <a:pt x="6" y="24"/>
                      <a:pt x="6" y="23"/>
                      <a:pt x="8" y="21"/>
                    </a:cubicBezTo>
                    <a:cubicBezTo>
                      <a:pt x="10" y="18"/>
                      <a:pt x="9" y="20"/>
                      <a:pt x="13" y="17"/>
                    </a:cubicBezTo>
                    <a:cubicBezTo>
                      <a:pt x="16" y="14"/>
                      <a:pt x="27" y="12"/>
                      <a:pt x="29" y="8"/>
                    </a:cubicBezTo>
                    <a:cubicBezTo>
                      <a:pt x="31" y="5"/>
                      <a:pt x="33" y="3"/>
                      <a:pt x="34" y="2"/>
                    </a:cubicBezTo>
                    <a:cubicBezTo>
                      <a:pt x="36" y="0"/>
                      <a:pt x="40" y="5"/>
                      <a:pt x="44" y="6"/>
                    </a:cubicBezTo>
                    <a:cubicBezTo>
                      <a:pt x="49" y="7"/>
                      <a:pt x="51" y="16"/>
                      <a:pt x="51" y="16"/>
                    </a:cubicBezTo>
                    <a:cubicBezTo>
                      <a:pt x="51" y="16"/>
                      <a:pt x="58" y="24"/>
                      <a:pt x="61" y="27"/>
                    </a:cubicBezTo>
                    <a:cubicBezTo>
                      <a:pt x="65" y="30"/>
                      <a:pt x="64" y="38"/>
                      <a:pt x="70" y="36"/>
                    </a:cubicBezTo>
                    <a:cubicBezTo>
                      <a:pt x="77" y="35"/>
                      <a:pt x="92" y="42"/>
                      <a:pt x="90" y="42"/>
                    </a:cubicBezTo>
                    <a:cubicBezTo>
                      <a:pt x="88" y="43"/>
                      <a:pt x="85" y="47"/>
                      <a:pt x="85" y="47"/>
                    </a:cubicBezTo>
                    <a:cubicBezTo>
                      <a:pt x="86" y="51"/>
                      <a:pt x="86" y="51"/>
                      <a:pt x="86" y="51"/>
                    </a:cubicBezTo>
                    <a:cubicBezTo>
                      <a:pt x="86" y="51"/>
                      <a:pt x="91" y="58"/>
                      <a:pt x="87" y="58"/>
                    </a:cubicBezTo>
                    <a:cubicBezTo>
                      <a:pt x="83" y="57"/>
                      <a:pt x="78" y="58"/>
                      <a:pt x="72" y="58"/>
                    </a:cubicBezTo>
                    <a:cubicBezTo>
                      <a:pt x="66" y="58"/>
                      <a:pt x="68" y="63"/>
                      <a:pt x="66" y="62"/>
                    </a:cubicBezTo>
                    <a:cubicBezTo>
                      <a:pt x="63" y="61"/>
                      <a:pt x="61" y="60"/>
                      <a:pt x="55" y="57"/>
                    </a:cubicBezTo>
                    <a:cubicBezTo>
                      <a:pt x="49" y="53"/>
                      <a:pt x="52" y="53"/>
                      <a:pt x="44" y="52"/>
                    </a:cubicBezTo>
                    <a:cubicBezTo>
                      <a:pt x="36" y="51"/>
                      <a:pt x="41" y="60"/>
                      <a:pt x="36" y="51"/>
                    </a:cubicBezTo>
                    <a:cubicBezTo>
                      <a:pt x="31" y="43"/>
                      <a:pt x="28" y="41"/>
                      <a:pt x="28" y="41"/>
                    </a:cubicBezTo>
                    <a:lnTo>
                      <a:pt x="23" y="42"/>
                    </a:ln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51" name="Freeform 153">
                <a:extLst>
                  <a:ext uri="{FF2B5EF4-FFF2-40B4-BE49-F238E27FC236}">
                    <a16:creationId xmlns="" xmlns:a16="http://schemas.microsoft.com/office/drawing/2014/main" id="{2A89E453-2B3D-4181-B8B1-1F754168B36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747553" y="2634258"/>
                <a:ext cx="94957" cy="53444"/>
              </a:xfrm>
              <a:custGeom>
                <a:avLst/>
                <a:gdLst>
                  <a:gd name="T0" fmla="*/ 5 w 59"/>
                  <a:gd name="T1" fmla="*/ 32 h 34"/>
                  <a:gd name="T2" fmla="*/ 19 w 59"/>
                  <a:gd name="T3" fmla="*/ 28 h 34"/>
                  <a:gd name="T4" fmla="*/ 35 w 59"/>
                  <a:gd name="T5" fmla="*/ 30 h 34"/>
                  <a:gd name="T6" fmla="*/ 48 w 59"/>
                  <a:gd name="T7" fmla="*/ 29 h 34"/>
                  <a:gd name="T8" fmla="*/ 49 w 59"/>
                  <a:gd name="T9" fmla="*/ 25 h 34"/>
                  <a:gd name="T10" fmla="*/ 55 w 59"/>
                  <a:gd name="T11" fmla="*/ 22 h 34"/>
                  <a:gd name="T12" fmla="*/ 39 w 59"/>
                  <a:gd name="T13" fmla="*/ 9 h 34"/>
                  <a:gd name="T14" fmla="*/ 25 w 59"/>
                  <a:gd name="T15" fmla="*/ 1 h 34"/>
                  <a:gd name="T16" fmla="*/ 13 w 59"/>
                  <a:gd name="T17" fmla="*/ 6 h 34"/>
                  <a:gd name="T18" fmla="*/ 10 w 59"/>
                  <a:gd name="T19" fmla="*/ 13 h 34"/>
                  <a:gd name="T20" fmla="*/ 2 w 59"/>
                  <a:gd name="T21" fmla="*/ 24 h 34"/>
                  <a:gd name="T22" fmla="*/ 2 w 59"/>
                  <a:gd name="T23" fmla="*/ 32 h 34"/>
                  <a:gd name="T24" fmla="*/ 5 w 59"/>
                  <a:gd name="T25" fmla="*/ 32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59" h="34">
                    <a:moveTo>
                      <a:pt x="5" y="32"/>
                    </a:moveTo>
                    <a:cubicBezTo>
                      <a:pt x="11" y="30"/>
                      <a:pt x="14" y="28"/>
                      <a:pt x="19" y="28"/>
                    </a:cubicBezTo>
                    <a:cubicBezTo>
                      <a:pt x="25" y="28"/>
                      <a:pt x="31" y="29"/>
                      <a:pt x="35" y="30"/>
                    </a:cubicBezTo>
                    <a:cubicBezTo>
                      <a:pt x="38" y="31"/>
                      <a:pt x="47" y="31"/>
                      <a:pt x="48" y="29"/>
                    </a:cubicBezTo>
                    <a:cubicBezTo>
                      <a:pt x="48" y="27"/>
                      <a:pt x="49" y="25"/>
                      <a:pt x="49" y="25"/>
                    </a:cubicBezTo>
                    <a:cubicBezTo>
                      <a:pt x="49" y="25"/>
                      <a:pt x="59" y="26"/>
                      <a:pt x="55" y="22"/>
                    </a:cubicBezTo>
                    <a:cubicBezTo>
                      <a:pt x="51" y="18"/>
                      <a:pt x="39" y="9"/>
                      <a:pt x="39" y="9"/>
                    </a:cubicBezTo>
                    <a:cubicBezTo>
                      <a:pt x="39" y="9"/>
                      <a:pt x="28" y="2"/>
                      <a:pt x="25" y="1"/>
                    </a:cubicBezTo>
                    <a:cubicBezTo>
                      <a:pt x="22" y="0"/>
                      <a:pt x="17" y="4"/>
                      <a:pt x="13" y="6"/>
                    </a:cubicBezTo>
                    <a:cubicBezTo>
                      <a:pt x="10" y="7"/>
                      <a:pt x="10" y="10"/>
                      <a:pt x="10" y="13"/>
                    </a:cubicBezTo>
                    <a:cubicBezTo>
                      <a:pt x="10" y="15"/>
                      <a:pt x="5" y="24"/>
                      <a:pt x="2" y="24"/>
                    </a:cubicBezTo>
                    <a:cubicBezTo>
                      <a:pt x="0" y="24"/>
                      <a:pt x="1" y="30"/>
                      <a:pt x="2" y="32"/>
                    </a:cubicBezTo>
                    <a:cubicBezTo>
                      <a:pt x="3" y="34"/>
                      <a:pt x="5" y="32"/>
                      <a:pt x="5" y="32"/>
                    </a:cubicBez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52" name="Freeform 154">
                <a:extLst>
                  <a:ext uri="{FF2B5EF4-FFF2-40B4-BE49-F238E27FC236}">
                    <a16:creationId xmlns="" xmlns:a16="http://schemas.microsoft.com/office/drawing/2014/main" id="{AB6BDD83-3EA0-4909-A72F-F54DC3A0B15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503927" y="2741146"/>
                <a:ext cx="23979" cy="25316"/>
              </a:xfrm>
              <a:custGeom>
                <a:avLst/>
                <a:gdLst>
                  <a:gd name="T0" fmla="*/ 8 w 15"/>
                  <a:gd name="T1" fmla="*/ 0 h 16"/>
                  <a:gd name="T2" fmla="*/ 1 w 15"/>
                  <a:gd name="T3" fmla="*/ 3 h 16"/>
                  <a:gd name="T4" fmla="*/ 2 w 15"/>
                  <a:gd name="T5" fmla="*/ 8 h 16"/>
                  <a:gd name="T6" fmla="*/ 0 w 15"/>
                  <a:gd name="T7" fmla="*/ 14 h 16"/>
                  <a:gd name="T8" fmla="*/ 3 w 15"/>
                  <a:gd name="T9" fmla="*/ 15 h 16"/>
                  <a:gd name="T10" fmla="*/ 7 w 15"/>
                  <a:gd name="T11" fmla="*/ 11 h 16"/>
                  <a:gd name="T12" fmla="*/ 8 w 15"/>
                  <a:gd name="T13" fmla="*/ 4 h 16"/>
                  <a:gd name="T14" fmla="*/ 15 w 15"/>
                  <a:gd name="T15" fmla="*/ 4 h 16"/>
                  <a:gd name="T16" fmla="*/ 8 w 15"/>
                  <a:gd name="T17" fmla="*/ 0 h 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15" h="16">
                    <a:moveTo>
                      <a:pt x="8" y="0"/>
                    </a:moveTo>
                    <a:cubicBezTo>
                      <a:pt x="1" y="3"/>
                      <a:pt x="1" y="3"/>
                      <a:pt x="1" y="3"/>
                    </a:cubicBezTo>
                    <a:cubicBezTo>
                      <a:pt x="1" y="3"/>
                      <a:pt x="4" y="8"/>
                      <a:pt x="2" y="8"/>
                    </a:cubicBezTo>
                    <a:cubicBezTo>
                      <a:pt x="1" y="8"/>
                      <a:pt x="0" y="14"/>
                      <a:pt x="0" y="14"/>
                    </a:cubicBezTo>
                    <a:cubicBezTo>
                      <a:pt x="0" y="14"/>
                      <a:pt x="0" y="16"/>
                      <a:pt x="3" y="15"/>
                    </a:cubicBezTo>
                    <a:cubicBezTo>
                      <a:pt x="7" y="14"/>
                      <a:pt x="7" y="11"/>
                      <a:pt x="7" y="11"/>
                    </a:cubicBezTo>
                    <a:cubicBezTo>
                      <a:pt x="7" y="11"/>
                      <a:pt x="5" y="4"/>
                      <a:pt x="8" y="4"/>
                    </a:cubicBezTo>
                    <a:cubicBezTo>
                      <a:pt x="10" y="4"/>
                      <a:pt x="15" y="4"/>
                      <a:pt x="15" y="4"/>
                    </a:cubicBezTo>
                    <a:lnTo>
                      <a:pt x="8" y="0"/>
                    </a:ln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53" name="Freeform 155">
                <a:extLst>
                  <a:ext uri="{FF2B5EF4-FFF2-40B4-BE49-F238E27FC236}">
                    <a16:creationId xmlns="" xmlns:a16="http://schemas.microsoft.com/office/drawing/2014/main" id="{1DADE45A-12C7-43BE-A462-A9B22FB0411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602720" y="2698954"/>
                <a:ext cx="20143" cy="16877"/>
              </a:xfrm>
              <a:custGeom>
                <a:avLst/>
                <a:gdLst>
                  <a:gd name="T0" fmla="*/ 0 w 13"/>
                  <a:gd name="T1" fmla="*/ 11 h 11"/>
                  <a:gd name="T2" fmla="*/ 8 w 13"/>
                  <a:gd name="T3" fmla="*/ 7 h 11"/>
                  <a:gd name="T4" fmla="*/ 10 w 13"/>
                  <a:gd name="T5" fmla="*/ 0 h 11"/>
                  <a:gd name="T6" fmla="*/ 4 w 13"/>
                  <a:gd name="T7" fmla="*/ 3 h 11"/>
                  <a:gd name="T8" fmla="*/ 4 w 13"/>
                  <a:gd name="T9" fmla="*/ 9 h 11"/>
                  <a:gd name="T10" fmla="*/ 0 w 13"/>
                  <a:gd name="T11" fmla="*/ 11 h 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13" h="11">
                    <a:moveTo>
                      <a:pt x="0" y="11"/>
                    </a:moveTo>
                    <a:cubicBezTo>
                      <a:pt x="0" y="11"/>
                      <a:pt x="4" y="11"/>
                      <a:pt x="8" y="7"/>
                    </a:cubicBezTo>
                    <a:cubicBezTo>
                      <a:pt x="11" y="3"/>
                      <a:pt x="13" y="0"/>
                      <a:pt x="10" y="0"/>
                    </a:cubicBezTo>
                    <a:cubicBezTo>
                      <a:pt x="8" y="0"/>
                      <a:pt x="4" y="3"/>
                      <a:pt x="4" y="3"/>
                    </a:cubicBezTo>
                    <a:cubicBezTo>
                      <a:pt x="4" y="9"/>
                      <a:pt x="4" y="9"/>
                      <a:pt x="4" y="9"/>
                    </a:cubicBezTo>
                    <a:lnTo>
                      <a:pt x="0" y="11"/>
                    </a:ln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54" name="Freeform 156">
                <a:extLst>
                  <a:ext uri="{FF2B5EF4-FFF2-40B4-BE49-F238E27FC236}">
                    <a16:creationId xmlns="" xmlns:a16="http://schemas.microsoft.com/office/drawing/2014/main" id="{74257EA7-FFB0-4117-99CC-A6D1AD132FC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445418" y="2580815"/>
                <a:ext cx="18224" cy="11251"/>
              </a:xfrm>
              <a:custGeom>
                <a:avLst/>
                <a:gdLst>
                  <a:gd name="T0" fmla="*/ 0 w 11"/>
                  <a:gd name="T1" fmla="*/ 6 h 7"/>
                  <a:gd name="T2" fmla="*/ 11 w 11"/>
                  <a:gd name="T3" fmla="*/ 7 h 7"/>
                  <a:gd name="T4" fmla="*/ 9 w 11"/>
                  <a:gd name="T5" fmla="*/ 0 h 7"/>
                  <a:gd name="T6" fmla="*/ 0 w 11"/>
                  <a:gd name="T7" fmla="*/ 6 h 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11" h="7">
                    <a:moveTo>
                      <a:pt x="0" y="6"/>
                    </a:moveTo>
                    <a:cubicBezTo>
                      <a:pt x="5" y="6"/>
                      <a:pt x="11" y="7"/>
                      <a:pt x="11" y="7"/>
                    </a:cubicBezTo>
                    <a:cubicBezTo>
                      <a:pt x="11" y="7"/>
                      <a:pt x="10" y="0"/>
                      <a:pt x="9" y="0"/>
                    </a:cubicBezTo>
                    <a:cubicBezTo>
                      <a:pt x="7" y="0"/>
                      <a:pt x="0" y="6"/>
                      <a:pt x="0" y="6"/>
                    </a:cubicBez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55" name="Freeform 157">
                <a:extLst>
                  <a:ext uri="{FF2B5EF4-FFF2-40B4-BE49-F238E27FC236}">
                    <a16:creationId xmlns="" xmlns:a16="http://schemas.microsoft.com/office/drawing/2014/main" id="{60336CA8-CB94-4C7F-AAA9-A7D3974BE8B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286598" y="2727082"/>
                <a:ext cx="127568" cy="60007"/>
              </a:xfrm>
              <a:custGeom>
                <a:avLst/>
                <a:gdLst>
                  <a:gd name="T0" fmla="*/ 7 w 79"/>
                  <a:gd name="T1" fmla="*/ 9 h 38"/>
                  <a:gd name="T2" fmla="*/ 5 w 79"/>
                  <a:gd name="T3" fmla="*/ 23 h 38"/>
                  <a:gd name="T4" fmla="*/ 16 w 79"/>
                  <a:gd name="T5" fmla="*/ 30 h 38"/>
                  <a:gd name="T6" fmla="*/ 24 w 79"/>
                  <a:gd name="T7" fmla="*/ 37 h 38"/>
                  <a:gd name="T8" fmla="*/ 30 w 79"/>
                  <a:gd name="T9" fmla="*/ 31 h 38"/>
                  <a:gd name="T10" fmla="*/ 30 w 79"/>
                  <a:gd name="T11" fmla="*/ 29 h 38"/>
                  <a:gd name="T12" fmla="*/ 42 w 79"/>
                  <a:gd name="T13" fmla="*/ 31 h 38"/>
                  <a:gd name="T14" fmla="*/ 49 w 79"/>
                  <a:gd name="T15" fmla="*/ 32 h 38"/>
                  <a:gd name="T16" fmla="*/ 52 w 79"/>
                  <a:gd name="T17" fmla="*/ 28 h 38"/>
                  <a:gd name="T18" fmla="*/ 59 w 79"/>
                  <a:gd name="T19" fmla="*/ 29 h 38"/>
                  <a:gd name="T20" fmla="*/ 76 w 79"/>
                  <a:gd name="T21" fmla="*/ 22 h 38"/>
                  <a:gd name="T22" fmla="*/ 76 w 79"/>
                  <a:gd name="T23" fmla="*/ 15 h 38"/>
                  <a:gd name="T24" fmla="*/ 70 w 79"/>
                  <a:gd name="T25" fmla="*/ 13 h 38"/>
                  <a:gd name="T26" fmla="*/ 61 w 79"/>
                  <a:gd name="T27" fmla="*/ 9 h 38"/>
                  <a:gd name="T28" fmla="*/ 39 w 79"/>
                  <a:gd name="T29" fmla="*/ 9 h 38"/>
                  <a:gd name="T30" fmla="*/ 35 w 79"/>
                  <a:gd name="T31" fmla="*/ 11 h 38"/>
                  <a:gd name="T32" fmla="*/ 28 w 79"/>
                  <a:gd name="T33" fmla="*/ 9 h 38"/>
                  <a:gd name="T34" fmla="*/ 20 w 79"/>
                  <a:gd name="T35" fmla="*/ 1 h 38"/>
                  <a:gd name="T36" fmla="*/ 9 w 79"/>
                  <a:gd name="T37" fmla="*/ 6 h 38"/>
                  <a:gd name="T38" fmla="*/ 7 w 79"/>
                  <a:gd name="T39" fmla="*/ 9 h 3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</a:cxnLst>
                <a:rect l="0" t="0" r="r" b="b"/>
                <a:pathLst>
                  <a:path w="79" h="38">
                    <a:moveTo>
                      <a:pt x="7" y="9"/>
                    </a:moveTo>
                    <a:cubicBezTo>
                      <a:pt x="4" y="3"/>
                      <a:pt x="0" y="19"/>
                      <a:pt x="5" y="23"/>
                    </a:cubicBezTo>
                    <a:cubicBezTo>
                      <a:pt x="9" y="26"/>
                      <a:pt x="16" y="30"/>
                      <a:pt x="16" y="30"/>
                    </a:cubicBezTo>
                    <a:cubicBezTo>
                      <a:pt x="16" y="30"/>
                      <a:pt x="23" y="36"/>
                      <a:pt x="24" y="37"/>
                    </a:cubicBezTo>
                    <a:cubicBezTo>
                      <a:pt x="25" y="38"/>
                      <a:pt x="30" y="31"/>
                      <a:pt x="30" y="31"/>
                    </a:cubicBezTo>
                    <a:cubicBezTo>
                      <a:pt x="30" y="31"/>
                      <a:pt x="21" y="29"/>
                      <a:pt x="30" y="29"/>
                    </a:cubicBezTo>
                    <a:cubicBezTo>
                      <a:pt x="38" y="29"/>
                      <a:pt x="42" y="31"/>
                      <a:pt x="42" y="31"/>
                    </a:cubicBezTo>
                    <a:cubicBezTo>
                      <a:pt x="42" y="31"/>
                      <a:pt x="48" y="34"/>
                      <a:pt x="49" y="32"/>
                    </a:cubicBezTo>
                    <a:cubicBezTo>
                      <a:pt x="50" y="31"/>
                      <a:pt x="48" y="28"/>
                      <a:pt x="52" y="28"/>
                    </a:cubicBezTo>
                    <a:cubicBezTo>
                      <a:pt x="55" y="28"/>
                      <a:pt x="54" y="27"/>
                      <a:pt x="59" y="29"/>
                    </a:cubicBezTo>
                    <a:cubicBezTo>
                      <a:pt x="64" y="31"/>
                      <a:pt x="76" y="22"/>
                      <a:pt x="76" y="22"/>
                    </a:cubicBezTo>
                    <a:cubicBezTo>
                      <a:pt x="76" y="22"/>
                      <a:pt x="79" y="16"/>
                      <a:pt x="76" y="15"/>
                    </a:cubicBezTo>
                    <a:cubicBezTo>
                      <a:pt x="72" y="13"/>
                      <a:pt x="72" y="14"/>
                      <a:pt x="70" y="13"/>
                    </a:cubicBezTo>
                    <a:cubicBezTo>
                      <a:pt x="68" y="13"/>
                      <a:pt x="72" y="14"/>
                      <a:pt x="61" y="9"/>
                    </a:cubicBezTo>
                    <a:cubicBezTo>
                      <a:pt x="49" y="5"/>
                      <a:pt x="42" y="9"/>
                      <a:pt x="39" y="9"/>
                    </a:cubicBezTo>
                    <a:cubicBezTo>
                      <a:pt x="35" y="9"/>
                      <a:pt x="39" y="11"/>
                      <a:pt x="35" y="11"/>
                    </a:cubicBezTo>
                    <a:cubicBezTo>
                      <a:pt x="32" y="11"/>
                      <a:pt x="36" y="18"/>
                      <a:pt x="28" y="9"/>
                    </a:cubicBezTo>
                    <a:cubicBezTo>
                      <a:pt x="20" y="1"/>
                      <a:pt x="25" y="0"/>
                      <a:pt x="20" y="1"/>
                    </a:cubicBezTo>
                    <a:cubicBezTo>
                      <a:pt x="16" y="2"/>
                      <a:pt x="9" y="6"/>
                      <a:pt x="9" y="6"/>
                    </a:cubicBezTo>
                    <a:cubicBezTo>
                      <a:pt x="9" y="6"/>
                      <a:pt x="8" y="11"/>
                      <a:pt x="7" y="9"/>
                    </a:cubicBez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56" name="Freeform 158">
                <a:extLst>
                  <a:ext uri="{FF2B5EF4-FFF2-40B4-BE49-F238E27FC236}">
                    <a16:creationId xmlns="" xmlns:a16="http://schemas.microsoft.com/office/drawing/2014/main" id="{58A0BF8D-BC08-4604-9E70-86133256CE0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344147" y="2787089"/>
                <a:ext cx="61386" cy="38442"/>
              </a:xfrm>
              <a:custGeom>
                <a:avLst/>
                <a:gdLst>
                  <a:gd name="T0" fmla="*/ 15 w 38"/>
                  <a:gd name="T1" fmla="*/ 23 h 24"/>
                  <a:gd name="T2" fmla="*/ 38 w 38"/>
                  <a:gd name="T3" fmla="*/ 24 h 24"/>
                  <a:gd name="T4" fmla="*/ 34 w 38"/>
                  <a:gd name="T5" fmla="*/ 17 h 24"/>
                  <a:gd name="T6" fmla="*/ 25 w 38"/>
                  <a:gd name="T7" fmla="*/ 12 h 24"/>
                  <a:gd name="T8" fmla="*/ 18 w 38"/>
                  <a:gd name="T9" fmla="*/ 6 h 24"/>
                  <a:gd name="T10" fmla="*/ 15 w 38"/>
                  <a:gd name="T11" fmla="*/ 5 h 24"/>
                  <a:gd name="T12" fmla="*/ 8 w 38"/>
                  <a:gd name="T13" fmla="*/ 0 h 24"/>
                  <a:gd name="T14" fmla="*/ 4 w 38"/>
                  <a:gd name="T15" fmla="*/ 3 h 24"/>
                  <a:gd name="T16" fmla="*/ 5 w 38"/>
                  <a:gd name="T17" fmla="*/ 10 h 24"/>
                  <a:gd name="T18" fmla="*/ 11 w 38"/>
                  <a:gd name="T19" fmla="*/ 14 h 24"/>
                  <a:gd name="T20" fmla="*/ 7 w 38"/>
                  <a:gd name="T21" fmla="*/ 19 h 24"/>
                  <a:gd name="T22" fmla="*/ 15 w 38"/>
                  <a:gd name="T23" fmla="*/ 23 h 2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</a:cxnLst>
                <a:rect l="0" t="0" r="r" b="b"/>
                <a:pathLst>
                  <a:path w="38" h="24">
                    <a:moveTo>
                      <a:pt x="15" y="23"/>
                    </a:moveTo>
                    <a:cubicBezTo>
                      <a:pt x="38" y="24"/>
                      <a:pt x="38" y="24"/>
                      <a:pt x="38" y="24"/>
                    </a:cubicBezTo>
                    <a:cubicBezTo>
                      <a:pt x="34" y="17"/>
                      <a:pt x="34" y="17"/>
                      <a:pt x="34" y="17"/>
                    </a:cubicBezTo>
                    <a:cubicBezTo>
                      <a:pt x="25" y="12"/>
                      <a:pt x="25" y="12"/>
                      <a:pt x="25" y="12"/>
                    </a:cubicBezTo>
                    <a:cubicBezTo>
                      <a:pt x="25" y="12"/>
                      <a:pt x="21" y="7"/>
                      <a:pt x="18" y="6"/>
                    </a:cubicBezTo>
                    <a:cubicBezTo>
                      <a:pt x="15" y="5"/>
                      <a:pt x="18" y="7"/>
                      <a:pt x="15" y="5"/>
                    </a:cubicBezTo>
                    <a:cubicBezTo>
                      <a:pt x="12" y="3"/>
                      <a:pt x="11" y="0"/>
                      <a:pt x="8" y="0"/>
                    </a:cubicBezTo>
                    <a:cubicBezTo>
                      <a:pt x="6" y="0"/>
                      <a:pt x="8" y="0"/>
                      <a:pt x="4" y="3"/>
                    </a:cubicBezTo>
                    <a:cubicBezTo>
                      <a:pt x="0" y="7"/>
                      <a:pt x="5" y="10"/>
                      <a:pt x="5" y="10"/>
                    </a:cubicBezTo>
                    <a:cubicBezTo>
                      <a:pt x="11" y="14"/>
                      <a:pt x="11" y="14"/>
                      <a:pt x="11" y="14"/>
                    </a:cubicBezTo>
                    <a:cubicBezTo>
                      <a:pt x="11" y="14"/>
                      <a:pt x="6" y="17"/>
                      <a:pt x="7" y="19"/>
                    </a:cubicBezTo>
                    <a:cubicBezTo>
                      <a:pt x="8" y="21"/>
                      <a:pt x="15" y="23"/>
                      <a:pt x="15" y="23"/>
                    </a:cubicBez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57" name="Freeform 159">
                <a:extLst>
                  <a:ext uri="{FF2B5EF4-FFF2-40B4-BE49-F238E27FC236}">
                    <a16:creationId xmlns="" xmlns:a16="http://schemas.microsoft.com/office/drawing/2014/main" id="{EED98AB5-9862-42FC-9C5F-66C71098AD1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265497" y="2780525"/>
                <a:ext cx="27816" cy="24378"/>
              </a:xfrm>
              <a:custGeom>
                <a:avLst/>
                <a:gdLst>
                  <a:gd name="T0" fmla="*/ 17 w 17"/>
                  <a:gd name="T1" fmla="*/ 15 h 15"/>
                  <a:gd name="T2" fmla="*/ 4 w 17"/>
                  <a:gd name="T3" fmla="*/ 6 h 15"/>
                  <a:gd name="T4" fmla="*/ 5 w 17"/>
                  <a:gd name="T5" fmla="*/ 3 h 15"/>
                  <a:gd name="T6" fmla="*/ 17 w 17"/>
                  <a:gd name="T7" fmla="*/ 10 h 15"/>
                  <a:gd name="T8" fmla="*/ 17 w 17"/>
                  <a:gd name="T9" fmla="*/ 15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7" h="15">
                    <a:moveTo>
                      <a:pt x="17" y="15"/>
                    </a:moveTo>
                    <a:cubicBezTo>
                      <a:pt x="4" y="6"/>
                      <a:pt x="4" y="6"/>
                      <a:pt x="4" y="6"/>
                    </a:cubicBezTo>
                    <a:cubicBezTo>
                      <a:pt x="4" y="6"/>
                      <a:pt x="0" y="0"/>
                      <a:pt x="5" y="3"/>
                    </a:cubicBezTo>
                    <a:cubicBezTo>
                      <a:pt x="10" y="6"/>
                      <a:pt x="17" y="10"/>
                      <a:pt x="17" y="10"/>
                    </a:cubicBezTo>
                    <a:lnTo>
                      <a:pt x="17" y="15"/>
                    </a:ln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58" name="Freeform 160">
                <a:extLst>
                  <a:ext uri="{FF2B5EF4-FFF2-40B4-BE49-F238E27FC236}">
                    <a16:creationId xmlns="" xmlns:a16="http://schemas.microsoft.com/office/drawing/2014/main" id="{9DB51460-1B66-418B-B95E-6B70C02E033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26635" y="2741146"/>
                <a:ext cx="66182" cy="39379"/>
              </a:xfrm>
              <a:custGeom>
                <a:avLst/>
                <a:gdLst>
                  <a:gd name="T0" fmla="*/ 2 w 41"/>
                  <a:gd name="T1" fmla="*/ 3 h 25"/>
                  <a:gd name="T2" fmla="*/ 8 w 41"/>
                  <a:gd name="T3" fmla="*/ 14 h 25"/>
                  <a:gd name="T4" fmla="*/ 13 w 41"/>
                  <a:gd name="T5" fmla="*/ 16 h 25"/>
                  <a:gd name="T6" fmla="*/ 22 w 41"/>
                  <a:gd name="T7" fmla="*/ 22 h 25"/>
                  <a:gd name="T8" fmla="*/ 27 w 41"/>
                  <a:gd name="T9" fmla="*/ 24 h 25"/>
                  <a:gd name="T10" fmla="*/ 33 w 41"/>
                  <a:gd name="T11" fmla="*/ 23 h 25"/>
                  <a:gd name="T12" fmla="*/ 38 w 41"/>
                  <a:gd name="T13" fmla="*/ 20 h 25"/>
                  <a:gd name="T14" fmla="*/ 40 w 41"/>
                  <a:gd name="T15" fmla="*/ 16 h 25"/>
                  <a:gd name="T16" fmla="*/ 37 w 41"/>
                  <a:gd name="T17" fmla="*/ 14 h 25"/>
                  <a:gd name="T18" fmla="*/ 25 w 41"/>
                  <a:gd name="T19" fmla="*/ 11 h 25"/>
                  <a:gd name="T20" fmla="*/ 13 w 41"/>
                  <a:gd name="T21" fmla="*/ 5 h 25"/>
                  <a:gd name="T22" fmla="*/ 9 w 41"/>
                  <a:gd name="T23" fmla="*/ 3 h 25"/>
                  <a:gd name="T24" fmla="*/ 2 w 41"/>
                  <a:gd name="T25" fmla="*/ 3 h 2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41" h="25">
                    <a:moveTo>
                      <a:pt x="2" y="3"/>
                    </a:moveTo>
                    <a:cubicBezTo>
                      <a:pt x="3" y="5"/>
                      <a:pt x="8" y="14"/>
                      <a:pt x="8" y="14"/>
                    </a:cubicBezTo>
                    <a:cubicBezTo>
                      <a:pt x="8" y="14"/>
                      <a:pt x="11" y="14"/>
                      <a:pt x="13" y="16"/>
                    </a:cubicBezTo>
                    <a:cubicBezTo>
                      <a:pt x="15" y="17"/>
                      <a:pt x="22" y="22"/>
                      <a:pt x="22" y="22"/>
                    </a:cubicBezTo>
                    <a:cubicBezTo>
                      <a:pt x="27" y="24"/>
                      <a:pt x="27" y="24"/>
                      <a:pt x="27" y="24"/>
                    </a:cubicBezTo>
                    <a:cubicBezTo>
                      <a:pt x="27" y="24"/>
                      <a:pt x="28" y="25"/>
                      <a:pt x="33" y="23"/>
                    </a:cubicBezTo>
                    <a:cubicBezTo>
                      <a:pt x="38" y="22"/>
                      <a:pt x="36" y="22"/>
                      <a:pt x="38" y="20"/>
                    </a:cubicBezTo>
                    <a:cubicBezTo>
                      <a:pt x="40" y="18"/>
                      <a:pt x="41" y="18"/>
                      <a:pt x="40" y="16"/>
                    </a:cubicBezTo>
                    <a:cubicBezTo>
                      <a:pt x="39" y="14"/>
                      <a:pt x="40" y="14"/>
                      <a:pt x="37" y="14"/>
                    </a:cubicBezTo>
                    <a:cubicBezTo>
                      <a:pt x="33" y="13"/>
                      <a:pt x="31" y="13"/>
                      <a:pt x="25" y="11"/>
                    </a:cubicBezTo>
                    <a:cubicBezTo>
                      <a:pt x="18" y="10"/>
                      <a:pt x="15" y="6"/>
                      <a:pt x="13" y="5"/>
                    </a:cubicBezTo>
                    <a:cubicBezTo>
                      <a:pt x="11" y="3"/>
                      <a:pt x="17" y="5"/>
                      <a:pt x="9" y="3"/>
                    </a:cubicBezTo>
                    <a:cubicBezTo>
                      <a:pt x="0" y="0"/>
                      <a:pt x="2" y="3"/>
                      <a:pt x="2" y="3"/>
                    </a:cubicBez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59" name="Freeform 161">
                <a:extLst>
                  <a:ext uri="{FF2B5EF4-FFF2-40B4-BE49-F238E27FC236}">
                    <a16:creationId xmlns="" xmlns:a16="http://schemas.microsoft.com/office/drawing/2014/main" id="{CF379C29-C2B4-42BE-BFC1-9EF61540EE7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17723" y="2870535"/>
                <a:ext cx="67141" cy="27191"/>
              </a:xfrm>
              <a:custGeom>
                <a:avLst/>
                <a:gdLst>
                  <a:gd name="T0" fmla="*/ 7 w 42"/>
                  <a:gd name="T1" fmla="*/ 4 h 17"/>
                  <a:gd name="T2" fmla="*/ 3 w 42"/>
                  <a:gd name="T3" fmla="*/ 8 h 17"/>
                  <a:gd name="T4" fmla="*/ 13 w 42"/>
                  <a:gd name="T5" fmla="*/ 12 h 17"/>
                  <a:gd name="T6" fmla="*/ 24 w 42"/>
                  <a:gd name="T7" fmla="*/ 16 h 17"/>
                  <a:gd name="T8" fmla="*/ 33 w 42"/>
                  <a:gd name="T9" fmla="*/ 12 h 17"/>
                  <a:gd name="T10" fmla="*/ 41 w 42"/>
                  <a:gd name="T11" fmla="*/ 13 h 17"/>
                  <a:gd name="T12" fmla="*/ 39 w 42"/>
                  <a:gd name="T13" fmla="*/ 7 h 17"/>
                  <a:gd name="T14" fmla="*/ 30 w 42"/>
                  <a:gd name="T15" fmla="*/ 2 h 17"/>
                  <a:gd name="T16" fmla="*/ 25 w 42"/>
                  <a:gd name="T17" fmla="*/ 2 h 17"/>
                  <a:gd name="T18" fmla="*/ 9 w 42"/>
                  <a:gd name="T19" fmla="*/ 0 h 17"/>
                  <a:gd name="T20" fmla="*/ 7 w 42"/>
                  <a:gd name="T21" fmla="*/ 4 h 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</a:cxnLst>
                <a:rect l="0" t="0" r="r" b="b"/>
                <a:pathLst>
                  <a:path w="42" h="17">
                    <a:moveTo>
                      <a:pt x="7" y="4"/>
                    </a:moveTo>
                    <a:cubicBezTo>
                      <a:pt x="5" y="4"/>
                      <a:pt x="0" y="7"/>
                      <a:pt x="3" y="8"/>
                    </a:cubicBezTo>
                    <a:cubicBezTo>
                      <a:pt x="7" y="9"/>
                      <a:pt x="7" y="10"/>
                      <a:pt x="13" y="12"/>
                    </a:cubicBezTo>
                    <a:cubicBezTo>
                      <a:pt x="20" y="14"/>
                      <a:pt x="22" y="17"/>
                      <a:pt x="24" y="16"/>
                    </a:cubicBezTo>
                    <a:cubicBezTo>
                      <a:pt x="26" y="16"/>
                      <a:pt x="28" y="12"/>
                      <a:pt x="33" y="12"/>
                    </a:cubicBezTo>
                    <a:cubicBezTo>
                      <a:pt x="37" y="12"/>
                      <a:pt x="40" y="15"/>
                      <a:pt x="41" y="13"/>
                    </a:cubicBezTo>
                    <a:cubicBezTo>
                      <a:pt x="42" y="12"/>
                      <a:pt x="42" y="8"/>
                      <a:pt x="39" y="7"/>
                    </a:cubicBezTo>
                    <a:cubicBezTo>
                      <a:pt x="36" y="5"/>
                      <a:pt x="32" y="2"/>
                      <a:pt x="30" y="2"/>
                    </a:cubicBezTo>
                    <a:cubicBezTo>
                      <a:pt x="28" y="2"/>
                      <a:pt x="28" y="2"/>
                      <a:pt x="25" y="2"/>
                    </a:cubicBezTo>
                    <a:cubicBezTo>
                      <a:pt x="22" y="2"/>
                      <a:pt x="9" y="0"/>
                      <a:pt x="9" y="0"/>
                    </a:cubicBezTo>
                    <a:lnTo>
                      <a:pt x="7" y="4"/>
                    </a:ln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60" name="Freeform 162">
                <a:extLst>
                  <a:ext uri="{FF2B5EF4-FFF2-40B4-BE49-F238E27FC236}">
                    <a16:creationId xmlns="" xmlns:a16="http://schemas.microsoft.com/office/drawing/2014/main" id="{46BAF6B0-2379-44CA-AA60-1A2E57B3673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466360" y="3193072"/>
                <a:ext cx="36448" cy="67508"/>
              </a:xfrm>
              <a:custGeom>
                <a:avLst/>
                <a:gdLst>
                  <a:gd name="T0" fmla="*/ 6 w 23"/>
                  <a:gd name="T1" fmla="*/ 0 h 43"/>
                  <a:gd name="T2" fmla="*/ 4 w 23"/>
                  <a:gd name="T3" fmla="*/ 8 h 43"/>
                  <a:gd name="T4" fmla="*/ 4 w 23"/>
                  <a:gd name="T5" fmla="*/ 13 h 43"/>
                  <a:gd name="T6" fmla="*/ 6 w 23"/>
                  <a:gd name="T7" fmla="*/ 24 h 43"/>
                  <a:gd name="T8" fmla="*/ 6 w 23"/>
                  <a:gd name="T9" fmla="*/ 28 h 43"/>
                  <a:gd name="T10" fmla="*/ 5 w 23"/>
                  <a:gd name="T11" fmla="*/ 37 h 43"/>
                  <a:gd name="T12" fmla="*/ 13 w 23"/>
                  <a:gd name="T13" fmla="*/ 38 h 43"/>
                  <a:gd name="T14" fmla="*/ 15 w 23"/>
                  <a:gd name="T15" fmla="*/ 33 h 43"/>
                  <a:gd name="T16" fmla="*/ 22 w 23"/>
                  <a:gd name="T17" fmla="*/ 29 h 43"/>
                  <a:gd name="T18" fmla="*/ 20 w 23"/>
                  <a:gd name="T19" fmla="*/ 23 h 43"/>
                  <a:gd name="T20" fmla="*/ 14 w 23"/>
                  <a:gd name="T21" fmla="*/ 5 h 43"/>
                  <a:gd name="T22" fmla="*/ 6 w 23"/>
                  <a:gd name="T23" fmla="*/ 0 h 4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</a:cxnLst>
                <a:rect l="0" t="0" r="r" b="b"/>
                <a:pathLst>
                  <a:path w="23" h="43">
                    <a:moveTo>
                      <a:pt x="6" y="0"/>
                    </a:moveTo>
                    <a:cubicBezTo>
                      <a:pt x="6" y="2"/>
                      <a:pt x="4" y="8"/>
                      <a:pt x="4" y="8"/>
                    </a:cubicBezTo>
                    <a:cubicBezTo>
                      <a:pt x="4" y="8"/>
                      <a:pt x="5" y="10"/>
                      <a:pt x="4" y="13"/>
                    </a:cubicBezTo>
                    <a:cubicBezTo>
                      <a:pt x="4" y="15"/>
                      <a:pt x="8" y="24"/>
                      <a:pt x="6" y="24"/>
                    </a:cubicBezTo>
                    <a:cubicBezTo>
                      <a:pt x="5" y="24"/>
                      <a:pt x="10" y="24"/>
                      <a:pt x="6" y="28"/>
                    </a:cubicBezTo>
                    <a:cubicBezTo>
                      <a:pt x="3" y="31"/>
                      <a:pt x="0" y="35"/>
                      <a:pt x="5" y="37"/>
                    </a:cubicBezTo>
                    <a:cubicBezTo>
                      <a:pt x="9" y="38"/>
                      <a:pt x="13" y="43"/>
                      <a:pt x="13" y="38"/>
                    </a:cubicBezTo>
                    <a:cubicBezTo>
                      <a:pt x="13" y="34"/>
                      <a:pt x="14" y="36"/>
                      <a:pt x="15" y="33"/>
                    </a:cubicBezTo>
                    <a:cubicBezTo>
                      <a:pt x="17" y="29"/>
                      <a:pt x="22" y="31"/>
                      <a:pt x="22" y="29"/>
                    </a:cubicBezTo>
                    <a:cubicBezTo>
                      <a:pt x="22" y="27"/>
                      <a:pt x="23" y="27"/>
                      <a:pt x="20" y="23"/>
                    </a:cubicBezTo>
                    <a:cubicBezTo>
                      <a:pt x="17" y="19"/>
                      <a:pt x="14" y="5"/>
                      <a:pt x="14" y="5"/>
                    </a:cubicBezTo>
                    <a:lnTo>
                      <a:pt x="6" y="0"/>
                    </a:ln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61" name="Freeform 163">
                <a:extLst>
                  <a:ext uri="{FF2B5EF4-FFF2-40B4-BE49-F238E27FC236}">
                    <a16:creationId xmlns="" xmlns:a16="http://schemas.microsoft.com/office/drawing/2014/main" id="{D7760341-BD94-45EE-8A93-D0444644C2B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459645" y="3272769"/>
                <a:ext cx="25898" cy="19690"/>
              </a:xfrm>
              <a:custGeom>
                <a:avLst/>
                <a:gdLst>
                  <a:gd name="T0" fmla="*/ 11 w 16"/>
                  <a:gd name="T1" fmla="*/ 0 h 12"/>
                  <a:gd name="T2" fmla="*/ 2 w 16"/>
                  <a:gd name="T3" fmla="*/ 4 h 12"/>
                  <a:gd name="T4" fmla="*/ 13 w 16"/>
                  <a:gd name="T5" fmla="*/ 9 h 12"/>
                  <a:gd name="T6" fmla="*/ 16 w 16"/>
                  <a:gd name="T7" fmla="*/ 6 h 12"/>
                  <a:gd name="T8" fmla="*/ 11 w 16"/>
                  <a:gd name="T9" fmla="*/ 0 h 1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6" h="12">
                    <a:moveTo>
                      <a:pt x="11" y="0"/>
                    </a:moveTo>
                    <a:cubicBezTo>
                      <a:pt x="8" y="0"/>
                      <a:pt x="0" y="3"/>
                      <a:pt x="2" y="4"/>
                    </a:cubicBezTo>
                    <a:cubicBezTo>
                      <a:pt x="3" y="6"/>
                      <a:pt x="12" y="12"/>
                      <a:pt x="13" y="9"/>
                    </a:cubicBezTo>
                    <a:cubicBezTo>
                      <a:pt x="14" y="7"/>
                      <a:pt x="16" y="9"/>
                      <a:pt x="16" y="6"/>
                    </a:cubicBezTo>
                    <a:cubicBezTo>
                      <a:pt x="16" y="3"/>
                      <a:pt x="11" y="0"/>
                      <a:pt x="11" y="0"/>
                    </a:cubicBez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62" name="Freeform 164">
                <a:extLst>
                  <a:ext uri="{FF2B5EF4-FFF2-40B4-BE49-F238E27FC236}">
                    <a16:creationId xmlns="" xmlns:a16="http://schemas.microsoft.com/office/drawing/2014/main" id="{4B55CEFE-6C14-4F4E-AF17-F819404801D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448135" y="3295271"/>
                <a:ext cx="45081" cy="34692"/>
              </a:xfrm>
              <a:custGeom>
                <a:avLst/>
                <a:gdLst>
                  <a:gd name="T0" fmla="*/ 3 w 28"/>
                  <a:gd name="T1" fmla="*/ 2 h 22"/>
                  <a:gd name="T2" fmla="*/ 27 w 28"/>
                  <a:gd name="T3" fmla="*/ 1 h 22"/>
                  <a:gd name="T4" fmla="*/ 22 w 28"/>
                  <a:gd name="T5" fmla="*/ 8 h 22"/>
                  <a:gd name="T6" fmla="*/ 12 w 28"/>
                  <a:gd name="T7" fmla="*/ 9 h 22"/>
                  <a:gd name="T8" fmla="*/ 10 w 28"/>
                  <a:gd name="T9" fmla="*/ 20 h 22"/>
                  <a:gd name="T10" fmla="*/ 1 w 28"/>
                  <a:gd name="T11" fmla="*/ 10 h 22"/>
                  <a:gd name="T12" fmla="*/ 3 w 28"/>
                  <a:gd name="T13" fmla="*/ 2 h 2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28" h="22">
                    <a:moveTo>
                      <a:pt x="3" y="2"/>
                    </a:moveTo>
                    <a:cubicBezTo>
                      <a:pt x="3" y="2"/>
                      <a:pt x="28" y="0"/>
                      <a:pt x="27" y="1"/>
                    </a:cubicBezTo>
                    <a:cubicBezTo>
                      <a:pt x="25" y="1"/>
                      <a:pt x="27" y="8"/>
                      <a:pt x="22" y="8"/>
                    </a:cubicBezTo>
                    <a:cubicBezTo>
                      <a:pt x="16" y="9"/>
                      <a:pt x="14" y="5"/>
                      <a:pt x="12" y="9"/>
                    </a:cubicBezTo>
                    <a:cubicBezTo>
                      <a:pt x="10" y="13"/>
                      <a:pt x="13" y="22"/>
                      <a:pt x="10" y="20"/>
                    </a:cubicBezTo>
                    <a:cubicBezTo>
                      <a:pt x="6" y="18"/>
                      <a:pt x="1" y="12"/>
                      <a:pt x="1" y="10"/>
                    </a:cubicBezTo>
                    <a:cubicBezTo>
                      <a:pt x="0" y="8"/>
                      <a:pt x="3" y="2"/>
                      <a:pt x="3" y="2"/>
                    </a:cubicBez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63" name="Freeform 165">
                <a:extLst>
                  <a:ext uri="{FF2B5EF4-FFF2-40B4-BE49-F238E27FC236}">
                    <a16:creationId xmlns="" xmlns:a16="http://schemas.microsoft.com/office/drawing/2014/main" id="{8396629D-510C-4138-9D7E-2DA82607BF6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230407" y="3218387"/>
                <a:ext cx="27816" cy="23440"/>
              </a:xfrm>
              <a:custGeom>
                <a:avLst/>
                <a:gdLst>
                  <a:gd name="T0" fmla="*/ 17 w 17"/>
                  <a:gd name="T1" fmla="*/ 15 h 15"/>
                  <a:gd name="T2" fmla="*/ 13 w 17"/>
                  <a:gd name="T3" fmla="*/ 1 h 15"/>
                  <a:gd name="T4" fmla="*/ 1 w 17"/>
                  <a:gd name="T5" fmla="*/ 2 h 15"/>
                  <a:gd name="T6" fmla="*/ 10 w 17"/>
                  <a:gd name="T7" fmla="*/ 12 h 15"/>
                  <a:gd name="T8" fmla="*/ 17 w 17"/>
                  <a:gd name="T9" fmla="*/ 15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7" h="15">
                    <a:moveTo>
                      <a:pt x="17" y="15"/>
                    </a:moveTo>
                    <a:cubicBezTo>
                      <a:pt x="16" y="11"/>
                      <a:pt x="15" y="1"/>
                      <a:pt x="13" y="1"/>
                    </a:cubicBezTo>
                    <a:cubicBezTo>
                      <a:pt x="11" y="0"/>
                      <a:pt x="2" y="1"/>
                      <a:pt x="1" y="2"/>
                    </a:cubicBezTo>
                    <a:cubicBezTo>
                      <a:pt x="0" y="4"/>
                      <a:pt x="10" y="12"/>
                      <a:pt x="10" y="12"/>
                    </a:cubicBezTo>
                    <a:lnTo>
                      <a:pt x="17" y="15"/>
                    </a:ln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64" name="Freeform 166">
                <a:extLst>
                  <a:ext uri="{FF2B5EF4-FFF2-40B4-BE49-F238E27FC236}">
                    <a16:creationId xmlns="" xmlns:a16="http://schemas.microsoft.com/office/drawing/2014/main" id="{CA7C8DBD-5F77-462E-A030-5084F45C03B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106676" y="3107750"/>
                <a:ext cx="69059" cy="26253"/>
              </a:xfrm>
              <a:custGeom>
                <a:avLst/>
                <a:gdLst>
                  <a:gd name="T0" fmla="*/ 32 w 43"/>
                  <a:gd name="T1" fmla="*/ 17 h 17"/>
                  <a:gd name="T2" fmla="*/ 16 w 43"/>
                  <a:gd name="T3" fmla="*/ 13 h 17"/>
                  <a:gd name="T4" fmla="*/ 8 w 43"/>
                  <a:gd name="T5" fmla="*/ 9 h 17"/>
                  <a:gd name="T6" fmla="*/ 19 w 43"/>
                  <a:gd name="T7" fmla="*/ 1 h 17"/>
                  <a:gd name="T8" fmla="*/ 29 w 43"/>
                  <a:gd name="T9" fmla="*/ 3 h 17"/>
                  <a:gd name="T10" fmla="*/ 41 w 43"/>
                  <a:gd name="T11" fmla="*/ 10 h 17"/>
                  <a:gd name="T12" fmla="*/ 40 w 43"/>
                  <a:gd name="T13" fmla="*/ 14 h 17"/>
                  <a:gd name="T14" fmla="*/ 32 w 43"/>
                  <a:gd name="T15" fmla="*/ 17 h 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43" h="17">
                    <a:moveTo>
                      <a:pt x="32" y="17"/>
                    </a:moveTo>
                    <a:cubicBezTo>
                      <a:pt x="26" y="14"/>
                      <a:pt x="19" y="14"/>
                      <a:pt x="16" y="13"/>
                    </a:cubicBezTo>
                    <a:cubicBezTo>
                      <a:pt x="13" y="12"/>
                      <a:pt x="17" y="17"/>
                      <a:pt x="8" y="9"/>
                    </a:cubicBezTo>
                    <a:cubicBezTo>
                      <a:pt x="0" y="1"/>
                      <a:pt x="12" y="1"/>
                      <a:pt x="19" y="1"/>
                    </a:cubicBezTo>
                    <a:cubicBezTo>
                      <a:pt x="26" y="0"/>
                      <a:pt x="20" y="0"/>
                      <a:pt x="29" y="3"/>
                    </a:cubicBezTo>
                    <a:cubicBezTo>
                      <a:pt x="37" y="6"/>
                      <a:pt x="41" y="10"/>
                      <a:pt x="41" y="10"/>
                    </a:cubicBezTo>
                    <a:cubicBezTo>
                      <a:pt x="41" y="10"/>
                      <a:pt x="43" y="14"/>
                      <a:pt x="40" y="14"/>
                    </a:cubicBezTo>
                    <a:cubicBezTo>
                      <a:pt x="36" y="15"/>
                      <a:pt x="32" y="17"/>
                      <a:pt x="32" y="17"/>
                    </a:cubicBez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65" name="Freeform 167">
                <a:extLst>
                  <a:ext uri="{FF2B5EF4-FFF2-40B4-BE49-F238E27FC236}">
                    <a16:creationId xmlns="" xmlns:a16="http://schemas.microsoft.com/office/drawing/2014/main" id="{1C844312-822F-4016-A917-7A8D30862DF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274528" y="3397470"/>
                <a:ext cx="35489" cy="27191"/>
              </a:xfrm>
              <a:custGeom>
                <a:avLst/>
                <a:gdLst>
                  <a:gd name="T0" fmla="*/ 18 w 22"/>
                  <a:gd name="T1" fmla="*/ 0 h 17"/>
                  <a:gd name="T2" fmla="*/ 10 w 22"/>
                  <a:gd name="T3" fmla="*/ 7 h 17"/>
                  <a:gd name="T4" fmla="*/ 1 w 22"/>
                  <a:gd name="T5" fmla="*/ 10 h 17"/>
                  <a:gd name="T6" fmla="*/ 7 w 22"/>
                  <a:gd name="T7" fmla="*/ 17 h 17"/>
                  <a:gd name="T8" fmla="*/ 7 w 22"/>
                  <a:gd name="T9" fmla="*/ 13 h 17"/>
                  <a:gd name="T10" fmla="*/ 17 w 22"/>
                  <a:gd name="T11" fmla="*/ 11 h 17"/>
                  <a:gd name="T12" fmla="*/ 21 w 22"/>
                  <a:gd name="T13" fmla="*/ 6 h 17"/>
                  <a:gd name="T14" fmla="*/ 21 w 22"/>
                  <a:gd name="T15" fmla="*/ 2 h 17"/>
                  <a:gd name="T16" fmla="*/ 18 w 22"/>
                  <a:gd name="T17" fmla="*/ 0 h 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22" h="17">
                    <a:moveTo>
                      <a:pt x="18" y="0"/>
                    </a:moveTo>
                    <a:cubicBezTo>
                      <a:pt x="16" y="3"/>
                      <a:pt x="13" y="9"/>
                      <a:pt x="10" y="7"/>
                    </a:cubicBezTo>
                    <a:cubicBezTo>
                      <a:pt x="8" y="6"/>
                      <a:pt x="0" y="9"/>
                      <a:pt x="1" y="10"/>
                    </a:cubicBezTo>
                    <a:cubicBezTo>
                      <a:pt x="2" y="11"/>
                      <a:pt x="7" y="17"/>
                      <a:pt x="7" y="17"/>
                    </a:cubicBezTo>
                    <a:cubicBezTo>
                      <a:pt x="7" y="17"/>
                      <a:pt x="5" y="16"/>
                      <a:pt x="7" y="13"/>
                    </a:cubicBezTo>
                    <a:cubicBezTo>
                      <a:pt x="9" y="9"/>
                      <a:pt x="14" y="12"/>
                      <a:pt x="17" y="11"/>
                    </a:cubicBezTo>
                    <a:cubicBezTo>
                      <a:pt x="20" y="9"/>
                      <a:pt x="21" y="7"/>
                      <a:pt x="21" y="6"/>
                    </a:cubicBezTo>
                    <a:cubicBezTo>
                      <a:pt x="22" y="4"/>
                      <a:pt x="22" y="4"/>
                      <a:pt x="21" y="2"/>
                    </a:cubicBezTo>
                    <a:cubicBezTo>
                      <a:pt x="21" y="1"/>
                      <a:pt x="18" y="0"/>
                      <a:pt x="18" y="0"/>
                    </a:cubicBez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66" name="Freeform 168">
                <a:extLst>
                  <a:ext uri="{FF2B5EF4-FFF2-40B4-BE49-F238E27FC236}">
                    <a16:creationId xmlns="" xmlns:a16="http://schemas.microsoft.com/office/drawing/2014/main" id="{185F3EE2-845E-4291-BC76-5D500A86F50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178613" y="3424661"/>
                <a:ext cx="39326" cy="23440"/>
              </a:xfrm>
              <a:custGeom>
                <a:avLst/>
                <a:gdLst>
                  <a:gd name="T0" fmla="*/ 16 w 24"/>
                  <a:gd name="T1" fmla="*/ 12 h 15"/>
                  <a:gd name="T2" fmla="*/ 9 w 24"/>
                  <a:gd name="T3" fmla="*/ 15 h 15"/>
                  <a:gd name="T4" fmla="*/ 1 w 24"/>
                  <a:gd name="T5" fmla="*/ 10 h 15"/>
                  <a:gd name="T6" fmla="*/ 8 w 24"/>
                  <a:gd name="T7" fmla="*/ 5 h 15"/>
                  <a:gd name="T8" fmla="*/ 14 w 24"/>
                  <a:gd name="T9" fmla="*/ 5 h 15"/>
                  <a:gd name="T10" fmla="*/ 16 w 24"/>
                  <a:gd name="T11" fmla="*/ 12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4" h="15">
                    <a:moveTo>
                      <a:pt x="16" y="12"/>
                    </a:moveTo>
                    <a:cubicBezTo>
                      <a:pt x="11" y="12"/>
                      <a:pt x="11" y="15"/>
                      <a:pt x="9" y="15"/>
                    </a:cubicBezTo>
                    <a:cubicBezTo>
                      <a:pt x="6" y="15"/>
                      <a:pt x="0" y="10"/>
                      <a:pt x="1" y="10"/>
                    </a:cubicBezTo>
                    <a:cubicBezTo>
                      <a:pt x="3" y="9"/>
                      <a:pt x="6" y="5"/>
                      <a:pt x="8" y="5"/>
                    </a:cubicBezTo>
                    <a:cubicBezTo>
                      <a:pt x="9" y="4"/>
                      <a:pt x="5" y="0"/>
                      <a:pt x="14" y="5"/>
                    </a:cubicBezTo>
                    <a:cubicBezTo>
                      <a:pt x="24" y="10"/>
                      <a:pt x="16" y="12"/>
                      <a:pt x="16" y="12"/>
                    </a:cubicBez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67" name="Freeform 169">
                <a:extLst>
                  <a:ext uri="{FF2B5EF4-FFF2-40B4-BE49-F238E27FC236}">
                    <a16:creationId xmlns="" xmlns:a16="http://schemas.microsoft.com/office/drawing/2014/main" id="{0F199AF8-C67E-407F-8EB3-773421A0C29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137369" y="3445288"/>
                <a:ext cx="33571" cy="12189"/>
              </a:xfrm>
              <a:custGeom>
                <a:avLst/>
                <a:gdLst>
                  <a:gd name="T0" fmla="*/ 21 w 21"/>
                  <a:gd name="T1" fmla="*/ 6 h 8"/>
                  <a:gd name="T2" fmla="*/ 8 w 21"/>
                  <a:gd name="T3" fmla="*/ 6 h 8"/>
                  <a:gd name="T4" fmla="*/ 3 w 21"/>
                  <a:gd name="T5" fmla="*/ 1 h 8"/>
                  <a:gd name="T6" fmla="*/ 12 w 21"/>
                  <a:gd name="T7" fmla="*/ 1 h 8"/>
                  <a:gd name="T8" fmla="*/ 20 w 21"/>
                  <a:gd name="T9" fmla="*/ 2 h 8"/>
                  <a:gd name="T10" fmla="*/ 21 w 21"/>
                  <a:gd name="T11" fmla="*/ 6 h 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1" h="8">
                    <a:moveTo>
                      <a:pt x="21" y="6"/>
                    </a:moveTo>
                    <a:cubicBezTo>
                      <a:pt x="16" y="8"/>
                      <a:pt x="8" y="6"/>
                      <a:pt x="8" y="6"/>
                    </a:cubicBezTo>
                    <a:cubicBezTo>
                      <a:pt x="8" y="6"/>
                      <a:pt x="0" y="2"/>
                      <a:pt x="3" y="1"/>
                    </a:cubicBezTo>
                    <a:cubicBezTo>
                      <a:pt x="6" y="0"/>
                      <a:pt x="9" y="1"/>
                      <a:pt x="12" y="1"/>
                    </a:cubicBezTo>
                    <a:cubicBezTo>
                      <a:pt x="15" y="2"/>
                      <a:pt x="20" y="2"/>
                      <a:pt x="20" y="2"/>
                    </a:cubicBezTo>
                    <a:lnTo>
                      <a:pt x="21" y="6"/>
                    </a:ln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68" name="Freeform 170">
                <a:extLst>
                  <a:ext uri="{FF2B5EF4-FFF2-40B4-BE49-F238E27FC236}">
                    <a16:creationId xmlns="" xmlns:a16="http://schemas.microsoft.com/office/drawing/2014/main" id="{B5AFAE0A-EC21-49EA-BC52-2B71BBD5483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086534" y="3446226"/>
                <a:ext cx="27816" cy="15940"/>
              </a:xfrm>
              <a:custGeom>
                <a:avLst/>
                <a:gdLst>
                  <a:gd name="T0" fmla="*/ 10 w 17"/>
                  <a:gd name="T1" fmla="*/ 10 h 10"/>
                  <a:gd name="T2" fmla="*/ 3 w 17"/>
                  <a:gd name="T3" fmla="*/ 1 h 10"/>
                  <a:gd name="T4" fmla="*/ 15 w 17"/>
                  <a:gd name="T5" fmla="*/ 5 h 10"/>
                  <a:gd name="T6" fmla="*/ 10 w 17"/>
                  <a:gd name="T7" fmla="*/ 10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17" h="10">
                    <a:moveTo>
                      <a:pt x="10" y="10"/>
                    </a:moveTo>
                    <a:cubicBezTo>
                      <a:pt x="8" y="8"/>
                      <a:pt x="0" y="0"/>
                      <a:pt x="3" y="1"/>
                    </a:cubicBezTo>
                    <a:cubicBezTo>
                      <a:pt x="6" y="2"/>
                      <a:pt x="17" y="4"/>
                      <a:pt x="15" y="5"/>
                    </a:cubicBezTo>
                    <a:cubicBezTo>
                      <a:pt x="13" y="6"/>
                      <a:pt x="10" y="10"/>
                      <a:pt x="10" y="10"/>
                    </a:cubicBez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69" name="Freeform 171">
                <a:extLst>
                  <a:ext uri="{FF2B5EF4-FFF2-40B4-BE49-F238E27FC236}">
                    <a16:creationId xmlns="" xmlns:a16="http://schemas.microsoft.com/office/drawing/2014/main" id="{75BE8E2A-11E9-486E-B66C-EBE21699440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67846" y="3325275"/>
                <a:ext cx="38366" cy="36567"/>
              </a:xfrm>
              <a:custGeom>
                <a:avLst/>
                <a:gdLst>
                  <a:gd name="T0" fmla="*/ 20 w 24"/>
                  <a:gd name="T1" fmla="*/ 23 h 23"/>
                  <a:gd name="T2" fmla="*/ 5 w 24"/>
                  <a:gd name="T3" fmla="*/ 16 h 23"/>
                  <a:gd name="T4" fmla="*/ 5 w 24"/>
                  <a:gd name="T5" fmla="*/ 5 h 23"/>
                  <a:gd name="T6" fmla="*/ 14 w 24"/>
                  <a:gd name="T7" fmla="*/ 17 h 23"/>
                  <a:gd name="T8" fmla="*/ 24 w 24"/>
                  <a:gd name="T9" fmla="*/ 23 h 23"/>
                  <a:gd name="T10" fmla="*/ 20 w 24"/>
                  <a:gd name="T11" fmla="*/ 23 h 2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4" h="23">
                    <a:moveTo>
                      <a:pt x="20" y="23"/>
                    </a:moveTo>
                    <a:cubicBezTo>
                      <a:pt x="17" y="22"/>
                      <a:pt x="7" y="19"/>
                      <a:pt x="5" y="16"/>
                    </a:cubicBezTo>
                    <a:cubicBezTo>
                      <a:pt x="4" y="12"/>
                      <a:pt x="0" y="0"/>
                      <a:pt x="5" y="5"/>
                    </a:cubicBezTo>
                    <a:cubicBezTo>
                      <a:pt x="9" y="11"/>
                      <a:pt x="10" y="16"/>
                      <a:pt x="14" y="17"/>
                    </a:cubicBezTo>
                    <a:cubicBezTo>
                      <a:pt x="18" y="19"/>
                      <a:pt x="24" y="23"/>
                      <a:pt x="24" y="23"/>
                    </a:cubicBezTo>
                    <a:lnTo>
                      <a:pt x="20" y="23"/>
                    </a:ln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70" name="Freeform 172">
                <a:extLst>
                  <a:ext uri="{FF2B5EF4-FFF2-40B4-BE49-F238E27FC236}">
                    <a16:creationId xmlns="" xmlns:a16="http://schemas.microsoft.com/office/drawing/2014/main" id="{C71A8280-D897-48DB-A725-E7B1BC86ECA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03335" y="3344027"/>
                <a:ext cx="30693" cy="23440"/>
              </a:xfrm>
              <a:custGeom>
                <a:avLst/>
                <a:gdLst>
                  <a:gd name="T0" fmla="*/ 12 w 19"/>
                  <a:gd name="T1" fmla="*/ 15 h 15"/>
                  <a:gd name="T2" fmla="*/ 15 w 19"/>
                  <a:gd name="T3" fmla="*/ 10 h 15"/>
                  <a:gd name="T4" fmla="*/ 7 w 19"/>
                  <a:gd name="T5" fmla="*/ 6 h 15"/>
                  <a:gd name="T6" fmla="*/ 2 w 19"/>
                  <a:gd name="T7" fmla="*/ 2 h 15"/>
                  <a:gd name="T8" fmla="*/ 7 w 19"/>
                  <a:gd name="T9" fmla="*/ 11 h 15"/>
                  <a:gd name="T10" fmla="*/ 12 w 19"/>
                  <a:gd name="T11" fmla="*/ 15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19" h="15">
                    <a:moveTo>
                      <a:pt x="12" y="15"/>
                    </a:moveTo>
                    <a:cubicBezTo>
                      <a:pt x="16" y="13"/>
                      <a:pt x="19" y="11"/>
                      <a:pt x="15" y="10"/>
                    </a:cubicBezTo>
                    <a:cubicBezTo>
                      <a:pt x="11" y="9"/>
                      <a:pt x="13" y="9"/>
                      <a:pt x="7" y="6"/>
                    </a:cubicBezTo>
                    <a:cubicBezTo>
                      <a:pt x="2" y="2"/>
                      <a:pt x="4" y="0"/>
                      <a:pt x="2" y="2"/>
                    </a:cubicBezTo>
                    <a:cubicBezTo>
                      <a:pt x="0" y="4"/>
                      <a:pt x="7" y="11"/>
                      <a:pt x="7" y="11"/>
                    </a:cubicBezTo>
                    <a:lnTo>
                      <a:pt x="12" y="15"/>
                    </a:ln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71" name="Freeform 173">
                <a:extLst>
                  <a:ext uri="{FF2B5EF4-FFF2-40B4-BE49-F238E27FC236}">
                    <a16:creationId xmlns="" xmlns:a16="http://schemas.microsoft.com/office/drawing/2014/main" id="{428229CE-BD61-4A87-9CBD-F485F3E790F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528305" y="3366529"/>
                <a:ext cx="89202" cy="195022"/>
              </a:xfrm>
              <a:custGeom>
                <a:avLst/>
                <a:gdLst>
                  <a:gd name="T0" fmla="*/ 28 w 55"/>
                  <a:gd name="T1" fmla="*/ 123 h 124"/>
                  <a:gd name="T2" fmla="*/ 23 w 55"/>
                  <a:gd name="T3" fmla="*/ 109 h 124"/>
                  <a:gd name="T4" fmla="*/ 17 w 55"/>
                  <a:gd name="T5" fmla="*/ 80 h 124"/>
                  <a:gd name="T6" fmla="*/ 13 w 55"/>
                  <a:gd name="T7" fmla="*/ 65 h 124"/>
                  <a:gd name="T8" fmla="*/ 7 w 55"/>
                  <a:gd name="T9" fmla="*/ 47 h 124"/>
                  <a:gd name="T10" fmla="*/ 2 w 55"/>
                  <a:gd name="T11" fmla="*/ 18 h 124"/>
                  <a:gd name="T12" fmla="*/ 1 w 55"/>
                  <a:gd name="T13" fmla="*/ 0 h 124"/>
                  <a:gd name="T14" fmla="*/ 12 w 55"/>
                  <a:gd name="T15" fmla="*/ 9 h 124"/>
                  <a:gd name="T16" fmla="*/ 21 w 55"/>
                  <a:gd name="T17" fmla="*/ 41 h 124"/>
                  <a:gd name="T18" fmla="*/ 26 w 55"/>
                  <a:gd name="T19" fmla="*/ 55 h 124"/>
                  <a:gd name="T20" fmla="*/ 31 w 55"/>
                  <a:gd name="T21" fmla="*/ 58 h 124"/>
                  <a:gd name="T22" fmla="*/ 35 w 55"/>
                  <a:gd name="T23" fmla="*/ 67 h 124"/>
                  <a:gd name="T24" fmla="*/ 33 w 55"/>
                  <a:gd name="T25" fmla="*/ 71 h 124"/>
                  <a:gd name="T26" fmla="*/ 45 w 55"/>
                  <a:gd name="T27" fmla="*/ 79 h 124"/>
                  <a:gd name="T28" fmla="*/ 50 w 55"/>
                  <a:gd name="T29" fmla="*/ 88 h 124"/>
                  <a:gd name="T30" fmla="*/ 39 w 55"/>
                  <a:gd name="T31" fmla="*/ 86 h 124"/>
                  <a:gd name="T32" fmla="*/ 32 w 55"/>
                  <a:gd name="T33" fmla="*/ 80 h 124"/>
                  <a:gd name="T34" fmla="*/ 29 w 55"/>
                  <a:gd name="T35" fmla="*/ 81 h 124"/>
                  <a:gd name="T36" fmla="*/ 29 w 55"/>
                  <a:gd name="T37" fmla="*/ 90 h 124"/>
                  <a:gd name="T38" fmla="*/ 30 w 55"/>
                  <a:gd name="T39" fmla="*/ 104 h 124"/>
                  <a:gd name="T40" fmla="*/ 35 w 55"/>
                  <a:gd name="T41" fmla="*/ 113 h 124"/>
                  <a:gd name="T42" fmla="*/ 40 w 55"/>
                  <a:gd name="T43" fmla="*/ 118 h 124"/>
                  <a:gd name="T44" fmla="*/ 43 w 55"/>
                  <a:gd name="T45" fmla="*/ 123 h 124"/>
                  <a:gd name="T46" fmla="*/ 33 w 55"/>
                  <a:gd name="T47" fmla="*/ 122 h 124"/>
                  <a:gd name="T48" fmla="*/ 28 w 55"/>
                  <a:gd name="T49" fmla="*/ 123 h 12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55" h="124">
                    <a:moveTo>
                      <a:pt x="28" y="123"/>
                    </a:moveTo>
                    <a:cubicBezTo>
                      <a:pt x="29" y="121"/>
                      <a:pt x="27" y="121"/>
                      <a:pt x="23" y="109"/>
                    </a:cubicBezTo>
                    <a:cubicBezTo>
                      <a:pt x="18" y="97"/>
                      <a:pt x="17" y="86"/>
                      <a:pt x="17" y="80"/>
                    </a:cubicBezTo>
                    <a:cubicBezTo>
                      <a:pt x="17" y="73"/>
                      <a:pt x="16" y="73"/>
                      <a:pt x="13" y="65"/>
                    </a:cubicBezTo>
                    <a:cubicBezTo>
                      <a:pt x="10" y="57"/>
                      <a:pt x="6" y="51"/>
                      <a:pt x="7" y="47"/>
                    </a:cubicBezTo>
                    <a:cubicBezTo>
                      <a:pt x="7" y="43"/>
                      <a:pt x="3" y="22"/>
                      <a:pt x="2" y="18"/>
                    </a:cubicBezTo>
                    <a:cubicBezTo>
                      <a:pt x="1" y="14"/>
                      <a:pt x="0" y="0"/>
                      <a:pt x="1" y="0"/>
                    </a:cubicBezTo>
                    <a:cubicBezTo>
                      <a:pt x="3" y="0"/>
                      <a:pt x="10" y="5"/>
                      <a:pt x="12" y="9"/>
                    </a:cubicBezTo>
                    <a:cubicBezTo>
                      <a:pt x="14" y="12"/>
                      <a:pt x="18" y="36"/>
                      <a:pt x="21" y="41"/>
                    </a:cubicBezTo>
                    <a:cubicBezTo>
                      <a:pt x="24" y="47"/>
                      <a:pt x="21" y="53"/>
                      <a:pt x="26" y="55"/>
                    </a:cubicBezTo>
                    <a:cubicBezTo>
                      <a:pt x="31" y="58"/>
                      <a:pt x="31" y="50"/>
                      <a:pt x="31" y="58"/>
                    </a:cubicBezTo>
                    <a:cubicBezTo>
                      <a:pt x="31" y="66"/>
                      <a:pt x="38" y="67"/>
                      <a:pt x="35" y="67"/>
                    </a:cubicBezTo>
                    <a:cubicBezTo>
                      <a:pt x="32" y="67"/>
                      <a:pt x="33" y="71"/>
                      <a:pt x="33" y="71"/>
                    </a:cubicBezTo>
                    <a:cubicBezTo>
                      <a:pt x="33" y="71"/>
                      <a:pt x="43" y="77"/>
                      <a:pt x="45" y="79"/>
                    </a:cubicBezTo>
                    <a:cubicBezTo>
                      <a:pt x="47" y="81"/>
                      <a:pt x="55" y="89"/>
                      <a:pt x="50" y="88"/>
                    </a:cubicBezTo>
                    <a:cubicBezTo>
                      <a:pt x="44" y="87"/>
                      <a:pt x="42" y="91"/>
                      <a:pt x="39" y="86"/>
                    </a:cubicBezTo>
                    <a:cubicBezTo>
                      <a:pt x="35" y="82"/>
                      <a:pt x="35" y="82"/>
                      <a:pt x="32" y="80"/>
                    </a:cubicBezTo>
                    <a:cubicBezTo>
                      <a:pt x="30" y="78"/>
                      <a:pt x="28" y="77"/>
                      <a:pt x="29" y="81"/>
                    </a:cubicBezTo>
                    <a:cubicBezTo>
                      <a:pt x="30" y="84"/>
                      <a:pt x="29" y="84"/>
                      <a:pt x="29" y="90"/>
                    </a:cubicBezTo>
                    <a:cubicBezTo>
                      <a:pt x="30" y="96"/>
                      <a:pt x="31" y="101"/>
                      <a:pt x="30" y="104"/>
                    </a:cubicBezTo>
                    <a:cubicBezTo>
                      <a:pt x="29" y="106"/>
                      <a:pt x="33" y="112"/>
                      <a:pt x="35" y="113"/>
                    </a:cubicBezTo>
                    <a:cubicBezTo>
                      <a:pt x="37" y="114"/>
                      <a:pt x="40" y="116"/>
                      <a:pt x="40" y="118"/>
                    </a:cubicBezTo>
                    <a:cubicBezTo>
                      <a:pt x="41" y="119"/>
                      <a:pt x="48" y="123"/>
                      <a:pt x="43" y="123"/>
                    </a:cubicBezTo>
                    <a:cubicBezTo>
                      <a:pt x="38" y="124"/>
                      <a:pt x="33" y="122"/>
                      <a:pt x="33" y="122"/>
                    </a:cubicBezTo>
                    <a:lnTo>
                      <a:pt x="28" y="123"/>
                    </a:ln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72" name="Freeform 174">
                <a:extLst>
                  <a:ext uri="{FF2B5EF4-FFF2-40B4-BE49-F238E27FC236}">
                    <a16:creationId xmlns="" xmlns:a16="http://schemas.microsoft.com/office/drawing/2014/main" id="{F42C5A5A-2E58-4F73-ACC3-2D642486F97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552284" y="3542799"/>
                <a:ext cx="166893" cy="117201"/>
              </a:xfrm>
              <a:custGeom>
                <a:avLst/>
                <a:gdLst>
                  <a:gd name="T0" fmla="*/ 39 w 103"/>
                  <a:gd name="T1" fmla="*/ 39 h 74"/>
                  <a:gd name="T2" fmla="*/ 23 w 103"/>
                  <a:gd name="T3" fmla="*/ 30 h 74"/>
                  <a:gd name="T4" fmla="*/ 14 w 103"/>
                  <a:gd name="T5" fmla="*/ 22 h 74"/>
                  <a:gd name="T6" fmla="*/ 7 w 103"/>
                  <a:gd name="T7" fmla="*/ 25 h 74"/>
                  <a:gd name="T8" fmla="*/ 13 w 103"/>
                  <a:gd name="T9" fmla="*/ 35 h 74"/>
                  <a:gd name="T10" fmla="*/ 13 w 103"/>
                  <a:gd name="T11" fmla="*/ 40 h 74"/>
                  <a:gd name="T12" fmla="*/ 10 w 103"/>
                  <a:gd name="T13" fmla="*/ 48 h 74"/>
                  <a:gd name="T14" fmla="*/ 6 w 103"/>
                  <a:gd name="T15" fmla="*/ 51 h 74"/>
                  <a:gd name="T16" fmla="*/ 3 w 103"/>
                  <a:gd name="T17" fmla="*/ 55 h 74"/>
                  <a:gd name="T18" fmla="*/ 8 w 103"/>
                  <a:gd name="T19" fmla="*/ 65 h 74"/>
                  <a:gd name="T20" fmla="*/ 3 w 103"/>
                  <a:gd name="T21" fmla="*/ 70 h 74"/>
                  <a:gd name="T22" fmla="*/ 10 w 103"/>
                  <a:gd name="T23" fmla="*/ 72 h 74"/>
                  <a:gd name="T24" fmla="*/ 16 w 103"/>
                  <a:gd name="T25" fmla="*/ 66 h 74"/>
                  <a:gd name="T26" fmla="*/ 20 w 103"/>
                  <a:gd name="T27" fmla="*/ 59 h 74"/>
                  <a:gd name="T28" fmla="*/ 28 w 103"/>
                  <a:gd name="T29" fmla="*/ 60 h 74"/>
                  <a:gd name="T30" fmla="*/ 32 w 103"/>
                  <a:gd name="T31" fmla="*/ 62 h 74"/>
                  <a:gd name="T32" fmla="*/ 39 w 103"/>
                  <a:gd name="T33" fmla="*/ 65 h 74"/>
                  <a:gd name="T34" fmla="*/ 40 w 103"/>
                  <a:gd name="T35" fmla="*/ 60 h 74"/>
                  <a:gd name="T36" fmla="*/ 48 w 103"/>
                  <a:gd name="T37" fmla="*/ 54 h 74"/>
                  <a:gd name="T38" fmla="*/ 56 w 103"/>
                  <a:gd name="T39" fmla="*/ 53 h 74"/>
                  <a:gd name="T40" fmla="*/ 56 w 103"/>
                  <a:gd name="T41" fmla="*/ 44 h 74"/>
                  <a:gd name="T42" fmla="*/ 53 w 103"/>
                  <a:gd name="T43" fmla="*/ 39 h 74"/>
                  <a:gd name="T44" fmla="*/ 74 w 103"/>
                  <a:gd name="T45" fmla="*/ 32 h 74"/>
                  <a:gd name="T46" fmla="*/ 85 w 103"/>
                  <a:gd name="T47" fmla="*/ 28 h 74"/>
                  <a:gd name="T48" fmla="*/ 90 w 103"/>
                  <a:gd name="T49" fmla="*/ 15 h 74"/>
                  <a:gd name="T50" fmla="*/ 102 w 103"/>
                  <a:gd name="T51" fmla="*/ 8 h 74"/>
                  <a:gd name="T52" fmla="*/ 96 w 103"/>
                  <a:gd name="T53" fmla="*/ 5 h 74"/>
                  <a:gd name="T54" fmla="*/ 81 w 103"/>
                  <a:gd name="T55" fmla="*/ 18 h 74"/>
                  <a:gd name="T56" fmla="*/ 67 w 103"/>
                  <a:gd name="T57" fmla="*/ 27 h 74"/>
                  <a:gd name="T58" fmla="*/ 58 w 103"/>
                  <a:gd name="T59" fmla="*/ 34 h 74"/>
                  <a:gd name="T60" fmla="*/ 41 w 103"/>
                  <a:gd name="T61" fmla="*/ 36 h 74"/>
                  <a:gd name="T62" fmla="*/ 39 w 103"/>
                  <a:gd name="T63" fmla="*/ 39 h 7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</a:cxnLst>
                <a:rect l="0" t="0" r="r" b="b"/>
                <a:pathLst>
                  <a:path w="103" h="74">
                    <a:moveTo>
                      <a:pt x="39" y="39"/>
                    </a:moveTo>
                    <a:cubicBezTo>
                      <a:pt x="28" y="33"/>
                      <a:pt x="29" y="37"/>
                      <a:pt x="23" y="30"/>
                    </a:cubicBezTo>
                    <a:cubicBezTo>
                      <a:pt x="17" y="24"/>
                      <a:pt x="14" y="22"/>
                      <a:pt x="14" y="22"/>
                    </a:cubicBezTo>
                    <a:cubicBezTo>
                      <a:pt x="7" y="25"/>
                      <a:pt x="7" y="25"/>
                      <a:pt x="7" y="25"/>
                    </a:cubicBezTo>
                    <a:cubicBezTo>
                      <a:pt x="13" y="35"/>
                      <a:pt x="13" y="35"/>
                      <a:pt x="13" y="35"/>
                    </a:cubicBezTo>
                    <a:cubicBezTo>
                      <a:pt x="13" y="35"/>
                      <a:pt x="15" y="38"/>
                      <a:pt x="13" y="40"/>
                    </a:cubicBezTo>
                    <a:cubicBezTo>
                      <a:pt x="12" y="41"/>
                      <a:pt x="12" y="48"/>
                      <a:pt x="10" y="48"/>
                    </a:cubicBezTo>
                    <a:cubicBezTo>
                      <a:pt x="9" y="49"/>
                      <a:pt x="9" y="52"/>
                      <a:pt x="6" y="51"/>
                    </a:cubicBezTo>
                    <a:cubicBezTo>
                      <a:pt x="3" y="51"/>
                      <a:pt x="4" y="52"/>
                      <a:pt x="3" y="55"/>
                    </a:cubicBezTo>
                    <a:cubicBezTo>
                      <a:pt x="2" y="57"/>
                      <a:pt x="11" y="64"/>
                      <a:pt x="8" y="65"/>
                    </a:cubicBezTo>
                    <a:cubicBezTo>
                      <a:pt x="4" y="66"/>
                      <a:pt x="0" y="69"/>
                      <a:pt x="3" y="70"/>
                    </a:cubicBezTo>
                    <a:cubicBezTo>
                      <a:pt x="6" y="71"/>
                      <a:pt x="8" y="74"/>
                      <a:pt x="10" y="72"/>
                    </a:cubicBezTo>
                    <a:cubicBezTo>
                      <a:pt x="13" y="71"/>
                      <a:pt x="18" y="69"/>
                      <a:pt x="16" y="66"/>
                    </a:cubicBezTo>
                    <a:cubicBezTo>
                      <a:pt x="14" y="64"/>
                      <a:pt x="18" y="59"/>
                      <a:pt x="20" y="59"/>
                    </a:cubicBezTo>
                    <a:cubicBezTo>
                      <a:pt x="23" y="59"/>
                      <a:pt x="25" y="59"/>
                      <a:pt x="28" y="60"/>
                    </a:cubicBezTo>
                    <a:cubicBezTo>
                      <a:pt x="31" y="60"/>
                      <a:pt x="30" y="62"/>
                      <a:pt x="32" y="62"/>
                    </a:cubicBezTo>
                    <a:cubicBezTo>
                      <a:pt x="34" y="63"/>
                      <a:pt x="35" y="66"/>
                      <a:pt x="39" y="65"/>
                    </a:cubicBezTo>
                    <a:cubicBezTo>
                      <a:pt x="43" y="64"/>
                      <a:pt x="37" y="62"/>
                      <a:pt x="40" y="60"/>
                    </a:cubicBezTo>
                    <a:cubicBezTo>
                      <a:pt x="43" y="58"/>
                      <a:pt x="46" y="55"/>
                      <a:pt x="48" y="54"/>
                    </a:cubicBezTo>
                    <a:cubicBezTo>
                      <a:pt x="51" y="53"/>
                      <a:pt x="56" y="53"/>
                      <a:pt x="56" y="53"/>
                    </a:cubicBezTo>
                    <a:cubicBezTo>
                      <a:pt x="56" y="44"/>
                      <a:pt x="56" y="44"/>
                      <a:pt x="56" y="44"/>
                    </a:cubicBezTo>
                    <a:cubicBezTo>
                      <a:pt x="56" y="44"/>
                      <a:pt x="53" y="41"/>
                      <a:pt x="53" y="39"/>
                    </a:cubicBezTo>
                    <a:cubicBezTo>
                      <a:pt x="54" y="36"/>
                      <a:pt x="72" y="33"/>
                      <a:pt x="74" y="32"/>
                    </a:cubicBezTo>
                    <a:cubicBezTo>
                      <a:pt x="75" y="31"/>
                      <a:pt x="82" y="32"/>
                      <a:pt x="85" y="28"/>
                    </a:cubicBezTo>
                    <a:cubicBezTo>
                      <a:pt x="87" y="24"/>
                      <a:pt x="88" y="17"/>
                      <a:pt x="90" y="15"/>
                    </a:cubicBezTo>
                    <a:cubicBezTo>
                      <a:pt x="93" y="14"/>
                      <a:pt x="102" y="10"/>
                      <a:pt x="102" y="8"/>
                    </a:cubicBezTo>
                    <a:cubicBezTo>
                      <a:pt x="101" y="7"/>
                      <a:pt x="103" y="0"/>
                      <a:pt x="96" y="5"/>
                    </a:cubicBezTo>
                    <a:cubicBezTo>
                      <a:pt x="90" y="10"/>
                      <a:pt x="90" y="13"/>
                      <a:pt x="81" y="18"/>
                    </a:cubicBezTo>
                    <a:cubicBezTo>
                      <a:pt x="72" y="22"/>
                      <a:pt x="69" y="25"/>
                      <a:pt x="67" y="27"/>
                    </a:cubicBezTo>
                    <a:cubicBezTo>
                      <a:pt x="65" y="29"/>
                      <a:pt x="68" y="34"/>
                      <a:pt x="58" y="34"/>
                    </a:cubicBezTo>
                    <a:cubicBezTo>
                      <a:pt x="47" y="34"/>
                      <a:pt x="41" y="36"/>
                      <a:pt x="41" y="36"/>
                    </a:cubicBezTo>
                    <a:lnTo>
                      <a:pt x="39" y="39"/>
                    </a:ln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73" name="Freeform 175">
                <a:extLst>
                  <a:ext uri="{FF2B5EF4-FFF2-40B4-BE49-F238E27FC236}">
                    <a16:creationId xmlns="" xmlns:a16="http://schemas.microsoft.com/office/drawing/2014/main" id="{EE260062-058B-42F5-84EB-831DF20F213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26635" y="3656249"/>
                <a:ext cx="193749" cy="212837"/>
              </a:xfrm>
              <a:custGeom>
                <a:avLst/>
                <a:gdLst>
                  <a:gd name="T0" fmla="*/ 98 w 120"/>
                  <a:gd name="T1" fmla="*/ 0 h 135"/>
                  <a:gd name="T2" fmla="*/ 91 w 120"/>
                  <a:gd name="T3" fmla="*/ 6 h 135"/>
                  <a:gd name="T4" fmla="*/ 85 w 120"/>
                  <a:gd name="T5" fmla="*/ 12 h 135"/>
                  <a:gd name="T6" fmla="*/ 89 w 120"/>
                  <a:gd name="T7" fmla="*/ 29 h 135"/>
                  <a:gd name="T8" fmla="*/ 92 w 120"/>
                  <a:gd name="T9" fmla="*/ 41 h 135"/>
                  <a:gd name="T10" fmla="*/ 86 w 120"/>
                  <a:gd name="T11" fmla="*/ 45 h 135"/>
                  <a:gd name="T12" fmla="*/ 81 w 120"/>
                  <a:gd name="T13" fmla="*/ 51 h 135"/>
                  <a:gd name="T14" fmla="*/ 78 w 120"/>
                  <a:gd name="T15" fmla="*/ 55 h 135"/>
                  <a:gd name="T16" fmla="*/ 70 w 120"/>
                  <a:gd name="T17" fmla="*/ 48 h 135"/>
                  <a:gd name="T18" fmla="*/ 65 w 120"/>
                  <a:gd name="T19" fmla="*/ 55 h 135"/>
                  <a:gd name="T20" fmla="*/ 63 w 120"/>
                  <a:gd name="T21" fmla="*/ 60 h 135"/>
                  <a:gd name="T22" fmla="*/ 60 w 120"/>
                  <a:gd name="T23" fmla="*/ 66 h 135"/>
                  <a:gd name="T24" fmla="*/ 51 w 120"/>
                  <a:gd name="T25" fmla="*/ 72 h 135"/>
                  <a:gd name="T26" fmla="*/ 49 w 120"/>
                  <a:gd name="T27" fmla="*/ 77 h 135"/>
                  <a:gd name="T28" fmla="*/ 28 w 120"/>
                  <a:gd name="T29" fmla="*/ 79 h 135"/>
                  <a:gd name="T30" fmla="*/ 21 w 120"/>
                  <a:gd name="T31" fmla="*/ 84 h 135"/>
                  <a:gd name="T32" fmla="*/ 18 w 120"/>
                  <a:gd name="T33" fmla="*/ 90 h 135"/>
                  <a:gd name="T34" fmla="*/ 14 w 120"/>
                  <a:gd name="T35" fmla="*/ 99 h 135"/>
                  <a:gd name="T36" fmla="*/ 2 w 120"/>
                  <a:gd name="T37" fmla="*/ 101 h 135"/>
                  <a:gd name="T38" fmla="*/ 6 w 120"/>
                  <a:gd name="T39" fmla="*/ 109 h 135"/>
                  <a:gd name="T40" fmla="*/ 17 w 120"/>
                  <a:gd name="T41" fmla="*/ 115 h 135"/>
                  <a:gd name="T42" fmla="*/ 21 w 120"/>
                  <a:gd name="T43" fmla="*/ 129 h 135"/>
                  <a:gd name="T44" fmla="*/ 21 w 120"/>
                  <a:gd name="T45" fmla="*/ 130 h 135"/>
                  <a:gd name="T46" fmla="*/ 30 w 120"/>
                  <a:gd name="T47" fmla="*/ 120 h 135"/>
                  <a:gd name="T48" fmla="*/ 36 w 120"/>
                  <a:gd name="T49" fmla="*/ 100 h 135"/>
                  <a:gd name="T50" fmla="*/ 46 w 120"/>
                  <a:gd name="T51" fmla="*/ 103 h 135"/>
                  <a:gd name="T52" fmla="*/ 55 w 120"/>
                  <a:gd name="T53" fmla="*/ 93 h 135"/>
                  <a:gd name="T54" fmla="*/ 58 w 120"/>
                  <a:gd name="T55" fmla="*/ 93 h 135"/>
                  <a:gd name="T56" fmla="*/ 65 w 120"/>
                  <a:gd name="T57" fmla="*/ 98 h 135"/>
                  <a:gd name="T58" fmla="*/ 78 w 120"/>
                  <a:gd name="T59" fmla="*/ 90 h 135"/>
                  <a:gd name="T60" fmla="*/ 77 w 120"/>
                  <a:gd name="T61" fmla="*/ 81 h 135"/>
                  <a:gd name="T62" fmla="*/ 84 w 120"/>
                  <a:gd name="T63" fmla="*/ 78 h 135"/>
                  <a:gd name="T64" fmla="*/ 91 w 120"/>
                  <a:gd name="T65" fmla="*/ 84 h 135"/>
                  <a:gd name="T66" fmla="*/ 112 w 120"/>
                  <a:gd name="T67" fmla="*/ 80 h 135"/>
                  <a:gd name="T68" fmla="*/ 108 w 120"/>
                  <a:gd name="T69" fmla="*/ 67 h 135"/>
                  <a:gd name="T70" fmla="*/ 111 w 120"/>
                  <a:gd name="T71" fmla="*/ 61 h 135"/>
                  <a:gd name="T72" fmla="*/ 108 w 120"/>
                  <a:gd name="T73" fmla="*/ 42 h 135"/>
                  <a:gd name="T74" fmla="*/ 117 w 120"/>
                  <a:gd name="T75" fmla="*/ 33 h 135"/>
                  <a:gd name="T76" fmla="*/ 117 w 120"/>
                  <a:gd name="T77" fmla="*/ 27 h 135"/>
                  <a:gd name="T78" fmla="*/ 109 w 120"/>
                  <a:gd name="T79" fmla="*/ 11 h 135"/>
                  <a:gd name="T80" fmla="*/ 101 w 120"/>
                  <a:gd name="T81" fmla="*/ 4 h 135"/>
                  <a:gd name="T82" fmla="*/ 98 w 120"/>
                  <a:gd name="T83" fmla="*/ 0 h 13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</a:cxnLst>
                <a:rect l="0" t="0" r="r" b="b"/>
                <a:pathLst>
                  <a:path w="120" h="135">
                    <a:moveTo>
                      <a:pt x="98" y="0"/>
                    </a:moveTo>
                    <a:cubicBezTo>
                      <a:pt x="97" y="1"/>
                      <a:pt x="93" y="4"/>
                      <a:pt x="91" y="6"/>
                    </a:cubicBezTo>
                    <a:cubicBezTo>
                      <a:pt x="88" y="8"/>
                      <a:pt x="85" y="8"/>
                      <a:pt x="85" y="12"/>
                    </a:cubicBezTo>
                    <a:cubicBezTo>
                      <a:pt x="85" y="17"/>
                      <a:pt x="90" y="22"/>
                      <a:pt x="89" y="29"/>
                    </a:cubicBezTo>
                    <a:cubicBezTo>
                      <a:pt x="87" y="35"/>
                      <a:pt x="97" y="40"/>
                      <a:pt x="92" y="41"/>
                    </a:cubicBezTo>
                    <a:cubicBezTo>
                      <a:pt x="87" y="43"/>
                      <a:pt x="88" y="44"/>
                      <a:pt x="86" y="45"/>
                    </a:cubicBezTo>
                    <a:cubicBezTo>
                      <a:pt x="83" y="47"/>
                      <a:pt x="81" y="51"/>
                      <a:pt x="81" y="51"/>
                    </a:cubicBezTo>
                    <a:cubicBezTo>
                      <a:pt x="81" y="51"/>
                      <a:pt x="84" y="60"/>
                      <a:pt x="78" y="55"/>
                    </a:cubicBezTo>
                    <a:cubicBezTo>
                      <a:pt x="71" y="50"/>
                      <a:pt x="71" y="48"/>
                      <a:pt x="70" y="48"/>
                    </a:cubicBezTo>
                    <a:cubicBezTo>
                      <a:pt x="68" y="48"/>
                      <a:pt x="67" y="54"/>
                      <a:pt x="65" y="55"/>
                    </a:cubicBezTo>
                    <a:cubicBezTo>
                      <a:pt x="63" y="56"/>
                      <a:pt x="64" y="58"/>
                      <a:pt x="63" y="60"/>
                    </a:cubicBezTo>
                    <a:cubicBezTo>
                      <a:pt x="62" y="61"/>
                      <a:pt x="68" y="62"/>
                      <a:pt x="60" y="66"/>
                    </a:cubicBezTo>
                    <a:cubicBezTo>
                      <a:pt x="51" y="69"/>
                      <a:pt x="50" y="70"/>
                      <a:pt x="51" y="72"/>
                    </a:cubicBezTo>
                    <a:cubicBezTo>
                      <a:pt x="51" y="73"/>
                      <a:pt x="64" y="76"/>
                      <a:pt x="49" y="77"/>
                    </a:cubicBezTo>
                    <a:cubicBezTo>
                      <a:pt x="34" y="78"/>
                      <a:pt x="33" y="78"/>
                      <a:pt x="28" y="79"/>
                    </a:cubicBezTo>
                    <a:cubicBezTo>
                      <a:pt x="23" y="79"/>
                      <a:pt x="23" y="81"/>
                      <a:pt x="21" y="84"/>
                    </a:cubicBezTo>
                    <a:cubicBezTo>
                      <a:pt x="18" y="86"/>
                      <a:pt x="20" y="88"/>
                      <a:pt x="18" y="90"/>
                    </a:cubicBezTo>
                    <a:cubicBezTo>
                      <a:pt x="16" y="91"/>
                      <a:pt x="20" y="100"/>
                      <a:pt x="14" y="99"/>
                    </a:cubicBezTo>
                    <a:cubicBezTo>
                      <a:pt x="8" y="98"/>
                      <a:pt x="3" y="99"/>
                      <a:pt x="2" y="101"/>
                    </a:cubicBezTo>
                    <a:cubicBezTo>
                      <a:pt x="1" y="102"/>
                      <a:pt x="0" y="106"/>
                      <a:pt x="6" y="109"/>
                    </a:cubicBezTo>
                    <a:cubicBezTo>
                      <a:pt x="12" y="112"/>
                      <a:pt x="19" y="112"/>
                      <a:pt x="17" y="115"/>
                    </a:cubicBezTo>
                    <a:cubicBezTo>
                      <a:pt x="15" y="118"/>
                      <a:pt x="20" y="128"/>
                      <a:pt x="21" y="129"/>
                    </a:cubicBezTo>
                    <a:cubicBezTo>
                      <a:pt x="21" y="130"/>
                      <a:pt x="18" y="133"/>
                      <a:pt x="21" y="130"/>
                    </a:cubicBezTo>
                    <a:cubicBezTo>
                      <a:pt x="25" y="127"/>
                      <a:pt x="26" y="135"/>
                      <a:pt x="30" y="120"/>
                    </a:cubicBezTo>
                    <a:cubicBezTo>
                      <a:pt x="33" y="105"/>
                      <a:pt x="26" y="98"/>
                      <a:pt x="36" y="100"/>
                    </a:cubicBezTo>
                    <a:cubicBezTo>
                      <a:pt x="46" y="103"/>
                      <a:pt x="44" y="105"/>
                      <a:pt x="46" y="103"/>
                    </a:cubicBezTo>
                    <a:cubicBezTo>
                      <a:pt x="48" y="100"/>
                      <a:pt x="54" y="97"/>
                      <a:pt x="55" y="93"/>
                    </a:cubicBezTo>
                    <a:cubicBezTo>
                      <a:pt x="55" y="90"/>
                      <a:pt x="56" y="90"/>
                      <a:pt x="58" y="93"/>
                    </a:cubicBezTo>
                    <a:cubicBezTo>
                      <a:pt x="61" y="95"/>
                      <a:pt x="59" y="98"/>
                      <a:pt x="65" y="98"/>
                    </a:cubicBezTo>
                    <a:cubicBezTo>
                      <a:pt x="70" y="98"/>
                      <a:pt x="78" y="94"/>
                      <a:pt x="78" y="90"/>
                    </a:cubicBezTo>
                    <a:cubicBezTo>
                      <a:pt x="77" y="87"/>
                      <a:pt x="79" y="82"/>
                      <a:pt x="77" y="81"/>
                    </a:cubicBezTo>
                    <a:cubicBezTo>
                      <a:pt x="76" y="80"/>
                      <a:pt x="80" y="76"/>
                      <a:pt x="84" y="78"/>
                    </a:cubicBezTo>
                    <a:cubicBezTo>
                      <a:pt x="89" y="80"/>
                      <a:pt x="86" y="83"/>
                      <a:pt x="91" y="84"/>
                    </a:cubicBezTo>
                    <a:cubicBezTo>
                      <a:pt x="96" y="84"/>
                      <a:pt x="114" y="84"/>
                      <a:pt x="112" y="80"/>
                    </a:cubicBezTo>
                    <a:cubicBezTo>
                      <a:pt x="109" y="76"/>
                      <a:pt x="110" y="69"/>
                      <a:pt x="108" y="67"/>
                    </a:cubicBezTo>
                    <a:cubicBezTo>
                      <a:pt x="106" y="64"/>
                      <a:pt x="111" y="69"/>
                      <a:pt x="111" y="61"/>
                    </a:cubicBezTo>
                    <a:cubicBezTo>
                      <a:pt x="111" y="53"/>
                      <a:pt x="109" y="53"/>
                      <a:pt x="108" y="42"/>
                    </a:cubicBezTo>
                    <a:cubicBezTo>
                      <a:pt x="108" y="31"/>
                      <a:pt x="117" y="35"/>
                      <a:pt x="117" y="33"/>
                    </a:cubicBezTo>
                    <a:cubicBezTo>
                      <a:pt x="117" y="30"/>
                      <a:pt x="120" y="34"/>
                      <a:pt x="117" y="27"/>
                    </a:cubicBezTo>
                    <a:cubicBezTo>
                      <a:pt x="114" y="20"/>
                      <a:pt x="111" y="12"/>
                      <a:pt x="109" y="11"/>
                    </a:cubicBezTo>
                    <a:cubicBezTo>
                      <a:pt x="107" y="9"/>
                      <a:pt x="101" y="4"/>
                      <a:pt x="101" y="4"/>
                    </a:cubicBezTo>
                    <a:lnTo>
                      <a:pt x="98" y="0"/>
                    </a:ln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74" name="Freeform 176">
                <a:extLst>
                  <a:ext uri="{FF2B5EF4-FFF2-40B4-BE49-F238E27FC236}">
                    <a16:creationId xmlns="" xmlns:a16="http://schemas.microsoft.com/office/drawing/2014/main" id="{08BFD70D-F2BE-48F1-8506-B2A6A744D17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305781" y="3946907"/>
                <a:ext cx="37407" cy="56256"/>
              </a:xfrm>
              <a:custGeom>
                <a:avLst/>
                <a:gdLst>
                  <a:gd name="T0" fmla="*/ 15 w 23"/>
                  <a:gd name="T1" fmla="*/ 0 h 36"/>
                  <a:gd name="T2" fmla="*/ 5 w 23"/>
                  <a:gd name="T3" fmla="*/ 11 h 36"/>
                  <a:gd name="T4" fmla="*/ 13 w 23"/>
                  <a:gd name="T5" fmla="*/ 34 h 36"/>
                  <a:gd name="T6" fmla="*/ 16 w 23"/>
                  <a:gd name="T7" fmla="*/ 29 h 36"/>
                  <a:gd name="T8" fmla="*/ 20 w 23"/>
                  <a:gd name="T9" fmla="*/ 24 h 36"/>
                  <a:gd name="T10" fmla="*/ 21 w 23"/>
                  <a:gd name="T11" fmla="*/ 17 h 36"/>
                  <a:gd name="T12" fmla="*/ 20 w 23"/>
                  <a:gd name="T13" fmla="*/ 10 h 36"/>
                  <a:gd name="T14" fmla="*/ 15 w 23"/>
                  <a:gd name="T15" fmla="*/ 0 h 3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23" h="36">
                    <a:moveTo>
                      <a:pt x="15" y="0"/>
                    </a:moveTo>
                    <a:cubicBezTo>
                      <a:pt x="8" y="4"/>
                      <a:pt x="0" y="4"/>
                      <a:pt x="5" y="11"/>
                    </a:cubicBezTo>
                    <a:cubicBezTo>
                      <a:pt x="11" y="17"/>
                      <a:pt x="15" y="36"/>
                      <a:pt x="13" y="34"/>
                    </a:cubicBezTo>
                    <a:cubicBezTo>
                      <a:pt x="12" y="32"/>
                      <a:pt x="13" y="33"/>
                      <a:pt x="16" y="29"/>
                    </a:cubicBezTo>
                    <a:cubicBezTo>
                      <a:pt x="19" y="26"/>
                      <a:pt x="22" y="26"/>
                      <a:pt x="20" y="24"/>
                    </a:cubicBezTo>
                    <a:cubicBezTo>
                      <a:pt x="18" y="22"/>
                      <a:pt x="19" y="19"/>
                      <a:pt x="21" y="17"/>
                    </a:cubicBezTo>
                    <a:cubicBezTo>
                      <a:pt x="23" y="15"/>
                      <a:pt x="22" y="15"/>
                      <a:pt x="20" y="10"/>
                    </a:cubicBezTo>
                    <a:cubicBezTo>
                      <a:pt x="19" y="5"/>
                      <a:pt x="15" y="0"/>
                      <a:pt x="15" y="0"/>
                    </a:cubicBez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75" name="Freeform 177">
                <a:extLst>
                  <a:ext uri="{FF2B5EF4-FFF2-40B4-BE49-F238E27FC236}">
                    <a16:creationId xmlns="" xmlns:a16="http://schemas.microsoft.com/office/drawing/2014/main" id="{08B779D1-CC20-4347-987C-91E7C0FA7B5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373881" y="3946907"/>
                <a:ext cx="30693" cy="25316"/>
              </a:xfrm>
              <a:custGeom>
                <a:avLst/>
                <a:gdLst>
                  <a:gd name="T0" fmla="*/ 1 w 19"/>
                  <a:gd name="T1" fmla="*/ 12 h 16"/>
                  <a:gd name="T2" fmla="*/ 17 w 19"/>
                  <a:gd name="T3" fmla="*/ 11 h 16"/>
                  <a:gd name="T4" fmla="*/ 14 w 19"/>
                  <a:gd name="T5" fmla="*/ 3 h 16"/>
                  <a:gd name="T6" fmla="*/ 4 w 19"/>
                  <a:gd name="T7" fmla="*/ 10 h 16"/>
                  <a:gd name="T8" fmla="*/ 1 w 19"/>
                  <a:gd name="T9" fmla="*/ 12 h 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9" h="16">
                    <a:moveTo>
                      <a:pt x="1" y="12"/>
                    </a:moveTo>
                    <a:cubicBezTo>
                      <a:pt x="0" y="13"/>
                      <a:pt x="19" y="16"/>
                      <a:pt x="17" y="11"/>
                    </a:cubicBezTo>
                    <a:cubicBezTo>
                      <a:pt x="14" y="7"/>
                      <a:pt x="19" y="6"/>
                      <a:pt x="14" y="3"/>
                    </a:cubicBezTo>
                    <a:cubicBezTo>
                      <a:pt x="10" y="0"/>
                      <a:pt x="4" y="10"/>
                      <a:pt x="4" y="10"/>
                    </a:cubicBezTo>
                    <a:lnTo>
                      <a:pt x="1" y="12"/>
                    </a:ln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76" name="Freeform 178">
                <a:extLst>
                  <a:ext uri="{FF2B5EF4-FFF2-40B4-BE49-F238E27FC236}">
                    <a16:creationId xmlns="" xmlns:a16="http://schemas.microsoft.com/office/drawing/2014/main" id="{C9D8BF85-29AA-4B9B-A1E0-93F5A9B054D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28553" y="3918779"/>
                <a:ext cx="14388" cy="14064"/>
              </a:xfrm>
              <a:custGeom>
                <a:avLst/>
                <a:gdLst>
                  <a:gd name="T0" fmla="*/ 3 w 9"/>
                  <a:gd name="T1" fmla="*/ 9 h 9"/>
                  <a:gd name="T2" fmla="*/ 9 w 9"/>
                  <a:gd name="T3" fmla="*/ 5 h 9"/>
                  <a:gd name="T4" fmla="*/ 3 w 9"/>
                  <a:gd name="T5" fmla="*/ 1 h 9"/>
                  <a:gd name="T6" fmla="*/ 3 w 9"/>
                  <a:gd name="T7" fmla="*/ 9 h 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9" h="9">
                    <a:moveTo>
                      <a:pt x="3" y="9"/>
                    </a:moveTo>
                    <a:cubicBezTo>
                      <a:pt x="4" y="9"/>
                      <a:pt x="9" y="8"/>
                      <a:pt x="9" y="5"/>
                    </a:cubicBezTo>
                    <a:cubicBezTo>
                      <a:pt x="9" y="3"/>
                      <a:pt x="5" y="0"/>
                      <a:pt x="3" y="1"/>
                    </a:cubicBezTo>
                    <a:cubicBezTo>
                      <a:pt x="0" y="2"/>
                      <a:pt x="3" y="9"/>
                      <a:pt x="3" y="9"/>
                    </a:cubicBez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77" name="Freeform 179">
                <a:extLst>
                  <a:ext uri="{FF2B5EF4-FFF2-40B4-BE49-F238E27FC236}">
                    <a16:creationId xmlns="" xmlns:a16="http://schemas.microsoft.com/office/drawing/2014/main" id="{71BE98FA-51FC-4970-9096-F4021BD4885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31430" y="3893464"/>
                <a:ext cx="29734" cy="20627"/>
              </a:xfrm>
              <a:custGeom>
                <a:avLst/>
                <a:gdLst>
                  <a:gd name="T0" fmla="*/ 16 w 18"/>
                  <a:gd name="T1" fmla="*/ 13 h 13"/>
                  <a:gd name="T2" fmla="*/ 4 w 18"/>
                  <a:gd name="T3" fmla="*/ 9 h 13"/>
                  <a:gd name="T4" fmla="*/ 6 w 18"/>
                  <a:gd name="T5" fmla="*/ 2 h 13"/>
                  <a:gd name="T6" fmla="*/ 16 w 18"/>
                  <a:gd name="T7" fmla="*/ 5 h 13"/>
                  <a:gd name="T8" fmla="*/ 16 w 18"/>
                  <a:gd name="T9" fmla="*/ 13 h 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8" h="13">
                    <a:moveTo>
                      <a:pt x="16" y="13"/>
                    </a:moveTo>
                    <a:cubicBezTo>
                      <a:pt x="13" y="12"/>
                      <a:pt x="9" y="13"/>
                      <a:pt x="4" y="9"/>
                    </a:cubicBezTo>
                    <a:cubicBezTo>
                      <a:pt x="0" y="5"/>
                      <a:pt x="5" y="3"/>
                      <a:pt x="6" y="2"/>
                    </a:cubicBezTo>
                    <a:cubicBezTo>
                      <a:pt x="6" y="0"/>
                      <a:pt x="18" y="4"/>
                      <a:pt x="16" y="5"/>
                    </a:cubicBezTo>
                    <a:cubicBezTo>
                      <a:pt x="15" y="6"/>
                      <a:pt x="16" y="13"/>
                      <a:pt x="16" y="13"/>
                    </a:cubicBez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78" name="Freeform 180">
                <a:extLst>
                  <a:ext uri="{FF2B5EF4-FFF2-40B4-BE49-F238E27FC236}">
                    <a16:creationId xmlns="" xmlns:a16="http://schemas.microsoft.com/office/drawing/2014/main" id="{4BBF108F-CC87-48B3-BCF1-88CD0E132C9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336474" y="4053794"/>
                <a:ext cx="82487" cy="99386"/>
              </a:xfrm>
              <a:custGeom>
                <a:avLst/>
                <a:gdLst>
                  <a:gd name="T0" fmla="*/ 19 w 51"/>
                  <a:gd name="T1" fmla="*/ 38 h 63"/>
                  <a:gd name="T2" fmla="*/ 19 w 51"/>
                  <a:gd name="T3" fmla="*/ 29 h 63"/>
                  <a:gd name="T4" fmla="*/ 28 w 51"/>
                  <a:gd name="T5" fmla="*/ 22 h 63"/>
                  <a:gd name="T6" fmla="*/ 20 w 51"/>
                  <a:gd name="T7" fmla="*/ 5 h 63"/>
                  <a:gd name="T8" fmla="*/ 12 w 51"/>
                  <a:gd name="T9" fmla="*/ 2 h 63"/>
                  <a:gd name="T10" fmla="*/ 3 w 51"/>
                  <a:gd name="T11" fmla="*/ 14 h 63"/>
                  <a:gd name="T12" fmla="*/ 2 w 51"/>
                  <a:gd name="T13" fmla="*/ 21 h 63"/>
                  <a:gd name="T14" fmla="*/ 1 w 51"/>
                  <a:gd name="T15" fmla="*/ 25 h 63"/>
                  <a:gd name="T16" fmla="*/ 9 w 51"/>
                  <a:gd name="T17" fmla="*/ 34 h 63"/>
                  <a:gd name="T18" fmla="*/ 7 w 51"/>
                  <a:gd name="T19" fmla="*/ 41 h 63"/>
                  <a:gd name="T20" fmla="*/ 14 w 51"/>
                  <a:gd name="T21" fmla="*/ 47 h 63"/>
                  <a:gd name="T22" fmla="*/ 12 w 51"/>
                  <a:gd name="T23" fmla="*/ 53 h 63"/>
                  <a:gd name="T24" fmla="*/ 12 w 51"/>
                  <a:gd name="T25" fmla="*/ 55 h 63"/>
                  <a:gd name="T26" fmla="*/ 24 w 51"/>
                  <a:gd name="T27" fmla="*/ 62 h 63"/>
                  <a:gd name="T28" fmla="*/ 19 w 51"/>
                  <a:gd name="T29" fmla="*/ 54 h 63"/>
                  <a:gd name="T30" fmla="*/ 27 w 51"/>
                  <a:gd name="T31" fmla="*/ 50 h 63"/>
                  <a:gd name="T32" fmla="*/ 47 w 51"/>
                  <a:gd name="T33" fmla="*/ 63 h 63"/>
                  <a:gd name="T34" fmla="*/ 49 w 51"/>
                  <a:gd name="T35" fmla="*/ 59 h 63"/>
                  <a:gd name="T36" fmla="*/ 48 w 51"/>
                  <a:gd name="T37" fmla="*/ 50 h 63"/>
                  <a:gd name="T38" fmla="*/ 44 w 51"/>
                  <a:gd name="T39" fmla="*/ 48 h 63"/>
                  <a:gd name="T40" fmla="*/ 34 w 51"/>
                  <a:gd name="T41" fmla="*/ 45 h 63"/>
                  <a:gd name="T42" fmla="*/ 27 w 51"/>
                  <a:gd name="T43" fmla="*/ 44 h 63"/>
                  <a:gd name="T44" fmla="*/ 19 w 51"/>
                  <a:gd name="T45" fmla="*/ 38 h 6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</a:cxnLst>
                <a:rect l="0" t="0" r="r" b="b"/>
                <a:pathLst>
                  <a:path w="51" h="63">
                    <a:moveTo>
                      <a:pt x="19" y="38"/>
                    </a:moveTo>
                    <a:cubicBezTo>
                      <a:pt x="17" y="35"/>
                      <a:pt x="15" y="32"/>
                      <a:pt x="19" y="29"/>
                    </a:cubicBezTo>
                    <a:cubicBezTo>
                      <a:pt x="24" y="26"/>
                      <a:pt x="30" y="27"/>
                      <a:pt x="28" y="22"/>
                    </a:cubicBezTo>
                    <a:cubicBezTo>
                      <a:pt x="26" y="19"/>
                      <a:pt x="20" y="7"/>
                      <a:pt x="20" y="5"/>
                    </a:cubicBezTo>
                    <a:cubicBezTo>
                      <a:pt x="20" y="4"/>
                      <a:pt x="13" y="0"/>
                      <a:pt x="12" y="2"/>
                    </a:cubicBezTo>
                    <a:cubicBezTo>
                      <a:pt x="10" y="4"/>
                      <a:pt x="3" y="14"/>
                      <a:pt x="3" y="14"/>
                    </a:cubicBezTo>
                    <a:cubicBezTo>
                      <a:pt x="2" y="21"/>
                      <a:pt x="2" y="21"/>
                      <a:pt x="2" y="21"/>
                    </a:cubicBezTo>
                    <a:cubicBezTo>
                      <a:pt x="2" y="21"/>
                      <a:pt x="2" y="24"/>
                      <a:pt x="1" y="25"/>
                    </a:cubicBezTo>
                    <a:cubicBezTo>
                      <a:pt x="0" y="27"/>
                      <a:pt x="6" y="33"/>
                      <a:pt x="9" y="34"/>
                    </a:cubicBezTo>
                    <a:cubicBezTo>
                      <a:pt x="12" y="36"/>
                      <a:pt x="6" y="38"/>
                      <a:pt x="7" y="41"/>
                    </a:cubicBezTo>
                    <a:cubicBezTo>
                      <a:pt x="8" y="43"/>
                      <a:pt x="14" y="47"/>
                      <a:pt x="14" y="47"/>
                    </a:cubicBezTo>
                    <a:cubicBezTo>
                      <a:pt x="12" y="53"/>
                      <a:pt x="12" y="53"/>
                      <a:pt x="12" y="53"/>
                    </a:cubicBezTo>
                    <a:cubicBezTo>
                      <a:pt x="12" y="53"/>
                      <a:pt x="5" y="53"/>
                      <a:pt x="12" y="55"/>
                    </a:cubicBezTo>
                    <a:cubicBezTo>
                      <a:pt x="19" y="58"/>
                      <a:pt x="24" y="63"/>
                      <a:pt x="24" y="62"/>
                    </a:cubicBezTo>
                    <a:cubicBezTo>
                      <a:pt x="23" y="61"/>
                      <a:pt x="19" y="54"/>
                      <a:pt x="19" y="54"/>
                    </a:cubicBezTo>
                    <a:cubicBezTo>
                      <a:pt x="27" y="50"/>
                      <a:pt x="27" y="50"/>
                      <a:pt x="27" y="50"/>
                    </a:cubicBezTo>
                    <a:cubicBezTo>
                      <a:pt x="47" y="63"/>
                      <a:pt x="47" y="63"/>
                      <a:pt x="47" y="63"/>
                    </a:cubicBezTo>
                    <a:cubicBezTo>
                      <a:pt x="47" y="63"/>
                      <a:pt x="47" y="60"/>
                      <a:pt x="49" y="59"/>
                    </a:cubicBezTo>
                    <a:cubicBezTo>
                      <a:pt x="51" y="57"/>
                      <a:pt x="48" y="50"/>
                      <a:pt x="48" y="50"/>
                    </a:cubicBezTo>
                    <a:cubicBezTo>
                      <a:pt x="48" y="50"/>
                      <a:pt x="51" y="49"/>
                      <a:pt x="44" y="48"/>
                    </a:cubicBezTo>
                    <a:cubicBezTo>
                      <a:pt x="37" y="46"/>
                      <a:pt x="37" y="45"/>
                      <a:pt x="34" y="45"/>
                    </a:cubicBezTo>
                    <a:cubicBezTo>
                      <a:pt x="32" y="45"/>
                      <a:pt x="31" y="47"/>
                      <a:pt x="27" y="44"/>
                    </a:cubicBezTo>
                    <a:cubicBezTo>
                      <a:pt x="24" y="42"/>
                      <a:pt x="19" y="38"/>
                      <a:pt x="19" y="38"/>
                    </a:cubicBez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79" name="Freeform 181">
                <a:extLst>
                  <a:ext uri="{FF2B5EF4-FFF2-40B4-BE49-F238E27FC236}">
                    <a16:creationId xmlns="" xmlns:a16="http://schemas.microsoft.com/office/drawing/2014/main" id="{AE8715D1-C640-4007-A3BA-7A73DA7F926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381554" y="4191623"/>
                <a:ext cx="101671" cy="65632"/>
              </a:xfrm>
              <a:custGeom>
                <a:avLst/>
                <a:gdLst>
                  <a:gd name="T0" fmla="*/ 44 w 63"/>
                  <a:gd name="T1" fmla="*/ 0 h 42"/>
                  <a:gd name="T2" fmla="*/ 31 w 63"/>
                  <a:gd name="T3" fmla="*/ 13 h 42"/>
                  <a:gd name="T4" fmla="*/ 23 w 63"/>
                  <a:gd name="T5" fmla="*/ 11 h 42"/>
                  <a:gd name="T6" fmla="*/ 14 w 63"/>
                  <a:gd name="T7" fmla="*/ 14 h 42"/>
                  <a:gd name="T8" fmla="*/ 13 w 63"/>
                  <a:gd name="T9" fmla="*/ 20 h 42"/>
                  <a:gd name="T10" fmla="*/ 6 w 63"/>
                  <a:gd name="T11" fmla="*/ 29 h 42"/>
                  <a:gd name="T12" fmla="*/ 26 w 63"/>
                  <a:gd name="T13" fmla="*/ 26 h 42"/>
                  <a:gd name="T14" fmla="*/ 35 w 63"/>
                  <a:gd name="T15" fmla="*/ 29 h 42"/>
                  <a:gd name="T16" fmla="*/ 43 w 63"/>
                  <a:gd name="T17" fmla="*/ 39 h 42"/>
                  <a:gd name="T18" fmla="*/ 53 w 63"/>
                  <a:gd name="T19" fmla="*/ 40 h 42"/>
                  <a:gd name="T20" fmla="*/ 52 w 63"/>
                  <a:gd name="T21" fmla="*/ 30 h 42"/>
                  <a:gd name="T22" fmla="*/ 61 w 63"/>
                  <a:gd name="T23" fmla="*/ 25 h 42"/>
                  <a:gd name="T24" fmla="*/ 62 w 63"/>
                  <a:gd name="T25" fmla="*/ 15 h 42"/>
                  <a:gd name="T26" fmla="*/ 54 w 63"/>
                  <a:gd name="T27" fmla="*/ 7 h 42"/>
                  <a:gd name="T28" fmla="*/ 44 w 63"/>
                  <a:gd name="T29" fmla="*/ 0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</a:cxnLst>
                <a:rect l="0" t="0" r="r" b="b"/>
                <a:pathLst>
                  <a:path w="63" h="42">
                    <a:moveTo>
                      <a:pt x="44" y="0"/>
                    </a:moveTo>
                    <a:cubicBezTo>
                      <a:pt x="38" y="5"/>
                      <a:pt x="38" y="15"/>
                      <a:pt x="31" y="13"/>
                    </a:cubicBezTo>
                    <a:cubicBezTo>
                      <a:pt x="23" y="11"/>
                      <a:pt x="33" y="14"/>
                      <a:pt x="23" y="11"/>
                    </a:cubicBezTo>
                    <a:cubicBezTo>
                      <a:pt x="14" y="8"/>
                      <a:pt x="16" y="11"/>
                      <a:pt x="14" y="14"/>
                    </a:cubicBezTo>
                    <a:cubicBezTo>
                      <a:pt x="12" y="16"/>
                      <a:pt x="13" y="20"/>
                      <a:pt x="13" y="20"/>
                    </a:cubicBezTo>
                    <a:cubicBezTo>
                      <a:pt x="13" y="20"/>
                      <a:pt x="0" y="29"/>
                      <a:pt x="6" y="29"/>
                    </a:cubicBezTo>
                    <a:cubicBezTo>
                      <a:pt x="12" y="28"/>
                      <a:pt x="18" y="27"/>
                      <a:pt x="26" y="26"/>
                    </a:cubicBezTo>
                    <a:cubicBezTo>
                      <a:pt x="35" y="24"/>
                      <a:pt x="38" y="27"/>
                      <a:pt x="35" y="29"/>
                    </a:cubicBezTo>
                    <a:cubicBezTo>
                      <a:pt x="33" y="30"/>
                      <a:pt x="38" y="37"/>
                      <a:pt x="43" y="39"/>
                    </a:cubicBezTo>
                    <a:cubicBezTo>
                      <a:pt x="47" y="40"/>
                      <a:pt x="54" y="42"/>
                      <a:pt x="53" y="40"/>
                    </a:cubicBezTo>
                    <a:cubicBezTo>
                      <a:pt x="53" y="37"/>
                      <a:pt x="52" y="35"/>
                      <a:pt x="52" y="30"/>
                    </a:cubicBezTo>
                    <a:cubicBezTo>
                      <a:pt x="51" y="26"/>
                      <a:pt x="61" y="25"/>
                      <a:pt x="61" y="25"/>
                    </a:cubicBezTo>
                    <a:cubicBezTo>
                      <a:pt x="61" y="25"/>
                      <a:pt x="63" y="16"/>
                      <a:pt x="62" y="15"/>
                    </a:cubicBezTo>
                    <a:cubicBezTo>
                      <a:pt x="60" y="14"/>
                      <a:pt x="56" y="9"/>
                      <a:pt x="54" y="7"/>
                    </a:cubicBezTo>
                    <a:cubicBezTo>
                      <a:pt x="52" y="4"/>
                      <a:pt x="44" y="0"/>
                      <a:pt x="44" y="0"/>
                    </a:cubicBez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80" name="Freeform 182">
                <a:extLst>
                  <a:ext uri="{FF2B5EF4-FFF2-40B4-BE49-F238E27FC236}">
                    <a16:creationId xmlns="" xmlns:a16="http://schemas.microsoft.com/office/drawing/2014/main" id="{444BB473-B967-4EC8-8FA9-CE79513F746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91641" y="4229127"/>
                <a:ext cx="180321" cy="162206"/>
              </a:xfrm>
              <a:custGeom>
                <a:avLst/>
                <a:gdLst>
                  <a:gd name="T0" fmla="*/ 94 w 112"/>
                  <a:gd name="T1" fmla="*/ 29 h 103"/>
                  <a:gd name="T2" fmla="*/ 97 w 112"/>
                  <a:gd name="T3" fmla="*/ 42 h 103"/>
                  <a:gd name="T4" fmla="*/ 107 w 112"/>
                  <a:gd name="T5" fmla="*/ 51 h 103"/>
                  <a:gd name="T6" fmla="*/ 102 w 112"/>
                  <a:gd name="T7" fmla="*/ 58 h 103"/>
                  <a:gd name="T8" fmla="*/ 94 w 112"/>
                  <a:gd name="T9" fmla="*/ 67 h 103"/>
                  <a:gd name="T10" fmla="*/ 99 w 112"/>
                  <a:gd name="T11" fmla="*/ 83 h 103"/>
                  <a:gd name="T12" fmla="*/ 91 w 112"/>
                  <a:gd name="T13" fmla="*/ 84 h 103"/>
                  <a:gd name="T14" fmla="*/ 89 w 112"/>
                  <a:gd name="T15" fmla="*/ 88 h 103"/>
                  <a:gd name="T16" fmla="*/ 91 w 112"/>
                  <a:gd name="T17" fmla="*/ 100 h 103"/>
                  <a:gd name="T18" fmla="*/ 82 w 112"/>
                  <a:gd name="T19" fmla="*/ 101 h 103"/>
                  <a:gd name="T20" fmla="*/ 65 w 112"/>
                  <a:gd name="T21" fmla="*/ 101 h 103"/>
                  <a:gd name="T22" fmla="*/ 49 w 112"/>
                  <a:gd name="T23" fmla="*/ 96 h 103"/>
                  <a:gd name="T24" fmla="*/ 36 w 112"/>
                  <a:gd name="T25" fmla="*/ 95 h 103"/>
                  <a:gd name="T26" fmla="*/ 22 w 112"/>
                  <a:gd name="T27" fmla="*/ 88 h 103"/>
                  <a:gd name="T28" fmla="*/ 9 w 112"/>
                  <a:gd name="T29" fmla="*/ 81 h 103"/>
                  <a:gd name="T30" fmla="*/ 2 w 112"/>
                  <a:gd name="T31" fmla="*/ 67 h 103"/>
                  <a:gd name="T32" fmla="*/ 9 w 112"/>
                  <a:gd name="T33" fmla="*/ 47 h 103"/>
                  <a:gd name="T34" fmla="*/ 23 w 112"/>
                  <a:gd name="T35" fmla="*/ 57 h 103"/>
                  <a:gd name="T36" fmla="*/ 37 w 112"/>
                  <a:gd name="T37" fmla="*/ 43 h 103"/>
                  <a:gd name="T38" fmla="*/ 56 w 112"/>
                  <a:gd name="T39" fmla="*/ 30 h 103"/>
                  <a:gd name="T40" fmla="*/ 61 w 112"/>
                  <a:gd name="T41" fmla="*/ 27 h 103"/>
                  <a:gd name="T42" fmla="*/ 65 w 112"/>
                  <a:gd name="T43" fmla="*/ 15 h 103"/>
                  <a:gd name="T44" fmla="*/ 76 w 112"/>
                  <a:gd name="T45" fmla="*/ 3 h 103"/>
                  <a:gd name="T46" fmla="*/ 102 w 112"/>
                  <a:gd name="T47" fmla="*/ 15 h 103"/>
                  <a:gd name="T48" fmla="*/ 94 w 112"/>
                  <a:gd name="T49" fmla="*/ 29 h 10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112" h="103">
                    <a:moveTo>
                      <a:pt x="94" y="29"/>
                    </a:moveTo>
                    <a:cubicBezTo>
                      <a:pt x="91" y="34"/>
                      <a:pt x="96" y="40"/>
                      <a:pt x="97" y="42"/>
                    </a:cubicBezTo>
                    <a:cubicBezTo>
                      <a:pt x="98" y="44"/>
                      <a:pt x="112" y="45"/>
                      <a:pt x="107" y="51"/>
                    </a:cubicBezTo>
                    <a:cubicBezTo>
                      <a:pt x="103" y="56"/>
                      <a:pt x="100" y="56"/>
                      <a:pt x="102" y="58"/>
                    </a:cubicBezTo>
                    <a:cubicBezTo>
                      <a:pt x="105" y="60"/>
                      <a:pt x="95" y="60"/>
                      <a:pt x="94" y="67"/>
                    </a:cubicBezTo>
                    <a:cubicBezTo>
                      <a:pt x="93" y="74"/>
                      <a:pt x="100" y="83"/>
                      <a:pt x="99" y="83"/>
                    </a:cubicBezTo>
                    <a:cubicBezTo>
                      <a:pt x="97" y="83"/>
                      <a:pt x="93" y="83"/>
                      <a:pt x="91" y="84"/>
                    </a:cubicBezTo>
                    <a:cubicBezTo>
                      <a:pt x="88" y="84"/>
                      <a:pt x="89" y="83"/>
                      <a:pt x="89" y="88"/>
                    </a:cubicBezTo>
                    <a:cubicBezTo>
                      <a:pt x="90" y="93"/>
                      <a:pt x="91" y="100"/>
                      <a:pt x="91" y="100"/>
                    </a:cubicBezTo>
                    <a:cubicBezTo>
                      <a:pt x="91" y="100"/>
                      <a:pt x="85" y="103"/>
                      <a:pt x="82" y="101"/>
                    </a:cubicBezTo>
                    <a:cubicBezTo>
                      <a:pt x="79" y="99"/>
                      <a:pt x="69" y="100"/>
                      <a:pt x="65" y="101"/>
                    </a:cubicBezTo>
                    <a:cubicBezTo>
                      <a:pt x="61" y="102"/>
                      <a:pt x="53" y="96"/>
                      <a:pt x="49" y="96"/>
                    </a:cubicBezTo>
                    <a:cubicBezTo>
                      <a:pt x="45" y="96"/>
                      <a:pt x="45" y="97"/>
                      <a:pt x="36" y="95"/>
                    </a:cubicBezTo>
                    <a:cubicBezTo>
                      <a:pt x="27" y="92"/>
                      <a:pt x="29" y="90"/>
                      <a:pt x="22" y="88"/>
                    </a:cubicBezTo>
                    <a:cubicBezTo>
                      <a:pt x="16" y="86"/>
                      <a:pt x="14" y="92"/>
                      <a:pt x="9" y="81"/>
                    </a:cubicBezTo>
                    <a:cubicBezTo>
                      <a:pt x="4" y="71"/>
                      <a:pt x="3" y="71"/>
                      <a:pt x="2" y="67"/>
                    </a:cubicBezTo>
                    <a:cubicBezTo>
                      <a:pt x="0" y="64"/>
                      <a:pt x="9" y="49"/>
                      <a:pt x="9" y="47"/>
                    </a:cubicBezTo>
                    <a:cubicBezTo>
                      <a:pt x="10" y="45"/>
                      <a:pt x="23" y="56"/>
                      <a:pt x="23" y="57"/>
                    </a:cubicBezTo>
                    <a:cubicBezTo>
                      <a:pt x="24" y="58"/>
                      <a:pt x="39" y="45"/>
                      <a:pt x="37" y="43"/>
                    </a:cubicBezTo>
                    <a:cubicBezTo>
                      <a:pt x="35" y="41"/>
                      <a:pt x="56" y="34"/>
                      <a:pt x="56" y="30"/>
                    </a:cubicBezTo>
                    <a:cubicBezTo>
                      <a:pt x="57" y="27"/>
                      <a:pt x="59" y="26"/>
                      <a:pt x="61" y="27"/>
                    </a:cubicBezTo>
                    <a:cubicBezTo>
                      <a:pt x="64" y="29"/>
                      <a:pt x="65" y="19"/>
                      <a:pt x="65" y="15"/>
                    </a:cubicBezTo>
                    <a:cubicBezTo>
                      <a:pt x="65" y="10"/>
                      <a:pt x="72" y="5"/>
                      <a:pt x="76" y="3"/>
                    </a:cubicBezTo>
                    <a:cubicBezTo>
                      <a:pt x="80" y="0"/>
                      <a:pt x="103" y="17"/>
                      <a:pt x="102" y="15"/>
                    </a:cubicBezTo>
                    <a:cubicBezTo>
                      <a:pt x="101" y="12"/>
                      <a:pt x="94" y="29"/>
                      <a:pt x="94" y="29"/>
                    </a:cubicBez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81" name="Freeform 183">
                <a:extLst>
                  <a:ext uri="{FF2B5EF4-FFF2-40B4-BE49-F238E27FC236}">
                    <a16:creationId xmlns="" xmlns:a16="http://schemas.microsoft.com/office/drawing/2014/main" id="{BAEC109C-8AD3-4A51-8330-0F81BE63705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580100" y="4333201"/>
                <a:ext cx="389417" cy="161268"/>
              </a:xfrm>
              <a:custGeom>
                <a:avLst/>
                <a:gdLst>
                  <a:gd name="T0" fmla="*/ 35 w 241"/>
                  <a:gd name="T1" fmla="*/ 39 h 102"/>
                  <a:gd name="T2" fmla="*/ 70 w 241"/>
                  <a:gd name="T3" fmla="*/ 45 h 102"/>
                  <a:gd name="T4" fmla="*/ 93 w 241"/>
                  <a:gd name="T5" fmla="*/ 59 h 102"/>
                  <a:gd name="T6" fmla="*/ 95 w 241"/>
                  <a:gd name="T7" fmla="*/ 68 h 102"/>
                  <a:gd name="T8" fmla="*/ 87 w 241"/>
                  <a:gd name="T9" fmla="*/ 78 h 102"/>
                  <a:gd name="T10" fmla="*/ 99 w 241"/>
                  <a:gd name="T11" fmla="*/ 81 h 102"/>
                  <a:gd name="T12" fmla="*/ 117 w 241"/>
                  <a:gd name="T13" fmla="*/ 79 h 102"/>
                  <a:gd name="T14" fmla="*/ 133 w 241"/>
                  <a:gd name="T15" fmla="*/ 87 h 102"/>
                  <a:gd name="T16" fmla="*/ 139 w 241"/>
                  <a:gd name="T17" fmla="*/ 89 h 102"/>
                  <a:gd name="T18" fmla="*/ 150 w 241"/>
                  <a:gd name="T19" fmla="*/ 86 h 102"/>
                  <a:gd name="T20" fmla="*/ 162 w 241"/>
                  <a:gd name="T21" fmla="*/ 77 h 102"/>
                  <a:gd name="T22" fmla="*/ 184 w 241"/>
                  <a:gd name="T23" fmla="*/ 80 h 102"/>
                  <a:gd name="T24" fmla="*/ 194 w 241"/>
                  <a:gd name="T25" fmla="*/ 91 h 102"/>
                  <a:gd name="T26" fmla="*/ 219 w 241"/>
                  <a:gd name="T27" fmla="*/ 102 h 102"/>
                  <a:gd name="T28" fmla="*/ 236 w 241"/>
                  <a:gd name="T29" fmla="*/ 102 h 102"/>
                  <a:gd name="T30" fmla="*/ 238 w 241"/>
                  <a:gd name="T31" fmla="*/ 94 h 102"/>
                  <a:gd name="T32" fmla="*/ 230 w 241"/>
                  <a:gd name="T33" fmla="*/ 91 h 102"/>
                  <a:gd name="T34" fmla="*/ 206 w 241"/>
                  <a:gd name="T35" fmla="*/ 81 h 102"/>
                  <a:gd name="T36" fmla="*/ 194 w 241"/>
                  <a:gd name="T37" fmla="*/ 70 h 102"/>
                  <a:gd name="T38" fmla="*/ 192 w 241"/>
                  <a:gd name="T39" fmla="*/ 62 h 102"/>
                  <a:gd name="T40" fmla="*/ 190 w 241"/>
                  <a:gd name="T41" fmla="*/ 60 h 102"/>
                  <a:gd name="T42" fmla="*/ 170 w 241"/>
                  <a:gd name="T43" fmla="*/ 44 h 102"/>
                  <a:gd name="T44" fmla="*/ 153 w 241"/>
                  <a:gd name="T45" fmla="*/ 37 h 102"/>
                  <a:gd name="T46" fmla="*/ 119 w 241"/>
                  <a:gd name="T47" fmla="*/ 25 h 102"/>
                  <a:gd name="T48" fmla="*/ 95 w 241"/>
                  <a:gd name="T49" fmla="*/ 19 h 102"/>
                  <a:gd name="T50" fmla="*/ 67 w 241"/>
                  <a:gd name="T51" fmla="*/ 14 h 102"/>
                  <a:gd name="T52" fmla="*/ 61 w 241"/>
                  <a:gd name="T53" fmla="*/ 23 h 102"/>
                  <a:gd name="T54" fmla="*/ 52 w 241"/>
                  <a:gd name="T55" fmla="*/ 33 h 102"/>
                  <a:gd name="T56" fmla="*/ 41 w 241"/>
                  <a:gd name="T57" fmla="*/ 28 h 102"/>
                  <a:gd name="T58" fmla="*/ 39 w 241"/>
                  <a:gd name="T59" fmla="*/ 19 h 102"/>
                  <a:gd name="T60" fmla="*/ 28 w 241"/>
                  <a:gd name="T61" fmla="*/ 10 h 102"/>
                  <a:gd name="T62" fmla="*/ 2 w 241"/>
                  <a:gd name="T63" fmla="*/ 6 h 102"/>
                  <a:gd name="T64" fmla="*/ 8 w 241"/>
                  <a:gd name="T65" fmla="*/ 15 h 102"/>
                  <a:gd name="T66" fmla="*/ 23 w 241"/>
                  <a:gd name="T67" fmla="*/ 23 h 102"/>
                  <a:gd name="T68" fmla="*/ 28 w 241"/>
                  <a:gd name="T69" fmla="*/ 26 h 102"/>
                  <a:gd name="T70" fmla="*/ 21 w 241"/>
                  <a:gd name="T71" fmla="*/ 30 h 102"/>
                  <a:gd name="T72" fmla="*/ 35 w 241"/>
                  <a:gd name="T73" fmla="*/ 39 h 10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</a:cxnLst>
                <a:rect l="0" t="0" r="r" b="b"/>
                <a:pathLst>
                  <a:path w="241" h="102">
                    <a:moveTo>
                      <a:pt x="35" y="39"/>
                    </a:moveTo>
                    <a:cubicBezTo>
                      <a:pt x="37" y="39"/>
                      <a:pt x="51" y="36"/>
                      <a:pt x="70" y="45"/>
                    </a:cubicBezTo>
                    <a:cubicBezTo>
                      <a:pt x="88" y="54"/>
                      <a:pt x="94" y="57"/>
                      <a:pt x="93" y="59"/>
                    </a:cubicBezTo>
                    <a:cubicBezTo>
                      <a:pt x="93" y="61"/>
                      <a:pt x="99" y="68"/>
                      <a:pt x="95" y="68"/>
                    </a:cubicBezTo>
                    <a:cubicBezTo>
                      <a:pt x="91" y="68"/>
                      <a:pt x="80" y="75"/>
                      <a:pt x="87" y="78"/>
                    </a:cubicBezTo>
                    <a:cubicBezTo>
                      <a:pt x="93" y="81"/>
                      <a:pt x="91" y="84"/>
                      <a:pt x="99" y="81"/>
                    </a:cubicBezTo>
                    <a:cubicBezTo>
                      <a:pt x="106" y="78"/>
                      <a:pt x="102" y="75"/>
                      <a:pt x="117" y="79"/>
                    </a:cubicBezTo>
                    <a:cubicBezTo>
                      <a:pt x="131" y="84"/>
                      <a:pt x="133" y="87"/>
                      <a:pt x="133" y="87"/>
                    </a:cubicBezTo>
                    <a:cubicBezTo>
                      <a:pt x="133" y="87"/>
                      <a:pt x="128" y="91"/>
                      <a:pt x="139" y="89"/>
                    </a:cubicBezTo>
                    <a:cubicBezTo>
                      <a:pt x="149" y="88"/>
                      <a:pt x="148" y="88"/>
                      <a:pt x="150" y="86"/>
                    </a:cubicBezTo>
                    <a:cubicBezTo>
                      <a:pt x="153" y="84"/>
                      <a:pt x="162" y="80"/>
                      <a:pt x="162" y="77"/>
                    </a:cubicBezTo>
                    <a:cubicBezTo>
                      <a:pt x="162" y="75"/>
                      <a:pt x="182" y="78"/>
                      <a:pt x="184" y="80"/>
                    </a:cubicBezTo>
                    <a:cubicBezTo>
                      <a:pt x="187" y="82"/>
                      <a:pt x="191" y="90"/>
                      <a:pt x="194" y="91"/>
                    </a:cubicBezTo>
                    <a:cubicBezTo>
                      <a:pt x="196" y="91"/>
                      <a:pt x="212" y="102"/>
                      <a:pt x="219" y="102"/>
                    </a:cubicBezTo>
                    <a:cubicBezTo>
                      <a:pt x="226" y="102"/>
                      <a:pt x="236" y="102"/>
                      <a:pt x="236" y="102"/>
                    </a:cubicBezTo>
                    <a:cubicBezTo>
                      <a:pt x="236" y="102"/>
                      <a:pt x="241" y="96"/>
                      <a:pt x="238" y="94"/>
                    </a:cubicBezTo>
                    <a:cubicBezTo>
                      <a:pt x="236" y="92"/>
                      <a:pt x="236" y="93"/>
                      <a:pt x="230" y="91"/>
                    </a:cubicBezTo>
                    <a:cubicBezTo>
                      <a:pt x="223" y="89"/>
                      <a:pt x="214" y="86"/>
                      <a:pt x="206" y="81"/>
                    </a:cubicBezTo>
                    <a:cubicBezTo>
                      <a:pt x="198" y="76"/>
                      <a:pt x="194" y="73"/>
                      <a:pt x="194" y="70"/>
                    </a:cubicBezTo>
                    <a:cubicBezTo>
                      <a:pt x="193" y="67"/>
                      <a:pt x="192" y="62"/>
                      <a:pt x="192" y="62"/>
                    </a:cubicBezTo>
                    <a:cubicBezTo>
                      <a:pt x="192" y="62"/>
                      <a:pt x="205" y="71"/>
                      <a:pt x="190" y="60"/>
                    </a:cubicBezTo>
                    <a:cubicBezTo>
                      <a:pt x="176" y="49"/>
                      <a:pt x="174" y="44"/>
                      <a:pt x="170" y="44"/>
                    </a:cubicBezTo>
                    <a:cubicBezTo>
                      <a:pt x="166" y="44"/>
                      <a:pt x="165" y="43"/>
                      <a:pt x="153" y="37"/>
                    </a:cubicBezTo>
                    <a:cubicBezTo>
                      <a:pt x="142" y="32"/>
                      <a:pt x="127" y="27"/>
                      <a:pt x="119" y="25"/>
                    </a:cubicBezTo>
                    <a:cubicBezTo>
                      <a:pt x="111" y="23"/>
                      <a:pt x="107" y="21"/>
                      <a:pt x="95" y="19"/>
                    </a:cubicBezTo>
                    <a:cubicBezTo>
                      <a:pt x="84" y="16"/>
                      <a:pt x="70" y="12"/>
                      <a:pt x="67" y="14"/>
                    </a:cubicBezTo>
                    <a:cubicBezTo>
                      <a:pt x="64" y="15"/>
                      <a:pt x="63" y="20"/>
                      <a:pt x="61" y="23"/>
                    </a:cubicBezTo>
                    <a:cubicBezTo>
                      <a:pt x="60" y="25"/>
                      <a:pt x="60" y="37"/>
                      <a:pt x="52" y="33"/>
                    </a:cubicBezTo>
                    <a:cubicBezTo>
                      <a:pt x="44" y="28"/>
                      <a:pt x="44" y="32"/>
                      <a:pt x="41" y="28"/>
                    </a:cubicBezTo>
                    <a:cubicBezTo>
                      <a:pt x="39" y="23"/>
                      <a:pt x="42" y="26"/>
                      <a:pt x="39" y="19"/>
                    </a:cubicBezTo>
                    <a:cubicBezTo>
                      <a:pt x="36" y="12"/>
                      <a:pt x="34" y="10"/>
                      <a:pt x="28" y="10"/>
                    </a:cubicBezTo>
                    <a:cubicBezTo>
                      <a:pt x="22" y="10"/>
                      <a:pt x="0" y="0"/>
                      <a:pt x="2" y="6"/>
                    </a:cubicBezTo>
                    <a:cubicBezTo>
                      <a:pt x="4" y="12"/>
                      <a:pt x="8" y="15"/>
                      <a:pt x="8" y="15"/>
                    </a:cubicBezTo>
                    <a:cubicBezTo>
                      <a:pt x="8" y="15"/>
                      <a:pt x="25" y="23"/>
                      <a:pt x="23" y="23"/>
                    </a:cubicBezTo>
                    <a:cubicBezTo>
                      <a:pt x="22" y="23"/>
                      <a:pt x="29" y="22"/>
                      <a:pt x="28" y="26"/>
                    </a:cubicBezTo>
                    <a:cubicBezTo>
                      <a:pt x="27" y="31"/>
                      <a:pt x="20" y="28"/>
                      <a:pt x="21" y="30"/>
                    </a:cubicBezTo>
                    <a:cubicBezTo>
                      <a:pt x="22" y="31"/>
                      <a:pt x="21" y="40"/>
                      <a:pt x="35" y="39"/>
                    </a:cubicBez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82" name="Freeform 184">
                <a:extLst>
                  <a:ext uri="{FF2B5EF4-FFF2-40B4-BE49-F238E27FC236}">
                    <a16:creationId xmlns="" xmlns:a16="http://schemas.microsoft.com/office/drawing/2014/main" id="{F3862056-0E0E-476C-993C-101ACFB23D3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44363" y="4407272"/>
                <a:ext cx="32611" cy="27191"/>
              </a:xfrm>
              <a:custGeom>
                <a:avLst/>
                <a:gdLst>
                  <a:gd name="T0" fmla="*/ 8 w 20"/>
                  <a:gd name="T1" fmla="*/ 0 h 17"/>
                  <a:gd name="T2" fmla="*/ 2 w 20"/>
                  <a:gd name="T3" fmla="*/ 8 h 17"/>
                  <a:gd name="T4" fmla="*/ 5 w 20"/>
                  <a:gd name="T5" fmla="*/ 17 h 17"/>
                  <a:gd name="T6" fmla="*/ 15 w 20"/>
                  <a:gd name="T7" fmla="*/ 15 h 17"/>
                  <a:gd name="T8" fmla="*/ 18 w 20"/>
                  <a:gd name="T9" fmla="*/ 11 h 17"/>
                  <a:gd name="T10" fmla="*/ 8 w 20"/>
                  <a:gd name="T11" fmla="*/ 0 h 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0" h="17">
                    <a:moveTo>
                      <a:pt x="8" y="0"/>
                    </a:moveTo>
                    <a:cubicBezTo>
                      <a:pt x="6" y="0"/>
                      <a:pt x="0" y="6"/>
                      <a:pt x="2" y="8"/>
                    </a:cubicBezTo>
                    <a:cubicBezTo>
                      <a:pt x="4" y="9"/>
                      <a:pt x="5" y="17"/>
                      <a:pt x="5" y="17"/>
                    </a:cubicBezTo>
                    <a:cubicBezTo>
                      <a:pt x="5" y="17"/>
                      <a:pt x="10" y="17"/>
                      <a:pt x="15" y="15"/>
                    </a:cubicBezTo>
                    <a:cubicBezTo>
                      <a:pt x="20" y="14"/>
                      <a:pt x="20" y="13"/>
                      <a:pt x="18" y="11"/>
                    </a:cubicBezTo>
                    <a:cubicBezTo>
                      <a:pt x="16" y="9"/>
                      <a:pt x="8" y="0"/>
                      <a:pt x="8" y="0"/>
                    </a:cubicBez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83" name="Freeform 185">
                <a:extLst>
                  <a:ext uri="{FF2B5EF4-FFF2-40B4-BE49-F238E27FC236}">
                    <a16:creationId xmlns="" xmlns:a16="http://schemas.microsoft.com/office/drawing/2014/main" id="{E5BE49CC-9666-40B7-82DD-33852C65516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75551" y="4456028"/>
                <a:ext cx="70978" cy="38442"/>
              </a:xfrm>
              <a:custGeom>
                <a:avLst/>
                <a:gdLst>
                  <a:gd name="T0" fmla="*/ 10 w 44"/>
                  <a:gd name="T1" fmla="*/ 21 h 24"/>
                  <a:gd name="T2" fmla="*/ 33 w 44"/>
                  <a:gd name="T3" fmla="*/ 7 h 24"/>
                  <a:gd name="T4" fmla="*/ 37 w 44"/>
                  <a:gd name="T5" fmla="*/ 1 h 24"/>
                  <a:gd name="T6" fmla="*/ 16 w 44"/>
                  <a:gd name="T7" fmla="*/ 1 h 24"/>
                  <a:gd name="T8" fmla="*/ 5 w 44"/>
                  <a:gd name="T9" fmla="*/ 10 h 24"/>
                  <a:gd name="T10" fmla="*/ 1 w 44"/>
                  <a:gd name="T11" fmla="*/ 13 h 24"/>
                  <a:gd name="T12" fmla="*/ 10 w 44"/>
                  <a:gd name="T13" fmla="*/ 21 h 2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44" h="24">
                    <a:moveTo>
                      <a:pt x="10" y="21"/>
                    </a:moveTo>
                    <a:cubicBezTo>
                      <a:pt x="16" y="18"/>
                      <a:pt x="30" y="9"/>
                      <a:pt x="33" y="7"/>
                    </a:cubicBezTo>
                    <a:cubicBezTo>
                      <a:pt x="37" y="5"/>
                      <a:pt x="44" y="1"/>
                      <a:pt x="37" y="1"/>
                    </a:cubicBezTo>
                    <a:cubicBezTo>
                      <a:pt x="31" y="1"/>
                      <a:pt x="20" y="0"/>
                      <a:pt x="16" y="1"/>
                    </a:cubicBezTo>
                    <a:cubicBezTo>
                      <a:pt x="12" y="2"/>
                      <a:pt x="6" y="8"/>
                      <a:pt x="5" y="10"/>
                    </a:cubicBezTo>
                    <a:cubicBezTo>
                      <a:pt x="4" y="12"/>
                      <a:pt x="3" y="13"/>
                      <a:pt x="1" y="13"/>
                    </a:cubicBezTo>
                    <a:cubicBezTo>
                      <a:pt x="0" y="13"/>
                      <a:pt x="4" y="24"/>
                      <a:pt x="10" y="21"/>
                    </a:cubicBez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84" name="Freeform 186">
                <a:extLst>
                  <a:ext uri="{FF2B5EF4-FFF2-40B4-BE49-F238E27FC236}">
                    <a16:creationId xmlns="" xmlns:a16="http://schemas.microsoft.com/office/drawing/2014/main" id="{99500EC5-ED91-415D-9A46-92D500CB4BB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395942" y="4470092"/>
                <a:ext cx="48917" cy="19690"/>
              </a:xfrm>
              <a:custGeom>
                <a:avLst/>
                <a:gdLst>
                  <a:gd name="T0" fmla="*/ 20 w 30"/>
                  <a:gd name="T1" fmla="*/ 11 h 12"/>
                  <a:gd name="T2" fmla="*/ 0 w 30"/>
                  <a:gd name="T3" fmla="*/ 4 h 12"/>
                  <a:gd name="T4" fmla="*/ 9 w 30"/>
                  <a:gd name="T5" fmla="*/ 1 h 12"/>
                  <a:gd name="T6" fmla="*/ 20 w 30"/>
                  <a:gd name="T7" fmla="*/ 11 h 1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30" h="12">
                    <a:moveTo>
                      <a:pt x="20" y="11"/>
                    </a:moveTo>
                    <a:cubicBezTo>
                      <a:pt x="13" y="12"/>
                      <a:pt x="0" y="4"/>
                      <a:pt x="0" y="4"/>
                    </a:cubicBezTo>
                    <a:cubicBezTo>
                      <a:pt x="0" y="4"/>
                      <a:pt x="6" y="0"/>
                      <a:pt x="9" y="1"/>
                    </a:cubicBezTo>
                    <a:cubicBezTo>
                      <a:pt x="12" y="3"/>
                      <a:pt x="30" y="10"/>
                      <a:pt x="20" y="11"/>
                    </a:cubicBez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85" name="Freeform 187">
                <a:extLst>
                  <a:ext uri="{FF2B5EF4-FFF2-40B4-BE49-F238E27FC236}">
                    <a16:creationId xmlns="" xmlns:a16="http://schemas.microsoft.com/office/drawing/2014/main" id="{F0F7B097-3FEB-47D6-AED9-87B56CD4D5D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47520" y="4420399"/>
                <a:ext cx="324195" cy="48756"/>
              </a:xfrm>
              <a:custGeom>
                <a:avLst/>
                <a:gdLst>
                  <a:gd name="T0" fmla="*/ 18 w 201"/>
                  <a:gd name="T1" fmla="*/ 1 h 31"/>
                  <a:gd name="T2" fmla="*/ 5 w 201"/>
                  <a:gd name="T3" fmla="*/ 13 h 31"/>
                  <a:gd name="T4" fmla="*/ 27 w 201"/>
                  <a:gd name="T5" fmla="*/ 20 h 31"/>
                  <a:gd name="T6" fmla="*/ 55 w 201"/>
                  <a:gd name="T7" fmla="*/ 23 h 31"/>
                  <a:gd name="T8" fmla="*/ 80 w 201"/>
                  <a:gd name="T9" fmla="*/ 25 h 31"/>
                  <a:gd name="T10" fmla="*/ 92 w 201"/>
                  <a:gd name="T11" fmla="*/ 28 h 31"/>
                  <a:gd name="T12" fmla="*/ 117 w 201"/>
                  <a:gd name="T13" fmla="*/ 28 h 31"/>
                  <a:gd name="T14" fmla="*/ 130 w 201"/>
                  <a:gd name="T15" fmla="*/ 30 h 31"/>
                  <a:gd name="T16" fmla="*/ 143 w 201"/>
                  <a:gd name="T17" fmla="*/ 29 h 31"/>
                  <a:gd name="T18" fmla="*/ 177 w 201"/>
                  <a:gd name="T19" fmla="*/ 28 h 31"/>
                  <a:gd name="T20" fmla="*/ 189 w 201"/>
                  <a:gd name="T21" fmla="*/ 29 h 31"/>
                  <a:gd name="T22" fmla="*/ 200 w 201"/>
                  <a:gd name="T23" fmla="*/ 25 h 31"/>
                  <a:gd name="T24" fmla="*/ 172 w 201"/>
                  <a:gd name="T25" fmla="*/ 27 h 31"/>
                  <a:gd name="T26" fmla="*/ 153 w 201"/>
                  <a:gd name="T27" fmla="*/ 24 h 31"/>
                  <a:gd name="T28" fmla="*/ 130 w 201"/>
                  <a:gd name="T29" fmla="*/ 24 h 31"/>
                  <a:gd name="T30" fmla="*/ 122 w 201"/>
                  <a:gd name="T31" fmla="*/ 24 h 31"/>
                  <a:gd name="T32" fmla="*/ 98 w 201"/>
                  <a:gd name="T33" fmla="*/ 17 h 31"/>
                  <a:gd name="T34" fmla="*/ 91 w 201"/>
                  <a:gd name="T35" fmla="*/ 11 h 31"/>
                  <a:gd name="T36" fmla="*/ 77 w 201"/>
                  <a:gd name="T37" fmla="*/ 12 h 31"/>
                  <a:gd name="T38" fmla="*/ 67 w 201"/>
                  <a:gd name="T39" fmla="*/ 10 h 31"/>
                  <a:gd name="T40" fmla="*/ 43 w 201"/>
                  <a:gd name="T41" fmla="*/ 7 h 31"/>
                  <a:gd name="T42" fmla="*/ 27 w 201"/>
                  <a:gd name="T43" fmla="*/ 3 h 31"/>
                  <a:gd name="T44" fmla="*/ 18 w 201"/>
                  <a:gd name="T45" fmla="*/ 1 h 3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</a:cxnLst>
                <a:rect l="0" t="0" r="r" b="b"/>
                <a:pathLst>
                  <a:path w="201" h="31">
                    <a:moveTo>
                      <a:pt x="18" y="1"/>
                    </a:moveTo>
                    <a:cubicBezTo>
                      <a:pt x="9" y="5"/>
                      <a:pt x="0" y="11"/>
                      <a:pt x="5" y="13"/>
                    </a:cubicBezTo>
                    <a:cubicBezTo>
                      <a:pt x="9" y="15"/>
                      <a:pt x="17" y="21"/>
                      <a:pt x="27" y="20"/>
                    </a:cubicBezTo>
                    <a:cubicBezTo>
                      <a:pt x="38" y="20"/>
                      <a:pt x="40" y="23"/>
                      <a:pt x="55" y="23"/>
                    </a:cubicBezTo>
                    <a:cubicBezTo>
                      <a:pt x="70" y="22"/>
                      <a:pt x="77" y="25"/>
                      <a:pt x="80" y="25"/>
                    </a:cubicBezTo>
                    <a:cubicBezTo>
                      <a:pt x="83" y="25"/>
                      <a:pt x="82" y="28"/>
                      <a:pt x="92" y="28"/>
                    </a:cubicBezTo>
                    <a:cubicBezTo>
                      <a:pt x="101" y="29"/>
                      <a:pt x="112" y="28"/>
                      <a:pt x="117" y="28"/>
                    </a:cubicBezTo>
                    <a:cubicBezTo>
                      <a:pt x="122" y="28"/>
                      <a:pt x="123" y="29"/>
                      <a:pt x="130" y="30"/>
                    </a:cubicBezTo>
                    <a:cubicBezTo>
                      <a:pt x="137" y="31"/>
                      <a:pt x="126" y="29"/>
                      <a:pt x="143" y="29"/>
                    </a:cubicBezTo>
                    <a:cubicBezTo>
                      <a:pt x="159" y="30"/>
                      <a:pt x="170" y="27"/>
                      <a:pt x="177" y="28"/>
                    </a:cubicBezTo>
                    <a:cubicBezTo>
                      <a:pt x="184" y="28"/>
                      <a:pt x="186" y="29"/>
                      <a:pt x="189" y="29"/>
                    </a:cubicBezTo>
                    <a:cubicBezTo>
                      <a:pt x="191" y="29"/>
                      <a:pt x="201" y="27"/>
                      <a:pt x="200" y="25"/>
                    </a:cubicBezTo>
                    <a:cubicBezTo>
                      <a:pt x="198" y="22"/>
                      <a:pt x="177" y="29"/>
                      <a:pt x="172" y="27"/>
                    </a:cubicBezTo>
                    <a:cubicBezTo>
                      <a:pt x="168" y="25"/>
                      <a:pt x="156" y="24"/>
                      <a:pt x="153" y="24"/>
                    </a:cubicBezTo>
                    <a:cubicBezTo>
                      <a:pt x="150" y="25"/>
                      <a:pt x="136" y="24"/>
                      <a:pt x="130" y="24"/>
                    </a:cubicBezTo>
                    <a:cubicBezTo>
                      <a:pt x="124" y="24"/>
                      <a:pt x="137" y="27"/>
                      <a:pt x="122" y="24"/>
                    </a:cubicBezTo>
                    <a:cubicBezTo>
                      <a:pt x="107" y="21"/>
                      <a:pt x="98" y="17"/>
                      <a:pt x="98" y="17"/>
                    </a:cubicBezTo>
                    <a:cubicBezTo>
                      <a:pt x="98" y="17"/>
                      <a:pt x="102" y="11"/>
                      <a:pt x="91" y="11"/>
                    </a:cubicBezTo>
                    <a:cubicBezTo>
                      <a:pt x="79" y="12"/>
                      <a:pt x="77" y="12"/>
                      <a:pt x="77" y="12"/>
                    </a:cubicBezTo>
                    <a:cubicBezTo>
                      <a:pt x="77" y="12"/>
                      <a:pt x="84" y="12"/>
                      <a:pt x="67" y="10"/>
                    </a:cubicBezTo>
                    <a:cubicBezTo>
                      <a:pt x="51" y="7"/>
                      <a:pt x="49" y="7"/>
                      <a:pt x="43" y="7"/>
                    </a:cubicBezTo>
                    <a:cubicBezTo>
                      <a:pt x="38" y="7"/>
                      <a:pt x="31" y="6"/>
                      <a:pt x="27" y="3"/>
                    </a:cubicBezTo>
                    <a:cubicBezTo>
                      <a:pt x="22" y="0"/>
                      <a:pt x="18" y="1"/>
                      <a:pt x="18" y="1"/>
                    </a:cubicBez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86" name="Freeform 188">
                <a:extLst>
                  <a:ext uri="{FF2B5EF4-FFF2-40B4-BE49-F238E27FC236}">
                    <a16:creationId xmlns="" xmlns:a16="http://schemas.microsoft.com/office/drawing/2014/main" id="{17EFD066-2360-4A01-9152-164CE04BF33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950894" y="4254442"/>
                <a:ext cx="220606" cy="171582"/>
              </a:xfrm>
              <a:custGeom>
                <a:avLst/>
                <a:gdLst>
                  <a:gd name="T0" fmla="*/ 122 w 137"/>
                  <a:gd name="T1" fmla="*/ 103 h 109"/>
                  <a:gd name="T2" fmla="*/ 101 w 137"/>
                  <a:gd name="T3" fmla="*/ 94 h 109"/>
                  <a:gd name="T4" fmla="*/ 79 w 137"/>
                  <a:gd name="T5" fmla="*/ 81 h 109"/>
                  <a:gd name="T6" fmla="*/ 51 w 137"/>
                  <a:gd name="T7" fmla="*/ 47 h 109"/>
                  <a:gd name="T8" fmla="*/ 27 w 137"/>
                  <a:gd name="T9" fmla="*/ 30 h 109"/>
                  <a:gd name="T10" fmla="*/ 0 w 137"/>
                  <a:gd name="T11" fmla="*/ 4 h 109"/>
                  <a:gd name="T12" fmla="*/ 23 w 137"/>
                  <a:gd name="T13" fmla="*/ 1 h 109"/>
                  <a:gd name="T14" fmla="*/ 52 w 137"/>
                  <a:gd name="T15" fmla="*/ 24 h 109"/>
                  <a:gd name="T16" fmla="*/ 117 w 137"/>
                  <a:gd name="T17" fmla="*/ 66 h 109"/>
                  <a:gd name="T18" fmla="*/ 123 w 137"/>
                  <a:gd name="T19" fmla="*/ 87 h 109"/>
                  <a:gd name="T20" fmla="*/ 122 w 137"/>
                  <a:gd name="T21" fmla="*/ 103 h 10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</a:cxnLst>
                <a:rect l="0" t="0" r="r" b="b"/>
                <a:pathLst>
                  <a:path w="137" h="109">
                    <a:moveTo>
                      <a:pt x="122" y="103"/>
                    </a:moveTo>
                    <a:cubicBezTo>
                      <a:pt x="121" y="103"/>
                      <a:pt x="112" y="100"/>
                      <a:pt x="101" y="94"/>
                    </a:cubicBezTo>
                    <a:cubicBezTo>
                      <a:pt x="90" y="87"/>
                      <a:pt x="87" y="89"/>
                      <a:pt x="79" y="81"/>
                    </a:cubicBezTo>
                    <a:cubicBezTo>
                      <a:pt x="70" y="73"/>
                      <a:pt x="59" y="55"/>
                      <a:pt x="51" y="47"/>
                    </a:cubicBezTo>
                    <a:cubicBezTo>
                      <a:pt x="43" y="40"/>
                      <a:pt x="47" y="44"/>
                      <a:pt x="27" y="30"/>
                    </a:cubicBezTo>
                    <a:cubicBezTo>
                      <a:pt x="7" y="16"/>
                      <a:pt x="0" y="4"/>
                      <a:pt x="0" y="4"/>
                    </a:cubicBezTo>
                    <a:cubicBezTo>
                      <a:pt x="0" y="4"/>
                      <a:pt x="19" y="0"/>
                      <a:pt x="23" y="1"/>
                    </a:cubicBezTo>
                    <a:cubicBezTo>
                      <a:pt x="27" y="3"/>
                      <a:pt x="31" y="11"/>
                      <a:pt x="52" y="24"/>
                    </a:cubicBezTo>
                    <a:cubicBezTo>
                      <a:pt x="72" y="37"/>
                      <a:pt x="112" y="58"/>
                      <a:pt x="117" y="66"/>
                    </a:cubicBezTo>
                    <a:cubicBezTo>
                      <a:pt x="122" y="74"/>
                      <a:pt x="119" y="82"/>
                      <a:pt x="123" y="87"/>
                    </a:cubicBezTo>
                    <a:cubicBezTo>
                      <a:pt x="127" y="92"/>
                      <a:pt x="137" y="109"/>
                      <a:pt x="122" y="103"/>
                    </a:cubicBez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87" name="Freeform 189">
                <a:extLst>
                  <a:ext uri="{FF2B5EF4-FFF2-40B4-BE49-F238E27FC236}">
                    <a16:creationId xmlns="" xmlns:a16="http://schemas.microsoft.com/office/drawing/2014/main" id="{FAA478A7-6EBD-4143-AAA8-FCF4E0119DE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668902" y="4197248"/>
                <a:ext cx="67141" cy="54381"/>
              </a:xfrm>
              <a:custGeom>
                <a:avLst/>
                <a:gdLst>
                  <a:gd name="T0" fmla="*/ 11 w 42"/>
                  <a:gd name="T1" fmla="*/ 0 h 34"/>
                  <a:gd name="T2" fmla="*/ 6 w 42"/>
                  <a:gd name="T3" fmla="*/ 15 h 34"/>
                  <a:gd name="T4" fmla="*/ 14 w 42"/>
                  <a:gd name="T5" fmla="*/ 31 h 34"/>
                  <a:gd name="T6" fmla="*/ 23 w 42"/>
                  <a:gd name="T7" fmla="*/ 32 h 34"/>
                  <a:gd name="T8" fmla="*/ 35 w 42"/>
                  <a:gd name="T9" fmla="*/ 25 h 34"/>
                  <a:gd name="T10" fmla="*/ 42 w 42"/>
                  <a:gd name="T11" fmla="*/ 23 h 34"/>
                  <a:gd name="T12" fmla="*/ 17 w 42"/>
                  <a:gd name="T13" fmla="*/ 6 h 34"/>
                  <a:gd name="T14" fmla="*/ 11 w 42"/>
                  <a:gd name="T15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42" h="34">
                    <a:moveTo>
                      <a:pt x="11" y="0"/>
                    </a:moveTo>
                    <a:cubicBezTo>
                      <a:pt x="2" y="3"/>
                      <a:pt x="0" y="4"/>
                      <a:pt x="6" y="15"/>
                    </a:cubicBezTo>
                    <a:cubicBezTo>
                      <a:pt x="12" y="26"/>
                      <a:pt x="10" y="30"/>
                      <a:pt x="14" y="31"/>
                    </a:cubicBezTo>
                    <a:cubicBezTo>
                      <a:pt x="19" y="31"/>
                      <a:pt x="20" y="34"/>
                      <a:pt x="23" y="32"/>
                    </a:cubicBezTo>
                    <a:cubicBezTo>
                      <a:pt x="27" y="31"/>
                      <a:pt x="32" y="27"/>
                      <a:pt x="35" y="25"/>
                    </a:cubicBezTo>
                    <a:cubicBezTo>
                      <a:pt x="38" y="23"/>
                      <a:pt x="42" y="23"/>
                      <a:pt x="42" y="23"/>
                    </a:cubicBezTo>
                    <a:cubicBezTo>
                      <a:pt x="42" y="23"/>
                      <a:pt x="20" y="9"/>
                      <a:pt x="17" y="6"/>
                    </a:cubicBezTo>
                    <a:cubicBezTo>
                      <a:pt x="14" y="4"/>
                      <a:pt x="11" y="0"/>
                      <a:pt x="11" y="0"/>
                    </a:cubicBez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88" name="Freeform 190">
                <a:extLst>
                  <a:ext uri="{FF2B5EF4-FFF2-40B4-BE49-F238E27FC236}">
                    <a16:creationId xmlns="" xmlns:a16="http://schemas.microsoft.com/office/drawing/2014/main" id="{3C4E0518-BD98-4786-9A89-E0B07E39568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414565" y="4991401"/>
                <a:ext cx="122772" cy="118138"/>
              </a:xfrm>
              <a:custGeom>
                <a:avLst/>
                <a:gdLst>
                  <a:gd name="T0" fmla="*/ 14 w 76"/>
                  <a:gd name="T1" fmla="*/ 69 h 75"/>
                  <a:gd name="T2" fmla="*/ 37 w 76"/>
                  <a:gd name="T3" fmla="*/ 74 h 75"/>
                  <a:gd name="T4" fmla="*/ 57 w 76"/>
                  <a:gd name="T5" fmla="*/ 62 h 75"/>
                  <a:gd name="T6" fmla="*/ 57 w 76"/>
                  <a:gd name="T7" fmla="*/ 48 h 75"/>
                  <a:gd name="T8" fmla="*/ 71 w 76"/>
                  <a:gd name="T9" fmla="*/ 33 h 75"/>
                  <a:gd name="T10" fmla="*/ 72 w 76"/>
                  <a:gd name="T11" fmla="*/ 20 h 75"/>
                  <a:gd name="T12" fmla="*/ 69 w 76"/>
                  <a:gd name="T13" fmla="*/ 9 h 75"/>
                  <a:gd name="T14" fmla="*/ 51 w 76"/>
                  <a:gd name="T15" fmla="*/ 0 h 75"/>
                  <a:gd name="T16" fmla="*/ 50 w 76"/>
                  <a:gd name="T17" fmla="*/ 10 h 75"/>
                  <a:gd name="T18" fmla="*/ 47 w 76"/>
                  <a:gd name="T19" fmla="*/ 30 h 75"/>
                  <a:gd name="T20" fmla="*/ 27 w 76"/>
                  <a:gd name="T21" fmla="*/ 38 h 75"/>
                  <a:gd name="T22" fmla="*/ 20 w 76"/>
                  <a:gd name="T23" fmla="*/ 48 h 75"/>
                  <a:gd name="T24" fmla="*/ 1 w 76"/>
                  <a:gd name="T25" fmla="*/ 65 h 75"/>
                  <a:gd name="T26" fmla="*/ 14 w 76"/>
                  <a:gd name="T27" fmla="*/ 69 h 7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76" h="75">
                    <a:moveTo>
                      <a:pt x="14" y="69"/>
                    </a:moveTo>
                    <a:cubicBezTo>
                      <a:pt x="22" y="70"/>
                      <a:pt x="29" y="75"/>
                      <a:pt x="37" y="74"/>
                    </a:cubicBezTo>
                    <a:cubicBezTo>
                      <a:pt x="46" y="74"/>
                      <a:pt x="61" y="64"/>
                      <a:pt x="57" y="62"/>
                    </a:cubicBezTo>
                    <a:cubicBezTo>
                      <a:pt x="54" y="60"/>
                      <a:pt x="52" y="58"/>
                      <a:pt x="57" y="48"/>
                    </a:cubicBezTo>
                    <a:cubicBezTo>
                      <a:pt x="61" y="38"/>
                      <a:pt x="72" y="38"/>
                      <a:pt x="71" y="33"/>
                    </a:cubicBezTo>
                    <a:cubicBezTo>
                      <a:pt x="70" y="28"/>
                      <a:pt x="72" y="24"/>
                      <a:pt x="72" y="20"/>
                    </a:cubicBezTo>
                    <a:cubicBezTo>
                      <a:pt x="71" y="15"/>
                      <a:pt x="76" y="13"/>
                      <a:pt x="69" y="9"/>
                    </a:cubicBezTo>
                    <a:cubicBezTo>
                      <a:pt x="63" y="5"/>
                      <a:pt x="51" y="0"/>
                      <a:pt x="51" y="0"/>
                    </a:cubicBezTo>
                    <a:cubicBezTo>
                      <a:pt x="51" y="0"/>
                      <a:pt x="48" y="0"/>
                      <a:pt x="50" y="10"/>
                    </a:cubicBezTo>
                    <a:cubicBezTo>
                      <a:pt x="52" y="20"/>
                      <a:pt x="59" y="29"/>
                      <a:pt x="47" y="30"/>
                    </a:cubicBezTo>
                    <a:cubicBezTo>
                      <a:pt x="35" y="30"/>
                      <a:pt x="34" y="35"/>
                      <a:pt x="27" y="38"/>
                    </a:cubicBezTo>
                    <a:cubicBezTo>
                      <a:pt x="20" y="40"/>
                      <a:pt x="31" y="45"/>
                      <a:pt x="20" y="48"/>
                    </a:cubicBezTo>
                    <a:cubicBezTo>
                      <a:pt x="8" y="51"/>
                      <a:pt x="0" y="61"/>
                      <a:pt x="1" y="65"/>
                    </a:cubicBezTo>
                    <a:cubicBezTo>
                      <a:pt x="2" y="68"/>
                      <a:pt x="14" y="69"/>
                      <a:pt x="14" y="69"/>
                    </a:cubicBez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89" name="Freeform 191">
                <a:extLst>
                  <a:ext uri="{FF2B5EF4-FFF2-40B4-BE49-F238E27FC236}">
                    <a16:creationId xmlns="" xmlns:a16="http://schemas.microsoft.com/office/drawing/2014/main" id="{10E1956D-2D89-4DB0-9FBF-749132339CA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466360" y="4873262"/>
                <a:ext cx="138118" cy="132203"/>
              </a:xfrm>
              <a:custGeom>
                <a:avLst/>
                <a:gdLst>
                  <a:gd name="T0" fmla="*/ 57 w 86"/>
                  <a:gd name="T1" fmla="*/ 80 h 84"/>
                  <a:gd name="T2" fmla="*/ 51 w 86"/>
                  <a:gd name="T3" fmla="*/ 68 h 84"/>
                  <a:gd name="T4" fmla="*/ 40 w 86"/>
                  <a:gd name="T5" fmla="*/ 61 h 84"/>
                  <a:gd name="T6" fmla="*/ 32 w 86"/>
                  <a:gd name="T7" fmla="*/ 53 h 84"/>
                  <a:gd name="T8" fmla="*/ 45 w 86"/>
                  <a:gd name="T9" fmla="*/ 51 h 84"/>
                  <a:gd name="T10" fmla="*/ 34 w 86"/>
                  <a:gd name="T11" fmla="*/ 34 h 84"/>
                  <a:gd name="T12" fmla="*/ 0 w 86"/>
                  <a:gd name="T13" fmla="*/ 0 h 84"/>
                  <a:gd name="T14" fmla="*/ 32 w 86"/>
                  <a:gd name="T15" fmla="*/ 17 h 84"/>
                  <a:gd name="T16" fmla="*/ 57 w 86"/>
                  <a:gd name="T17" fmla="*/ 35 h 84"/>
                  <a:gd name="T18" fmla="*/ 70 w 86"/>
                  <a:gd name="T19" fmla="*/ 43 h 84"/>
                  <a:gd name="T20" fmla="*/ 79 w 86"/>
                  <a:gd name="T21" fmla="*/ 34 h 84"/>
                  <a:gd name="T22" fmla="*/ 80 w 86"/>
                  <a:gd name="T23" fmla="*/ 43 h 84"/>
                  <a:gd name="T24" fmla="*/ 80 w 86"/>
                  <a:gd name="T25" fmla="*/ 57 h 84"/>
                  <a:gd name="T26" fmla="*/ 69 w 86"/>
                  <a:gd name="T27" fmla="*/ 59 h 84"/>
                  <a:gd name="T28" fmla="*/ 69 w 86"/>
                  <a:gd name="T29" fmla="*/ 66 h 84"/>
                  <a:gd name="T30" fmla="*/ 57 w 86"/>
                  <a:gd name="T31" fmla="*/ 80 h 8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86" h="84">
                    <a:moveTo>
                      <a:pt x="57" y="80"/>
                    </a:moveTo>
                    <a:cubicBezTo>
                      <a:pt x="53" y="79"/>
                      <a:pt x="52" y="71"/>
                      <a:pt x="51" y="68"/>
                    </a:cubicBezTo>
                    <a:cubicBezTo>
                      <a:pt x="50" y="64"/>
                      <a:pt x="40" y="61"/>
                      <a:pt x="40" y="61"/>
                    </a:cubicBezTo>
                    <a:cubicBezTo>
                      <a:pt x="40" y="61"/>
                      <a:pt x="32" y="55"/>
                      <a:pt x="32" y="53"/>
                    </a:cubicBezTo>
                    <a:cubicBezTo>
                      <a:pt x="33" y="51"/>
                      <a:pt x="47" y="53"/>
                      <a:pt x="45" y="51"/>
                    </a:cubicBezTo>
                    <a:cubicBezTo>
                      <a:pt x="43" y="48"/>
                      <a:pt x="44" y="41"/>
                      <a:pt x="34" y="34"/>
                    </a:cubicBezTo>
                    <a:cubicBezTo>
                      <a:pt x="25" y="28"/>
                      <a:pt x="0" y="0"/>
                      <a:pt x="0" y="0"/>
                    </a:cubicBezTo>
                    <a:cubicBezTo>
                      <a:pt x="0" y="0"/>
                      <a:pt x="15" y="10"/>
                      <a:pt x="32" y="17"/>
                    </a:cubicBezTo>
                    <a:cubicBezTo>
                      <a:pt x="50" y="24"/>
                      <a:pt x="56" y="32"/>
                      <a:pt x="57" y="35"/>
                    </a:cubicBezTo>
                    <a:cubicBezTo>
                      <a:pt x="58" y="39"/>
                      <a:pt x="71" y="47"/>
                      <a:pt x="70" y="43"/>
                    </a:cubicBezTo>
                    <a:cubicBezTo>
                      <a:pt x="70" y="39"/>
                      <a:pt x="77" y="31"/>
                      <a:pt x="79" y="34"/>
                    </a:cubicBezTo>
                    <a:cubicBezTo>
                      <a:pt x="80" y="36"/>
                      <a:pt x="84" y="41"/>
                      <a:pt x="80" y="43"/>
                    </a:cubicBezTo>
                    <a:cubicBezTo>
                      <a:pt x="76" y="45"/>
                      <a:pt x="86" y="56"/>
                      <a:pt x="80" y="57"/>
                    </a:cubicBezTo>
                    <a:cubicBezTo>
                      <a:pt x="75" y="57"/>
                      <a:pt x="69" y="59"/>
                      <a:pt x="69" y="59"/>
                    </a:cubicBezTo>
                    <a:cubicBezTo>
                      <a:pt x="69" y="66"/>
                      <a:pt x="69" y="66"/>
                      <a:pt x="69" y="66"/>
                    </a:cubicBezTo>
                    <a:cubicBezTo>
                      <a:pt x="69" y="66"/>
                      <a:pt x="72" y="84"/>
                      <a:pt x="57" y="80"/>
                    </a:cubicBez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90" name="Freeform 192">
                <a:extLst>
                  <a:ext uri="{FF2B5EF4-FFF2-40B4-BE49-F238E27FC236}">
                    <a16:creationId xmlns="" xmlns:a16="http://schemas.microsoft.com/office/drawing/2014/main" id="{9B3A9A38-CE7E-412A-8E07-12DD5710C52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352780" y="4492594"/>
                <a:ext cx="750060" cy="478179"/>
              </a:xfrm>
              <a:custGeom>
                <a:avLst/>
                <a:gdLst>
                  <a:gd name="T0" fmla="*/ 254 w 465"/>
                  <a:gd name="T1" fmla="*/ 230 h 303"/>
                  <a:gd name="T2" fmla="*/ 211 w 465"/>
                  <a:gd name="T3" fmla="*/ 217 h 303"/>
                  <a:gd name="T4" fmla="*/ 146 w 465"/>
                  <a:gd name="T5" fmla="*/ 232 h 303"/>
                  <a:gd name="T6" fmla="*/ 126 w 465"/>
                  <a:gd name="T7" fmla="*/ 244 h 303"/>
                  <a:gd name="T8" fmla="*/ 106 w 465"/>
                  <a:gd name="T9" fmla="*/ 244 h 303"/>
                  <a:gd name="T10" fmla="*/ 88 w 465"/>
                  <a:gd name="T11" fmla="*/ 251 h 303"/>
                  <a:gd name="T12" fmla="*/ 77 w 465"/>
                  <a:gd name="T13" fmla="*/ 256 h 303"/>
                  <a:gd name="T14" fmla="*/ 45 w 465"/>
                  <a:gd name="T15" fmla="*/ 248 h 303"/>
                  <a:gd name="T16" fmla="*/ 38 w 465"/>
                  <a:gd name="T17" fmla="*/ 232 h 303"/>
                  <a:gd name="T18" fmla="*/ 27 w 465"/>
                  <a:gd name="T19" fmla="*/ 201 h 303"/>
                  <a:gd name="T20" fmla="*/ 14 w 465"/>
                  <a:gd name="T21" fmla="*/ 180 h 303"/>
                  <a:gd name="T22" fmla="*/ 0 w 465"/>
                  <a:gd name="T23" fmla="*/ 155 h 303"/>
                  <a:gd name="T24" fmla="*/ 5 w 465"/>
                  <a:gd name="T25" fmla="*/ 145 h 303"/>
                  <a:gd name="T26" fmla="*/ 11 w 465"/>
                  <a:gd name="T27" fmla="*/ 108 h 303"/>
                  <a:gd name="T28" fmla="*/ 80 w 465"/>
                  <a:gd name="T29" fmla="*/ 65 h 303"/>
                  <a:gd name="T30" fmla="*/ 96 w 465"/>
                  <a:gd name="T31" fmla="*/ 59 h 303"/>
                  <a:gd name="T32" fmla="*/ 104 w 465"/>
                  <a:gd name="T33" fmla="*/ 38 h 303"/>
                  <a:gd name="T34" fmla="*/ 145 w 465"/>
                  <a:gd name="T35" fmla="*/ 41 h 303"/>
                  <a:gd name="T36" fmla="*/ 152 w 465"/>
                  <a:gd name="T37" fmla="*/ 30 h 303"/>
                  <a:gd name="T38" fmla="*/ 166 w 465"/>
                  <a:gd name="T39" fmla="*/ 16 h 303"/>
                  <a:gd name="T40" fmla="*/ 171 w 465"/>
                  <a:gd name="T41" fmla="*/ 6 h 303"/>
                  <a:gd name="T42" fmla="*/ 200 w 465"/>
                  <a:gd name="T43" fmla="*/ 11 h 303"/>
                  <a:gd name="T44" fmla="*/ 230 w 465"/>
                  <a:gd name="T45" fmla="*/ 16 h 303"/>
                  <a:gd name="T46" fmla="*/ 234 w 465"/>
                  <a:gd name="T47" fmla="*/ 47 h 303"/>
                  <a:gd name="T48" fmla="*/ 266 w 465"/>
                  <a:gd name="T49" fmla="*/ 64 h 303"/>
                  <a:gd name="T50" fmla="*/ 290 w 465"/>
                  <a:gd name="T51" fmla="*/ 59 h 303"/>
                  <a:gd name="T52" fmla="*/ 282 w 465"/>
                  <a:gd name="T53" fmla="*/ 12 h 303"/>
                  <a:gd name="T54" fmla="*/ 288 w 465"/>
                  <a:gd name="T55" fmla="*/ 1 h 303"/>
                  <a:gd name="T56" fmla="*/ 310 w 465"/>
                  <a:gd name="T57" fmla="*/ 29 h 303"/>
                  <a:gd name="T58" fmla="*/ 337 w 465"/>
                  <a:gd name="T59" fmla="*/ 51 h 303"/>
                  <a:gd name="T60" fmla="*/ 348 w 465"/>
                  <a:gd name="T61" fmla="*/ 75 h 303"/>
                  <a:gd name="T62" fmla="*/ 372 w 465"/>
                  <a:gd name="T63" fmla="*/ 91 h 303"/>
                  <a:gd name="T64" fmla="*/ 406 w 465"/>
                  <a:gd name="T65" fmla="*/ 118 h 303"/>
                  <a:gd name="T66" fmla="*/ 430 w 465"/>
                  <a:gd name="T67" fmla="*/ 133 h 303"/>
                  <a:gd name="T68" fmla="*/ 456 w 465"/>
                  <a:gd name="T69" fmla="*/ 189 h 303"/>
                  <a:gd name="T70" fmla="*/ 456 w 465"/>
                  <a:gd name="T71" fmla="*/ 228 h 303"/>
                  <a:gd name="T72" fmla="*/ 444 w 465"/>
                  <a:gd name="T73" fmla="*/ 265 h 303"/>
                  <a:gd name="T74" fmla="*/ 420 w 465"/>
                  <a:gd name="T75" fmla="*/ 281 h 303"/>
                  <a:gd name="T76" fmla="*/ 410 w 465"/>
                  <a:gd name="T77" fmla="*/ 296 h 303"/>
                  <a:gd name="T78" fmla="*/ 391 w 465"/>
                  <a:gd name="T79" fmla="*/ 283 h 303"/>
                  <a:gd name="T80" fmla="*/ 373 w 465"/>
                  <a:gd name="T81" fmla="*/ 298 h 303"/>
                  <a:gd name="T82" fmla="*/ 341 w 465"/>
                  <a:gd name="T83" fmla="*/ 286 h 303"/>
                  <a:gd name="T84" fmla="*/ 324 w 465"/>
                  <a:gd name="T85" fmla="*/ 259 h 303"/>
                  <a:gd name="T86" fmla="*/ 296 w 465"/>
                  <a:gd name="T87" fmla="*/ 259 h 303"/>
                  <a:gd name="T88" fmla="*/ 269 w 465"/>
                  <a:gd name="T89" fmla="*/ 251 h 30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</a:cxnLst>
                <a:rect l="0" t="0" r="r" b="b"/>
                <a:pathLst>
                  <a:path w="465" h="303">
                    <a:moveTo>
                      <a:pt x="269" y="251"/>
                    </a:moveTo>
                    <a:cubicBezTo>
                      <a:pt x="259" y="244"/>
                      <a:pt x="264" y="238"/>
                      <a:pt x="254" y="230"/>
                    </a:cubicBezTo>
                    <a:cubicBezTo>
                      <a:pt x="244" y="223"/>
                      <a:pt x="263" y="223"/>
                      <a:pt x="237" y="220"/>
                    </a:cubicBezTo>
                    <a:cubicBezTo>
                      <a:pt x="211" y="217"/>
                      <a:pt x="211" y="214"/>
                      <a:pt x="211" y="217"/>
                    </a:cubicBezTo>
                    <a:cubicBezTo>
                      <a:pt x="211" y="219"/>
                      <a:pt x="171" y="224"/>
                      <a:pt x="168" y="225"/>
                    </a:cubicBezTo>
                    <a:cubicBezTo>
                      <a:pt x="164" y="226"/>
                      <a:pt x="157" y="228"/>
                      <a:pt x="146" y="232"/>
                    </a:cubicBezTo>
                    <a:cubicBezTo>
                      <a:pt x="135" y="235"/>
                      <a:pt x="139" y="239"/>
                      <a:pt x="136" y="241"/>
                    </a:cubicBezTo>
                    <a:cubicBezTo>
                      <a:pt x="132" y="243"/>
                      <a:pt x="130" y="246"/>
                      <a:pt x="126" y="244"/>
                    </a:cubicBezTo>
                    <a:cubicBezTo>
                      <a:pt x="122" y="242"/>
                      <a:pt x="119" y="240"/>
                      <a:pt x="116" y="240"/>
                    </a:cubicBezTo>
                    <a:cubicBezTo>
                      <a:pt x="113" y="240"/>
                      <a:pt x="112" y="244"/>
                      <a:pt x="106" y="244"/>
                    </a:cubicBezTo>
                    <a:cubicBezTo>
                      <a:pt x="99" y="244"/>
                      <a:pt x="98" y="243"/>
                      <a:pt x="94" y="245"/>
                    </a:cubicBezTo>
                    <a:cubicBezTo>
                      <a:pt x="90" y="247"/>
                      <a:pt x="90" y="250"/>
                      <a:pt x="88" y="251"/>
                    </a:cubicBezTo>
                    <a:cubicBezTo>
                      <a:pt x="85" y="251"/>
                      <a:pt x="87" y="253"/>
                      <a:pt x="84" y="254"/>
                    </a:cubicBezTo>
                    <a:cubicBezTo>
                      <a:pt x="80" y="255"/>
                      <a:pt x="89" y="257"/>
                      <a:pt x="77" y="256"/>
                    </a:cubicBezTo>
                    <a:cubicBezTo>
                      <a:pt x="64" y="255"/>
                      <a:pt x="72" y="257"/>
                      <a:pt x="60" y="254"/>
                    </a:cubicBezTo>
                    <a:cubicBezTo>
                      <a:pt x="47" y="251"/>
                      <a:pt x="49" y="251"/>
                      <a:pt x="45" y="248"/>
                    </a:cubicBezTo>
                    <a:cubicBezTo>
                      <a:pt x="42" y="245"/>
                      <a:pt x="40" y="251"/>
                      <a:pt x="35" y="242"/>
                    </a:cubicBezTo>
                    <a:cubicBezTo>
                      <a:pt x="29" y="232"/>
                      <a:pt x="39" y="234"/>
                      <a:pt x="38" y="232"/>
                    </a:cubicBezTo>
                    <a:cubicBezTo>
                      <a:pt x="38" y="230"/>
                      <a:pt x="34" y="215"/>
                      <a:pt x="34" y="215"/>
                    </a:cubicBezTo>
                    <a:cubicBezTo>
                      <a:pt x="34" y="215"/>
                      <a:pt x="32" y="204"/>
                      <a:pt x="27" y="201"/>
                    </a:cubicBezTo>
                    <a:cubicBezTo>
                      <a:pt x="21" y="197"/>
                      <a:pt x="23" y="198"/>
                      <a:pt x="22" y="192"/>
                    </a:cubicBezTo>
                    <a:cubicBezTo>
                      <a:pt x="22" y="186"/>
                      <a:pt x="23" y="187"/>
                      <a:pt x="14" y="180"/>
                    </a:cubicBezTo>
                    <a:cubicBezTo>
                      <a:pt x="6" y="174"/>
                      <a:pt x="6" y="173"/>
                      <a:pt x="3" y="168"/>
                    </a:cubicBezTo>
                    <a:cubicBezTo>
                      <a:pt x="0" y="163"/>
                      <a:pt x="0" y="157"/>
                      <a:pt x="0" y="155"/>
                    </a:cubicBezTo>
                    <a:cubicBezTo>
                      <a:pt x="1" y="152"/>
                      <a:pt x="0" y="156"/>
                      <a:pt x="5" y="153"/>
                    </a:cubicBezTo>
                    <a:cubicBezTo>
                      <a:pt x="10" y="151"/>
                      <a:pt x="10" y="147"/>
                      <a:pt x="5" y="145"/>
                    </a:cubicBezTo>
                    <a:cubicBezTo>
                      <a:pt x="0" y="142"/>
                      <a:pt x="0" y="138"/>
                      <a:pt x="2" y="129"/>
                    </a:cubicBezTo>
                    <a:cubicBezTo>
                      <a:pt x="4" y="120"/>
                      <a:pt x="1" y="116"/>
                      <a:pt x="11" y="108"/>
                    </a:cubicBezTo>
                    <a:cubicBezTo>
                      <a:pt x="21" y="100"/>
                      <a:pt x="23" y="96"/>
                      <a:pt x="49" y="93"/>
                    </a:cubicBezTo>
                    <a:cubicBezTo>
                      <a:pt x="75" y="89"/>
                      <a:pt x="80" y="81"/>
                      <a:pt x="80" y="65"/>
                    </a:cubicBezTo>
                    <a:cubicBezTo>
                      <a:pt x="81" y="49"/>
                      <a:pt x="85" y="55"/>
                      <a:pt x="85" y="55"/>
                    </a:cubicBezTo>
                    <a:cubicBezTo>
                      <a:pt x="96" y="59"/>
                      <a:pt x="96" y="59"/>
                      <a:pt x="96" y="59"/>
                    </a:cubicBezTo>
                    <a:cubicBezTo>
                      <a:pt x="96" y="59"/>
                      <a:pt x="101" y="60"/>
                      <a:pt x="100" y="53"/>
                    </a:cubicBezTo>
                    <a:cubicBezTo>
                      <a:pt x="100" y="47"/>
                      <a:pt x="99" y="38"/>
                      <a:pt x="104" y="38"/>
                    </a:cubicBezTo>
                    <a:cubicBezTo>
                      <a:pt x="110" y="38"/>
                      <a:pt x="130" y="27"/>
                      <a:pt x="133" y="28"/>
                    </a:cubicBezTo>
                    <a:cubicBezTo>
                      <a:pt x="136" y="30"/>
                      <a:pt x="137" y="34"/>
                      <a:pt x="145" y="41"/>
                    </a:cubicBezTo>
                    <a:cubicBezTo>
                      <a:pt x="153" y="47"/>
                      <a:pt x="150" y="37"/>
                      <a:pt x="153" y="39"/>
                    </a:cubicBezTo>
                    <a:cubicBezTo>
                      <a:pt x="155" y="41"/>
                      <a:pt x="151" y="33"/>
                      <a:pt x="152" y="30"/>
                    </a:cubicBezTo>
                    <a:cubicBezTo>
                      <a:pt x="152" y="28"/>
                      <a:pt x="157" y="21"/>
                      <a:pt x="157" y="21"/>
                    </a:cubicBezTo>
                    <a:cubicBezTo>
                      <a:pt x="166" y="16"/>
                      <a:pt x="166" y="16"/>
                      <a:pt x="166" y="16"/>
                    </a:cubicBezTo>
                    <a:cubicBezTo>
                      <a:pt x="178" y="13"/>
                      <a:pt x="178" y="13"/>
                      <a:pt x="178" y="13"/>
                    </a:cubicBezTo>
                    <a:cubicBezTo>
                      <a:pt x="178" y="13"/>
                      <a:pt x="169" y="9"/>
                      <a:pt x="171" y="6"/>
                    </a:cubicBezTo>
                    <a:cubicBezTo>
                      <a:pt x="173" y="4"/>
                      <a:pt x="174" y="5"/>
                      <a:pt x="181" y="5"/>
                    </a:cubicBezTo>
                    <a:cubicBezTo>
                      <a:pt x="188" y="5"/>
                      <a:pt x="197" y="11"/>
                      <a:pt x="200" y="11"/>
                    </a:cubicBezTo>
                    <a:cubicBezTo>
                      <a:pt x="203" y="11"/>
                      <a:pt x="223" y="13"/>
                      <a:pt x="223" y="13"/>
                    </a:cubicBezTo>
                    <a:cubicBezTo>
                      <a:pt x="230" y="16"/>
                      <a:pt x="230" y="16"/>
                      <a:pt x="230" y="16"/>
                    </a:cubicBezTo>
                    <a:cubicBezTo>
                      <a:pt x="230" y="16"/>
                      <a:pt x="230" y="36"/>
                      <a:pt x="227" y="36"/>
                    </a:cubicBezTo>
                    <a:cubicBezTo>
                      <a:pt x="225" y="36"/>
                      <a:pt x="223" y="44"/>
                      <a:pt x="234" y="47"/>
                    </a:cubicBezTo>
                    <a:cubicBezTo>
                      <a:pt x="244" y="51"/>
                      <a:pt x="249" y="54"/>
                      <a:pt x="249" y="54"/>
                    </a:cubicBezTo>
                    <a:cubicBezTo>
                      <a:pt x="266" y="64"/>
                      <a:pt x="266" y="64"/>
                      <a:pt x="266" y="64"/>
                    </a:cubicBezTo>
                    <a:cubicBezTo>
                      <a:pt x="266" y="64"/>
                      <a:pt x="291" y="72"/>
                      <a:pt x="284" y="68"/>
                    </a:cubicBezTo>
                    <a:cubicBezTo>
                      <a:pt x="277" y="65"/>
                      <a:pt x="293" y="73"/>
                      <a:pt x="290" y="59"/>
                    </a:cubicBezTo>
                    <a:cubicBezTo>
                      <a:pt x="286" y="45"/>
                      <a:pt x="288" y="37"/>
                      <a:pt x="285" y="31"/>
                    </a:cubicBezTo>
                    <a:cubicBezTo>
                      <a:pt x="283" y="26"/>
                      <a:pt x="281" y="15"/>
                      <a:pt x="282" y="12"/>
                    </a:cubicBezTo>
                    <a:cubicBezTo>
                      <a:pt x="284" y="10"/>
                      <a:pt x="284" y="8"/>
                      <a:pt x="286" y="4"/>
                    </a:cubicBezTo>
                    <a:cubicBezTo>
                      <a:pt x="288" y="1"/>
                      <a:pt x="281" y="0"/>
                      <a:pt x="288" y="1"/>
                    </a:cubicBezTo>
                    <a:cubicBezTo>
                      <a:pt x="294" y="1"/>
                      <a:pt x="298" y="6"/>
                      <a:pt x="298" y="6"/>
                    </a:cubicBezTo>
                    <a:cubicBezTo>
                      <a:pt x="298" y="6"/>
                      <a:pt x="304" y="26"/>
                      <a:pt x="310" y="29"/>
                    </a:cubicBezTo>
                    <a:cubicBezTo>
                      <a:pt x="315" y="32"/>
                      <a:pt x="325" y="35"/>
                      <a:pt x="325" y="35"/>
                    </a:cubicBezTo>
                    <a:cubicBezTo>
                      <a:pt x="325" y="35"/>
                      <a:pt x="336" y="47"/>
                      <a:pt x="337" y="51"/>
                    </a:cubicBezTo>
                    <a:cubicBezTo>
                      <a:pt x="338" y="56"/>
                      <a:pt x="353" y="60"/>
                      <a:pt x="348" y="64"/>
                    </a:cubicBezTo>
                    <a:cubicBezTo>
                      <a:pt x="344" y="69"/>
                      <a:pt x="345" y="74"/>
                      <a:pt x="348" y="75"/>
                    </a:cubicBezTo>
                    <a:cubicBezTo>
                      <a:pt x="352" y="76"/>
                      <a:pt x="361" y="83"/>
                      <a:pt x="361" y="83"/>
                    </a:cubicBezTo>
                    <a:cubicBezTo>
                      <a:pt x="361" y="83"/>
                      <a:pt x="365" y="88"/>
                      <a:pt x="372" y="91"/>
                    </a:cubicBezTo>
                    <a:cubicBezTo>
                      <a:pt x="378" y="93"/>
                      <a:pt x="382" y="101"/>
                      <a:pt x="382" y="101"/>
                    </a:cubicBezTo>
                    <a:cubicBezTo>
                      <a:pt x="406" y="118"/>
                      <a:pt x="406" y="118"/>
                      <a:pt x="406" y="118"/>
                    </a:cubicBezTo>
                    <a:cubicBezTo>
                      <a:pt x="406" y="118"/>
                      <a:pt x="392" y="117"/>
                      <a:pt x="400" y="120"/>
                    </a:cubicBezTo>
                    <a:cubicBezTo>
                      <a:pt x="408" y="124"/>
                      <a:pt x="429" y="131"/>
                      <a:pt x="430" y="133"/>
                    </a:cubicBezTo>
                    <a:cubicBezTo>
                      <a:pt x="430" y="135"/>
                      <a:pt x="446" y="143"/>
                      <a:pt x="448" y="153"/>
                    </a:cubicBezTo>
                    <a:cubicBezTo>
                      <a:pt x="450" y="163"/>
                      <a:pt x="458" y="180"/>
                      <a:pt x="456" y="189"/>
                    </a:cubicBezTo>
                    <a:cubicBezTo>
                      <a:pt x="454" y="197"/>
                      <a:pt x="458" y="210"/>
                      <a:pt x="460" y="214"/>
                    </a:cubicBezTo>
                    <a:cubicBezTo>
                      <a:pt x="462" y="218"/>
                      <a:pt x="465" y="224"/>
                      <a:pt x="456" y="228"/>
                    </a:cubicBezTo>
                    <a:cubicBezTo>
                      <a:pt x="447" y="233"/>
                      <a:pt x="449" y="242"/>
                      <a:pt x="445" y="247"/>
                    </a:cubicBezTo>
                    <a:cubicBezTo>
                      <a:pt x="441" y="252"/>
                      <a:pt x="447" y="264"/>
                      <a:pt x="444" y="265"/>
                    </a:cubicBezTo>
                    <a:cubicBezTo>
                      <a:pt x="440" y="265"/>
                      <a:pt x="451" y="277"/>
                      <a:pt x="443" y="279"/>
                    </a:cubicBezTo>
                    <a:cubicBezTo>
                      <a:pt x="435" y="280"/>
                      <a:pt x="420" y="281"/>
                      <a:pt x="420" y="281"/>
                    </a:cubicBezTo>
                    <a:cubicBezTo>
                      <a:pt x="420" y="281"/>
                      <a:pt x="419" y="286"/>
                      <a:pt x="417" y="290"/>
                    </a:cubicBezTo>
                    <a:cubicBezTo>
                      <a:pt x="415" y="294"/>
                      <a:pt x="420" y="297"/>
                      <a:pt x="410" y="296"/>
                    </a:cubicBezTo>
                    <a:cubicBezTo>
                      <a:pt x="401" y="296"/>
                      <a:pt x="396" y="303"/>
                      <a:pt x="395" y="292"/>
                    </a:cubicBezTo>
                    <a:cubicBezTo>
                      <a:pt x="394" y="282"/>
                      <a:pt x="396" y="280"/>
                      <a:pt x="391" y="283"/>
                    </a:cubicBezTo>
                    <a:cubicBezTo>
                      <a:pt x="386" y="286"/>
                      <a:pt x="377" y="288"/>
                      <a:pt x="376" y="291"/>
                    </a:cubicBezTo>
                    <a:cubicBezTo>
                      <a:pt x="375" y="294"/>
                      <a:pt x="378" y="298"/>
                      <a:pt x="373" y="298"/>
                    </a:cubicBezTo>
                    <a:cubicBezTo>
                      <a:pt x="369" y="299"/>
                      <a:pt x="358" y="296"/>
                      <a:pt x="350" y="291"/>
                    </a:cubicBezTo>
                    <a:cubicBezTo>
                      <a:pt x="341" y="286"/>
                      <a:pt x="353" y="294"/>
                      <a:pt x="341" y="286"/>
                    </a:cubicBezTo>
                    <a:cubicBezTo>
                      <a:pt x="329" y="279"/>
                      <a:pt x="322" y="269"/>
                      <a:pt x="322" y="267"/>
                    </a:cubicBezTo>
                    <a:cubicBezTo>
                      <a:pt x="323" y="264"/>
                      <a:pt x="332" y="266"/>
                      <a:pt x="324" y="259"/>
                    </a:cubicBezTo>
                    <a:cubicBezTo>
                      <a:pt x="316" y="251"/>
                      <a:pt x="311" y="263"/>
                      <a:pt x="306" y="261"/>
                    </a:cubicBezTo>
                    <a:cubicBezTo>
                      <a:pt x="301" y="259"/>
                      <a:pt x="303" y="264"/>
                      <a:pt x="296" y="259"/>
                    </a:cubicBezTo>
                    <a:cubicBezTo>
                      <a:pt x="290" y="255"/>
                      <a:pt x="286" y="251"/>
                      <a:pt x="286" y="251"/>
                    </a:cubicBezTo>
                    <a:lnTo>
                      <a:pt x="269" y="251"/>
                    </a:ln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91" name="Freeform 193">
                <a:extLst>
                  <a:ext uri="{FF2B5EF4-FFF2-40B4-BE49-F238E27FC236}">
                    <a16:creationId xmlns="" xmlns:a16="http://schemas.microsoft.com/office/drawing/2014/main" id="{915664AA-40BE-48D1-857B-EA6A98A0A73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69517" y="4991401"/>
                <a:ext cx="99752" cy="60945"/>
              </a:xfrm>
              <a:custGeom>
                <a:avLst/>
                <a:gdLst>
                  <a:gd name="T0" fmla="*/ 37 w 62"/>
                  <a:gd name="T1" fmla="*/ 11 h 39"/>
                  <a:gd name="T2" fmla="*/ 9 w 62"/>
                  <a:gd name="T3" fmla="*/ 3 h 39"/>
                  <a:gd name="T4" fmla="*/ 13 w 62"/>
                  <a:gd name="T5" fmla="*/ 17 h 39"/>
                  <a:gd name="T6" fmla="*/ 25 w 62"/>
                  <a:gd name="T7" fmla="*/ 27 h 39"/>
                  <a:gd name="T8" fmla="*/ 36 w 62"/>
                  <a:gd name="T9" fmla="*/ 38 h 39"/>
                  <a:gd name="T10" fmla="*/ 55 w 62"/>
                  <a:gd name="T11" fmla="*/ 31 h 39"/>
                  <a:gd name="T12" fmla="*/ 57 w 62"/>
                  <a:gd name="T13" fmla="*/ 11 h 39"/>
                  <a:gd name="T14" fmla="*/ 49 w 62"/>
                  <a:gd name="T15" fmla="*/ 2 h 39"/>
                  <a:gd name="T16" fmla="*/ 37 w 62"/>
                  <a:gd name="T17" fmla="*/ 11 h 3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62" h="39">
                    <a:moveTo>
                      <a:pt x="37" y="11"/>
                    </a:moveTo>
                    <a:cubicBezTo>
                      <a:pt x="19" y="8"/>
                      <a:pt x="19" y="3"/>
                      <a:pt x="9" y="3"/>
                    </a:cubicBezTo>
                    <a:cubicBezTo>
                      <a:pt x="0" y="3"/>
                      <a:pt x="7" y="14"/>
                      <a:pt x="13" y="17"/>
                    </a:cubicBezTo>
                    <a:cubicBezTo>
                      <a:pt x="20" y="20"/>
                      <a:pt x="20" y="21"/>
                      <a:pt x="25" y="27"/>
                    </a:cubicBezTo>
                    <a:cubicBezTo>
                      <a:pt x="30" y="33"/>
                      <a:pt x="25" y="38"/>
                      <a:pt x="36" y="38"/>
                    </a:cubicBezTo>
                    <a:cubicBezTo>
                      <a:pt x="48" y="39"/>
                      <a:pt x="54" y="34"/>
                      <a:pt x="55" y="31"/>
                    </a:cubicBezTo>
                    <a:cubicBezTo>
                      <a:pt x="56" y="28"/>
                      <a:pt x="62" y="18"/>
                      <a:pt x="57" y="11"/>
                    </a:cubicBezTo>
                    <a:cubicBezTo>
                      <a:pt x="51" y="5"/>
                      <a:pt x="54" y="0"/>
                      <a:pt x="49" y="2"/>
                    </a:cubicBezTo>
                    <a:cubicBezTo>
                      <a:pt x="44" y="4"/>
                      <a:pt x="37" y="11"/>
                      <a:pt x="37" y="11"/>
                    </a:cubicBez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</p:grpSp>
        <p:sp>
          <p:nvSpPr>
            <p:cNvPr id="8204" name="Freeform 11">
              <a:extLst>
                <a:ext uri="{FF2B5EF4-FFF2-40B4-BE49-F238E27FC236}">
                  <a16:creationId xmlns="" xmlns:a16="http://schemas.microsoft.com/office/drawing/2014/main" id="{FCADAF3A-9483-4A72-8E33-2759C0FBB9BC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370378" y="3906122"/>
              <a:ext cx="208645" cy="342012"/>
            </a:xfrm>
            <a:custGeom>
              <a:avLst/>
              <a:gdLst>
                <a:gd name="T0" fmla="*/ 2147483646 w 618"/>
                <a:gd name="T1" fmla="*/ 724775942 h 1016"/>
                <a:gd name="T2" fmla="*/ 2147483646 w 618"/>
                <a:gd name="T3" fmla="*/ 2147483646 h 1016"/>
                <a:gd name="T4" fmla="*/ 2147483646 w 618"/>
                <a:gd name="T5" fmla="*/ 2147483646 h 1016"/>
                <a:gd name="T6" fmla="*/ 2147483646 w 618"/>
                <a:gd name="T7" fmla="*/ 2147483646 h 1016"/>
                <a:gd name="T8" fmla="*/ 2147483646 w 618"/>
                <a:gd name="T9" fmla="*/ 2147483646 h 1016"/>
                <a:gd name="T10" fmla="*/ 2147483646 w 618"/>
                <a:gd name="T11" fmla="*/ 2147483646 h 1016"/>
                <a:gd name="T12" fmla="*/ 2147483646 w 618"/>
                <a:gd name="T13" fmla="*/ 2147483646 h 1016"/>
                <a:gd name="T14" fmla="*/ 2078019121 w 618"/>
                <a:gd name="T15" fmla="*/ 2147483646 h 1016"/>
                <a:gd name="T16" fmla="*/ 2147483646 w 618"/>
                <a:gd name="T17" fmla="*/ 724775942 h 1016"/>
                <a:gd name="T18" fmla="*/ 2147483646 w 618"/>
                <a:gd name="T19" fmla="*/ 2147483646 h 1016"/>
                <a:gd name="T20" fmla="*/ 2147483646 w 618"/>
                <a:gd name="T21" fmla="*/ 2147483646 h 1016"/>
                <a:gd name="T22" fmla="*/ 2147483646 w 618"/>
                <a:gd name="T23" fmla="*/ 2147483646 h 1016"/>
                <a:gd name="T24" fmla="*/ 2147483646 w 618"/>
                <a:gd name="T25" fmla="*/ 2147483646 h 101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w 618"/>
                <a:gd name="T40" fmla="*/ 0 h 1016"/>
                <a:gd name="T41" fmla="*/ 618 w 618"/>
                <a:gd name="T42" fmla="*/ 1016 h 1016"/>
              </a:gdLst>
              <a:ahLst/>
              <a:cxnLst>
                <a:cxn ang="T26">
                  <a:pos x="T0" y="T1"/>
                </a:cxn>
                <a:cxn ang="T27">
                  <a:pos x="T2" y="T3"/>
                </a:cxn>
                <a:cxn ang="T28">
                  <a:pos x="T4" y="T5"/>
                </a:cxn>
                <a:cxn ang="T29">
                  <a:pos x="T6" y="T7"/>
                </a:cxn>
                <a:cxn ang="T30">
                  <a:pos x="T8" y="T9"/>
                </a:cxn>
                <a:cxn ang="T31">
                  <a:pos x="T10" y="T11"/>
                </a:cxn>
                <a:cxn ang="T32">
                  <a:pos x="T12" y="T13"/>
                </a:cxn>
                <a:cxn ang="T33">
                  <a:pos x="T14" y="T15"/>
                </a:cxn>
                <a:cxn ang="T34">
                  <a:pos x="T16" y="T17"/>
                </a:cxn>
                <a:cxn ang="T35">
                  <a:pos x="T18" y="T19"/>
                </a:cxn>
                <a:cxn ang="T36">
                  <a:pos x="T20" y="T21"/>
                </a:cxn>
                <a:cxn ang="T37">
                  <a:pos x="T22" y="T23"/>
                </a:cxn>
                <a:cxn ang="T38">
                  <a:pos x="T24" y="T25"/>
                </a:cxn>
              </a:cxnLst>
              <a:rect l="T39" t="T40" r="T41" b="T42"/>
              <a:pathLst>
                <a:path w="618" h="1016">
                  <a:moveTo>
                    <a:pt x="282" y="19"/>
                  </a:moveTo>
                  <a:cubicBezTo>
                    <a:pt x="451" y="0"/>
                    <a:pt x="618" y="128"/>
                    <a:pt x="594" y="343"/>
                  </a:cubicBezTo>
                  <a:cubicBezTo>
                    <a:pt x="586" y="418"/>
                    <a:pt x="551" y="463"/>
                    <a:pt x="522" y="511"/>
                  </a:cubicBezTo>
                  <a:cubicBezTo>
                    <a:pt x="449" y="631"/>
                    <a:pt x="375" y="750"/>
                    <a:pt x="346" y="931"/>
                  </a:cubicBezTo>
                  <a:cubicBezTo>
                    <a:pt x="343" y="950"/>
                    <a:pt x="347" y="1014"/>
                    <a:pt x="314" y="1015"/>
                  </a:cubicBezTo>
                  <a:cubicBezTo>
                    <a:pt x="278" y="1016"/>
                    <a:pt x="288" y="958"/>
                    <a:pt x="282" y="923"/>
                  </a:cubicBezTo>
                  <a:cubicBezTo>
                    <a:pt x="254" y="749"/>
                    <a:pt x="171" y="631"/>
                    <a:pt x="98" y="507"/>
                  </a:cubicBezTo>
                  <a:cubicBezTo>
                    <a:pt x="50" y="424"/>
                    <a:pt x="0" y="290"/>
                    <a:pt x="54" y="175"/>
                  </a:cubicBezTo>
                  <a:cubicBezTo>
                    <a:pt x="94" y="91"/>
                    <a:pt x="178" y="31"/>
                    <a:pt x="282" y="19"/>
                  </a:cubicBezTo>
                  <a:close/>
                  <a:moveTo>
                    <a:pt x="274" y="415"/>
                  </a:moveTo>
                  <a:cubicBezTo>
                    <a:pt x="413" y="452"/>
                    <a:pt x="480" y="296"/>
                    <a:pt x="406" y="215"/>
                  </a:cubicBezTo>
                  <a:cubicBezTo>
                    <a:pt x="378" y="185"/>
                    <a:pt x="324" y="174"/>
                    <a:pt x="282" y="183"/>
                  </a:cubicBezTo>
                  <a:cubicBezTo>
                    <a:pt x="154" y="211"/>
                    <a:pt x="173" y="388"/>
                    <a:pt x="274" y="415"/>
                  </a:cubicBezTo>
                  <a:close/>
                </a:path>
              </a:pathLst>
            </a:custGeom>
            <a:solidFill>
              <a:srgbClr val="66CDC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</p:grpSp>
      <p:graphicFrame>
        <p:nvGraphicFramePr>
          <p:cNvPr id="8198" name="图表 192">
            <a:extLst>
              <a:ext uri="{FF2B5EF4-FFF2-40B4-BE49-F238E27FC236}">
                <a16:creationId xmlns="" xmlns:a16="http://schemas.microsoft.com/office/drawing/2014/main" id="{060B968E-3F74-46E0-B6AB-2D50706E6B7A}"/>
              </a:ext>
            </a:extLst>
          </p:cNvPr>
          <p:cNvGraphicFramePr>
            <a:graphicFrameLocks/>
          </p:cNvGraphicFramePr>
          <p:nvPr/>
        </p:nvGraphicFramePr>
        <p:xfrm>
          <a:off x="3495675" y="1798638"/>
          <a:ext cx="5200650" cy="3498850"/>
        </p:xfrm>
        <a:graphic>
          <a:graphicData uri="http://schemas.openxmlformats.org/presentationml/2006/ole">
            <mc:AlternateContent xmlns:mc="http://schemas.openxmlformats.org/markup-compatibility/2006">
              <mc:Choice xmlns:v="urn:schemas-microsoft-com:vml" Requires="v">
                <p:oleObj spid="_x0000_s8208" r:id="rId4" imgW="5194242" imgH="3499407" progId="Excel.Chart.8">
                  <p:embed/>
                </p:oleObj>
              </mc:Choice>
              <mc:Fallback>
                <p:oleObj r:id="rId4" imgW="5194242" imgH="3499407" progId="Excel.Chart.8">
                  <p:embed/>
                  <p:pic>
                    <p:nvPicPr>
                      <p:cNvPr id="0" name="图表 192"/>
                      <p:cNvPicPr>
                        <a:picLocks noChangeArrowheads="1"/>
                      </p:cNvPicPr>
                      <p:nvPr/>
                    </p:nvPicPr>
                    <p:blipFill>
                      <a:blip r:embed="rId5">
                        <a:extLst>
                          <a:ext uri="{28A0092B-C50C-407E-A947-70E740481C1C}">
                            <a14:useLocalDpi xmlns:a14="http://schemas.microsoft.com/office/drawing/2010/main" val="0"/>
                          </a:ext>
                        </a:extLst>
                      </a:blip>
                      <a:srcRect/>
                      <a:stretch>
                        <a:fillRect/>
                      </a:stretch>
                    </p:blipFill>
                    <p:spPr bwMode="auto">
                      <a:xfrm>
                        <a:off x="3495675" y="1798638"/>
                        <a:ext cx="5200650" cy="3498850"/>
                      </a:xfrm>
                      <a:prstGeom prst="rect">
                        <a:avLst/>
                      </a:prstGeom>
                      <a:noFill/>
                      <a:ln>
                        <a:noFill/>
                      </a:ln>
                      <a:extLst>
                        <a:ext uri="{909E8E84-426E-40DD-AFC4-6F175D3DCCD1}">
                          <a14:hiddenFill xmlns:a14="http://schemas.microsoft.com/office/drawing/2010/main">
                            <a:solidFill>
                              <a:srgbClr val="FFFFFF"/>
                            </a:solidFill>
                          </a14:hiddenFill>
                        </a:ext>
                        <a:ext uri="{91240B29-F687-4F45-9708-019B960494DF}">
                          <a14:hiddenLine xmlns:a14="http://schemas.microsoft.com/office/drawing/2010/main" w="9525">
                            <a:solidFill>
                              <a:srgbClr val="000000"/>
                            </a:solidFill>
                            <a:miter lim="800000"/>
                            <a:headEnd/>
                            <a:tailEnd/>
                          </a14:hiddenLine>
                        </a:ext>
                      </a:extLst>
                    </p:spPr>
                  </p:pic>
                </p:oleObj>
              </mc:Fallback>
            </mc:AlternateContent>
          </a:graphicData>
        </a:graphic>
      </p:graphicFrame>
      <p:sp>
        <p:nvSpPr>
          <p:cNvPr id="8199" name="文本框 196">
            <a:extLst>
              <a:ext uri="{FF2B5EF4-FFF2-40B4-BE49-F238E27FC236}">
                <a16:creationId xmlns="" xmlns:a16="http://schemas.microsoft.com/office/drawing/2014/main" id="{55EC1B35-E3F6-4010-9367-A0B5CE8FBAB9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8826500" y="3541713"/>
            <a:ext cx="1217613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/>
            <a:r>
              <a:rPr lang="zh-CN" altLang="en-US" sz="2000" b="1">
                <a:solidFill>
                  <a:srgbClr val="66CDCC"/>
                </a:solidFill>
                <a:latin typeface="Calibri" panose="020F0502020204030204" pitchFamily="34" charset="0"/>
              </a:rPr>
              <a:t>点击输入</a:t>
            </a:r>
          </a:p>
        </p:txBody>
      </p:sp>
      <p:sp>
        <p:nvSpPr>
          <p:cNvPr id="8200" name="文本框 197">
            <a:extLst>
              <a:ext uri="{FF2B5EF4-FFF2-40B4-BE49-F238E27FC236}">
                <a16:creationId xmlns="" xmlns:a16="http://schemas.microsoft.com/office/drawing/2014/main" id="{ADEDF547-31AC-4048-AFC7-F0566CC15ED4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8826500" y="3968750"/>
            <a:ext cx="2600325" cy="46196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/>
            <a:r>
              <a:rPr lang="zh-CN" altLang="en-US" sz="1200"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在此处输入你先陈述的观点，可以是几句话，也可以是一段文字</a:t>
            </a:r>
          </a:p>
        </p:txBody>
      </p:sp>
      <p:sp>
        <p:nvSpPr>
          <p:cNvPr id="199" name="矩形 198">
            <a:extLst>
              <a:ext uri="{FF2B5EF4-FFF2-40B4-BE49-F238E27FC236}">
                <a16:creationId xmlns="" xmlns:a16="http://schemas.microsoft.com/office/drawing/2014/main" id="{C5D747B9-B3AF-4F6F-B20E-42FEFF24199C}"/>
              </a:ext>
            </a:extLst>
          </p:cNvPr>
          <p:cNvSpPr/>
          <p:nvPr/>
        </p:nvSpPr>
        <p:spPr>
          <a:xfrm>
            <a:off x="8826500" y="4452938"/>
            <a:ext cx="2263775" cy="442912"/>
          </a:xfrm>
          <a:prstGeom prst="rect">
            <a:avLst/>
          </a:prstGeom>
          <a:solidFill>
            <a:srgbClr val="66CDCC">
              <a:alpha val="80000"/>
            </a:srgb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r>
              <a:rPr lang="en-US" altLang="zh-CN" dirty="0">
                <a:solidFill>
                  <a:schemeClr val="tx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TEXT HERE MAYBE</a:t>
            </a:r>
            <a:endParaRPr lang="zh-CN" altLang="en-US" dirty="0">
              <a:solidFill>
                <a:schemeClr val="tx1"/>
              </a:solidFill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</p:txBody>
      </p:sp>
      <p:sp>
        <p:nvSpPr>
          <p:cNvPr id="200" name="直角三角形 199">
            <a:extLst>
              <a:ext uri="{FF2B5EF4-FFF2-40B4-BE49-F238E27FC236}">
                <a16:creationId xmlns="" xmlns:a16="http://schemas.microsoft.com/office/drawing/2014/main" id="{B31CBC59-E764-47A2-A0BD-340449126086}"/>
              </a:ext>
            </a:extLst>
          </p:cNvPr>
          <p:cNvSpPr/>
          <p:nvPr/>
        </p:nvSpPr>
        <p:spPr>
          <a:xfrm>
            <a:off x="0" y="5535613"/>
            <a:ext cx="1366838" cy="1335087"/>
          </a:xfrm>
          <a:prstGeom prst="rtTriangle">
            <a:avLst/>
          </a:prstGeom>
          <a:gradFill>
            <a:gsLst>
              <a:gs pos="0">
                <a:srgbClr val="326698"/>
              </a:gs>
              <a:gs pos="100000">
                <a:srgbClr val="66CDCC"/>
              </a:gs>
            </a:gsLst>
            <a:lin ang="810000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</p:spTree>
  </p:cSld>
  <p:clrMapOvr>
    <a:masterClrMapping/>
  </p:clrMapOvr>
  <p:transition spd="slow" advClick="0" advTm="2000">
    <p:cover/>
  </p:transition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文本框 1">
            <a:extLst>
              <a:ext uri="{FF2B5EF4-FFF2-40B4-BE49-F238E27FC236}">
                <a16:creationId xmlns="" xmlns:a16="http://schemas.microsoft.com/office/drawing/2014/main" id="{D9F17FC8-7D89-48F7-B743-E45455826C4C}"/>
              </a:ext>
            </a:extLst>
          </p:cNvPr>
          <p:cNvSpPr txBox="1"/>
          <p:nvPr/>
        </p:nvSpPr>
        <p:spPr>
          <a:xfrm>
            <a:off x="4618038" y="514350"/>
            <a:ext cx="2955925" cy="647700"/>
          </a:xfrm>
          <a:prstGeom prst="rect">
            <a:avLst/>
          </a:prstGeom>
          <a:noFill/>
        </p:spPr>
        <p:txBody>
          <a:bodyPr wrap="none">
            <a:spAutoFit/>
          </a:bodyPr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r>
              <a:rPr lang="zh-CN" altLang="en-US" sz="3600" b="1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此处添加标题</a:t>
            </a:r>
          </a:p>
        </p:txBody>
      </p:sp>
      <p:sp>
        <p:nvSpPr>
          <p:cNvPr id="3" name="圆角矩形 2">
            <a:extLst>
              <a:ext uri="{FF2B5EF4-FFF2-40B4-BE49-F238E27FC236}">
                <a16:creationId xmlns="" xmlns:a16="http://schemas.microsoft.com/office/drawing/2014/main" id="{B0975367-5C6F-4920-9520-EC87AA81072C}"/>
              </a:ext>
            </a:extLst>
          </p:cNvPr>
          <p:cNvSpPr/>
          <p:nvPr/>
        </p:nvSpPr>
        <p:spPr>
          <a:xfrm>
            <a:off x="5661025" y="1257300"/>
            <a:ext cx="869950" cy="44450"/>
          </a:xfrm>
          <a:prstGeom prst="roundRect">
            <a:avLst/>
          </a:prstGeom>
          <a:solidFill>
            <a:srgbClr val="66CDCC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4" name="文本框 3">
            <a:extLst>
              <a:ext uri="{FF2B5EF4-FFF2-40B4-BE49-F238E27FC236}">
                <a16:creationId xmlns="" xmlns:a16="http://schemas.microsoft.com/office/drawing/2014/main" id="{C4437E76-983C-43EE-8C2F-65AD16429228}"/>
              </a:ext>
            </a:extLst>
          </p:cNvPr>
          <p:cNvSpPr txBox="1"/>
          <p:nvPr/>
        </p:nvSpPr>
        <p:spPr>
          <a:xfrm>
            <a:off x="4265613" y="1398588"/>
            <a:ext cx="3660775" cy="368300"/>
          </a:xfrm>
          <a:prstGeom prst="rect">
            <a:avLst/>
          </a:prstGeom>
          <a:noFill/>
        </p:spPr>
        <p:txBody>
          <a:bodyPr wrap="none">
            <a:spAutoFit/>
          </a:bodyPr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r>
              <a:rPr lang="en-US" altLang="zh-CN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When nothing goes right, go left!</a:t>
            </a:r>
            <a:endParaRPr lang="zh-CN" altLang="en-US" dirty="0">
              <a:solidFill>
                <a:schemeClr val="tx1">
                  <a:lumMod val="75000"/>
                  <a:lumOff val="25000"/>
                </a:schemeClr>
              </a:solidFill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</p:txBody>
      </p:sp>
      <p:grpSp>
        <p:nvGrpSpPr>
          <p:cNvPr id="10245" name="组合 4">
            <a:extLst>
              <a:ext uri="{FF2B5EF4-FFF2-40B4-BE49-F238E27FC236}">
                <a16:creationId xmlns="" xmlns:a16="http://schemas.microsoft.com/office/drawing/2014/main" id="{C9E24C20-E739-43C1-AF6A-2300258F4E97}"/>
              </a:ext>
            </a:extLst>
          </p:cNvPr>
          <p:cNvGrpSpPr>
            <a:grpSpLocks/>
          </p:cNvGrpSpPr>
          <p:nvPr/>
        </p:nvGrpSpPr>
        <p:grpSpPr bwMode="auto">
          <a:xfrm>
            <a:off x="684213" y="2703513"/>
            <a:ext cx="1463675" cy="1687512"/>
            <a:chOff x="620467" y="2784557"/>
            <a:chExt cx="2495723" cy="2877514"/>
          </a:xfrm>
        </p:grpSpPr>
        <p:grpSp>
          <p:nvGrpSpPr>
            <p:cNvPr id="6" name="组合 5">
              <a:extLst>
                <a:ext uri="{FF2B5EF4-FFF2-40B4-BE49-F238E27FC236}">
                  <a16:creationId xmlns="" xmlns:a16="http://schemas.microsoft.com/office/drawing/2014/main" id="{FA5F7F0F-174C-4277-8D95-0B1C43BD088B}"/>
                </a:ext>
              </a:extLst>
            </p:cNvPr>
            <p:cNvGrpSpPr/>
            <p:nvPr/>
          </p:nvGrpSpPr>
          <p:grpSpPr>
            <a:xfrm>
              <a:off x="620467" y="2784557"/>
              <a:ext cx="2495723" cy="2877514"/>
              <a:chOff x="1029465" y="2444862"/>
              <a:chExt cx="2495723" cy="2877514"/>
            </a:xfrm>
            <a:solidFill>
              <a:schemeClr val="bg1">
                <a:lumMod val="50000"/>
              </a:schemeClr>
            </a:solidFill>
          </p:grpSpPr>
          <p:sp>
            <p:nvSpPr>
              <p:cNvPr id="7" name="Freeform 110">
                <a:extLst>
                  <a:ext uri="{FF2B5EF4-FFF2-40B4-BE49-F238E27FC236}">
                    <a16:creationId xmlns="" xmlns:a16="http://schemas.microsoft.com/office/drawing/2014/main" id="{8E79B717-6381-4BCE-8C11-4DE83CD35D2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100443" y="2796465"/>
                <a:ext cx="1925026" cy="2525911"/>
              </a:xfrm>
              <a:custGeom>
                <a:avLst/>
                <a:gdLst>
                  <a:gd name="T0" fmla="*/ 738 w 1193"/>
                  <a:gd name="T1" fmla="*/ 1528 h 1601"/>
                  <a:gd name="T2" fmla="*/ 773 w 1193"/>
                  <a:gd name="T3" fmla="*/ 1460 h 1601"/>
                  <a:gd name="T4" fmla="*/ 834 w 1193"/>
                  <a:gd name="T5" fmla="*/ 1404 h 1601"/>
                  <a:gd name="T6" fmla="*/ 1005 w 1193"/>
                  <a:gd name="T7" fmla="*/ 1267 h 1601"/>
                  <a:gd name="T8" fmla="*/ 1137 w 1193"/>
                  <a:gd name="T9" fmla="*/ 1107 h 1601"/>
                  <a:gd name="T10" fmla="*/ 1164 w 1193"/>
                  <a:gd name="T11" fmla="*/ 1026 h 1601"/>
                  <a:gd name="T12" fmla="*/ 1041 w 1193"/>
                  <a:gd name="T13" fmla="*/ 983 h 1601"/>
                  <a:gd name="T14" fmla="*/ 959 w 1193"/>
                  <a:gd name="T15" fmla="*/ 919 h 1601"/>
                  <a:gd name="T16" fmla="*/ 878 w 1193"/>
                  <a:gd name="T17" fmla="*/ 882 h 1601"/>
                  <a:gd name="T18" fmla="*/ 810 w 1193"/>
                  <a:gd name="T19" fmla="*/ 866 h 1601"/>
                  <a:gd name="T20" fmla="*/ 704 w 1193"/>
                  <a:gd name="T21" fmla="*/ 886 h 1601"/>
                  <a:gd name="T22" fmla="*/ 675 w 1193"/>
                  <a:gd name="T23" fmla="*/ 790 h 1601"/>
                  <a:gd name="T24" fmla="*/ 580 w 1193"/>
                  <a:gd name="T25" fmla="*/ 742 h 1601"/>
                  <a:gd name="T26" fmla="*/ 729 w 1193"/>
                  <a:gd name="T27" fmla="*/ 692 h 1601"/>
                  <a:gd name="T28" fmla="*/ 818 w 1193"/>
                  <a:gd name="T29" fmla="*/ 623 h 1601"/>
                  <a:gd name="T30" fmla="*/ 882 w 1193"/>
                  <a:gd name="T31" fmla="*/ 554 h 1601"/>
                  <a:gd name="T32" fmla="*/ 970 w 1193"/>
                  <a:gd name="T33" fmla="*/ 513 h 1601"/>
                  <a:gd name="T34" fmla="*/ 956 w 1193"/>
                  <a:gd name="T35" fmla="*/ 481 h 1601"/>
                  <a:gd name="T36" fmla="*/ 961 w 1193"/>
                  <a:gd name="T37" fmla="*/ 439 h 1601"/>
                  <a:gd name="T38" fmla="*/ 1026 w 1193"/>
                  <a:gd name="T39" fmla="*/ 434 h 1601"/>
                  <a:gd name="T40" fmla="*/ 1052 w 1193"/>
                  <a:gd name="T41" fmla="*/ 442 h 1601"/>
                  <a:gd name="T42" fmla="*/ 1018 w 1193"/>
                  <a:gd name="T43" fmla="*/ 356 h 1601"/>
                  <a:gd name="T44" fmla="*/ 971 w 1193"/>
                  <a:gd name="T45" fmla="*/ 284 h 1601"/>
                  <a:gd name="T46" fmla="*/ 924 w 1193"/>
                  <a:gd name="T47" fmla="*/ 246 h 1601"/>
                  <a:gd name="T48" fmla="*/ 856 w 1193"/>
                  <a:gd name="T49" fmla="*/ 261 h 1601"/>
                  <a:gd name="T50" fmla="*/ 829 w 1193"/>
                  <a:gd name="T51" fmla="*/ 396 h 1601"/>
                  <a:gd name="T52" fmla="*/ 804 w 1193"/>
                  <a:gd name="T53" fmla="*/ 378 h 1601"/>
                  <a:gd name="T54" fmla="*/ 714 w 1193"/>
                  <a:gd name="T55" fmla="*/ 292 h 1601"/>
                  <a:gd name="T56" fmla="*/ 787 w 1193"/>
                  <a:gd name="T57" fmla="*/ 183 h 1601"/>
                  <a:gd name="T58" fmla="*/ 822 w 1193"/>
                  <a:gd name="T59" fmla="*/ 141 h 1601"/>
                  <a:gd name="T60" fmla="*/ 852 w 1193"/>
                  <a:gd name="T61" fmla="*/ 84 h 1601"/>
                  <a:gd name="T62" fmla="*/ 793 w 1193"/>
                  <a:gd name="T63" fmla="*/ 92 h 1601"/>
                  <a:gd name="T64" fmla="*/ 763 w 1193"/>
                  <a:gd name="T65" fmla="*/ 30 h 1601"/>
                  <a:gd name="T66" fmla="*/ 745 w 1193"/>
                  <a:gd name="T67" fmla="*/ 43 h 1601"/>
                  <a:gd name="T68" fmla="*/ 721 w 1193"/>
                  <a:gd name="T69" fmla="*/ 104 h 1601"/>
                  <a:gd name="T70" fmla="*/ 659 w 1193"/>
                  <a:gd name="T71" fmla="*/ 113 h 1601"/>
                  <a:gd name="T72" fmla="*/ 532 w 1193"/>
                  <a:gd name="T73" fmla="*/ 95 h 1601"/>
                  <a:gd name="T74" fmla="*/ 469 w 1193"/>
                  <a:gd name="T75" fmla="*/ 80 h 1601"/>
                  <a:gd name="T76" fmla="*/ 423 w 1193"/>
                  <a:gd name="T77" fmla="*/ 77 h 1601"/>
                  <a:gd name="T78" fmla="*/ 108 w 1193"/>
                  <a:gd name="T79" fmla="*/ 100 h 1601"/>
                  <a:gd name="T80" fmla="*/ 98 w 1193"/>
                  <a:gd name="T81" fmla="*/ 142 h 1601"/>
                  <a:gd name="T82" fmla="*/ 107 w 1193"/>
                  <a:gd name="T83" fmla="*/ 178 h 1601"/>
                  <a:gd name="T84" fmla="*/ 59 w 1193"/>
                  <a:gd name="T85" fmla="*/ 280 h 1601"/>
                  <a:gd name="T86" fmla="*/ 48 w 1193"/>
                  <a:gd name="T87" fmla="*/ 347 h 1601"/>
                  <a:gd name="T88" fmla="*/ 155 w 1193"/>
                  <a:gd name="T89" fmla="*/ 276 h 1601"/>
                  <a:gd name="T90" fmla="*/ 191 w 1193"/>
                  <a:gd name="T91" fmla="*/ 275 h 1601"/>
                  <a:gd name="T92" fmla="*/ 313 w 1193"/>
                  <a:gd name="T93" fmla="*/ 303 h 1601"/>
                  <a:gd name="T94" fmla="*/ 355 w 1193"/>
                  <a:gd name="T95" fmla="*/ 419 h 1601"/>
                  <a:gd name="T96" fmla="*/ 349 w 1193"/>
                  <a:gd name="T97" fmla="*/ 560 h 1601"/>
                  <a:gd name="T98" fmla="*/ 415 w 1193"/>
                  <a:gd name="T99" fmla="*/ 708 h 1601"/>
                  <a:gd name="T100" fmla="*/ 451 w 1193"/>
                  <a:gd name="T101" fmla="*/ 746 h 1601"/>
                  <a:gd name="T102" fmla="*/ 488 w 1193"/>
                  <a:gd name="T103" fmla="*/ 781 h 1601"/>
                  <a:gd name="T104" fmla="*/ 634 w 1193"/>
                  <a:gd name="T105" fmla="*/ 865 h 1601"/>
                  <a:gd name="T106" fmla="*/ 714 w 1193"/>
                  <a:gd name="T107" fmla="*/ 910 h 1601"/>
                  <a:gd name="T108" fmla="*/ 724 w 1193"/>
                  <a:gd name="T109" fmla="*/ 968 h 1601"/>
                  <a:gd name="T110" fmla="*/ 693 w 1193"/>
                  <a:gd name="T111" fmla="*/ 1048 h 1601"/>
                  <a:gd name="T112" fmla="*/ 766 w 1193"/>
                  <a:gd name="T113" fmla="*/ 1225 h 1601"/>
                  <a:gd name="T114" fmla="*/ 689 w 1193"/>
                  <a:gd name="T115" fmla="*/ 1436 h 1601"/>
                  <a:gd name="T116" fmla="*/ 672 w 1193"/>
                  <a:gd name="T117" fmla="*/ 1479 h 1601"/>
                  <a:gd name="T118" fmla="*/ 678 w 1193"/>
                  <a:gd name="T119" fmla="*/ 1566 h 1601"/>
                  <a:gd name="T120" fmla="*/ 790 w 1193"/>
                  <a:gd name="T121" fmla="*/ 1595 h 160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  <a:cxn ang="0">
                    <a:pos x="T118" y="T119"/>
                  </a:cxn>
                  <a:cxn ang="0">
                    <a:pos x="T120" y="T121"/>
                  </a:cxn>
                </a:cxnLst>
                <a:rect l="0" t="0" r="r" b="b"/>
                <a:pathLst>
                  <a:path w="1193" h="1601">
                    <a:moveTo>
                      <a:pt x="792" y="1592"/>
                    </a:moveTo>
                    <a:cubicBezTo>
                      <a:pt x="792" y="1592"/>
                      <a:pt x="800" y="1596"/>
                      <a:pt x="800" y="1592"/>
                    </a:cubicBezTo>
                    <a:cubicBezTo>
                      <a:pt x="801" y="1588"/>
                      <a:pt x="800" y="1583"/>
                      <a:pt x="796" y="1582"/>
                    </a:cubicBezTo>
                    <a:cubicBezTo>
                      <a:pt x="792" y="1581"/>
                      <a:pt x="783" y="1579"/>
                      <a:pt x="772" y="1572"/>
                    </a:cubicBezTo>
                    <a:cubicBezTo>
                      <a:pt x="761" y="1564"/>
                      <a:pt x="741" y="1563"/>
                      <a:pt x="744" y="1555"/>
                    </a:cubicBezTo>
                    <a:cubicBezTo>
                      <a:pt x="746" y="1548"/>
                      <a:pt x="736" y="1539"/>
                      <a:pt x="738" y="1528"/>
                    </a:cubicBezTo>
                    <a:cubicBezTo>
                      <a:pt x="740" y="1517"/>
                      <a:pt x="739" y="1516"/>
                      <a:pt x="748" y="1515"/>
                    </a:cubicBezTo>
                    <a:cubicBezTo>
                      <a:pt x="756" y="1514"/>
                      <a:pt x="758" y="1504"/>
                      <a:pt x="762" y="1502"/>
                    </a:cubicBezTo>
                    <a:cubicBezTo>
                      <a:pt x="766" y="1499"/>
                      <a:pt x="784" y="1490"/>
                      <a:pt x="784" y="1487"/>
                    </a:cubicBezTo>
                    <a:cubicBezTo>
                      <a:pt x="784" y="1485"/>
                      <a:pt x="784" y="1480"/>
                      <a:pt x="780" y="1479"/>
                    </a:cubicBezTo>
                    <a:cubicBezTo>
                      <a:pt x="776" y="1479"/>
                      <a:pt x="768" y="1477"/>
                      <a:pt x="767" y="1474"/>
                    </a:cubicBezTo>
                    <a:cubicBezTo>
                      <a:pt x="766" y="1472"/>
                      <a:pt x="771" y="1462"/>
                      <a:pt x="773" y="1460"/>
                    </a:cubicBezTo>
                    <a:cubicBezTo>
                      <a:pt x="776" y="1458"/>
                      <a:pt x="793" y="1458"/>
                      <a:pt x="793" y="1458"/>
                    </a:cubicBezTo>
                    <a:cubicBezTo>
                      <a:pt x="793" y="1458"/>
                      <a:pt x="793" y="1439"/>
                      <a:pt x="796" y="1438"/>
                    </a:cubicBezTo>
                    <a:cubicBezTo>
                      <a:pt x="798" y="1437"/>
                      <a:pt x="810" y="1429"/>
                      <a:pt x="813" y="1428"/>
                    </a:cubicBezTo>
                    <a:cubicBezTo>
                      <a:pt x="816" y="1428"/>
                      <a:pt x="817" y="1420"/>
                      <a:pt x="811" y="1419"/>
                    </a:cubicBezTo>
                    <a:cubicBezTo>
                      <a:pt x="806" y="1418"/>
                      <a:pt x="797" y="1412"/>
                      <a:pt x="801" y="1408"/>
                    </a:cubicBezTo>
                    <a:cubicBezTo>
                      <a:pt x="806" y="1403"/>
                      <a:pt x="831" y="1407"/>
                      <a:pt x="834" y="1404"/>
                    </a:cubicBezTo>
                    <a:cubicBezTo>
                      <a:pt x="836" y="1401"/>
                      <a:pt x="841" y="1386"/>
                      <a:pt x="854" y="1383"/>
                    </a:cubicBezTo>
                    <a:cubicBezTo>
                      <a:pt x="867" y="1380"/>
                      <a:pt x="924" y="1354"/>
                      <a:pt x="905" y="1339"/>
                    </a:cubicBezTo>
                    <a:cubicBezTo>
                      <a:pt x="886" y="1323"/>
                      <a:pt x="905" y="1329"/>
                      <a:pt x="905" y="1329"/>
                    </a:cubicBezTo>
                    <a:cubicBezTo>
                      <a:pt x="905" y="1329"/>
                      <a:pt x="924" y="1340"/>
                      <a:pt x="935" y="1333"/>
                    </a:cubicBezTo>
                    <a:cubicBezTo>
                      <a:pt x="945" y="1327"/>
                      <a:pt x="989" y="1287"/>
                      <a:pt x="991" y="1278"/>
                    </a:cubicBezTo>
                    <a:cubicBezTo>
                      <a:pt x="993" y="1269"/>
                      <a:pt x="999" y="1268"/>
                      <a:pt x="1005" y="1267"/>
                    </a:cubicBezTo>
                    <a:cubicBezTo>
                      <a:pt x="1010" y="1267"/>
                      <a:pt x="1018" y="1264"/>
                      <a:pt x="1018" y="1258"/>
                    </a:cubicBezTo>
                    <a:cubicBezTo>
                      <a:pt x="1017" y="1252"/>
                      <a:pt x="1013" y="1238"/>
                      <a:pt x="1019" y="1233"/>
                    </a:cubicBezTo>
                    <a:cubicBezTo>
                      <a:pt x="1025" y="1229"/>
                      <a:pt x="1061" y="1206"/>
                      <a:pt x="1076" y="1206"/>
                    </a:cubicBezTo>
                    <a:cubicBezTo>
                      <a:pt x="1091" y="1206"/>
                      <a:pt x="1101" y="1204"/>
                      <a:pt x="1116" y="1178"/>
                    </a:cubicBezTo>
                    <a:cubicBezTo>
                      <a:pt x="1131" y="1152"/>
                      <a:pt x="1125" y="1153"/>
                      <a:pt x="1131" y="1151"/>
                    </a:cubicBezTo>
                    <a:cubicBezTo>
                      <a:pt x="1136" y="1148"/>
                      <a:pt x="1137" y="1107"/>
                      <a:pt x="1137" y="1107"/>
                    </a:cubicBezTo>
                    <a:cubicBezTo>
                      <a:pt x="1137" y="1107"/>
                      <a:pt x="1143" y="1103"/>
                      <a:pt x="1147" y="1103"/>
                    </a:cubicBezTo>
                    <a:cubicBezTo>
                      <a:pt x="1151" y="1103"/>
                      <a:pt x="1162" y="1087"/>
                      <a:pt x="1162" y="1087"/>
                    </a:cubicBezTo>
                    <a:cubicBezTo>
                      <a:pt x="1175" y="1079"/>
                      <a:pt x="1175" y="1079"/>
                      <a:pt x="1175" y="1079"/>
                    </a:cubicBezTo>
                    <a:cubicBezTo>
                      <a:pt x="1175" y="1079"/>
                      <a:pt x="1179" y="1071"/>
                      <a:pt x="1183" y="1069"/>
                    </a:cubicBezTo>
                    <a:cubicBezTo>
                      <a:pt x="1187" y="1066"/>
                      <a:pt x="1193" y="1037"/>
                      <a:pt x="1187" y="1032"/>
                    </a:cubicBezTo>
                    <a:cubicBezTo>
                      <a:pt x="1182" y="1028"/>
                      <a:pt x="1170" y="1030"/>
                      <a:pt x="1164" y="1026"/>
                    </a:cubicBezTo>
                    <a:cubicBezTo>
                      <a:pt x="1158" y="1021"/>
                      <a:pt x="1133" y="1007"/>
                      <a:pt x="1128" y="1007"/>
                    </a:cubicBezTo>
                    <a:cubicBezTo>
                      <a:pt x="1122" y="1008"/>
                      <a:pt x="1101" y="1009"/>
                      <a:pt x="1094" y="1005"/>
                    </a:cubicBezTo>
                    <a:cubicBezTo>
                      <a:pt x="1087" y="1002"/>
                      <a:pt x="1095" y="993"/>
                      <a:pt x="1086" y="993"/>
                    </a:cubicBezTo>
                    <a:cubicBezTo>
                      <a:pt x="1078" y="992"/>
                      <a:pt x="1061" y="988"/>
                      <a:pt x="1056" y="987"/>
                    </a:cubicBezTo>
                    <a:cubicBezTo>
                      <a:pt x="1050" y="986"/>
                      <a:pt x="1041" y="993"/>
                      <a:pt x="1040" y="994"/>
                    </a:cubicBezTo>
                    <a:cubicBezTo>
                      <a:pt x="1038" y="995"/>
                      <a:pt x="1053" y="987"/>
                      <a:pt x="1041" y="983"/>
                    </a:cubicBezTo>
                    <a:cubicBezTo>
                      <a:pt x="1029" y="979"/>
                      <a:pt x="1032" y="974"/>
                      <a:pt x="1034" y="973"/>
                    </a:cubicBezTo>
                    <a:cubicBezTo>
                      <a:pt x="1036" y="972"/>
                      <a:pt x="1044" y="964"/>
                      <a:pt x="1036" y="959"/>
                    </a:cubicBezTo>
                    <a:cubicBezTo>
                      <a:pt x="1028" y="955"/>
                      <a:pt x="1020" y="950"/>
                      <a:pt x="1022" y="945"/>
                    </a:cubicBezTo>
                    <a:cubicBezTo>
                      <a:pt x="1023" y="940"/>
                      <a:pt x="1008" y="929"/>
                      <a:pt x="1005" y="929"/>
                    </a:cubicBezTo>
                    <a:cubicBezTo>
                      <a:pt x="1002" y="928"/>
                      <a:pt x="993" y="925"/>
                      <a:pt x="984" y="926"/>
                    </a:cubicBezTo>
                    <a:cubicBezTo>
                      <a:pt x="974" y="926"/>
                      <a:pt x="959" y="923"/>
                      <a:pt x="959" y="919"/>
                    </a:cubicBezTo>
                    <a:cubicBezTo>
                      <a:pt x="960" y="915"/>
                      <a:pt x="951" y="906"/>
                      <a:pt x="947" y="905"/>
                    </a:cubicBezTo>
                    <a:cubicBezTo>
                      <a:pt x="942" y="903"/>
                      <a:pt x="938" y="903"/>
                      <a:pt x="933" y="897"/>
                    </a:cubicBezTo>
                    <a:cubicBezTo>
                      <a:pt x="929" y="891"/>
                      <a:pt x="929" y="888"/>
                      <a:pt x="923" y="887"/>
                    </a:cubicBezTo>
                    <a:cubicBezTo>
                      <a:pt x="916" y="887"/>
                      <a:pt x="913" y="885"/>
                      <a:pt x="912" y="881"/>
                    </a:cubicBezTo>
                    <a:cubicBezTo>
                      <a:pt x="912" y="876"/>
                      <a:pt x="905" y="873"/>
                      <a:pt x="896" y="879"/>
                    </a:cubicBezTo>
                    <a:cubicBezTo>
                      <a:pt x="888" y="884"/>
                      <a:pt x="881" y="886"/>
                      <a:pt x="878" y="882"/>
                    </a:cubicBezTo>
                    <a:cubicBezTo>
                      <a:pt x="874" y="879"/>
                      <a:pt x="874" y="878"/>
                      <a:pt x="862" y="878"/>
                    </a:cubicBezTo>
                    <a:cubicBezTo>
                      <a:pt x="850" y="878"/>
                      <a:pt x="844" y="878"/>
                      <a:pt x="847" y="871"/>
                    </a:cubicBezTo>
                    <a:cubicBezTo>
                      <a:pt x="851" y="864"/>
                      <a:pt x="840" y="861"/>
                      <a:pt x="832" y="866"/>
                    </a:cubicBezTo>
                    <a:cubicBezTo>
                      <a:pt x="825" y="872"/>
                      <a:pt x="822" y="877"/>
                      <a:pt x="818" y="876"/>
                    </a:cubicBezTo>
                    <a:cubicBezTo>
                      <a:pt x="813" y="876"/>
                      <a:pt x="829" y="871"/>
                      <a:pt x="825" y="865"/>
                    </a:cubicBezTo>
                    <a:cubicBezTo>
                      <a:pt x="822" y="859"/>
                      <a:pt x="822" y="860"/>
                      <a:pt x="810" y="866"/>
                    </a:cubicBezTo>
                    <a:cubicBezTo>
                      <a:pt x="798" y="872"/>
                      <a:pt x="793" y="875"/>
                      <a:pt x="783" y="875"/>
                    </a:cubicBezTo>
                    <a:cubicBezTo>
                      <a:pt x="773" y="875"/>
                      <a:pt x="777" y="879"/>
                      <a:pt x="771" y="887"/>
                    </a:cubicBezTo>
                    <a:cubicBezTo>
                      <a:pt x="766" y="895"/>
                      <a:pt x="759" y="910"/>
                      <a:pt x="754" y="905"/>
                    </a:cubicBezTo>
                    <a:cubicBezTo>
                      <a:pt x="748" y="900"/>
                      <a:pt x="744" y="886"/>
                      <a:pt x="735" y="889"/>
                    </a:cubicBezTo>
                    <a:cubicBezTo>
                      <a:pt x="727" y="893"/>
                      <a:pt x="725" y="902"/>
                      <a:pt x="719" y="898"/>
                    </a:cubicBezTo>
                    <a:cubicBezTo>
                      <a:pt x="713" y="893"/>
                      <a:pt x="705" y="890"/>
                      <a:pt x="704" y="886"/>
                    </a:cubicBezTo>
                    <a:cubicBezTo>
                      <a:pt x="704" y="882"/>
                      <a:pt x="700" y="879"/>
                      <a:pt x="700" y="879"/>
                    </a:cubicBezTo>
                    <a:cubicBezTo>
                      <a:pt x="700" y="879"/>
                      <a:pt x="695" y="878"/>
                      <a:pt x="701" y="857"/>
                    </a:cubicBezTo>
                    <a:cubicBezTo>
                      <a:pt x="707" y="835"/>
                      <a:pt x="709" y="829"/>
                      <a:pt x="686" y="829"/>
                    </a:cubicBezTo>
                    <a:cubicBezTo>
                      <a:pt x="664" y="830"/>
                      <a:pt x="654" y="834"/>
                      <a:pt x="656" y="827"/>
                    </a:cubicBezTo>
                    <a:cubicBezTo>
                      <a:pt x="657" y="820"/>
                      <a:pt x="663" y="822"/>
                      <a:pt x="664" y="814"/>
                    </a:cubicBezTo>
                    <a:cubicBezTo>
                      <a:pt x="665" y="807"/>
                      <a:pt x="672" y="794"/>
                      <a:pt x="675" y="790"/>
                    </a:cubicBezTo>
                    <a:cubicBezTo>
                      <a:pt x="678" y="785"/>
                      <a:pt x="686" y="774"/>
                      <a:pt x="679" y="774"/>
                    </a:cubicBezTo>
                    <a:cubicBezTo>
                      <a:pt x="673" y="775"/>
                      <a:pt x="654" y="771"/>
                      <a:pt x="646" y="778"/>
                    </a:cubicBezTo>
                    <a:cubicBezTo>
                      <a:pt x="638" y="786"/>
                      <a:pt x="629" y="802"/>
                      <a:pt x="623" y="803"/>
                    </a:cubicBezTo>
                    <a:cubicBezTo>
                      <a:pt x="616" y="805"/>
                      <a:pt x="594" y="809"/>
                      <a:pt x="590" y="803"/>
                    </a:cubicBezTo>
                    <a:cubicBezTo>
                      <a:pt x="587" y="797"/>
                      <a:pt x="572" y="796"/>
                      <a:pt x="573" y="776"/>
                    </a:cubicBezTo>
                    <a:cubicBezTo>
                      <a:pt x="574" y="757"/>
                      <a:pt x="573" y="747"/>
                      <a:pt x="580" y="742"/>
                    </a:cubicBezTo>
                    <a:cubicBezTo>
                      <a:pt x="586" y="737"/>
                      <a:pt x="585" y="738"/>
                      <a:pt x="586" y="729"/>
                    </a:cubicBezTo>
                    <a:cubicBezTo>
                      <a:pt x="587" y="719"/>
                      <a:pt x="594" y="706"/>
                      <a:pt x="604" y="703"/>
                    </a:cubicBezTo>
                    <a:cubicBezTo>
                      <a:pt x="613" y="701"/>
                      <a:pt x="623" y="689"/>
                      <a:pt x="629" y="689"/>
                    </a:cubicBezTo>
                    <a:cubicBezTo>
                      <a:pt x="635" y="688"/>
                      <a:pt x="659" y="704"/>
                      <a:pt x="664" y="699"/>
                    </a:cubicBezTo>
                    <a:cubicBezTo>
                      <a:pt x="669" y="695"/>
                      <a:pt x="671" y="684"/>
                      <a:pt x="685" y="686"/>
                    </a:cubicBezTo>
                    <a:cubicBezTo>
                      <a:pt x="699" y="689"/>
                      <a:pt x="724" y="685"/>
                      <a:pt x="729" y="692"/>
                    </a:cubicBezTo>
                    <a:cubicBezTo>
                      <a:pt x="734" y="699"/>
                      <a:pt x="744" y="718"/>
                      <a:pt x="743" y="726"/>
                    </a:cubicBezTo>
                    <a:cubicBezTo>
                      <a:pt x="741" y="735"/>
                      <a:pt x="744" y="741"/>
                      <a:pt x="750" y="739"/>
                    </a:cubicBezTo>
                    <a:cubicBezTo>
                      <a:pt x="755" y="737"/>
                      <a:pt x="759" y="727"/>
                      <a:pt x="758" y="722"/>
                    </a:cubicBezTo>
                    <a:cubicBezTo>
                      <a:pt x="757" y="717"/>
                      <a:pt x="757" y="697"/>
                      <a:pt x="757" y="689"/>
                    </a:cubicBezTo>
                    <a:cubicBezTo>
                      <a:pt x="756" y="680"/>
                      <a:pt x="748" y="674"/>
                      <a:pt x="761" y="666"/>
                    </a:cubicBezTo>
                    <a:cubicBezTo>
                      <a:pt x="775" y="658"/>
                      <a:pt x="818" y="633"/>
                      <a:pt x="818" y="623"/>
                    </a:cubicBezTo>
                    <a:cubicBezTo>
                      <a:pt x="818" y="613"/>
                      <a:pt x="814" y="603"/>
                      <a:pt x="817" y="600"/>
                    </a:cubicBezTo>
                    <a:cubicBezTo>
                      <a:pt x="820" y="596"/>
                      <a:pt x="820" y="607"/>
                      <a:pt x="825" y="604"/>
                    </a:cubicBezTo>
                    <a:cubicBezTo>
                      <a:pt x="831" y="601"/>
                      <a:pt x="837" y="582"/>
                      <a:pt x="842" y="579"/>
                    </a:cubicBezTo>
                    <a:cubicBezTo>
                      <a:pt x="847" y="576"/>
                      <a:pt x="851" y="567"/>
                      <a:pt x="853" y="563"/>
                    </a:cubicBezTo>
                    <a:cubicBezTo>
                      <a:pt x="855" y="558"/>
                      <a:pt x="863" y="556"/>
                      <a:pt x="867" y="558"/>
                    </a:cubicBezTo>
                    <a:cubicBezTo>
                      <a:pt x="872" y="560"/>
                      <a:pt x="880" y="558"/>
                      <a:pt x="882" y="554"/>
                    </a:cubicBezTo>
                    <a:cubicBezTo>
                      <a:pt x="884" y="550"/>
                      <a:pt x="881" y="542"/>
                      <a:pt x="882" y="538"/>
                    </a:cubicBezTo>
                    <a:cubicBezTo>
                      <a:pt x="883" y="535"/>
                      <a:pt x="898" y="527"/>
                      <a:pt x="904" y="521"/>
                    </a:cubicBezTo>
                    <a:cubicBezTo>
                      <a:pt x="911" y="515"/>
                      <a:pt x="918" y="514"/>
                      <a:pt x="921" y="515"/>
                    </a:cubicBezTo>
                    <a:cubicBezTo>
                      <a:pt x="924" y="517"/>
                      <a:pt x="931" y="506"/>
                      <a:pt x="930" y="514"/>
                    </a:cubicBezTo>
                    <a:cubicBezTo>
                      <a:pt x="929" y="522"/>
                      <a:pt x="931" y="535"/>
                      <a:pt x="937" y="528"/>
                    </a:cubicBezTo>
                    <a:cubicBezTo>
                      <a:pt x="944" y="520"/>
                      <a:pt x="966" y="513"/>
                      <a:pt x="970" y="513"/>
                    </a:cubicBezTo>
                    <a:cubicBezTo>
                      <a:pt x="973" y="513"/>
                      <a:pt x="979" y="507"/>
                      <a:pt x="981" y="504"/>
                    </a:cubicBezTo>
                    <a:cubicBezTo>
                      <a:pt x="983" y="500"/>
                      <a:pt x="991" y="501"/>
                      <a:pt x="995" y="500"/>
                    </a:cubicBezTo>
                    <a:cubicBezTo>
                      <a:pt x="1000" y="499"/>
                      <a:pt x="1000" y="495"/>
                      <a:pt x="995" y="489"/>
                    </a:cubicBezTo>
                    <a:cubicBezTo>
                      <a:pt x="990" y="484"/>
                      <a:pt x="1001" y="470"/>
                      <a:pt x="992" y="475"/>
                    </a:cubicBezTo>
                    <a:cubicBezTo>
                      <a:pt x="982" y="481"/>
                      <a:pt x="984" y="489"/>
                      <a:pt x="975" y="488"/>
                    </a:cubicBezTo>
                    <a:cubicBezTo>
                      <a:pt x="966" y="486"/>
                      <a:pt x="956" y="483"/>
                      <a:pt x="956" y="481"/>
                    </a:cubicBezTo>
                    <a:cubicBezTo>
                      <a:pt x="957" y="479"/>
                      <a:pt x="956" y="469"/>
                      <a:pt x="952" y="474"/>
                    </a:cubicBezTo>
                    <a:cubicBezTo>
                      <a:pt x="948" y="479"/>
                      <a:pt x="947" y="470"/>
                      <a:pt x="954" y="466"/>
                    </a:cubicBezTo>
                    <a:cubicBezTo>
                      <a:pt x="961" y="461"/>
                      <a:pt x="961" y="455"/>
                      <a:pt x="956" y="451"/>
                    </a:cubicBezTo>
                    <a:cubicBezTo>
                      <a:pt x="951" y="447"/>
                      <a:pt x="944" y="446"/>
                      <a:pt x="939" y="446"/>
                    </a:cubicBezTo>
                    <a:cubicBezTo>
                      <a:pt x="934" y="447"/>
                      <a:pt x="929" y="436"/>
                      <a:pt x="943" y="437"/>
                    </a:cubicBezTo>
                    <a:cubicBezTo>
                      <a:pt x="956" y="438"/>
                      <a:pt x="960" y="437"/>
                      <a:pt x="961" y="439"/>
                    </a:cubicBezTo>
                    <a:cubicBezTo>
                      <a:pt x="962" y="441"/>
                      <a:pt x="971" y="459"/>
                      <a:pt x="976" y="455"/>
                    </a:cubicBezTo>
                    <a:cubicBezTo>
                      <a:pt x="980" y="450"/>
                      <a:pt x="991" y="449"/>
                      <a:pt x="984" y="445"/>
                    </a:cubicBezTo>
                    <a:cubicBezTo>
                      <a:pt x="978" y="441"/>
                      <a:pt x="970" y="438"/>
                      <a:pt x="973" y="436"/>
                    </a:cubicBezTo>
                    <a:cubicBezTo>
                      <a:pt x="976" y="434"/>
                      <a:pt x="994" y="439"/>
                      <a:pt x="999" y="437"/>
                    </a:cubicBezTo>
                    <a:cubicBezTo>
                      <a:pt x="1003" y="434"/>
                      <a:pt x="1022" y="416"/>
                      <a:pt x="1025" y="417"/>
                    </a:cubicBezTo>
                    <a:cubicBezTo>
                      <a:pt x="1028" y="418"/>
                      <a:pt x="1029" y="429"/>
                      <a:pt x="1026" y="434"/>
                    </a:cubicBezTo>
                    <a:cubicBezTo>
                      <a:pt x="1023" y="440"/>
                      <a:pt x="1000" y="457"/>
                      <a:pt x="1002" y="461"/>
                    </a:cubicBezTo>
                    <a:cubicBezTo>
                      <a:pt x="1005" y="465"/>
                      <a:pt x="1006" y="473"/>
                      <a:pt x="1006" y="473"/>
                    </a:cubicBezTo>
                    <a:cubicBezTo>
                      <a:pt x="1006" y="473"/>
                      <a:pt x="1024" y="462"/>
                      <a:pt x="1037" y="473"/>
                    </a:cubicBezTo>
                    <a:cubicBezTo>
                      <a:pt x="1050" y="485"/>
                      <a:pt x="1061" y="490"/>
                      <a:pt x="1063" y="484"/>
                    </a:cubicBezTo>
                    <a:cubicBezTo>
                      <a:pt x="1066" y="477"/>
                      <a:pt x="1072" y="473"/>
                      <a:pt x="1068" y="462"/>
                    </a:cubicBezTo>
                    <a:cubicBezTo>
                      <a:pt x="1063" y="450"/>
                      <a:pt x="1058" y="444"/>
                      <a:pt x="1052" y="442"/>
                    </a:cubicBezTo>
                    <a:cubicBezTo>
                      <a:pt x="1046" y="440"/>
                      <a:pt x="1036" y="437"/>
                      <a:pt x="1038" y="431"/>
                    </a:cubicBezTo>
                    <a:cubicBezTo>
                      <a:pt x="1040" y="425"/>
                      <a:pt x="1041" y="427"/>
                      <a:pt x="1046" y="416"/>
                    </a:cubicBezTo>
                    <a:cubicBezTo>
                      <a:pt x="1050" y="405"/>
                      <a:pt x="1052" y="377"/>
                      <a:pt x="1047" y="377"/>
                    </a:cubicBezTo>
                    <a:cubicBezTo>
                      <a:pt x="1043" y="377"/>
                      <a:pt x="1037" y="380"/>
                      <a:pt x="1037" y="375"/>
                    </a:cubicBezTo>
                    <a:cubicBezTo>
                      <a:pt x="1037" y="370"/>
                      <a:pt x="1041" y="365"/>
                      <a:pt x="1033" y="364"/>
                    </a:cubicBezTo>
                    <a:cubicBezTo>
                      <a:pt x="1025" y="362"/>
                      <a:pt x="1021" y="359"/>
                      <a:pt x="1018" y="356"/>
                    </a:cubicBezTo>
                    <a:cubicBezTo>
                      <a:pt x="1014" y="353"/>
                      <a:pt x="1012" y="343"/>
                      <a:pt x="1006" y="340"/>
                    </a:cubicBezTo>
                    <a:cubicBezTo>
                      <a:pt x="1001" y="337"/>
                      <a:pt x="994" y="340"/>
                      <a:pt x="999" y="335"/>
                    </a:cubicBezTo>
                    <a:cubicBezTo>
                      <a:pt x="1004" y="330"/>
                      <a:pt x="1003" y="317"/>
                      <a:pt x="1000" y="310"/>
                    </a:cubicBezTo>
                    <a:cubicBezTo>
                      <a:pt x="997" y="302"/>
                      <a:pt x="990" y="293"/>
                      <a:pt x="989" y="282"/>
                    </a:cubicBezTo>
                    <a:cubicBezTo>
                      <a:pt x="988" y="272"/>
                      <a:pt x="988" y="264"/>
                      <a:pt x="984" y="266"/>
                    </a:cubicBezTo>
                    <a:cubicBezTo>
                      <a:pt x="979" y="269"/>
                      <a:pt x="975" y="275"/>
                      <a:pt x="971" y="284"/>
                    </a:cubicBezTo>
                    <a:cubicBezTo>
                      <a:pt x="967" y="292"/>
                      <a:pt x="962" y="297"/>
                      <a:pt x="959" y="297"/>
                    </a:cubicBezTo>
                    <a:cubicBezTo>
                      <a:pt x="957" y="298"/>
                      <a:pt x="957" y="307"/>
                      <a:pt x="951" y="301"/>
                    </a:cubicBezTo>
                    <a:cubicBezTo>
                      <a:pt x="946" y="296"/>
                      <a:pt x="940" y="290"/>
                      <a:pt x="938" y="288"/>
                    </a:cubicBezTo>
                    <a:cubicBezTo>
                      <a:pt x="936" y="285"/>
                      <a:pt x="931" y="281"/>
                      <a:pt x="937" y="270"/>
                    </a:cubicBezTo>
                    <a:cubicBezTo>
                      <a:pt x="943" y="259"/>
                      <a:pt x="943" y="251"/>
                      <a:pt x="940" y="250"/>
                    </a:cubicBezTo>
                    <a:cubicBezTo>
                      <a:pt x="937" y="248"/>
                      <a:pt x="930" y="259"/>
                      <a:pt x="924" y="246"/>
                    </a:cubicBezTo>
                    <a:cubicBezTo>
                      <a:pt x="919" y="233"/>
                      <a:pt x="920" y="229"/>
                      <a:pt x="912" y="227"/>
                    </a:cubicBezTo>
                    <a:cubicBezTo>
                      <a:pt x="903" y="224"/>
                      <a:pt x="904" y="227"/>
                      <a:pt x="893" y="224"/>
                    </a:cubicBezTo>
                    <a:cubicBezTo>
                      <a:pt x="881" y="221"/>
                      <a:pt x="883" y="213"/>
                      <a:pt x="874" y="219"/>
                    </a:cubicBezTo>
                    <a:cubicBezTo>
                      <a:pt x="865" y="224"/>
                      <a:pt x="857" y="220"/>
                      <a:pt x="861" y="232"/>
                    </a:cubicBezTo>
                    <a:cubicBezTo>
                      <a:pt x="866" y="244"/>
                      <a:pt x="866" y="250"/>
                      <a:pt x="862" y="250"/>
                    </a:cubicBezTo>
                    <a:cubicBezTo>
                      <a:pt x="857" y="251"/>
                      <a:pt x="853" y="256"/>
                      <a:pt x="856" y="261"/>
                    </a:cubicBezTo>
                    <a:cubicBezTo>
                      <a:pt x="859" y="266"/>
                      <a:pt x="871" y="263"/>
                      <a:pt x="861" y="275"/>
                    </a:cubicBezTo>
                    <a:cubicBezTo>
                      <a:pt x="851" y="286"/>
                      <a:pt x="847" y="298"/>
                      <a:pt x="852" y="301"/>
                    </a:cubicBezTo>
                    <a:cubicBezTo>
                      <a:pt x="857" y="305"/>
                      <a:pt x="864" y="312"/>
                      <a:pt x="861" y="320"/>
                    </a:cubicBezTo>
                    <a:cubicBezTo>
                      <a:pt x="858" y="328"/>
                      <a:pt x="859" y="346"/>
                      <a:pt x="844" y="355"/>
                    </a:cubicBezTo>
                    <a:cubicBezTo>
                      <a:pt x="829" y="365"/>
                      <a:pt x="828" y="371"/>
                      <a:pt x="828" y="374"/>
                    </a:cubicBezTo>
                    <a:cubicBezTo>
                      <a:pt x="827" y="377"/>
                      <a:pt x="825" y="390"/>
                      <a:pt x="829" y="396"/>
                    </a:cubicBezTo>
                    <a:cubicBezTo>
                      <a:pt x="833" y="402"/>
                      <a:pt x="835" y="405"/>
                      <a:pt x="831" y="407"/>
                    </a:cubicBezTo>
                    <a:cubicBezTo>
                      <a:pt x="828" y="409"/>
                      <a:pt x="822" y="421"/>
                      <a:pt x="817" y="418"/>
                    </a:cubicBezTo>
                    <a:cubicBezTo>
                      <a:pt x="813" y="415"/>
                      <a:pt x="809" y="413"/>
                      <a:pt x="805" y="409"/>
                    </a:cubicBezTo>
                    <a:cubicBezTo>
                      <a:pt x="802" y="405"/>
                      <a:pt x="795" y="397"/>
                      <a:pt x="801" y="397"/>
                    </a:cubicBezTo>
                    <a:cubicBezTo>
                      <a:pt x="806" y="398"/>
                      <a:pt x="815" y="394"/>
                      <a:pt x="810" y="390"/>
                    </a:cubicBezTo>
                    <a:cubicBezTo>
                      <a:pt x="806" y="387"/>
                      <a:pt x="803" y="386"/>
                      <a:pt x="804" y="378"/>
                    </a:cubicBezTo>
                    <a:cubicBezTo>
                      <a:pt x="805" y="371"/>
                      <a:pt x="800" y="354"/>
                      <a:pt x="796" y="354"/>
                    </a:cubicBezTo>
                    <a:cubicBezTo>
                      <a:pt x="792" y="354"/>
                      <a:pt x="781" y="354"/>
                      <a:pt x="781" y="347"/>
                    </a:cubicBezTo>
                    <a:cubicBezTo>
                      <a:pt x="780" y="340"/>
                      <a:pt x="756" y="333"/>
                      <a:pt x="749" y="329"/>
                    </a:cubicBezTo>
                    <a:cubicBezTo>
                      <a:pt x="743" y="324"/>
                      <a:pt x="740" y="318"/>
                      <a:pt x="728" y="319"/>
                    </a:cubicBezTo>
                    <a:cubicBezTo>
                      <a:pt x="715" y="320"/>
                      <a:pt x="715" y="325"/>
                      <a:pt x="716" y="311"/>
                    </a:cubicBezTo>
                    <a:cubicBezTo>
                      <a:pt x="716" y="296"/>
                      <a:pt x="723" y="296"/>
                      <a:pt x="714" y="292"/>
                    </a:cubicBezTo>
                    <a:cubicBezTo>
                      <a:pt x="704" y="288"/>
                      <a:pt x="696" y="290"/>
                      <a:pt x="703" y="278"/>
                    </a:cubicBezTo>
                    <a:cubicBezTo>
                      <a:pt x="711" y="266"/>
                      <a:pt x="700" y="262"/>
                      <a:pt x="714" y="253"/>
                    </a:cubicBezTo>
                    <a:cubicBezTo>
                      <a:pt x="728" y="243"/>
                      <a:pt x="740" y="217"/>
                      <a:pt x="741" y="216"/>
                    </a:cubicBezTo>
                    <a:cubicBezTo>
                      <a:pt x="743" y="214"/>
                      <a:pt x="751" y="215"/>
                      <a:pt x="755" y="207"/>
                    </a:cubicBezTo>
                    <a:cubicBezTo>
                      <a:pt x="758" y="199"/>
                      <a:pt x="753" y="194"/>
                      <a:pt x="766" y="193"/>
                    </a:cubicBezTo>
                    <a:cubicBezTo>
                      <a:pt x="779" y="193"/>
                      <a:pt x="781" y="195"/>
                      <a:pt x="787" y="183"/>
                    </a:cubicBezTo>
                    <a:cubicBezTo>
                      <a:pt x="794" y="172"/>
                      <a:pt x="803" y="167"/>
                      <a:pt x="792" y="163"/>
                    </a:cubicBezTo>
                    <a:cubicBezTo>
                      <a:pt x="782" y="160"/>
                      <a:pt x="773" y="156"/>
                      <a:pt x="777" y="156"/>
                    </a:cubicBezTo>
                    <a:cubicBezTo>
                      <a:pt x="782" y="156"/>
                      <a:pt x="797" y="158"/>
                      <a:pt x="800" y="156"/>
                    </a:cubicBezTo>
                    <a:cubicBezTo>
                      <a:pt x="802" y="155"/>
                      <a:pt x="819" y="149"/>
                      <a:pt x="814" y="144"/>
                    </a:cubicBezTo>
                    <a:cubicBezTo>
                      <a:pt x="808" y="139"/>
                      <a:pt x="804" y="138"/>
                      <a:pt x="809" y="137"/>
                    </a:cubicBezTo>
                    <a:cubicBezTo>
                      <a:pt x="813" y="136"/>
                      <a:pt x="818" y="142"/>
                      <a:pt x="822" y="141"/>
                    </a:cubicBezTo>
                    <a:cubicBezTo>
                      <a:pt x="826" y="140"/>
                      <a:pt x="825" y="129"/>
                      <a:pt x="829" y="130"/>
                    </a:cubicBezTo>
                    <a:cubicBezTo>
                      <a:pt x="834" y="131"/>
                      <a:pt x="838" y="137"/>
                      <a:pt x="844" y="132"/>
                    </a:cubicBezTo>
                    <a:cubicBezTo>
                      <a:pt x="850" y="128"/>
                      <a:pt x="863" y="131"/>
                      <a:pt x="861" y="121"/>
                    </a:cubicBezTo>
                    <a:cubicBezTo>
                      <a:pt x="859" y="112"/>
                      <a:pt x="848" y="113"/>
                      <a:pt x="854" y="107"/>
                    </a:cubicBezTo>
                    <a:cubicBezTo>
                      <a:pt x="861" y="101"/>
                      <a:pt x="862" y="98"/>
                      <a:pt x="858" y="94"/>
                    </a:cubicBezTo>
                    <a:cubicBezTo>
                      <a:pt x="854" y="90"/>
                      <a:pt x="858" y="86"/>
                      <a:pt x="852" y="84"/>
                    </a:cubicBezTo>
                    <a:cubicBezTo>
                      <a:pt x="847" y="81"/>
                      <a:pt x="831" y="84"/>
                      <a:pt x="830" y="88"/>
                    </a:cubicBezTo>
                    <a:cubicBezTo>
                      <a:pt x="829" y="92"/>
                      <a:pt x="822" y="98"/>
                      <a:pt x="816" y="107"/>
                    </a:cubicBezTo>
                    <a:cubicBezTo>
                      <a:pt x="810" y="116"/>
                      <a:pt x="809" y="119"/>
                      <a:pt x="805" y="118"/>
                    </a:cubicBezTo>
                    <a:cubicBezTo>
                      <a:pt x="801" y="117"/>
                      <a:pt x="799" y="126"/>
                      <a:pt x="801" y="116"/>
                    </a:cubicBezTo>
                    <a:cubicBezTo>
                      <a:pt x="803" y="105"/>
                      <a:pt x="805" y="106"/>
                      <a:pt x="804" y="102"/>
                    </a:cubicBezTo>
                    <a:cubicBezTo>
                      <a:pt x="802" y="99"/>
                      <a:pt x="797" y="93"/>
                      <a:pt x="793" y="92"/>
                    </a:cubicBezTo>
                    <a:cubicBezTo>
                      <a:pt x="790" y="91"/>
                      <a:pt x="787" y="90"/>
                      <a:pt x="783" y="96"/>
                    </a:cubicBezTo>
                    <a:cubicBezTo>
                      <a:pt x="780" y="102"/>
                      <a:pt x="780" y="85"/>
                      <a:pt x="776" y="82"/>
                    </a:cubicBezTo>
                    <a:cubicBezTo>
                      <a:pt x="773" y="80"/>
                      <a:pt x="781" y="78"/>
                      <a:pt x="773" y="70"/>
                    </a:cubicBezTo>
                    <a:cubicBezTo>
                      <a:pt x="765" y="62"/>
                      <a:pt x="769" y="51"/>
                      <a:pt x="763" y="49"/>
                    </a:cubicBezTo>
                    <a:cubicBezTo>
                      <a:pt x="757" y="47"/>
                      <a:pt x="756" y="47"/>
                      <a:pt x="758" y="41"/>
                    </a:cubicBezTo>
                    <a:cubicBezTo>
                      <a:pt x="760" y="34"/>
                      <a:pt x="748" y="27"/>
                      <a:pt x="763" y="30"/>
                    </a:cubicBezTo>
                    <a:cubicBezTo>
                      <a:pt x="778" y="33"/>
                      <a:pt x="778" y="35"/>
                      <a:pt x="784" y="28"/>
                    </a:cubicBezTo>
                    <a:cubicBezTo>
                      <a:pt x="791" y="22"/>
                      <a:pt x="806" y="16"/>
                      <a:pt x="799" y="11"/>
                    </a:cubicBezTo>
                    <a:cubicBezTo>
                      <a:pt x="791" y="5"/>
                      <a:pt x="780" y="3"/>
                      <a:pt x="776" y="1"/>
                    </a:cubicBezTo>
                    <a:cubicBezTo>
                      <a:pt x="773" y="0"/>
                      <a:pt x="755" y="4"/>
                      <a:pt x="755" y="4"/>
                    </a:cubicBezTo>
                    <a:cubicBezTo>
                      <a:pt x="755" y="4"/>
                      <a:pt x="746" y="26"/>
                      <a:pt x="745" y="27"/>
                    </a:cubicBezTo>
                    <a:cubicBezTo>
                      <a:pt x="744" y="29"/>
                      <a:pt x="752" y="31"/>
                      <a:pt x="745" y="43"/>
                    </a:cubicBezTo>
                    <a:cubicBezTo>
                      <a:pt x="739" y="55"/>
                      <a:pt x="733" y="51"/>
                      <a:pt x="732" y="62"/>
                    </a:cubicBezTo>
                    <a:cubicBezTo>
                      <a:pt x="730" y="72"/>
                      <a:pt x="731" y="83"/>
                      <a:pt x="731" y="83"/>
                    </a:cubicBezTo>
                    <a:cubicBezTo>
                      <a:pt x="731" y="83"/>
                      <a:pt x="744" y="90"/>
                      <a:pt x="743" y="90"/>
                    </a:cubicBezTo>
                    <a:cubicBezTo>
                      <a:pt x="741" y="90"/>
                      <a:pt x="751" y="100"/>
                      <a:pt x="747" y="102"/>
                    </a:cubicBezTo>
                    <a:cubicBezTo>
                      <a:pt x="743" y="104"/>
                      <a:pt x="750" y="109"/>
                      <a:pt x="739" y="109"/>
                    </a:cubicBezTo>
                    <a:cubicBezTo>
                      <a:pt x="728" y="109"/>
                      <a:pt x="718" y="105"/>
                      <a:pt x="721" y="104"/>
                    </a:cubicBezTo>
                    <a:cubicBezTo>
                      <a:pt x="724" y="103"/>
                      <a:pt x="735" y="100"/>
                      <a:pt x="732" y="96"/>
                    </a:cubicBezTo>
                    <a:cubicBezTo>
                      <a:pt x="729" y="92"/>
                      <a:pt x="718" y="81"/>
                      <a:pt x="713" y="85"/>
                    </a:cubicBezTo>
                    <a:cubicBezTo>
                      <a:pt x="709" y="89"/>
                      <a:pt x="692" y="95"/>
                      <a:pt x="695" y="96"/>
                    </a:cubicBezTo>
                    <a:cubicBezTo>
                      <a:pt x="698" y="98"/>
                      <a:pt x="713" y="102"/>
                      <a:pt x="708" y="105"/>
                    </a:cubicBezTo>
                    <a:cubicBezTo>
                      <a:pt x="702" y="108"/>
                      <a:pt x="698" y="117"/>
                      <a:pt x="691" y="116"/>
                    </a:cubicBezTo>
                    <a:cubicBezTo>
                      <a:pt x="684" y="116"/>
                      <a:pt x="666" y="115"/>
                      <a:pt x="659" y="113"/>
                    </a:cubicBezTo>
                    <a:cubicBezTo>
                      <a:pt x="652" y="112"/>
                      <a:pt x="644" y="106"/>
                      <a:pt x="653" y="102"/>
                    </a:cubicBezTo>
                    <a:cubicBezTo>
                      <a:pt x="662" y="99"/>
                      <a:pt x="622" y="99"/>
                      <a:pt x="617" y="105"/>
                    </a:cubicBezTo>
                    <a:cubicBezTo>
                      <a:pt x="612" y="111"/>
                      <a:pt x="612" y="114"/>
                      <a:pt x="604" y="113"/>
                    </a:cubicBezTo>
                    <a:cubicBezTo>
                      <a:pt x="595" y="113"/>
                      <a:pt x="554" y="113"/>
                      <a:pt x="554" y="113"/>
                    </a:cubicBezTo>
                    <a:cubicBezTo>
                      <a:pt x="554" y="113"/>
                      <a:pt x="568" y="106"/>
                      <a:pt x="556" y="99"/>
                    </a:cubicBezTo>
                    <a:cubicBezTo>
                      <a:pt x="543" y="93"/>
                      <a:pt x="534" y="95"/>
                      <a:pt x="532" y="95"/>
                    </a:cubicBezTo>
                    <a:cubicBezTo>
                      <a:pt x="530" y="95"/>
                      <a:pt x="527" y="95"/>
                      <a:pt x="520" y="91"/>
                    </a:cubicBezTo>
                    <a:cubicBezTo>
                      <a:pt x="513" y="88"/>
                      <a:pt x="506" y="85"/>
                      <a:pt x="504" y="84"/>
                    </a:cubicBezTo>
                    <a:cubicBezTo>
                      <a:pt x="502" y="82"/>
                      <a:pt x="490" y="81"/>
                      <a:pt x="487" y="83"/>
                    </a:cubicBezTo>
                    <a:cubicBezTo>
                      <a:pt x="484" y="84"/>
                      <a:pt x="484" y="90"/>
                      <a:pt x="482" y="90"/>
                    </a:cubicBezTo>
                    <a:cubicBezTo>
                      <a:pt x="479" y="91"/>
                      <a:pt x="476" y="91"/>
                      <a:pt x="476" y="83"/>
                    </a:cubicBezTo>
                    <a:cubicBezTo>
                      <a:pt x="476" y="75"/>
                      <a:pt x="469" y="80"/>
                      <a:pt x="469" y="80"/>
                    </a:cubicBezTo>
                    <a:cubicBezTo>
                      <a:pt x="465" y="88"/>
                      <a:pt x="465" y="88"/>
                      <a:pt x="465" y="88"/>
                    </a:cubicBezTo>
                    <a:cubicBezTo>
                      <a:pt x="465" y="88"/>
                      <a:pt x="461" y="88"/>
                      <a:pt x="459" y="84"/>
                    </a:cubicBezTo>
                    <a:cubicBezTo>
                      <a:pt x="458" y="81"/>
                      <a:pt x="458" y="78"/>
                      <a:pt x="455" y="76"/>
                    </a:cubicBezTo>
                    <a:cubicBezTo>
                      <a:pt x="452" y="74"/>
                      <a:pt x="457" y="73"/>
                      <a:pt x="449" y="73"/>
                    </a:cubicBezTo>
                    <a:cubicBezTo>
                      <a:pt x="442" y="74"/>
                      <a:pt x="442" y="82"/>
                      <a:pt x="438" y="81"/>
                    </a:cubicBezTo>
                    <a:cubicBezTo>
                      <a:pt x="433" y="81"/>
                      <a:pt x="440" y="69"/>
                      <a:pt x="423" y="77"/>
                    </a:cubicBezTo>
                    <a:cubicBezTo>
                      <a:pt x="405" y="86"/>
                      <a:pt x="382" y="89"/>
                      <a:pt x="371" y="95"/>
                    </a:cubicBezTo>
                    <a:cubicBezTo>
                      <a:pt x="360" y="100"/>
                      <a:pt x="357" y="95"/>
                      <a:pt x="334" y="85"/>
                    </a:cubicBezTo>
                    <a:cubicBezTo>
                      <a:pt x="310" y="75"/>
                      <a:pt x="284" y="83"/>
                      <a:pt x="238" y="71"/>
                    </a:cubicBezTo>
                    <a:cubicBezTo>
                      <a:pt x="192" y="60"/>
                      <a:pt x="185" y="67"/>
                      <a:pt x="170" y="71"/>
                    </a:cubicBezTo>
                    <a:cubicBezTo>
                      <a:pt x="155" y="75"/>
                      <a:pt x="142" y="71"/>
                      <a:pt x="131" y="82"/>
                    </a:cubicBezTo>
                    <a:cubicBezTo>
                      <a:pt x="120" y="93"/>
                      <a:pt x="122" y="98"/>
                      <a:pt x="108" y="100"/>
                    </a:cubicBezTo>
                    <a:cubicBezTo>
                      <a:pt x="94" y="101"/>
                      <a:pt x="83" y="105"/>
                      <a:pt x="85" y="108"/>
                    </a:cubicBezTo>
                    <a:cubicBezTo>
                      <a:pt x="87" y="111"/>
                      <a:pt x="98" y="113"/>
                      <a:pt x="101" y="115"/>
                    </a:cubicBezTo>
                    <a:cubicBezTo>
                      <a:pt x="104" y="117"/>
                      <a:pt x="103" y="129"/>
                      <a:pt x="111" y="132"/>
                    </a:cubicBezTo>
                    <a:cubicBezTo>
                      <a:pt x="120" y="135"/>
                      <a:pt x="135" y="133"/>
                      <a:pt x="131" y="138"/>
                    </a:cubicBezTo>
                    <a:cubicBezTo>
                      <a:pt x="128" y="142"/>
                      <a:pt x="118" y="156"/>
                      <a:pt x="114" y="152"/>
                    </a:cubicBezTo>
                    <a:cubicBezTo>
                      <a:pt x="109" y="148"/>
                      <a:pt x="104" y="142"/>
                      <a:pt x="98" y="142"/>
                    </a:cubicBezTo>
                    <a:cubicBezTo>
                      <a:pt x="92" y="142"/>
                      <a:pt x="79" y="146"/>
                      <a:pt x="74" y="149"/>
                    </a:cubicBezTo>
                    <a:cubicBezTo>
                      <a:pt x="69" y="152"/>
                      <a:pt x="60" y="153"/>
                      <a:pt x="61" y="159"/>
                    </a:cubicBezTo>
                    <a:cubicBezTo>
                      <a:pt x="62" y="165"/>
                      <a:pt x="69" y="162"/>
                      <a:pt x="68" y="167"/>
                    </a:cubicBezTo>
                    <a:cubicBezTo>
                      <a:pt x="67" y="173"/>
                      <a:pt x="58" y="168"/>
                      <a:pt x="58" y="175"/>
                    </a:cubicBezTo>
                    <a:cubicBezTo>
                      <a:pt x="59" y="182"/>
                      <a:pt x="78" y="187"/>
                      <a:pt x="87" y="184"/>
                    </a:cubicBezTo>
                    <a:cubicBezTo>
                      <a:pt x="96" y="181"/>
                      <a:pt x="102" y="171"/>
                      <a:pt x="107" y="178"/>
                    </a:cubicBezTo>
                    <a:cubicBezTo>
                      <a:pt x="112" y="185"/>
                      <a:pt x="115" y="201"/>
                      <a:pt x="104" y="204"/>
                    </a:cubicBezTo>
                    <a:cubicBezTo>
                      <a:pt x="93" y="207"/>
                      <a:pt x="64" y="214"/>
                      <a:pt x="61" y="221"/>
                    </a:cubicBezTo>
                    <a:cubicBezTo>
                      <a:pt x="59" y="229"/>
                      <a:pt x="50" y="242"/>
                      <a:pt x="46" y="243"/>
                    </a:cubicBezTo>
                    <a:cubicBezTo>
                      <a:pt x="42" y="243"/>
                      <a:pt x="42" y="254"/>
                      <a:pt x="46" y="258"/>
                    </a:cubicBezTo>
                    <a:cubicBezTo>
                      <a:pt x="49" y="262"/>
                      <a:pt x="45" y="261"/>
                      <a:pt x="47" y="269"/>
                    </a:cubicBezTo>
                    <a:cubicBezTo>
                      <a:pt x="49" y="277"/>
                      <a:pt x="52" y="286"/>
                      <a:pt x="59" y="280"/>
                    </a:cubicBezTo>
                    <a:cubicBezTo>
                      <a:pt x="66" y="275"/>
                      <a:pt x="75" y="280"/>
                      <a:pt x="70" y="287"/>
                    </a:cubicBezTo>
                    <a:cubicBezTo>
                      <a:pt x="65" y="295"/>
                      <a:pt x="55" y="299"/>
                      <a:pt x="70" y="299"/>
                    </a:cubicBezTo>
                    <a:cubicBezTo>
                      <a:pt x="85" y="299"/>
                      <a:pt x="83" y="292"/>
                      <a:pt x="95" y="296"/>
                    </a:cubicBezTo>
                    <a:cubicBezTo>
                      <a:pt x="107" y="301"/>
                      <a:pt x="110" y="295"/>
                      <a:pt x="107" y="304"/>
                    </a:cubicBezTo>
                    <a:cubicBezTo>
                      <a:pt x="103" y="314"/>
                      <a:pt x="93" y="327"/>
                      <a:pt x="78" y="334"/>
                    </a:cubicBezTo>
                    <a:cubicBezTo>
                      <a:pt x="63" y="341"/>
                      <a:pt x="60" y="340"/>
                      <a:pt x="48" y="347"/>
                    </a:cubicBezTo>
                    <a:cubicBezTo>
                      <a:pt x="36" y="354"/>
                      <a:pt x="0" y="373"/>
                      <a:pt x="11" y="372"/>
                    </a:cubicBezTo>
                    <a:cubicBezTo>
                      <a:pt x="23" y="372"/>
                      <a:pt x="43" y="358"/>
                      <a:pt x="48" y="356"/>
                    </a:cubicBezTo>
                    <a:cubicBezTo>
                      <a:pt x="54" y="354"/>
                      <a:pt x="56" y="362"/>
                      <a:pt x="65" y="356"/>
                    </a:cubicBezTo>
                    <a:cubicBezTo>
                      <a:pt x="73" y="350"/>
                      <a:pt x="107" y="325"/>
                      <a:pt x="118" y="318"/>
                    </a:cubicBezTo>
                    <a:cubicBezTo>
                      <a:pt x="129" y="311"/>
                      <a:pt x="145" y="307"/>
                      <a:pt x="146" y="297"/>
                    </a:cubicBezTo>
                    <a:cubicBezTo>
                      <a:pt x="147" y="287"/>
                      <a:pt x="147" y="278"/>
                      <a:pt x="155" y="276"/>
                    </a:cubicBezTo>
                    <a:cubicBezTo>
                      <a:pt x="164" y="273"/>
                      <a:pt x="166" y="266"/>
                      <a:pt x="175" y="260"/>
                    </a:cubicBezTo>
                    <a:cubicBezTo>
                      <a:pt x="184" y="253"/>
                      <a:pt x="193" y="244"/>
                      <a:pt x="197" y="246"/>
                    </a:cubicBezTo>
                    <a:cubicBezTo>
                      <a:pt x="201" y="248"/>
                      <a:pt x="193" y="252"/>
                      <a:pt x="186" y="257"/>
                    </a:cubicBezTo>
                    <a:cubicBezTo>
                      <a:pt x="178" y="261"/>
                      <a:pt x="171" y="267"/>
                      <a:pt x="170" y="276"/>
                    </a:cubicBezTo>
                    <a:cubicBezTo>
                      <a:pt x="169" y="286"/>
                      <a:pt x="156" y="296"/>
                      <a:pt x="167" y="291"/>
                    </a:cubicBezTo>
                    <a:cubicBezTo>
                      <a:pt x="177" y="286"/>
                      <a:pt x="184" y="279"/>
                      <a:pt x="191" y="275"/>
                    </a:cubicBezTo>
                    <a:cubicBezTo>
                      <a:pt x="199" y="271"/>
                      <a:pt x="204" y="277"/>
                      <a:pt x="207" y="268"/>
                    </a:cubicBezTo>
                    <a:cubicBezTo>
                      <a:pt x="210" y="259"/>
                      <a:pt x="206" y="251"/>
                      <a:pt x="214" y="256"/>
                    </a:cubicBezTo>
                    <a:cubicBezTo>
                      <a:pt x="221" y="260"/>
                      <a:pt x="231" y="269"/>
                      <a:pt x="240" y="273"/>
                    </a:cubicBezTo>
                    <a:cubicBezTo>
                      <a:pt x="249" y="277"/>
                      <a:pt x="249" y="268"/>
                      <a:pt x="271" y="278"/>
                    </a:cubicBezTo>
                    <a:cubicBezTo>
                      <a:pt x="294" y="288"/>
                      <a:pt x="293" y="282"/>
                      <a:pt x="296" y="299"/>
                    </a:cubicBezTo>
                    <a:cubicBezTo>
                      <a:pt x="298" y="315"/>
                      <a:pt x="307" y="300"/>
                      <a:pt x="313" y="303"/>
                    </a:cubicBezTo>
                    <a:cubicBezTo>
                      <a:pt x="320" y="306"/>
                      <a:pt x="327" y="306"/>
                      <a:pt x="328" y="319"/>
                    </a:cubicBezTo>
                    <a:cubicBezTo>
                      <a:pt x="330" y="333"/>
                      <a:pt x="332" y="338"/>
                      <a:pt x="330" y="347"/>
                    </a:cubicBezTo>
                    <a:cubicBezTo>
                      <a:pt x="328" y="356"/>
                      <a:pt x="341" y="353"/>
                      <a:pt x="342" y="363"/>
                    </a:cubicBezTo>
                    <a:cubicBezTo>
                      <a:pt x="342" y="372"/>
                      <a:pt x="341" y="384"/>
                      <a:pt x="342" y="387"/>
                    </a:cubicBezTo>
                    <a:cubicBezTo>
                      <a:pt x="343" y="389"/>
                      <a:pt x="358" y="391"/>
                      <a:pt x="354" y="398"/>
                    </a:cubicBezTo>
                    <a:cubicBezTo>
                      <a:pt x="351" y="405"/>
                      <a:pt x="352" y="412"/>
                      <a:pt x="355" y="419"/>
                    </a:cubicBezTo>
                    <a:cubicBezTo>
                      <a:pt x="359" y="425"/>
                      <a:pt x="363" y="427"/>
                      <a:pt x="372" y="436"/>
                    </a:cubicBezTo>
                    <a:cubicBezTo>
                      <a:pt x="381" y="445"/>
                      <a:pt x="399" y="461"/>
                      <a:pt x="393" y="463"/>
                    </a:cubicBezTo>
                    <a:cubicBezTo>
                      <a:pt x="388" y="466"/>
                      <a:pt x="382" y="461"/>
                      <a:pt x="376" y="468"/>
                    </a:cubicBezTo>
                    <a:cubicBezTo>
                      <a:pt x="370" y="475"/>
                      <a:pt x="374" y="477"/>
                      <a:pt x="369" y="496"/>
                    </a:cubicBezTo>
                    <a:cubicBezTo>
                      <a:pt x="364" y="514"/>
                      <a:pt x="365" y="515"/>
                      <a:pt x="360" y="529"/>
                    </a:cubicBezTo>
                    <a:cubicBezTo>
                      <a:pt x="354" y="544"/>
                      <a:pt x="351" y="548"/>
                      <a:pt x="349" y="560"/>
                    </a:cubicBezTo>
                    <a:cubicBezTo>
                      <a:pt x="347" y="572"/>
                      <a:pt x="342" y="580"/>
                      <a:pt x="351" y="591"/>
                    </a:cubicBezTo>
                    <a:cubicBezTo>
                      <a:pt x="360" y="602"/>
                      <a:pt x="346" y="603"/>
                      <a:pt x="358" y="619"/>
                    </a:cubicBezTo>
                    <a:cubicBezTo>
                      <a:pt x="370" y="635"/>
                      <a:pt x="376" y="631"/>
                      <a:pt x="382" y="641"/>
                    </a:cubicBezTo>
                    <a:cubicBezTo>
                      <a:pt x="389" y="651"/>
                      <a:pt x="407" y="648"/>
                      <a:pt x="402" y="661"/>
                    </a:cubicBezTo>
                    <a:cubicBezTo>
                      <a:pt x="397" y="674"/>
                      <a:pt x="399" y="681"/>
                      <a:pt x="408" y="691"/>
                    </a:cubicBezTo>
                    <a:cubicBezTo>
                      <a:pt x="418" y="701"/>
                      <a:pt x="419" y="704"/>
                      <a:pt x="415" y="708"/>
                    </a:cubicBezTo>
                    <a:cubicBezTo>
                      <a:pt x="411" y="712"/>
                      <a:pt x="405" y="716"/>
                      <a:pt x="409" y="718"/>
                    </a:cubicBezTo>
                    <a:cubicBezTo>
                      <a:pt x="412" y="720"/>
                      <a:pt x="417" y="719"/>
                      <a:pt x="422" y="727"/>
                    </a:cubicBezTo>
                    <a:cubicBezTo>
                      <a:pt x="427" y="736"/>
                      <a:pt x="427" y="743"/>
                      <a:pt x="430" y="746"/>
                    </a:cubicBezTo>
                    <a:cubicBezTo>
                      <a:pt x="433" y="749"/>
                      <a:pt x="441" y="755"/>
                      <a:pt x="440" y="758"/>
                    </a:cubicBezTo>
                    <a:cubicBezTo>
                      <a:pt x="440" y="762"/>
                      <a:pt x="451" y="766"/>
                      <a:pt x="451" y="761"/>
                    </a:cubicBezTo>
                    <a:cubicBezTo>
                      <a:pt x="451" y="756"/>
                      <a:pt x="458" y="762"/>
                      <a:pt x="451" y="746"/>
                    </a:cubicBezTo>
                    <a:cubicBezTo>
                      <a:pt x="443" y="730"/>
                      <a:pt x="431" y="717"/>
                      <a:pt x="427" y="707"/>
                    </a:cubicBezTo>
                    <a:cubicBezTo>
                      <a:pt x="424" y="697"/>
                      <a:pt x="419" y="683"/>
                      <a:pt x="421" y="679"/>
                    </a:cubicBezTo>
                    <a:cubicBezTo>
                      <a:pt x="422" y="675"/>
                      <a:pt x="424" y="664"/>
                      <a:pt x="431" y="670"/>
                    </a:cubicBezTo>
                    <a:cubicBezTo>
                      <a:pt x="438" y="676"/>
                      <a:pt x="432" y="687"/>
                      <a:pt x="439" y="700"/>
                    </a:cubicBezTo>
                    <a:cubicBezTo>
                      <a:pt x="446" y="713"/>
                      <a:pt x="471" y="741"/>
                      <a:pt x="475" y="746"/>
                    </a:cubicBezTo>
                    <a:cubicBezTo>
                      <a:pt x="478" y="751"/>
                      <a:pt x="492" y="771"/>
                      <a:pt x="488" y="781"/>
                    </a:cubicBezTo>
                    <a:cubicBezTo>
                      <a:pt x="483" y="791"/>
                      <a:pt x="481" y="792"/>
                      <a:pt x="488" y="796"/>
                    </a:cubicBezTo>
                    <a:cubicBezTo>
                      <a:pt x="495" y="800"/>
                      <a:pt x="554" y="831"/>
                      <a:pt x="562" y="831"/>
                    </a:cubicBezTo>
                    <a:cubicBezTo>
                      <a:pt x="570" y="832"/>
                      <a:pt x="586" y="824"/>
                      <a:pt x="592" y="828"/>
                    </a:cubicBezTo>
                    <a:cubicBezTo>
                      <a:pt x="599" y="831"/>
                      <a:pt x="611" y="848"/>
                      <a:pt x="618" y="848"/>
                    </a:cubicBezTo>
                    <a:cubicBezTo>
                      <a:pt x="624" y="848"/>
                      <a:pt x="636" y="845"/>
                      <a:pt x="635" y="852"/>
                    </a:cubicBezTo>
                    <a:cubicBezTo>
                      <a:pt x="633" y="859"/>
                      <a:pt x="627" y="869"/>
                      <a:pt x="634" y="865"/>
                    </a:cubicBezTo>
                    <a:cubicBezTo>
                      <a:pt x="641" y="861"/>
                      <a:pt x="645" y="853"/>
                      <a:pt x="651" y="857"/>
                    </a:cubicBezTo>
                    <a:cubicBezTo>
                      <a:pt x="657" y="861"/>
                      <a:pt x="667" y="871"/>
                      <a:pt x="668" y="879"/>
                    </a:cubicBezTo>
                    <a:cubicBezTo>
                      <a:pt x="670" y="887"/>
                      <a:pt x="676" y="892"/>
                      <a:pt x="681" y="889"/>
                    </a:cubicBezTo>
                    <a:cubicBezTo>
                      <a:pt x="686" y="886"/>
                      <a:pt x="694" y="893"/>
                      <a:pt x="695" y="898"/>
                    </a:cubicBezTo>
                    <a:cubicBezTo>
                      <a:pt x="697" y="903"/>
                      <a:pt x="700" y="907"/>
                      <a:pt x="705" y="906"/>
                    </a:cubicBezTo>
                    <a:cubicBezTo>
                      <a:pt x="710" y="904"/>
                      <a:pt x="714" y="906"/>
                      <a:pt x="714" y="910"/>
                    </a:cubicBezTo>
                    <a:cubicBezTo>
                      <a:pt x="714" y="913"/>
                      <a:pt x="717" y="918"/>
                      <a:pt x="721" y="913"/>
                    </a:cubicBezTo>
                    <a:cubicBezTo>
                      <a:pt x="726" y="908"/>
                      <a:pt x="725" y="903"/>
                      <a:pt x="727" y="903"/>
                    </a:cubicBezTo>
                    <a:cubicBezTo>
                      <a:pt x="729" y="903"/>
                      <a:pt x="737" y="899"/>
                      <a:pt x="738" y="905"/>
                    </a:cubicBezTo>
                    <a:cubicBezTo>
                      <a:pt x="739" y="911"/>
                      <a:pt x="748" y="921"/>
                      <a:pt x="745" y="931"/>
                    </a:cubicBezTo>
                    <a:cubicBezTo>
                      <a:pt x="741" y="940"/>
                      <a:pt x="746" y="954"/>
                      <a:pt x="735" y="955"/>
                    </a:cubicBezTo>
                    <a:cubicBezTo>
                      <a:pt x="723" y="956"/>
                      <a:pt x="720" y="963"/>
                      <a:pt x="724" y="968"/>
                    </a:cubicBezTo>
                    <a:cubicBezTo>
                      <a:pt x="728" y="972"/>
                      <a:pt x="721" y="969"/>
                      <a:pt x="714" y="974"/>
                    </a:cubicBezTo>
                    <a:cubicBezTo>
                      <a:pt x="708" y="979"/>
                      <a:pt x="696" y="975"/>
                      <a:pt x="699" y="985"/>
                    </a:cubicBezTo>
                    <a:cubicBezTo>
                      <a:pt x="703" y="995"/>
                      <a:pt x="698" y="1008"/>
                      <a:pt x="698" y="1008"/>
                    </a:cubicBezTo>
                    <a:cubicBezTo>
                      <a:pt x="698" y="1008"/>
                      <a:pt x="711" y="1014"/>
                      <a:pt x="703" y="1015"/>
                    </a:cubicBezTo>
                    <a:cubicBezTo>
                      <a:pt x="694" y="1016"/>
                      <a:pt x="695" y="1018"/>
                      <a:pt x="692" y="1027"/>
                    </a:cubicBezTo>
                    <a:cubicBezTo>
                      <a:pt x="690" y="1036"/>
                      <a:pt x="690" y="1048"/>
                      <a:pt x="693" y="1048"/>
                    </a:cubicBezTo>
                    <a:cubicBezTo>
                      <a:pt x="696" y="1047"/>
                      <a:pt x="713" y="1067"/>
                      <a:pt x="715" y="1079"/>
                    </a:cubicBezTo>
                    <a:cubicBezTo>
                      <a:pt x="717" y="1091"/>
                      <a:pt x="724" y="1107"/>
                      <a:pt x="726" y="1119"/>
                    </a:cubicBezTo>
                    <a:cubicBezTo>
                      <a:pt x="727" y="1131"/>
                      <a:pt x="743" y="1135"/>
                      <a:pt x="750" y="1138"/>
                    </a:cubicBezTo>
                    <a:cubicBezTo>
                      <a:pt x="756" y="1141"/>
                      <a:pt x="771" y="1146"/>
                      <a:pt x="772" y="1153"/>
                    </a:cubicBezTo>
                    <a:cubicBezTo>
                      <a:pt x="774" y="1159"/>
                      <a:pt x="781" y="1152"/>
                      <a:pt x="779" y="1169"/>
                    </a:cubicBezTo>
                    <a:cubicBezTo>
                      <a:pt x="778" y="1186"/>
                      <a:pt x="772" y="1213"/>
                      <a:pt x="766" y="1225"/>
                    </a:cubicBezTo>
                    <a:cubicBezTo>
                      <a:pt x="760" y="1238"/>
                      <a:pt x="760" y="1241"/>
                      <a:pt x="755" y="1260"/>
                    </a:cubicBezTo>
                    <a:cubicBezTo>
                      <a:pt x="750" y="1279"/>
                      <a:pt x="752" y="1284"/>
                      <a:pt x="749" y="1291"/>
                    </a:cubicBezTo>
                    <a:cubicBezTo>
                      <a:pt x="746" y="1298"/>
                      <a:pt x="739" y="1327"/>
                      <a:pt x="730" y="1338"/>
                    </a:cubicBezTo>
                    <a:cubicBezTo>
                      <a:pt x="720" y="1349"/>
                      <a:pt x="711" y="1350"/>
                      <a:pt x="710" y="1367"/>
                    </a:cubicBezTo>
                    <a:cubicBezTo>
                      <a:pt x="708" y="1384"/>
                      <a:pt x="701" y="1393"/>
                      <a:pt x="698" y="1404"/>
                    </a:cubicBezTo>
                    <a:cubicBezTo>
                      <a:pt x="695" y="1416"/>
                      <a:pt x="688" y="1431"/>
                      <a:pt x="689" y="1436"/>
                    </a:cubicBezTo>
                    <a:cubicBezTo>
                      <a:pt x="689" y="1442"/>
                      <a:pt x="697" y="1435"/>
                      <a:pt x="697" y="1435"/>
                    </a:cubicBezTo>
                    <a:cubicBezTo>
                      <a:pt x="697" y="1435"/>
                      <a:pt x="707" y="1415"/>
                      <a:pt x="710" y="1416"/>
                    </a:cubicBezTo>
                    <a:cubicBezTo>
                      <a:pt x="713" y="1416"/>
                      <a:pt x="712" y="1412"/>
                      <a:pt x="712" y="1423"/>
                    </a:cubicBezTo>
                    <a:cubicBezTo>
                      <a:pt x="712" y="1434"/>
                      <a:pt x="703" y="1447"/>
                      <a:pt x="697" y="1451"/>
                    </a:cubicBezTo>
                    <a:cubicBezTo>
                      <a:pt x="692" y="1456"/>
                      <a:pt x="692" y="1456"/>
                      <a:pt x="682" y="1463"/>
                    </a:cubicBezTo>
                    <a:cubicBezTo>
                      <a:pt x="672" y="1470"/>
                      <a:pt x="672" y="1476"/>
                      <a:pt x="672" y="1479"/>
                    </a:cubicBezTo>
                    <a:cubicBezTo>
                      <a:pt x="672" y="1481"/>
                      <a:pt x="680" y="1484"/>
                      <a:pt x="676" y="1486"/>
                    </a:cubicBezTo>
                    <a:cubicBezTo>
                      <a:pt x="672" y="1488"/>
                      <a:pt x="674" y="1490"/>
                      <a:pt x="670" y="1493"/>
                    </a:cubicBezTo>
                    <a:cubicBezTo>
                      <a:pt x="667" y="1495"/>
                      <a:pt x="660" y="1498"/>
                      <a:pt x="663" y="1502"/>
                    </a:cubicBezTo>
                    <a:cubicBezTo>
                      <a:pt x="666" y="1507"/>
                      <a:pt x="659" y="1517"/>
                      <a:pt x="660" y="1524"/>
                    </a:cubicBezTo>
                    <a:cubicBezTo>
                      <a:pt x="660" y="1530"/>
                      <a:pt x="666" y="1541"/>
                      <a:pt x="666" y="1541"/>
                    </a:cubicBezTo>
                    <a:cubicBezTo>
                      <a:pt x="666" y="1541"/>
                      <a:pt x="674" y="1563"/>
                      <a:pt x="678" y="1566"/>
                    </a:cubicBezTo>
                    <a:cubicBezTo>
                      <a:pt x="682" y="1570"/>
                      <a:pt x="691" y="1572"/>
                      <a:pt x="690" y="1576"/>
                    </a:cubicBezTo>
                    <a:cubicBezTo>
                      <a:pt x="689" y="1581"/>
                      <a:pt x="698" y="1578"/>
                      <a:pt x="707" y="1582"/>
                    </a:cubicBezTo>
                    <a:cubicBezTo>
                      <a:pt x="716" y="1586"/>
                      <a:pt x="710" y="1601"/>
                      <a:pt x="727" y="1597"/>
                    </a:cubicBezTo>
                    <a:cubicBezTo>
                      <a:pt x="744" y="1594"/>
                      <a:pt x="759" y="1595"/>
                      <a:pt x="759" y="1595"/>
                    </a:cubicBezTo>
                    <a:cubicBezTo>
                      <a:pt x="759" y="1595"/>
                      <a:pt x="761" y="1597"/>
                      <a:pt x="767" y="1598"/>
                    </a:cubicBezTo>
                    <a:cubicBezTo>
                      <a:pt x="773" y="1599"/>
                      <a:pt x="790" y="1595"/>
                      <a:pt x="790" y="1595"/>
                    </a:cubicBezTo>
                    <a:lnTo>
                      <a:pt x="792" y="1592"/>
                    </a:ln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8" name="Freeform 111">
                <a:extLst>
                  <a:ext uri="{FF2B5EF4-FFF2-40B4-BE49-F238E27FC236}">
                    <a16:creationId xmlns="" xmlns:a16="http://schemas.microsoft.com/office/drawing/2014/main" id="{A4872B4C-7616-45C4-A612-DF8E2ACCA90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37969" y="2444862"/>
                <a:ext cx="887219" cy="783839"/>
              </a:xfrm>
              <a:custGeom>
                <a:avLst/>
                <a:gdLst>
                  <a:gd name="T0" fmla="*/ 62 w 550"/>
                  <a:gd name="T1" fmla="*/ 110 h 497"/>
                  <a:gd name="T2" fmla="*/ 81 w 550"/>
                  <a:gd name="T3" fmla="*/ 123 h 497"/>
                  <a:gd name="T4" fmla="*/ 27 w 550"/>
                  <a:gd name="T5" fmla="*/ 143 h 497"/>
                  <a:gd name="T6" fmla="*/ 11 w 550"/>
                  <a:gd name="T7" fmla="*/ 164 h 497"/>
                  <a:gd name="T8" fmla="*/ 32 w 550"/>
                  <a:gd name="T9" fmla="*/ 178 h 497"/>
                  <a:gd name="T10" fmla="*/ 55 w 550"/>
                  <a:gd name="T11" fmla="*/ 187 h 497"/>
                  <a:gd name="T12" fmla="*/ 119 w 550"/>
                  <a:gd name="T13" fmla="*/ 204 h 497"/>
                  <a:gd name="T14" fmla="*/ 147 w 550"/>
                  <a:gd name="T15" fmla="*/ 271 h 497"/>
                  <a:gd name="T16" fmla="*/ 164 w 550"/>
                  <a:gd name="T17" fmla="*/ 270 h 497"/>
                  <a:gd name="T18" fmla="*/ 173 w 550"/>
                  <a:gd name="T19" fmla="*/ 313 h 497"/>
                  <a:gd name="T20" fmla="*/ 153 w 550"/>
                  <a:gd name="T21" fmla="*/ 334 h 497"/>
                  <a:gd name="T22" fmla="*/ 150 w 550"/>
                  <a:gd name="T23" fmla="*/ 364 h 497"/>
                  <a:gd name="T24" fmla="*/ 157 w 550"/>
                  <a:gd name="T25" fmla="*/ 401 h 497"/>
                  <a:gd name="T26" fmla="*/ 177 w 550"/>
                  <a:gd name="T27" fmla="*/ 395 h 497"/>
                  <a:gd name="T28" fmla="*/ 160 w 550"/>
                  <a:gd name="T29" fmla="*/ 421 h 497"/>
                  <a:gd name="T30" fmla="*/ 179 w 550"/>
                  <a:gd name="T31" fmla="*/ 454 h 497"/>
                  <a:gd name="T32" fmla="*/ 206 w 550"/>
                  <a:gd name="T33" fmla="*/ 478 h 497"/>
                  <a:gd name="T34" fmla="*/ 227 w 550"/>
                  <a:gd name="T35" fmla="*/ 492 h 497"/>
                  <a:gd name="T36" fmla="*/ 250 w 550"/>
                  <a:gd name="T37" fmla="*/ 446 h 497"/>
                  <a:gd name="T38" fmla="*/ 267 w 550"/>
                  <a:gd name="T39" fmla="*/ 408 h 497"/>
                  <a:gd name="T40" fmla="*/ 296 w 550"/>
                  <a:gd name="T41" fmla="*/ 376 h 497"/>
                  <a:gd name="T42" fmla="*/ 345 w 550"/>
                  <a:gd name="T43" fmla="*/ 345 h 497"/>
                  <a:gd name="T44" fmla="*/ 443 w 550"/>
                  <a:gd name="T45" fmla="*/ 298 h 497"/>
                  <a:gd name="T46" fmla="*/ 401 w 550"/>
                  <a:gd name="T47" fmla="*/ 290 h 497"/>
                  <a:gd name="T48" fmla="*/ 427 w 550"/>
                  <a:gd name="T49" fmla="*/ 287 h 497"/>
                  <a:gd name="T50" fmla="*/ 451 w 550"/>
                  <a:gd name="T51" fmla="*/ 281 h 497"/>
                  <a:gd name="T52" fmla="*/ 411 w 550"/>
                  <a:gd name="T53" fmla="*/ 255 h 497"/>
                  <a:gd name="T54" fmla="*/ 431 w 550"/>
                  <a:gd name="T55" fmla="*/ 236 h 497"/>
                  <a:gd name="T56" fmla="*/ 453 w 550"/>
                  <a:gd name="T57" fmla="*/ 238 h 497"/>
                  <a:gd name="T58" fmla="*/ 453 w 550"/>
                  <a:gd name="T59" fmla="*/ 225 h 497"/>
                  <a:gd name="T60" fmla="*/ 478 w 550"/>
                  <a:gd name="T61" fmla="*/ 198 h 497"/>
                  <a:gd name="T62" fmla="*/ 462 w 550"/>
                  <a:gd name="T63" fmla="*/ 180 h 497"/>
                  <a:gd name="T64" fmla="*/ 484 w 550"/>
                  <a:gd name="T65" fmla="*/ 162 h 497"/>
                  <a:gd name="T66" fmla="*/ 460 w 550"/>
                  <a:gd name="T67" fmla="*/ 149 h 497"/>
                  <a:gd name="T68" fmla="*/ 476 w 550"/>
                  <a:gd name="T69" fmla="*/ 124 h 497"/>
                  <a:gd name="T70" fmla="*/ 498 w 550"/>
                  <a:gd name="T71" fmla="*/ 104 h 497"/>
                  <a:gd name="T72" fmla="*/ 543 w 550"/>
                  <a:gd name="T73" fmla="*/ 73 h 497"/>
                  <a:gd name="T74" fmla="*/ 486 w 550"/>
                  <a:gd name="T75" fmla="*/ 61 h 497"/>
                  <a:gd name="T76" fmla="*/ 442 w 550"/>
                  <a:gd name="T77" fmla="*/ 79 h 497"/>
                  <a:gd name="T78" fmla="*/ 439 w 550"/>
                  <a:gd name="T79" fmla="*/ 60 h 497"/>
                  <a:gd name="T80" fmla="*/ 416 w 550"/>
                  <a:gd name="T81" fmla="*/ 53 h 497"/>
                  <a:gd name="T82" fmla="*/ 458 w 550"/>
                  <a:gd name="T83" fmla="*/ 30 h 497"/>
                  <a:gd name="T84" fmla="*/ 414 w 550"/>
                  <a:gd name="T85" fmla="*/ 6 h 497"/>
                  <a:gd name="T86" fmla="*/ 321 w 550"/>
                  <a:gd name="T87" fmla="*/ 11 h 497"/>
                  <a:gd name="T88" fmla="*/ 288 w 550"/>
                  <a:gd name="T89" fmla="*/ 21 h 497"/>
                  <a:gd name="T90" fmla="*/ 245 w 550"/>
                  <a:gd name="T91" fmla="*/ 35 h 497"/>
                  <a:gd name="T92" fmla="*/ 221 w 550"/>
                  <a:gd name="T93" fmla="*/ 40 h 497"/>
                  <a:gd name="T94" fmla="*/ 192 w 550"/>
                  <a:gd name="T95" fmla="*/ 47 h 497"/>
                  <a:gd name="T96" fmla="*/ 153 w 550"/>
                  <a:gd name="T97" fmla="*/ 51 h 497"/>
                  <a:gd name="T98" fmla="*/ 141 w 550"/>
                  <a:gd name="T99" fmla="*/ 68 h 497"/>
                  <a:gd name="T100" fmla="*/ 89 w 550"/>
                  <a:gd name="T101" fmla="*/ 88 h 49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</a:cxnLst>
                <a:rect l="0" t="0" r="r" b="b"/>
                <a:pathLst>
                  <a:path w="550" h="497">
                    <a:moveTo>
                      <a:pt x="67" y="99"/>
                    </a:moveTo>
                    <a:cubicBezTo>
                      <a:pt x="62" y="100"/>
                      <a:pt x="60" y="110"/>
                      <a:pt x="62" y="110"/>
                    </a:cubicBezTo>
                    <a:cubicBezTo>
                      <a:pt x="64" y="111"/>
                      <a:pt x="73" y="106"/>
                      <a:pt x="84" y="110"/>
                    </a:cubicBezTo>
                    <a:cubicBezTo>
                      <a:pt x="95" y="115"/>
                      <a:pt x="87" y="122"/>
                      <a:pt x="81" y="123"/>
                    </a:cubicBezTo>
                    <a:cubicBezTo>
                      <a:pt x="76" y="125"/>
                      <a:pt x="71" y="121"/>
                      <a:pt x="56" y="129"/>
                    </a:cubicBezTo>
                    <a:cubicBezTo>
                      <a:pt x="42" y="137"/>
                      <a:pt x="35" y="146"/>
                      <a:pt x="27" y="143"/>
                    </a:cubicBezTo>
                    <a:cubicBezTo>
                      <a:pt x="20" y="139"/>
                      <a:pt x="5" y="144"/>
                      <a:pt x="3" y="148"/>
                    </a:cubicBezTo>
                    <a:cubicBezTo>
                      <a:pt x="0" y="152"/>
                      <a:pt x="11" y="164"/>
                      <a:pt x="11" y="164"/>
                    </a:cubicBezTo>
                    <a:cubicBezTo>
                      <a:pt x="24" y="163"/>
                      <a:pt x="24" y="163"/>
                      <a:pt x="24" y="163"/>
                    </a:cubicBezTo>
                    <a:cubicBezTo>
                      <a:pt x="24" y="163"/>
                      <a:pt x="37" y="175"/>
                      <a:pt x="32" y="178"/>
                    </a:cubicBezTo>
                    <a:cubicBezTo>
                      <a:pt x="28" y="181"/>
                      <a:pt x="19" y="179"/>
                      <a:pt x="30" y="184"/>
                    </a:cubicBezTo>
                    <a:cubicBezTo>
                      <a:pt x="41" y="189"/>
                      <a:pt x="29" y="185"/>
                      <a:pt x="55" y="187"/>
                    </a:cubicBezTo>
                    <a:cubicBezTo>
                      <a:pt x="81" y="189"/>
                      <a:pt x="72" y="187"/>
                      <a:pt x="84" y="189"/>
                    </a:cubicBezTo>
                    <a:cubicBezTo>
                      <a:pt x="97" y="190"/>
                      <a:pt x="116" y="203"/>
                      <a:pt x="119" y="204"/>
                    </a:cubicBezTo>
                    <a:cubicBezTo>
                      <a:pt x="123" y="204"/>
                      <a:pt x="138" y="205"/>
                      <a:pt x="139" y="217"/>
                    </a:cubicBezTo>
                    <a:cubicBezTo>
                      <a:pt x="140" y="229"/>
                      <a:pt x="153" y="263"/>
                      <a:pt x="147" y="271"/>
                    </a:cubicBezTo>
                    <a:cubicBezTo>
                      <a:pt x="141" y="279"/>
                      <a:pt x="161" y="287"/>
                      <a:pt x="159" y="283"/>
                    </a:cubicBezTo>
                    <a:cubicBezTo>
                      <a:pt x="158" y="280"/>
                      <a:pt x="160" y="268"/>
                      <a:pt x="164" y="270"/>
                    </a:cubicBezTo>
                    <a:cubicBezTo>
                      <a:pt x="168" y="272"/>
                      <a:pt x="178" y="301"/>
                      <a:pt x="177" y="303"/>
                    </a:cubicBezTo>
                    <a:cubicBezTo>
                      <a:pt x="176" y="305"/>
                      <a:pt x="178" y="305"/>
                      <a:pt x="173" y="313"/>
                    </a:cubicBezTo>
                    <a:cubicBezTo>
                      <a:pt x="169" y="321"/>
                      <a:pt x="164" y="329"/>
                      <a:pt x="162" y="329"/>
                    </a:cubicBezTo>
                    <a:cubicBezTo>
                      <a:pt x="159" y="329"/>
                      <a:pt x="154" y="331"/>
                      <a:pt x="153" y="334"/>
                    </a:cubicBezTo>
                    <a:cubicBezTo>
                      <a:pt x="152" y="336"/>
                      <a:pt x="154" y="339"/>
                      <a:pt x="153" y="347"/>
                    </a:cubicBezTo>
                    <a:cubicBezTo>
                      <a:pt x="152" y="355"/>
                      <a:pt x="147" y="356"/>
                      <a:pt x="150" y="364"/>
                    </a:cubicBezTo>
                    <a:cubicBezTo>
                      <a:pt x="154" y="372"/>
                      <a:pt x="151" y="372"/>
                      <a:pt x="152" y="379"/>
                    </a:cubicBezTo>
                    <a:cubicBezTo>
                      <a:pt x="152" y="386"/>
                      <a:pt x="162" y="399"/>
                      <a:pt x="157" y="401"/>
                    </a:cubicBezTo>
                    <a:cubicBezTo>
                      <a:pt x="152" y="402"/>
                      <a:pt x="151" y="410"/>
                      <a:pt x="158" y="405"/>
                    </a:cubicBezTo>
                    <a:cubicBezTo>
                      <a:pt x="164" y="401"/>
                      <a:pt x="177" y="395"/>
                      <a:pt x="177" y="395"/>
                    </a:cubicBezTo>
                    <a:cubicBezTo>
                      <a:pt x="177" y="395"/>
                      <a:pt x="181" y="397"/>
                      <a:pt x="176" y="399"/>
                    </a:cubicBezTo>
                    <a:cubicBezTo>
                      <a:pt x="171" y="400"/>
                      <a:pt x="157" y="416"/>
                      <a:pt x="160" y="421"/>
                    </a:cubicBezTo>
                    <a:cubicBezTo>
                      <a:pt x="164" y="426"/>
                      <a:pt x="169" y="428"/>
                      <a:pt x="171" y="436"/>
                    </a:cubicBezTo>
                    <a:cubicBezTo>
                      <a:pt x="173" y="445"/>
                      <a:pt x="183" y="444"/>
                      <a:pt x="179" y="454"/>
                    </a:cubicBezTo>
                    <a:cubicBezTo>
                      <a:pt x="175" y="465"/>
                      <a:pt x="186" y="468"/>
                      <a:pt x="186" y="474"/>
                    </a:cubicBezTo>
                    <a:cubicBezTo>
                      <a:pt x="186" y="480"/>
                      <a:pt x="197" y="469"/>
                      <a:pt x="206" y="478"/>
                    </a:cubicBezTo>
                    <a:cubicBezTo>
                      <a:pt x="215" y="487"/>
                      <a:pt x="208" y="489"/>
                      <a:pt x="216" y="493"/>
                    </a:cubicBezTo>
                    <a:cubicBezTo>
                      <a:pt x="224" y="497"/>
                      <a:pt x="225" y="494"/>
                      <a:pt x="227" y="492"/>
                    </a:cubicBezTo>
                    <a:cubicBezTo>
                      <a:pt x="229" y="490"/>
                      <a:pt x="230" y="475"/>
                      <a:pt x="237" y="464"/>
                    </a:cubicBezTo>
                    <a:cubicBezTo>
                      <a:pt x="244" y="453"/>
                      <a:pt x="250" y="453"/>
                      <a:pt x="250" y="446"/>
                    </a:cubicBezTo>
                    <a:cubicBezTo>
                      <a:pt x="250" y="439"/>
                      <a:pt x="260" y="426"/>
                      <a:pt x="263" y="421"/>
                    </a:cubicBezTo>
                    <a:cubicBezTo>
                      <a:pt x="265" y="417"/>
                      <a:pt x="273" y="412"/>
                      <a:pt x="267" y="408"/>
                    </a:cubicBezTo>
                    <a:cubicBezTo>
                      <a:pt x="261" y="404"/>
                      <a:pt x="271" y="400"/>
                      <a:pt x="281" y="393"/>
                    </a:cubicBezTo>
                    <a:cubicBezTo>
                      <a:pt x="290" y="386"/>
                      <a:pt x="288" y="378"/>
                      <a:pt x="296" y="376"/>
                    </a:cubicBezTo>
                    <a:cubicBezTo>
                      <a:pt x="305" y="374"/>
                      <a:pt x="298" y="370"/>
                      <a:pt x="311" y="366"/>
                    </a:cubicBezTo>
                    <a:cubicBezTo>
                      <a:pt x="324" y="361"/>
                      <a:pt x="336" y="351"/>
                      <a:pt x="345" y="345"/>
                    </a:cubicBezTo>
                    <a:cubicBezTo>
                      <a:pt x="353" y="339"/>
                      <a:pt x="350" y="336"/>
                      <a:pt x="366" y="332"/>
                    </a:cubicBezTo>
                    <a:cubicBezTo>
                      <a:pt x="383" y="328"/>
                      <a:pt x="443" y="298"/>
                      <a:pt x="443" y="298"/>
                    </a:cubicBezTo>
                    <a:cubicBezTo>
                      <a:pt x="443" y="298"/>
                      <a:pt x="431" y="296"/>
                      <a:pt x="421" y="295"/>
                    </a:cubicBezTo>
                    <a:cubicBezTo>
                      <a:pt x="412" y="295"/>
                      <a:pt x="397" y="293"/>
                      <a:pt x="401" y="290"/>
                    </a:cubicBezTo>
                    <a:cubicBezTo>
                      <a:pt x="405" y="287"/>
                      <a:pt x="410" y="278"/>
                      <a:pt x="413" y="277"/>
                    </a:cubicBezTo>
                    <a:cubicBezTo>
                      <a:pt x="416" y="276"/>
                      <a:pt x="427" y="287"/>
                      <a:pt x="427" y="287"/>
                    </a:cubicBezTo>
                    <a:cubicBezTo>
                      <a:pt x="427" y="287"/>
                      <a:pt x="447" y="291"/>
                      <a:pt x="445" y="289"/>
                    </a:cubicBezTo>
                    <a:cubicBezTo>
                      <a:pt x="444" y="287"/>
                      <a:pt x="451" y="284"/>
                      <a:pt x="451" y="281"/>
                    </a:cubicBezTo>
                    <a:cubicBezTo>
                      <a:pt x="451" y="278"/>
                      <a:pt x="445" y="270"/>
                      <a:pt x="432" y="264"/>
                    </a:cubicBezTo>
                    <a:cubicBezTo>
                      <a:pt x="420" y="258"/>
                      <a:pt x="423" y="261"/>
                      <a:pt x="411" y="255"/>
                    </a:cubicBezTo>
                    <a:cubicBezTo>
                      <a:pt x="398" y="248"/>
                      <a:pt x="387" y="247"/>
                      <a:pt x="397" y="245"/>
                    </a:cubicBezTo>
                    <a:cubicBezTo>
                      <a:pt x="406" y="242"/>
                      <a:pt x="428" y="240"/>
                      <a:pt x="431" y="236"/>
                    </a:cubicBezTo>
                    <a:cubicBezTo>
                      <a:pt x="433" y="232"/>
                      <a:pt x="426" y="227"/>
                      <a:pt x="433" y="232"/>
                    </a:cubicBezTo>
                    <a:cubicBezTo>
                      <a:pt x="441" y="237"/>
                      <a:pt x="444" y="237"/>
                      <a:pt x="453" y="238"/>
                    </a:cubicBezTo>
                    <a:cubicBezTo>
                      <a:pt x="462" y="239"/>
                      <a:pt x="466" y="241"/>
                      <a:pt x="463" y="236"/>
                    </a:cubicBezTo>
                    <a:cubicBezTo>
                      <a:pt x="459" y="231"/>
                      <a:pt x="449" y="239"/>
                      <a:pt x="453" y="225"/>
                    </a:cubicBezTo>
                    <a:cubicBezTo>
                      <a:pt x="458" y="211"/>
                      <a:pt x="476" y="206"/>
                      <a:pt x="476" y="206"/>
                    </a:cubicBezTo>
                    <a:cubicBezTo>
                      <a:pt x="476" y="206"/>
                      <a:pt x="487" y="211"/>
                      <a:pt x="478" y="198"/>
                    </a:cubicBezTo>
                    <a:cubicBezTo>
                      <a:pt x="469" y="186"/>
                      <a:pt x="470" y="187"/>
                      <a:pt x="466" y="183"/>
                    </a:cubicBezTo>
                    <a:cubicBezTo>
                      <a:pt x="462" y="180"/>
                      <a:pt x="462" y="180"/>
                      <a:pt x="462" y="180"/>
                    </a:cubicBezTo>
                    <a:cubicBezTo>
                      <a:pt x="462" y="180"/>
                      <a:pt x="493" y="175"/>
                      <a:pt x="490" y="172"/>
                    </a:cubicBezTo>
                    <a:cubicBezTo>
                      <a:pt x="488" y="168"/>
                      <a:pt x="484" y="162"/>
                      <a:pt x="484" y="162"/>
                    </a:cubicBezTo>
                    <a:cubicBezTo>
                      <a:pt x="484" y="162"/>
                      <a:pt x="484" y="161"/>
                      <a:pt x="472" y="155"/>
                    </a:cubicBezTo>
                    <a:cubicBezTo>
                      <a:pt x="460" y="149"/>
                      <a:pt x="460" y="154"/>
                      <a:pt x="460" y="149"/>
                    </a:cubicBezTo>
                    <a:cubicBezTo>
                      <a:pt x="459" y="144"/>
                      <a:pt x="470" y="137"/>
                      <a:pt x="471" y="133"/>
                    </a:cubicBezTo>
                    <a:cubicBezTo>
                      <a:pt x="473" y="129"/>
                      <a:pt x="476" y="126"/>
                      <a:pt x="476" y="124"/>
                    </a:cubicBezTo>
                    <a:cubicBezTo>
                      <a:pt x="476" y="122"/>
                      <a:pt x="477" y="116"/>
                      <a:pt x="479" y="115"/>
                    </a:cubicBezTo>
                    <a:cubicBezTo>
                      <a:pt x="481" y="114"/>
                      <a:pt x="489" y="112"/>
                      <a:pt x="498" y="104"/>
                    </a:cubicBezTo>
                    <a:cubicBezTo>
                      <a:pt x="507" y="95"/>
                      <a:pt x="515" y="83"/>
                      <a:pt x="518" y="83"/>
                    </a:cubicBezTo>
                    <a:cubicBezTo>
                      <a:pt x="522" y="83"/>
                      <a:pt x="539" y="75"/>
                      <a:pt x="543" y="73"/>
                    </a:cubicBezTo>
                    <a:cubicBezTo>
                      <a:pt x="546" y="71"/>
                      <a:pt x="550" y="64"/>
                      <a:pt x="536" y="63"/>
                    </a:cubicBezTo>
                    <a:cubicBezTo>
                      <a:pt x="521" y="61"/>
                      <a:pt x="490" y="56"/>
                      <a:pt x="486" y="61"/>
                    </a:cubicBezTo>
                    <a:cubicBezTo>
                      <a:pt x="481" y="67"/>
                      <a:pt x="471" y="73"/>
                      <a:pt x="468" y="79"/>
                    </a:cubicBezTo>
                    <a:cubicBezTo>
                      <a:pt x="465" y="85"/>
                      <a:pt x="448" y="80"/>
                      <a:pt x="442" y="79"/>
                    </a:cubicBezTo>
                    <a:cubicBezTo>
                      <a:pt x="436" y="77"/>
                      <a:pt x="466" y="69"/>
                      <a:pt x="459" y="63"/>
                    </a:cubicBezTo>
                    <a:cubicBezTo>
                      <a:pt x="452" y="56"/>
                      <a:pt x="453" y="54"/>
                      <a:pt x="439" y="60"/>
                    </a:cubicBezTo>
                    <a:cubicBezTo>
                      <a:pt x="425" y="66"/>
                      <a:pt x="426" y="71"/>
                      <a:pt x="419" y="72"/>
                    </a:cubicBezTo>
                    <a:cubicBezTo>
                      <a:pt x="412" y="73"/>
                      <a:pt x="401" y="60"/>
                      <a:pt x="416" y="53"/>
                    </a:cubicBezTo>
                    <a:cubicBezTo>
                      <a:pt x="431" y="46"/>
                      <a:pt x="469" y="52"/>
                      <a:pt x="470" y="48"/>
                    </a:cubicBezTo>
                    <a:cubicBezTo>
                      <a:pt x="472" y="44"/>
                      <a:pt x="468" y="33"/>
                      <a:pt x="458" y="30"/>
                    </a:cubicBezTo>
                    <a:cubicBezTo>
                      <a:pt x="448" y="27"/>
                      <a:pt x="429" y="20"/>
                      <a:pt x="422" y="17"/>
                    </a:cubicBezTo>
                    <a:cubicBezTo>
                      <a:pt x="416" y="13"/>
                      <a:pt x="414" y="6"/>
                      <a:pt x="414" y="6"/>
                    </a:cubicBezTo>
                    <a:cubicBezTo>
                      <a:pt x="371" y="0"/>
                      <a:pt x="371" y="0"/>
                      <a:pt x="371" y="0"/>
                    </a:cubicBezTo>
                    <a:cubicBezTo>
                      <a:pt x="371" y="0"/>
                      <a:pt x="326" y="10"/>
                      <a:pt x="321" y="11"/>
                    </a:cubicBezTo>
                    <a:cubicBezTo>
                      <a:pt x="316" y="11"/>
                      <a:pt x="317" y="15"/>
                      <a:pt x="305" y="17"/>
                    </a:cubicBezTo>
                    <a:cubicBezTo>
                      <a:pt x="293" y="20"/>
                      <a:pt x="288" y="21"/>
                      <a:pt x="288" y="21"/>
                    </a:cubicBezTo>
                    <a:cubicBezTo>
                      <a:pt x="288" y="21"/>
                      <a:pt x="274" y="18"/>
                      <a:pt x="263" y="20"/>
                    </a:cubicBezTo>
                    <a:cubicBezTo>
                      <a:pt x="252" y="22"/>
                      <a:pt x="245" y="35"/>
                      <a:pt x="245" y="35"/>
                    </a:cubicBezTo>
                    <a:cubicBezTo>
                      <a:pt x="245" y="35"/>
                      <a:pt x="250" y="38"/>
                      <a:pt x="252" y="40"/>
                    </a:cubicBezTo>
                    <a:cubicBezTo>
                      <a:pt x="255" y="42"/>
                      <a:pt x="234" y="41"/>
                      <a:pt x="221" y="40"/>
                    </a:cubicBezTo>
                    <a:cubicBezTo>
                      <a:pt x="208" y="38"/>
                      <a:pt x="208" y="43"/>
                      <a:pt x="205" y="52"/>
                    </a:cubicBezTo>
                    <a:cubicBezTo>
                      <a:pt x="201" y="60"/>
                      <a:pt x="197" y="54"/>
                      <a:pt x="192" y="47"/>
                    </a:cubicBezTo>
                    <a:cubicBezTo>
                      <a:pt x="187" y="40"/>
                      <a:pt x="182" y="42"/>
                      <a:pt x="178" y="48"/>
                    </a:cubicBezTo>
                    <a:cubicBezTo>
                      <a:pt x="174" y="54"/>
                      <a:pt x="168" y="46"/>
                      <a:pt x="153" y="51"/>
                    </a:cubicBezTo>
                    <a:cubicBezTo>
                      <a:pt x="139" y="56"/>
                      <a:pt x="126" y="61"/>
                      <a:pt x="126" y="61"/>
                    </a:cubicBezTo>
                    <a:cubicBezTo>
                      <a:pt x="126" y="61"/>
                      <a:pt x="145" y="65"/>
                      <a:pt x="141" y="68"/>
                    </a:cubicBezTo>
                    <a:cubicBezTo>
                      <a:pt x="137" y="71"/>
                      <a:pt x="111" y="77"/>
                      <a:pt x="111" y="77"/>
                    </a:cubicBezTo>
                    <a:cubicBezTo>
                      <a:pt x="111" y="77"/>
                      <a:pt x="92" y="88"/>
                      <a:pt x="89" y="88"/>
                    </a:cubicBezTo>
                    <a:cubicBezTo>
                      <a:pt x="85" y="88"/>
                      <a:pt x="67" y="99"/>
                      <a:pt x="67" y="99"/>
                    </a:cubicBez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9" name="Freeform 112">
                <a:extLst>
                  <a:ext uri="{FF2B5EF4-FFF2-40B4-BE49-F238E27FC236}">
                    <a16:creationId xmlns="" xmlns:a16="http://schemas.microsoft.com/office/drawing/2014/main" id="{4FC54915-B7C0-4C59-8B1B-E1264CECF2F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316653" y="2474865"/>
                <a:ext cx="524658" cy="318786"/>
              </a:xfrm>
              <a:custGeom>
                <a:avLst/>
                <a:gdLst>
                  <a:gd name="T0" fmla="*/ 297 w 325"/>
                  <a:gd name="T1" fmla="*/ 44 h 202"/>
                  <a:gd name="T2" fmla="*/ 285 w 325"/>
                  <a:gd name="T3" fmla="*/ 53 h 202"/>
                  <a:gd name="T4" fmla="*/ 277 w 325"/>
                  <a:gd name="T5" fmla="*/ 64 h 202"/>
                  <a:gd name="T6" fmla="*/ 232 w 325"/>
                  <a:gd name="T7" fmla="*/ 88 h 202"/>
                  <a:gd name="T8" fmla="*/ 211 w 325"/>
                  <a:gd name="T9" fmla="*/ 104 h 202"/>
                  <a:gd name="T10" fmla="*/ 197 w 325"/>
                  <a:gd name="T11" fmla="*/ 106 h 202"/>
                  <a:gd name="T12" fmla="*/ 192 w 325"/>
                  <a:gd name="T13" fmla="*/ 124 h 202"/>
                  <a:gd name="T14" fmla="*/ 169 w 325"/>
                  <a:gd name="T15" fmla="*/ 138 h 202"/>
                  <a:gd name="T16" fmla="*/ 160 w 325"/>
                  <a:gd name="T17" fmla="*/ 148 h 202"/>
                  <a:gd name="T18" fmla="*/ 162 w 325"/>
                  <a:gd name="T19" fmla="*/ 164 h 202"/>
                  <a:gd name="T20" fmla="*/ 143 w 325"/>
                  <a:gd name="T21" fmla="*/ 169 h 202"/>
                  <a:gd name="T22" fmla="*/ 127 w 325"/>
                  <a:gd name="T23" fmla="*/ 168 h 202"/>
                  <a:gd name="T24" fmla="*/ 105 w 325"/>
                  <a:gd name="T25" fmla="*/ 168 h 202"/>
                  <a:gd name="T26" fmla="*/ 80 w 325"/>
                  <a:gd name="T27" fmla="*/ 168 h 202"/>
                  <a:gd name="T28" fmla="*/ 74 w 325"/>
                  <a:gd name="T29" fmla="*/ 168 h 202"/>
                  <a:gd name="T30" fmla="*/ 60 w 325"/>
                  <a:gd name="T31" fmla="*/ 170 h 202"/>
                  <a:gd name="T32" fmla="*/ 62 w 325"/>
                  <a:gd name="T33" fmla="*/ 177 h 202"/>
                  <a:gd name="T34" fmla="*/ 83 w 325"/>
                  <a:gd name="T35" fmla="*/ 177 h 202"/>
                  <a:gd name="T36" fmla="*/ 118 w 325"/>
                  <a:gd name="T37" fmla="*/ 182 h 202"/>
                  <a:gd name="T38" fmla="*/ 142 w 325"/>
                  <a:gd name="T39" fmla="*/ 182 h 202"/>
                  <a:gd name="T40" fmla="*/ 144 w 325"/>
                  <a:gd name="T41" fmla="*/ 195 h 202"/>
                  <a:gd name="T42" fmla="*/ 129 w 325"/>
                  <a:gd name="T43" fmla="*/ 201 h 202"/>
                  <a:gd name="T44" fmla="*/ 109 w 325"/>
                  <a:gd name="T45" fmla="*/ 200 h 202"/>
                  <a:gd name="T46" fmla="*/ 67 w 325"/>
                  <a:gd name="T47" fmla="*/ 199 h 202"/>
                  <a:gd name="T48" fmla="*/ 37 w 325"/>
                  <a:gd name="T49" fmla="*/ 193 h 202"/>
                  <a:gd name="T50" fmla="*/ 29 w 325"/>
                  <a:gd name="T51" fmla="*/ 181 h 202"/>
                  <a:gd name="T52" fmla="*/ 24 w 325"/>
                  <a:gd name="T53" fmla="*/ 170 h 202"/>
                  <a:gd name="T54" fmla="*/ 3 w 325"/>
                  <a:gd name="T55" fmla="*/ 160 h 202"/>
                  <a:gd name="T56" fmla="*/ 3 w 325"/>
                  <a:gd name="T57" fmla="*/ 153 h 202"/>
                  <a:gd name="T58" fmla="*/ 21 w 325"/>
                  <a:gd name="T59" fmla="*/ 152 h 202"/>
                  <a:gd name="T60" fmla="*/ 35 w 325"/>
                  <a:gd name="T61" fmla="*/ 158 h 202"/>
                  <a:gd name="T62" fmla="*/ 63 w 325"/>
                  <a:gd name="T63" fmla="*/ 156 h 202"/>
                  <a:gd name="T64" fmla="*/ 81 w 325"/>
                  <a:gd name="T65" fmla="*/ 151 h 202"/>
                  <a:gd name="T66" fmla="*/ 77 w 325"/>
                  <a:gd name="T67" fmla="*/ 137 h 202"/>
                  <a:gd name="T68" fmla="*/ 94 w 325"/>
                  <a:gd name="T69" fmla="*/ 137 h 202"/>
                  <a:gd name="T70" fmla="*/ 98 w 325"/>
                  <a:gd name="T71" fmla="*/ 137 h 202"/>
                  <a:gd name="T72" fmla="*/ 94 w 325"/>
                  <a:gd name="T73" fmla="*/ 131 h 202"/>
                  <a:gd name="T74" fmla="*/ 81 w 325"/>
                  <a:gd name="T75" fmla="*/ 127 h 202"/>
                  <a:gd name="T76" fmla="*/ 103 w 325"/>
                  <a:gd name="T77" fmla="*/ 109 h 202"/>
                  <a:gd name="T78" fmla="*/ 116 w 325"/>
                  <a:gd name="T79" fmla="*/ 100 h 202"/>
                  <a:gd name="T80" fmla="*/ 100 w 325"/>
                  <a:gd name="T81" fmla="*/ 87 h 202"/>
                  <a:gd name="T82" fmla="*/ 87 w 325"/>
                  <a:gd name="T83" fmla="*/ 79 h 202"/>
                  <a:gd name="T84" fmla="*/ 74 w 325"/>
                  <a:gd name="T85" fmla="*/ 59 h 202"/>
                  <a:gd name="T86" fmla="*/ 61 w 325"/>
                  <a:gd name="T87" fmla="*/ 52 h 202"/>
                  <a:gd name="T88" fmla="*/ 74 w 325"/>
                  <a:gd name="T89" fmla="*/ 41 h 202"/>
                  <a:gd name="T90" fmla="*/ 98 w 325"/>
                  <a:gd name="T91" fmla="*/ 33 h 202"/>
                  <a:gd name="T92" fmla="*/ 114 w 325"/>
                  <a:gd name="T93" fmla="*/ 37 h 202"/>
                  <a:gd name="T94" fmla="*/ 113 w 325"/>
                  <a:gd name="T95" fmla="*/ 25 h 202"/>
                  <a:gd name="T96" fmla="*/ 134 w 325"/>
                  <a:gd name="T97" fmla="*/ 31 h 202"/>
                  <a:gd name="T98" fmla="*/ 143 w 325"/>
                  <a:gd name="T99" fmla="*/ 22 h 202"/>
                  <a:gd name="T100" fmla="*/ 156 w 325"/>
                  <a:gd name="T101" fmla="*/ 11 h 202"/>
                  <a:gd name="T102" fmla="*/ 194 w 325"/>
                  <a:gd name="T103" fmla="*/ 8 h 202"/>
                  <a:gd name="T104" fmla="*/ 212 w 325"/>
                  <a:gd name="T105" fmla="*/ 3 h 202"/>
                  <a:gd name="T106" fmla="*/ 223 w 325"/>
                  <a:gd name="T107" fmla="*/ 15 h 202"/>
                  <a:gd name="T108" fmla="*/ 226 w 325"/>
                  <a:gd name="T109" fmla="*/ 4 h 202"/>
                  <a:gd name="T110" fmla="*/ 284 w 325"/>
                  <a:gd name="T111" fmla="*/ 12 h 202"/>
                  <a:gd name="T112" fmla="*/ 324 w 325"/>
                  <a:gd name="T113" fmla="*/ 22 h 202"/>
                  <a:gd name="T114" fmla="*/ 318 w 325"/>
                  <a:gd name="T115" fmla="*/ 38 h 202"/>
                  <a:gd name="T116" fmla="*/ 297 w 325"/>
                  <a:gd name="T117" fmla="*/ 44 h 20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</a:cxnLst>
                <a:rect l="0" t="0" r="r" b="b"/>
                <a:pathLst>
                  <a:path w="325" h="202">
                    <a:moveTo>
                      <a:pt x="297" y="44"/>
                    </a:moveTo>
                    <a:cubicBezTo>
                      <a:pt x="280" y="48"/>
                      <a:pt x="275" y="52"/>
                      <a:pt x="285" y="53"/>
                    </a:cubicBezTo>
                    <a:cubicBezTo>
                      <a:pt x="294" y="54"/>
                      <a:pt x="303" y="50"/>
                      <a:pt x="277" y="64"/>
                    </a:cubicBezTo>
                    <a:cubicBezTo>
                      <a:pt x="252" y="77"/>
                      <a:pt x="242" y="83"/>
                      <a:pt x="232" y="88"/>
                    </a:cubicBezTo>
                    <a:cubicBezTo>
                      <a:pt x="222" y="93"/>
                      <a:pt x="223" y="103"/>
                      <a:pt x="211" y="104"/>
                    </a:cubicBezTo>
                    <a:cubicBezTo>
                      <a:pt x="200" y="104"/>
                      <a:pt x="201" y="93"/>
                      <a:pt x="197" y="106"/>
                    </a:cubicBezTo>
                    <a:cubicBezTo>
                      <a:pt x="193" y="119"/>
                      <a:pt x="193" y="122"/>
                      <a:pt x="192" y="124"/>
                    </a:cubicBezTo>
                    <a:cubicBezTo>
                      <a:pt x="191" y="127"/>
                      <a:pt x="180" y="137"/>
                      <a:pt x="169" y="138"/>
                    </a:cubicBezTo>
                    <a:cubicBezTo>
                      <a:pt x="159" y="139"/>
                      <a:pt x="164" y="141"/>
                      <a:pt x="160" y="148"/>
                    </a:cubicBezTo>
                    <a:cubicBezTo>
                      <a:pt x="156" y="154"/>
                      <a:pt x="177" y="161"/>
                      <a:pt x="162" y="164"/>
                    </a:cubicBezTo>
                    <a:cubicBezTo>
                      <a:pt x="147" y="166"/>
                      <a:pt x="145" y="168"/>
                      <a:pt x="143" y="169"/>
                    </a:cubicBezTo>
                    <a:cubicBezTo>
                      <a:pt x="140" y="170"/>
                      <a:pt x="135" y="171"/>
                      <a:pt x="127" y="168"/>
                    </a:cubicBezTo>
                    <a:cubicBezTo>
                      <a:pt x="119" y="166"/>
                      <a:pt x="119" y="169"/>
                      <a:pt x="105" y="168"/>
                    </a:cubicBezTo>
                    <a:cubicBezTo>
                      <a:pt x="91" y="168"/>
                      <a:pt x="86" y="168"/>
                      <a:pt x="80" y="168"/>
                    </a:cubicBezTo>
                    <a:cubicBezTo>
                      <a:pt x="74" y="168"/>
                      <a:pt x="84" y="167"/>
                      <a:pt x="74" y="168"/>
                    </a:cubicBezTo>
                    <a:cubicBezTo>
                      <a:pt x="65" y="168"/>
                      <a:pt x="59" y="166"/>
                      <a:pt x="60" y="170"/>
                    </a:cubicBezTo>
                    <a:cubicBezTo>
                      <a:pt x="61" y="174"/>
                      <a:pt x="60" y="176"/>
                      <a:pt x="62" y="177"/>
                    </a:cubicBezTo>
                    <a:cubicBezTo>
                      <a:pt x="65" y="178"/>
                      <a:pt x="70" y="176"/>
                      <a:pt x="83" y="177"/>
                    </a:cubicBezTo>
                    <a:cubicBezTo>
                      <a:pt x="97" y="178"/>
                      <a:pt x="106" y="182"/>
                      <a:pt x="118" y="182"/>
                    </a:cubicBezTo>
                    <a:cubicBezTo>
                      <a:pt x="130" y="181"/>
                      <a:pt x="136" y="179"/>
                      <a:pt x="142" y="182"/>
                    </a:cubicBezTo>
                    <a:cubicBezTo>
                      <a:pt x="147" y="185"/>
                      <a:pt x="149" y="195"/>
                      <a:pt x="144" y="195"/>
                    </a:cubicBezTo>
                    <a:cubicBezTo>
                      <a:pt x="138" y="196"/>
                      <a:pt x="138" y="201"/>
                      <a:pt x="129" y="201"/>
                    </a:cubicBezTo>
                    <a:cubicBezTo>
                      <a:pt x="120" y="201"/>
                      <a:pt x="126" y="202"/>
                      <a:pt x="109" y="200"/>
                    </a:cubicBezTo>
                    <a:cubicBezTo>
                      <a:pt x="92" y="198"/>
                      <a:pt x="80" y="201"/>
                      <a:pt x="67" y="199"/>
                    </a:cubicBezTo>
                    <a:cubicBezTo>
                      <a:pt x="54" y="196"/>
                      <a:pt x="43" y="198"/>
                      <a:pt x="37" y="193"/>
                    </a:cubicBezTo>
                    <a:cubicBezTo>
                      <a:pt x="31" y="189"/>
                      <a:pt x="31" y="187"/>
                      <a:pt x="29" y="181"/>
                    </a:cubicBezTo>
                    <a:cubicBezTo>
                      <a:pt x="26" y="174"/>
                      <a:pt x="34" y="176"/>
                      <a:pt x="24" y="170"/>
                    </a:cubicBezTo>
                    <a:cubicBezTo>
                      <a:pt x="13" y="164"/>
                      <a:pt x="3" y="160"/>
                      <a:pt x="3" y="160"/>
                    </a:cubicBezTo>
                    <a:cubicBezTo>
                      <a:pt x="3" y="160"/>
                      <a:pt x="0" y="157"/>
                      <a:pt x="3" y="153"/>
                    </a:cubicBezTo>
                    <a:cubicBezTo>
                      <a:pt x="6" y="149"/>
                      <a:pt x="21" y="152"/>
                      <a:pt x="21" y="152"/>
                    </a:cubicBezTo>
                    <a:cubicBezTo>
                      <a:pt x="35" y="158"/>
                      <a:pt x="35" y="158"/>
                      <a:pt x="35" y="158"/>
                    </a:cubicBezTo>
                    <a:cubicBezTo>
                      <a:pt x="35" y="158"/>
                      <a:pt x="61" y="162"/>
                      <a:pt x="63" y="156"/>
                    </a:cubicBezTo>
                    <a:cubicBezTo>
                      <a:pt x="65" y="149"/>
                      <a:pt x="82" y="158"/>
                      <a:pt x="81" y="151"/>
                    </a:cubicBezTo>
                    <a:cubicBezTo>
                      <a:pt x="80" y="144"/>
                      <a:pt x="69" y="142"/>
                      <a:pt x="77" y="137"/>
                    </a:cubicBezTo>
                    <a:cubicBezTo>
                      <a:pt x="86" y="131"/>
                      <a:pt x="94" y="137"/>
                      <a:pt x="94" y="137"/>
                    </a:cubicBezTo>
                    <a:cubicBezTo>
                      <a:pt x="94" y="137"/>
                      <a:pt x="96" y="139"/>
                      <a:pt x="98" y="137"/>
                    </a:cubicBezTo>
                    <a:cubicBezTo>
                      <a:pt x="100" y="135"/>
                      <a:pt x="99" y="133"/>
                      <a:pt x="94" y="131"/>
                    </a:cubicBezTo>
                    <a:cubicBezTo>
                      <a:pt x="90" y="129"/>
                      <a:pt x="81" y="127"/>
                      <a:pt x="81" y="127"/>
                    </a:cubicBezTo>
                    <a:cubicBezTo>
                      <a:pt x="81" y="127"/>
                      <a:pt x="99" y="109"/>
                      <a:pt x="103" y="109"/>
                    </a:cubicBezTo>
                    <a:cubicBezTo>
                      <a:pt x="106" y="109"/>
                      <a:pt x="126" y="110"/>
                      <a:pt x="116" y="100"/>
                    </a:cubicBezTo>
                    <a:cubicBezTo>
                      <a:pt x="105" y="89"/>
                      <a:pt x="107" y="92"/>
                      <a:pt x="100" y="87"/>
                    </a:cubicBezTo>
                    <a:cubicBezTo>
                      <a:pt x="94" y="83"/>
                      <a:pt x="100" y="91"/>
                      <a:pt x="87" y="79"/>
                    </a:cubicBezTo>
                    <a:cubicBezTo>
                      <a:pt x="74" y="68"/>
                      <a:pt x="76" y="70"/>
                      <a:pt x="74" y="59"/>
                    </a:cubicBezTo>
                    <a:cubicBezTo>
                      <a:pt x="72" y="48"/>
                      <a:pt x="60" y="57"/>
                      <a:pt x="61" y="52"/>
                    </a:cubicBezTo>
                    <a:cubicBezTo>
                      <a:pt x="62" y="48"/>
                      <a:pt x="70" y="41"/>
                      <a:pt x="74" y="41"/>
                    </a:cubicBezTo>
                    <a:cubicBezTo>
                      <a:pt x="78" y="41"/>
                      <a:pt x="87" y="29"/>
                      <a:pt x="98" y="33"/>
                    </a:cubicBezTo>
                    <a:cubicBezTo>
                      <a:pt x="109" y="37"/>
                      <a:pt x="109" y="40"/>
                      <a:pt x="114" y="37"/>
                    </a:cubicBezTo>
                    <a:cubicBezTo>
                      <a:pt x="118" y="33"/>
                      <a:pt x="101" y="29"/>
                      <a:pt x="113" y="25"/>
                    </a:cubicBezTo>
                    <a:cubicBezTo>
                      <a:pt x="125" y="21"/>
                      <a:pt x="129" y="31"/>
                      <a:pt x="134" y="31"/>
                    </a:cubicBezTo>
                    <a:cubicBezTo>
                      <a:pt x="139" y="31"/>
                      <a:pt x="144" y="29"/>
                      <a:pt x="143" y="22"/>
                    </a:cubicBezTo>
                    <a:cubicBezTo>
                      <a:pt x="143" y="16"/>
                      <a:pt x="151" y="12"/>
                      <a:pt x="156" y="11"/>
                    </a:cubicBezTo>
                    <a:cubicBezTo>
                      <a:pt x="162" y="10"/>
                      <a:pt x="194" y="8"/>
                      <a:pt x="194" y="8"/>
                    </a:cubicBezTo>
                    <a:cubicBezTo>
                      <a:pt x="194" y="8"/>
                      <a:pt x="213" y="0"/>
                      <a:pt x="212" y="3"/>
                    </a:cubicBezTo>
                    <a:cubicBezTo>
                      <a:pt x="210" y="6"/>
                      <a:pt x="223" y="15"/>
                      <a:pt x="223" y="15"/>
                    </a:cubicBezTo>
                    <a:cubicBezTo>
                      <a:pt x="226" y="4"/>
                      <a:pt x="226" y="4"/>
                      <a:pt x="226" y="4"/>
                    </a:cubicBezTo>
                    <a:cubicBezTo>
                      <a:pt x="226" y="4"/>
                      <a:pt x="282" y="12"/>
                      <a:pt x="284" y="12"/>
                    </a:cubicBezTo>
                    <a:cubicBezTo>
                      <a:pt x="286" y="12"/>
                      <a:pt x="325" y="24"/>
                      <a:pt x="324" y="22"/>
                    </a:cubicBezTo>
                    <a:cubicBezTo>
                      <a:pt x="323" y="20"/>
                      <a:pt x="324" y="37"/>
                      <a:pt x="318" y="38"/>
                    </a:cubicBezTo>
                    <a:cubicBezTo>
                      <a:pt x="313" y="39"/>
                      <a:pt x="297" y="44"/>
                      <a:pt x="297" y="44"/>
                    </a:cubicBez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0" name="Freeform 113">
                <a:extLst>
                  <a:ext uri="{FF2B5EF4-FFF2-40B4-BE49-F238E27FC236}">
                    <a16:creationId xmlns="" xmlns:a16="http://schemas.microsoft.com/office/drawing/2014/main" id="{85CCC06A-7B4F-41BE-B2E0-F43D21E2877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339672" y="2563000"/>
                <a:ext cx="154424" cy="128452"/>
              </a:xfrm>
              <a:custGeom>
                <a:avLst/>
                <a:gdLst>
                  <a:gd name="T0" fmla="*/ 57 w 96"/>
                  <a:gd name="T1" fmla="*/ 73 h 81"/>
                  <a:gd name="T2" fmla="*/ 41 w 96"/>
                  <a:gd name="T3" fmla="*/ 75 h 81"/>
                  <a:gd name="T4" fmla="*/ 17 w 96"/>
                  <a:gd name="T5" fmla="*/ 66 h 81"/>
                  <a:gd name="T6" fmla="*/ 26 w 96"/>
                  <a:gd name="T7" fmla="*/ 52 h 81"/>
                  <a:gd name="T8" fmla="*/ 19 w 96"/>
                  <a:gd name="T9" fmla="*/ 50 h 81"/>
                  <a:gd name="T10" fmla="*/ 3 w 96"/>
                  <a:gd name="T11" fmla="*/ 29 h 81"/>
                  <a:gd name="T12" fmla="*/ 16 w 96"/>
                  <a:gd name="T13" fmla="*/ 17 h 81"/>
                  <a:gd name="T14" fmla="*/ 38 w 96"/>
                  <a:gd name="T15" fmla="*/ 0 h 81"/>
                  <a:gd name="T16" fmla="*/ 55 w 96"/>
                  <a:gd name="T17" fmla="*/ 8 h 81"/>
                  <a:gd name="T18" fmla="*/ 66 w 96"/>
                  <a:gd name="T19" fmla="*/ 23 h 81"/>
                  <a:gd name="T20" fmla="*/ 94 w 96"/>
                  <a:gd name="T21" fmla="*/ 41 h 81"/>
                  <a:gd name="T22" fmla="*/ 75 w 96"/>
                  <a:gd name="T23" fmla="*/ 56 h 81"/>
                  <a:gd name="T24" fmla="*/ 57 w 96"/>
                  <a:gd name="T25" fmla="*/ 73 h 8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96" h="81">
                    <a:moveTo>
                      <a:pt x="57" y="73"/>
                    </a:moveTo>
                    <a:cubicBezTo>
                      <a:pt x="48" y="81"/>
                      <a:pt x="48" y="79"/>
                      <a:pt x="41" y="75"/>
                    </a:cubicBezTo>
                    <a:cubicBezTo>
                      <a:pt x="34" y="72"/>
                      <a:pt x="18" y="68"/>
                      <a:pt x="17" y="66"/>
                    </a:cubicBezTo>
                    <a:cubicBezTo>
                      <a:pt x="17" y="64"/>
                      <a:pt x="24" y="52"/>
                      <a:pt x="26" y="52"/>
                    </a:cubicBezTo>
                    <a:cubicBezTo>
                      <a:pt x="28" y="52"/>
                      <a:pt x="24" y="51"/>
                      <a:pt x="19" y="50"/>
                    </a:cubicBezTo>
                    <a:cubicBezTo>
                      <a:pt x="14" y="50"/>
                      <a:pt x="0" y="35"/>
                      <a:pt x="3" y="29"/>
                    </a:cubicBezTo>
                    <a:cubicBezTo>
                      <a:pt x="7" y="23"/>
                      <a:pt x="10" y="20"/>
                      <a:pt x="16" y="17"/>
                    </a:cubicBezTo>
                    <a:cubicBezTo>
                      <a:pt x="21" y="15"/>
                      <a:pt x="35" y="1"/>
                      <a:pt x="38" y="0"/>
                    </a:cubicBezTo>
                    <a:cubicBezTo>
                      <a:pt x="41" y="0"/>
                      <a:pt x="53" y="0"/>
                      <a:pt x="55" y="8"/>
                    </a:cubicBezTo>
                    <a:cubicBezTo>
                      <a:pt x="57" y="16"/>
                      <a:pt x="55" y="15"/>
                      <a:pt x="66" y="23"/>
                    </a:cubicBezTo>
                    <a:cubicBezTo>
                      <a:pt x="76" y="31"/>
                      <a:pt x="96" y="37"/>
                      <a:pt x="94" y="41"/>
                    </a:cubicBezTo>
                    <a:cubicBezTo>
                      <a:pt x="93" y="46"/>
                      <a:pt x="81" y="50"/>
                      <a:pt x="75" y="56"/>
                    </a:cubicBezTo>
                    <a:cubicBezTo>
                      <a:pt x="68" y="61"/>
                      <a:pt x="57" y="73"/>
                      <a:pt x="57" y="73"/>
                    </a:cubicBez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1" name="Freeform 114">
                <a:extLst>
                  <a:ext uri="{FF2B5EF4-FFF2-40B4-BE49-F238E27FC236}">
                    <a16:creationId xmlns="" xmlns:a16="http://schemas.microsoft.com/office/drawing/2014/main" id="{A69D5BC0-13DB-4CCA-8AA3-8DB5B70BD43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297469" y="2656761"/>
                <a:ext cx="75774" cy="40317"/>
              </a:xfrm>
              <a:custGeom>
                <a:avLst/>
                <a:gdLst>
                  <a:gd name="T0" fmla="*/ 29 w 47"/>
                  <a:gd name="T1" fmla="*/ 22 h 26"/>
                  <a:gd name="T2" fmla="*/ 12 w 47"/>
                  <a:gd name="T3" fmla="*/ 22 h 26"/>
                  <a:gd name="T4" fmla="*/ 5 w 47"/>
                  <a:gd name="T5" fmla="*/ 3 h 26"/>
                  <a:gd name="T6" fmla="*/ 28 w 47"/>
                  <a:gd name="T7" fmla="*/ 8 h 26"/>
                  <a:gd name="T8" fmla="*/ 29 w 47"/>
                  <a:gd name="T9" fmla="*/ 22 h 2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7" h="26">
                    <a:moveTo>
                      <a:pt x="29" y="22"/>
                    </a:moveTo>
                    <a:cubicBezTo>
                      <a:pt x="25" y="22"/>
                      <a:pt x="16" y="26"/>
                      <a:pt x="12" y="22"/>
                    </a:cubicBezTo>
                    <a:cubicBezTo>
                      <a:pt x="8" y="17"/>
                      <a:pt x="0" y="5"/>
                      <a:pt x="5" y="3"/>
                    </a:cubicBezTo>
                    <a:cubicBezTo>
                      <a:pt x="9" y="1"/>
                      <a:pt x="8" y="0"/>
                      <a:pt x="28" y="8"/>
                    </a:cubicBezTo>
                    <a:cubicBezTo>
                      <a:pt x="47" y="16"/>
                      <a:pt x="29" y="22"/>
                      <a:pt x="29" y="22"/>
                    </a:cubicBez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2" name="Freeform 115">
                <a:extLst>
                  <a:ext uri="{FF2B5EF4-FFF2-40B4-BE49-F238E27FC236}">
                    <a16:creationId xmlns="" xmlns:a16="http://schemas.microsoft.com/office/drawing/2014/main" id="{382DEAAC-E407-46EC-800D-61E2C0E4DC1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189085" y="2638947"/>
                <a:ext cx="110303" cy="58132"/>
              </a:xfrm>
              <a:custGeom>
                <a:avLst/>
                <a:gdLst>
                  <a:gd name="T0" fmla="*/ 39 w 68"/>
                  <a:gd name="T1" fmla="*/ 34 h 37"/>
                  <a:gd name="T2" fmla="*/ 21 w 68"/>
                  <a:gd name="T3" fmla="*/ 25 h 37"/>
                  <a:gd name="T4" fmla="*/ 8 w 68"/>
                  <a:gd name="T5" fmla="*/ 25 h 37"/>
                  <a:gd name="T6" fmla="*/ 16 w 68"/>
                  <a:gd name="T7" fmla="*/ 18 h 37"/>
                  <a:gd name="T8" fmla="*/ 11 w 68"/>
                  <a:gd name="T9" fmla="*/ 10 h 37"/>
                  <a:gd name="T10" fmla="*/ 15 w 68"/>
                  <a:gd name="T11" fmla="*/ 0 h 37"/>
                  <a:gd name="T12" fmla="*/ 46 w 68"/>
                  <a:gd name="T13" fmla="*/ 14 h 37"/>
                  <a:gd name="T14" fmla="*/ 64 w 68"/>
                  <a:gd name="T15" fmla="*/ 30 h 37"/>
                  <a:gd name="T16" fmla="*/ 39 w 68"/>
                  <a:gd name="T17" fmla="*/ 34 h 3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68" h="37">
                    <a:moveTo>
                      <a:pt x="39" y="34"/>
                    </a:moveTo>
                    <a:cubicBezTo>
                      <a:pt x="30" y="33"/>
                      <a:pt x="27" y="29"/>
                      <a:pt x="21" y="25"/>
                    </a:cubicBezTo>
                    <a:cubicBezTo>
                      <a:pt x="15" y="22"/>
                      <a:pt x="17" y="37"/>
                      <a:pt x="8" y="25"/>
                    </a:cubicBezTo>
                    <a:cubicBezTo>
                      <a:pt x="0" y="12"/>
                      <a:pt x="13" y="19"/>
                      <a:pt x="16" y="18"/>
                    </a:cubicBezTo>
                    <a:cubicBezTo>
                      <a:pt x="20" y="16"/>
                      <a:pt x="13" y="12"/>
                      <a:pt x="11" y="10"/>
                    </a:cubicBezTo>
                    <a:cubicBezTo>
                      <a:pt x="9" y="9"/>
                      <a:pt x="11" y="0"/>
                      <a:pt x="15" y="0"/>
                    </a:cubicBezTo>
                    <a:cubicBezTo>
                      <a:pt x="19" y="0"/>
                      <a:pt x="36" y="5"/>
                      <a:pt x="46" y="14"/>
                    </a:cubicBezTo>
                    <a:cubicBezTo>
                      <a:pt x="56" y="22"/>
                      <a:pt x="68" y="29"/>
                      <a:pt x="64" y="30"/>
                    </a:cubicBezTo>
                    <a:cubicBezTo>
                      <a:pt x="60" y="31"/>
                      <a:pt x="39" y="34"/>
                      <a:pt x="39" y="34"/>
                    </a:cubicBez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3" name="Freeform 116">
                <a:extLst>
                  <a:ext uri="{FF2B5EF4-FFF2-40B4-BE49-F238E27FC236}">
                    <a16:creationId xmlns="" xmlns:a16="http://schemas.microsoft.com/office/drawing/2014/main" id="{31EA13C8-4033-4B68-9DF1-A67DBEAA76A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966560" y="2815217"/>
                <a:ext cx="247462" cy="156581"/>
              </a:xfrm>
              <a:custGeom>
                <a:avLst/>
                <a:gdLst>
                  <a:gd name="T0" fmla="*/ 153 w 153"/>
                  <a:gd name="T1" fmla="*/ 68 h 99"/>
                  <a:gd name="T2" fmla="*/ 136 w 153"/>
                  <a:gd name="T3" fmla="*/ 54 h 99"/>
                  <a:gd name="T4" fmla="*/ 123 w 153"/>
                  <a:gd name="T5" fmla="*/ 43 h 99"/>
                  <a:gd name="T6" fmla="*/ 128 w 153"/>
                  <a:gd name="T7" fmla="*/ 23 h 99"/>
                  <a:gd name="T8" fmla="*/ 133 w 153"/>
                  <a:gd name="T9" fmla="*/ 0 h 99"/>
                  <a:gd name="T10" fmla="*/ 115 w 153"/>
                  <a:gd name="T11" fmla="*/ 0 h 99"/>
                  <a:gd name="T12" fmla="*/ 106 w 153"/>
                  <a:gd name="T13" fmla="*/ 9 h 99"/>
                  <a:gd name="T14" fmla="*/ 99 w 153"/>
                  <a:gd name="T15" fmla="*/ 20 h 99"/>
                  <a:gd name="T16" fmla="*/ 93 w 153"/>
                  <a:gd name="T17" fmla="*/ 35 h 99"/>
                  <a:gd name="T18" fmla="*/ 89 w 153"/>
                  <a:gd name="T19" fmla="*/ 22 h 99"/>
                  <a:gd name="T20" fmla="*/ 85 w 153"/>
                  <a:gd name="T21" fmla="*/ 18 h 99"/>
                  <a:gd name="T22" fmla="*/ 74 w 153"/>
                  <a:gd name="T23" fmla="*/ 21 h 99"/>
                  <a:gd name="T24" fmla="*/ 68 w 153"/>
                  <a:gd name="T25" fmla="*/ 18 h 99"/>
                  <a:gd name="T26" fmla="*/ 66 w 153"/>
                  <a:gd name="T27" fmla="*/ 16 h 99"/>
                  <a:gd name="T28" fmla="*/ 57 w 153"/>
                  <a:gd name="T29" fmla="*/ 15 h 99"/>
                  <a:gd name="T30" fmla="*/ 45 w 153"/>
                  <a:gd name="T31" fmla="*/ 19 h 99"/>
                  <a:gd name="T32" fmla="*/ 43 w 153"/>
                  <a:gd name="T33" fmla="*/ 6 h 99"/>
                  <a:gd name="T34" fmla="*/ 35 w 153"/>
                  <a:gd name="T35" fmla="*/ 12 h 99"/>
                  <a:gd name="T36" fmla="*/ 19 w 153"/>
                  <a:gd name="T37" fmla="*/ 19 h 99"/>
                  <a:gd name="T38" fmla="*/ 0 w 153"/>
                  <a:gd name="T39" fmla="*/ 37 h 99"/>
                  <a:gd name="T40" fmla="*/ 7 w 153"/>
                  <a:gd name="T41" fmla="*/ 45 h 99"/>
                  <a:gd name="T42" fmla="*/ 3 w 153"/>
                  <a:gd name="T43" fmla="*/ 56 h 99"/>
                  <a:gd name="T44" fmla="*/ 14 w 153"/>
                  <a:gd name="T45" fmla="*/ 60 h 99"/>
                  <a:gd name="T46" fmla="*/ 3 w 153"/>
                  <a:gd name="T47" fmla="*/ 72 h 99"/>
                  <a:gd name="T48" fmla="*/ 19 w 153"/>
                  <a:gd name="T49" fmla="*/ 83 h 99"/>
                  <a:gd name="T50" fmla="*/ 35 w 153"/>
                  <a:gd name="T51" fmla="*/ 86 h 99"/>
                  <a:gd name="T52" fmla="*/ 54 w 153"/>
                  <a:gd name="T53" fmla="*/ 93 h 99"/>
                  <a:gd name="T54" fmla="*/ 73 w 153"/>
                  <a:gd name="T55" fmla="*/ 84 h 99"/>
                  <a:gd name="T56" fmla="*/ 95 w 153"/>
                  <a:gd name="T57" fmla="*/ 84 h 99"/>
                  <a:gd name="T58" fmla="*/ 113 w 153"/>
                  <a:gd name="T59" fmla="*/ 83 h 99"/>
                  <a:gd name="T60" fmla="*/ 132 w 153"/>
                  <a:gd name="T61" fmla="*/ 88 h 99"/>
                  <a:gd name="T62" fmla="*/ 139 w 153"/>
                  <a:gd name="T63" fmla="*/ 80 h 99"/>
                  <a:gd name="T64" fmla="*/ 128 w 153"/>
                  <a:gd name="T65" fmla="*/ 75 h 99"/>
                  <a:gd name="T66" fmla="*/ 153 w 153"/>
                  <a:gd name="T67" fmla="*/ 68 h 9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</a:cxnLst>
                <a:rect l="0" t="0" r="r" b="b"/>
                <a:pathLst>
                  <a:path w="153" h="99">
                    <a:moveTo>
                      <a:pt x="153" y="68"/>
                    </a:moveTo>
                    <a:cubicBezTo>
                      <a:pt x="145" y="64"/>
                      <a:pt x="149" y="60"/>
                      <a:pt x="136" y="54"/>
                    </a:cubicBezTo>
                    <a:cubicBezTo>
                      <a:pt x="123" y="49"/>
                      <a:pt x="123" y="56"/>
                      <a:pt x="123" y="43"/>
                    </a:cubicBezTo>
                    <a:cubicBezTo>
                      <a:pt x="123" y="30"/>
                      <a:pt x="127" y="29"/>
                      <a:pt x="128" y="23"/>
                    </a:cubicBezTo>
                    <a:cubicBezTo>
                      <a:pt x="130" y="18"/>
                      <a:pt x="133" y="0"/>
                      <a:pt x="133" y="0"/>
                    </a:cubicBezTo>
                    <a:cubicBezTo>
                      <a:pt x="133" y="0"/>
                      <a:pt x="125" y="1"/>
                      <a:pt x="115" y="0"/>
                    </a:cubicBezTo>
                    <a:cubicBezTo>
                      <a:pt x="104" y="0"/>
                      <a:pt x="106" y="8"/>
                      <a:pt x="106" y="9"/>
                    </a:cubicBezTo>
                    <a:cubicBezTo>
                      <a:pt x="107" y="10"/>
                      <a:pt x="99" y="20"/>
                      <a:pt x="99" y="20"/>
                    </a:cubicBezTo>
                    <a:cubicBezTo>
                      <a:pt x="93" y="35"/>
                      <a:pt x="93" y="35"/>
                      <a:pt x="93" y="35"/>
                    </a:cubicBezTo>
                    <a:cubicBezTo>
                      <a:pt x="89" y="30"/>
                      <a:pt x="89" y="22"/>
                      <a:pt x="89" y="22"/>
                    </a:cubicBezTo>
                    <a:cubicBezTo>
                      <a:pt x="89" y="22"/>
                      <a:pt x="87" y="19"/>
                      <a:pt x="85" y="18"/>
                    </a:cubicBezTo>
                    <a:cubicBezTo>
                      <a:pt x="83" y="18"/>
                      <a:pt x="74" y="21"/>
                      <a:pt x="74" y="21"/>
                    </a:cubicBezTo>
                    <a:cubicBezTo>
                      <a:pt x="74" y="21"/>
                      <a:pt x="70" y="21"/>
                      <a:pt x="68" y="18"/>
                    </a:cubicBezTo>
                    <a:cubicBezTo>
                      <a:pt x="66" y="16"/>
                      <a:pt x="70" y="18"/>
                      <a:pt x="66" y="16"/>
                    </a:cubicBezTo>
                    <a:cubicBezTo>
                      <a:pt x="61" y="14"/>
                      <a:pt x="62" y="11"/>
                      <a:pt x="57" y="15"/>
                    </a:cubicBezTo>
                    <a:cubicBezTo>
                      <a:pt x="52" y="19"/>
                      <a:pt x="49" y="26"/>
                      <a:pt x="45" y="19"/>
                    </a:cubicBezTo>
                    <a:cubicBezTo>
                      <a:pt x="41" y="12"/>
                      <a:pt x="46" y="6"/>
                      <a:pt x="43" y="6"/>
                    </a:cubicBezTo>
                    <a:cubicBezTo>
                      <a:pt x="40" y="7"/>
                      <a:pt x="44" y="10"/>
                      <a:pt x="35" y="12"/>
                    </a:cubicBezTo>
                    <a:cubicBezTo>
                      <a:pt x="25" y="14"/>
                      <a:pt x="24" y="14"/>
                      <a:pt x="19" y="19"/>
                    </a:cubicBezTo>
                    <a:cubicBezTo>
                      <a:pt x="14" y="23"/>
                      <a:pt x="0" y="35"/>
                      <a:pt x="0" y="37"/>
                    </a:cubicBezTo>
                    <a:cubicBezTo>
                      <a:pt x="0" y="39"/>
                      <a:pt x="9" y="43"/>
                      <a:pt x="7" y="45"/>
                    </a:cubicBezTo>
                    <a:cubicBezTo>
                      <a:pt x="5" y="48"/>
                      <a:pt x="3" y="56"/>
                      <a:pt x="3" y="56"/>
                    </a:cubicBezTo>
                    <a:cubicBezTo>
                      <a:pt x="3" y="56"/>
                      <a:pt x="12" y="60"/>
                      <a:pt x="14" y="60"/>
                    </a:cubicBezTo>
                    <a:cubicBezTo>
                      <a:pt x="16" y="61"/>
                      <a:pt x="1" y="72"/>
                      <a:pt x="3" y="72"/>
                    </a:cubicBezTo>
                    <a:cubicBezTo>
                      <a:pt x="6" y="73"/>
                      <a:pt x="19" y="83"/>
                      <a:pt x="19" y="83"/>
                    </a:cubicBezTo>
                    <a:cubicBezTo>
                      <a:pt x="19" y="83"/>
                      <a:pt x="29" y="82"/>
                      <a:pt x="35" y="86"/>
                    </a:cubicBezTo>
                    <a:cubicBezTo>
                      <a:pt x="40" y="90"/>
                      <a:pt x="46" y="99"/>
                      <a:pt x="54" y="93"/>
                    </a:cubicBezTo>
                    <a:cubicBezTo>
                      <a:pt x="63" y="88"/>
                      <a:pt x="62" y="87"/>
                      <a:pt x="73" y="84"/>
                    </a:cubicBezTo>
                    <a:cubicBezTo>
                      <a:pt x="84" y="81"/>
                      <a:pt x="90" y="87"/>
                      <a:pt x="95" y="84"/>
                    </a:cubicBezTo>
                    <a:cubicBezTo>
                      <a:pt x="101" y="81"/>
                      <a:pt x="113" y="83"/>
                      <a:pt x="113" y="83"/>
                    </a:cubicBezTo>
                    <a:cubicBezTo>
                      <a:pt x="113" y="83"/>
                      <a:pt x="114" y="91"/>
                      <a:pt x="132" y="88"/>
                    </a:cubicBezTo>
                    <a:cubicBezTo>
                      <a:pt x="150" y="85"/>
                      <a:pt x="145" y="80"/>
                      <a:pt x="139" y="80"/>
                    </a:cubicBezTo>
                    <a:cubicBezTo>
                      <a:pt x="133" y="80"/>
                      <a:pt x="125" y="75"/>
                      <a:pt x="128" y="75"/>
                    </a:cubicBezTo>
                    <a:cubicBezTo>
                      <a:pt x="131" y="75"/>
                      <a:pt x="153" y="68"/>
                      <a:pt x="153" y="68"/>
                    </a:cubicBez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4" name="Freeform 117">
                <a:extLst>
                  <a:ext uri="{FF2B5EF4-FFF2-40B4-BE49-F238E27FC236}">
                    <a16:creationId xmlns="" xmlns:a16="http://schemas.microsoft.com/office/drawing/2014/main" id="{616601B2-1E75-4296-8A48-0B72A10DE32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862972" y="2785213"/>
                <a:ext cx="160179" cy="110638"/>
              </a:xfrm>
              <a:custGeom>
                <a:avLst/>
                <a:gdLst>
                  <a:gd name="T0" fmla="*/ 33 w 99"/>
                  <a:gd name="T1" fmla="*/ 65 h 70"/>
                  <a:gd name="T2" fmla="*/ 16 w 99"/>
                  <a:gd name="T3" fmla="*/ 62 h 70"/>
                  <a:gd name="T4" fmla="*/ 5 w 99"/>
                  <a:gd name="T5" fmla="*/ 52 h 70"/>
                  <a:gd name="T6" fmla="*/ 7 w 99"/>
                  <a:gd name="T7" fmla="*/ 40 h 70"/>
                  <a:gd name="T8" fmla="*/ 16 w 99"/>
                  <a:gd name="T9" fmla="*/ 33 h 70"/>
                  <a:gd name="T10" fmla="*/ 23 w 99"/>
                  <a:gd name="T11" fmla="*/ 16 h 70"/>
                  <a:gd name="T12" fmla="*/ 21 w 99"/>
                  <a:gd name="T13" fmla="*/ 6 h 70"/>
                  <a:gd name="T14" fmla="*/ 45 w 99"/>
                  <a:gd name="T15" fmla="*/ 3 h 70"/>
                  <a:gd name="T16" fmla="*/ 66 w 99"/>
                  <a:gd name="T17" fmla="*/ 6 h 70"/>
                  <a:gd name="T18" fmla="*/ 82 w 99"/>
                  <a:gd name="T19" fmla="*/ 6 h 70"/>
                  <a:gd name="T20" fmla="*/ 96 w 99"/>
                  <a:gd name="T21" fmla="*/ 15 h 70"/>
                  <a:gd name="T22" fmla="*/ 77 w 99"/>
                  <a:gd name="T23" fmla="*/ 35 h 70"/>
                  <a:gd name="T24" fmla="*/ 61 w 99"/>
                  <a:gd name="T25" fmla="*/ 43 h 70"/>
                  <a:gd name="T26" fmla="*/ 33 w 99"/>
                  <a:gd name="T27" fmla="*/ 65 h 7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99" h="70">
                    <a:moveTo>
                      <a:pt x="33" y="65"/>
                    </a:moveTo>
                    <a:cubicBezTo>
                      <a:pt x="28" y="70"/>
                      <a:pt x="20" y="65"/>
                      <a:pt x="16" y="62"/>
                    </a:cubicBezTo>
                    <a:cubicBezTo>
                      <a:pt x="12" y="58"/>
                      <a:pt x="11" y="54"/>
                      <a:pt x="5" y="52"/>
                    </a:cubicBezTo>
                    <a:cubicBezTo>
                      <a:pt x="0" y="49"/>
                      <a:pt x="4" y="42"/>
                      <a:pt x="7" y="40"/>
                    </a:cubicBezTo>
                    <a:cubicBezTo>
                      <a:pt x="10" y="39"/>
                      <a:pt x="16" y="33"/>
                      <a:pt x="16" y="33"/>
                    </a:cubicBezTo>
                    <a:cubicBezTo>
                      <a:pt x="16" y="33"/>
                      <a:pt x="25" y="18"/>
                      <a:pt x="23" y="16"/>
                    </a:cubicBezTo>
                    <a:cubicBezTo>
                      <a:pt x="20" y="14"/>
                      <a:pt x="19" y="9"/>
                      <a:pt x="21" y="6"/>
                    </a:cubicBezTo>
                    <a:cubicBezTo>
                      <a:pt x="23" y="4"/>
                      <a:pt x="41" y="0"/>
                      <a:pt x="45" y="3"/>
                    </a:cubicBezTo>
                    <a:cubicBezTo>
                      <a:pt x="49" y="6"/>
                      <a:pt x="64" y="10"/>
                      <a:pt x="66" y="6"/>
                    </a:cubicBezTo>
                    <a:cubicBezTo>
                      <a:pt x="68" y="2"/>
                      <a:pt x="77" y="4"/>
                      <a:pt x="82" y="6"/>
                    </a:cubicBezTo>
                    <a:cubicBezTo>
                      <a:pt x="86" y="8"/>
                      <a:pt x="99" y="13"/>
                      <a:pt x="96" y="15"/>
                    </a:cubicBezTo>
                    <a:cubicBezTo>
                      <a:pt x="93" y="18"/>
                      <a:pt x="87" y="32"/>
                      <a:pt x="77" y="35"/>
                    </a:cubicBezTo>
                    <a:cubicBezTo>
                      <a:pt x="68" y="37"/>
                      <a:pt x="65" y="39"/>
                      <a:pt x="61" y="43"/>
                    </a:cubicBezTo>
                    <a:cubicBezTo>
                      <a:pt x="58" y="47"/>
                      <a:pt x="33" y="65"/>
                      <a:pt x="33" y="65"/>
                    </a:cubicBez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5" name="Freeform 118">
                <a:extLst>
                  <a:ext uri="{FF2B5EF4-FFF2-40B4-BE49-F238E27FC236}">
                    <a16:creationId xmlns="" xmlns:a16="http://schemas.microsoft.com/office/drawing/2014/main" id="{33D19FE7-44B0-4FB0-9EFF-364346E7E07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931072" y="2698954"/>
                <a:ext cx="119895" cy="57194"/>
              </a:xfrm>
              <a:custGeom>
                <a:avLst/>
                <a:gdLst>
                  <a:gd name="T0" fmla="*/ 3 w 74"/>
                  <a:gd name="T1" fmla="*/ 30 h 36"/>
                  <a:gd name="T2" fmla="*/ 27 w 74"/>
                  <a:gd name="T3" fmla="*/ 31 h 36"/>
                  <a:gd name="T4" fmla="*/ 44 w 74"/>
                  <a:gd name="T5" fmla="*/ 23 h 36"/>
                  <a:gd name="T6" fmla="*/ 64 w 74"/>
                  <a:gd name="T7" fmla="*/ 20 h 36"/>
                  <a:gd name="T8" fmla="*/ 71 w 74"/>
                  <a:gd name="T9" fmla="*/ 4 h 36"/>
                  <a:gd name="T10" fmla="*/ 55 w 74"/>
                  <a:gd name="T11" fmla="*/ 5 h 36"/>
                  <a:gd name="T12" fmla="*/ 31 w 74"/>
                  <a:gd name="T13" fmla="*/ 7 h 36"/>
                  <a:gd name="T14" fmla="*/ 20 w 74"/>
                  <a:gd name="T15" fmla="*/ 16 h 36"/>
                  <a:gd name="T16" fmla="*/ 3 w 74"/>
                  <a:gd name="T17" fmla="*/ 30 h 3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74" h="36">
                    <a:moveTo>
                      <a:pt x="3" y="30"/>
                    </a:moveTo>
                    <a:cubicBezTo>
                      <a:pt x="0" y="36"/>
                      <a:pt x="21" y="34"/>
                      <a:pt x="27" y="31"/>
                    </a:cubicBezTo>
                    <a:cubicBezTo>
                      <a:pt x="32" y="28"/>
                      <a:pt x="30" y="22"/>
                      <a:pt x="44" y="23"/>
                    </a:cubicBezTo>
                    <a:cubicBezTo>
                      <a:pt x="57" y="24"/>
                      <a:pt x="62" y="22"/>
                      <a:pt x="64" y="20"/>
                    </a:cubicBezTo>
                    <a:cubicBezTo>
                      <a:pt x="66" y="18"/>
                      <a:pt x="74" y="8"/>
                      <a:pt x="71" y="4"/>
                    </a:cubicBezTo>
                    <a:cubicBezTo>
                      <a:pt x="69" y="0"/>
                      <a:pt x="58" y="5"/>
                      <a:pt x="55" y="5"/>
                    </a:cubicBezTo>
                    <a:cubicBezTo>
                      <a:pt x="51" y="5"/>
                      <a:pt x="34" y="7"/>
                      <a:pt x="31" y="7"/>
                    </a:cubicBezTo>
                    <a:cubicBezTo>
                      <a:pt x="29" y="8"/>
                      <a:pt x="22" y="14"/>
                      <a:pt x="20" y="16"/>
                    </a:cubicBezTo>
                    <a:cubicBezTo>
                      <a:pt x="18" y="18"/>
                      <a:pt x="5" y="22"/>
                      <a:pt x="3" y="30"/>
                    </a:cubicBez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6" name="Freeform 119">
                <a:extLst>
                  <a:ext uri="{FF2B5EF4-FFF2-40B4-BE49-F238E27FC236}">
                    <a16:creationId xmlns="" xmlns:a16="http://schemas.microsoft.com/office/drawing/2014/main" id="{79A94764-0BC5-413E-834F-070BC358C33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055762" y="2678326"/>
                <a:ext cx="93038" cy="37504"/>
              </a:xfrm>
              <a:custGeom>
                <a:avLst/>
                <a:gdLst>
                  <a:gd name="T0" fmla="*/ 4 w 58"/>
                  <a:gd name="T1" fmla="*/ 3 h 24"/>
                  <a:gd name="T2" fmla="*/ 16 w 58"/>
                  <a:gd name="T3" fmla="*/ 6 h 24"/>
                  <a:gd name="T4" fmla="*/ 44 w 58"/>
                  <a:gd name="T5" fmla="*/ 6 h 24"/>
                  <a:gd name="T6" fmla="*/ 50 w 58"/>
                  <a:gd name="T7" fmla="*/ 14 h 24"/>
                  <a:gd name="T8" fmla="*/ 37 w 58"/>
                  <a:gd name="T9" fmla="*/ 22 h 24"/>
                  <a:gd name="T10" fmla="*/ 15 w 58"/>
                  <a:gd name="T11" fmla="*/ 16 h 24"/>
                  <a:gd name="T12" fmla="*/ 0 w 58"/>
                  <a:gd name="T13" fmla="*/ 12 h 24"/>
                  <a:gd name="T14" fmla="*/ 4 w 58"/>
                  <a:gd name="T15" fmla="*/ 3 h 2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58" h="24">
                    <a:moveTo>
                      <a:pt x="4" y="3"/>
                    </a:moveTo>
                    <a:cubicBezTo>
                      <a:pt x="8" y="0"/>
                      <a:pt x="11" y="2"/>
                      <a:pt x="16" y="6"/>
                    </a:cubicBezTo>
                    <a:cubicBezTo>
                      <a:pt x="21" y="11"/>
                      <a:pt x="38" y="3"/>
                      <a:pt x="44" y="6"/>
                    </a:cubicBezTo>
                    <a:cubicBezTo>
                      <a:pt x="49" y="10"/>
                      <a:pt x="58" y="8"/>
                      <a:pt x="50" y="14"/>
                    </a:cubicBezTo>
                    <a:cubicBezTo>
                      <a:pt x="41" y="21"/>
                      <a:pt x="44" y="24"/>
                      <a:pt x="37" y="22"/>
                    </a:cubicBezTo>
                    <a:cubicBezTo>
                      <a:pt x="29" y="19"/>
                      <a:pt x="23" y="19"/>
                      <a:pt x="15" y="16"/>
                    </a:cubicBezTo>
                    <a:cubicBezTo>
                      <a:pt x="7" y="12"/>
                      <a:pt x="0" y="12"/>
                      <a:pt x="0" y="12"/>
                    </a:cubicBezTo>
                    <a:lnTo>
                      <a:pt x="4" y="3"/>
                    </a:ln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7" name="Freeform 120">
                <a:extLst>
                  <a:ext uri="{FF2B5EF4-FFF2-40B4-BE49-F238E27FC236}">
                    <a16:creationId xmlns="" xmlns:a16="http://schemas.microsoft.com/office/drawing/2014/main" id="{4C2E9C7F-1BDF-41CA-B81F-7C7C3ECE6C6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094128" y="2653011"/>
                <a:ext cx="51794" cy="34692"/>
              </a:xfrm>
              <a:custGeom>
                <a:avLst/>
                <a:gdLst>
                  <a:gd name="T0" fmla="*/ 2 w 32"/>
                  <a:gd name="T1" fmla="*/ 18 h 22"/>
                  <a:gd name="T2" fmla="*/ 27 w 32"/>
                  <a:gd name="T3" fmla="*/ 16 h 22"/>
                  <a:gd name="T4" fmla="*/ 13 w 32"/>
                  <a:gd name="T5" fmla="*/ 3 h 22"/>
                  <a:gd name="T6" fmla="*/ 0 w 32"/>
                  <a:gd name="T7" fmla="*/ 9 h 22"/>
                  <a:gd name="T8" fmla="*/ 2 w 32"/>
                  <a:gd name="T9" fmla="*/ 18 h 2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2" h="22">
                    <a:moveTo>
                      <a:pt x="2" y="18"/>
                    </a:moveTo>
                    <a:cubicBezTo>
                      <a:pt x="7" y="17"/>
                      <a:pt x="22" y="22"/>
                      <a:pt x="27" y="16"/>
                    </a:cubicBezTo>
                    <a:cubicBezTo>
                      <a:pt x="32" y="9"/>
                      <a:pt x="19" y="0"/>
                      <a:pt x="13" y="3"/>
                    </a:cubicBezTo>
                    <a:cubicBezTo>
                      <a:pt x="8" y="5"/>
                      <a:pt x="0" y="9"/>
                      <a:pt x="0" y="9"/>
                    </a:cubicBezTo>
                    <a:lnTo>
                      <a:pt x="2" y="18"/>
                    </a:ln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8" name="Freeform 121">
                <a:extLst>
                  <a:ext uri="{FF2B5EF4-FFF2-40B4-BE49-F238E27FC236}">
                    <a16:creationId xmlns="" xmlns:a16="http://schemas.microsoft.com/office/drawing/2014/main" id="{D15321D8-2CE0-4CA7-990A-C0B0144CB75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000131" y="2724269"/>
                <a:ext cx="184158" cy="74071"/>
              </a:xfrm>
              <a:custGeom>
                <a:avLst/>
                <a:gdLst>
                  <a:gd name="T0" fmla="*/ 75 w 114"/>
                  <a:gd name="T1" fmla="*/ 17 h 47"/>
                  <a:gd name="T2" fmla="*/ 60 w 114"/>
                  <a:gd name="T3" fmla="*/ 17 h 47"/>
                  <a:gd name="T4" fmla="*/ 38 w 114"/>
                  <a:gd name="T5" fmla="*/ 8 h 47"/>
                  <a:gd name="T6" fmla="*/ 14 w 114"/>
                  <a:gd name="T7" fmla="*/ 12 h 47"/>
                  <a:gd name="T8" fmla="*/ 5 w 114"/>
                  <a:gd name="T9" fmla="*/ 24 h 47"/>
                  <a:gd name="T10" fmla="*/ 5 w 114"/>
                  <a:gd name="T11" fmla="*/ 28 h 47"/>
                  <a:gd name="T12" fmla="*/ 26 w 114"/>
                  <a:gd name="T13" fmla="*/ 27 h 47"/>
                  <a:gd name="T14" fmla="*/ 43 w 114"/>
                  <a:gd name="T15" fmla="*/ 33 h 47"/>
                  <a:gd name="T16" fmla="*/ 34 w 114"/>
                  <a:gd name="T17" fmla="*/ 37 h 47"/>
                  <a:gd name="T18" fmla="*/ 49 w 114"/>
                  <a:gd name="T19" fmla="*/ 42 h 47"/>
                  <a:gd name="T20" fmla="*/ 67 w 114"/>
                  <a:gd name="T21" fmla="*/ 35 h 47"/>
                  <a:gd name="T22" fmla="*/ 90 w 114"/>
                  <a:gd name="T23" fmla="*/ 35 h 47"/>
                  <a:gd name="T24" fmla="*/ 108 w 114"/>
                  <a:gd name="T25" fmla="*/ 27 h 47"/>
                  <a:gd name="T26" fmla="*/ 112 w 114"/>
                  <a:gd name="T27" fmla="*/ 19 h 47"/>
                  <a:gd name="T28" fmla="*/ 106 w 114"/>
                  <a:gd name="T29" fmla="*/ 14 h 47"/>
                  <a:gd name="T30" fmla="*/ 98 w 114"/>
                  <a:gd name="T31" fmla="*/ 14 h 47"/>
                  <a:gd name="T32" fmla="*/ 92 w 114"/>
                  <a:gd name="T33" fmla="*/ 7 h 47"/>
                  <a:gd name="T34" fmla="*/ 86 w 114"/>
                  <a:gd name="T35" fmla="*/ 0 h 47"/>
                  <a:gd name="T36" fmla="*/ 69 w 114"/>
                  <a:gd name="T37" fmla="*/ 4 h 47"/>
                  <a:gd name="T38" fmla="*/ 75 w 114"/>
                  <a:gd name="T39" fmla="*/ 17 h 4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</a:cxnLst>
                <a:rect l="0" t="0" r="r" b="b"/>
                <a:pathLst>
                  <a:path w="114" h="47">
                    <a:moveTo>
                      <a:pt x="75" y="17"/>
                    </a:moveTo>
                    <a:cubicBezTo>
                      <a:pt x="69" y="18"/>
                      <a:pt x="65" y="26"/>
                      <a:pt x="60" y="17"/>
                    </a:cubicBezTo>
                    <a:cubicBezTo>
                      <a:pt x="55" y="8"/>
                      <a:pt x="42" y="6"/>
                      <a:pt x="38" y="8"/>
                    </a:cubicBezTo>
                    <a:cubicBezTo>
                      <a:pt x="33" y="10"/>
                      <a:pt x="13" y="8"/>
                      <a:pt x="14" y="12"/>
                    </a:cubicBezTo>
                    <a:cubicBezTo>
                      <a:pt x="14" y="17"/>
                      <a:pt x="9" y="24"/>
                      <a:pt x="5" y="24"/>
                    </a:cubicBezTo>
                    <a:cubicBezTo>
                      <a:pt x="0" y="25"/>
                      <a:pt x="3" y="27"/>
                      <a:pt x="5" y="28"/>
                    </a:cubicBezTo>
                    <a:cubicBezTo>
                      <a:pt x="8" y="29"/>
                      <a:pt x="11" y="24"/>
                      <a:pt x="26" y="27"/>
                    </a:cubicBezTo>
                    <a:cubicBezTo>
                      <a:pt x="41" y="31"/>
                      <a:pt x="45" y="31"/>
                      <a:pt x="43" y="33"/>
                    </a:cubicBezTo>
                    <a:cubicBezTo>
                      <a:pt x="41" y="36"/>
                      <a:pt x="31" y="35"/>
                      <a:pt x="34" y="37"/>
                    </a:cubicBezTo>
                    <a:cubicBezTo>
                      <a:pt x="37" y="39"/>
                      <a:pt x="41" y="47"/>
                      <a:pt x="49" y="42"/>
                    </a:cubicBezTo>
                    <a:cubicBezTo>
                      <a:pt x="58" y="37"/>
                      <a:pt x="59" y="35"/>
                      <a:pt x="67" y="35"/>
                    </a:cubicBezTo>
                    <a:cubicBezTo>
                      <a:pt x="75" y="35"/>
                      <a:pt x="73" y="40"/>
                      <a:pt x="90" y="35"/>
                    </a:cubicBezTo>
                    <a:cubicBezTo>
                      <a:pt x="107" y="31"/>
                      <a:pt x="108" y="27"/>
                      <a:pt x="108" y="27"/>
                    </a:cubicBezTo>
                    <a:cubicBezTo>
                      <a:pt x="108" y="27"/>
                      <a:pt x="114" y="22"/>
                      <a:pt x="112" y="19"/>
                    </a:cubicBezTo>
                    <a:cubicBezTo>
                      <a:pt x="110" y="16"/>
                      <a:pt x="108" y="14"/>
                      <a:pt x="106" y="14"/>
                    </a:cubicBezTo>
                    <a:cubicBezTo>
                      <a:pt x="104" y="14"/>
                      <a:pt x="103" y="17"/>
                      <a:pt x="98" y="14"/>
                    </a:cubicBezTo>
                    <a:cubicBezTo>
                      <a:pt x="93" y="10"/>
                      <a:pt x="95" y="14"/>
                      <a:pt x="92" y="7"/>
                    </a:cubicBezTo>
                    <a:cubicBezTo>
                      <a:pt x="89" y="0"/>
                      <a:pt x="91" y="0"/>
                      <a:pt x="86" y="0"/>
                    </a:cubicBezTo>
                    <a:cubicBezTo>
                      <a:pt x="80" y="0"/>
                      <a:pt x="62" y="2"/>
                      <a:pt x="69" y="4"/>
                    </a:cubicBezTo>
                    <a:cubicBezTo>
                      <a:pt x="76" y="7"/>
                      <a:pt x="75" y="17"/>
                      <a:pt x="75" y="17"/>
                    </a:cubicBez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19" name="Freeform 122">
                <a:extLst>
                  <a:ext uri="{FF2B5EF4-FFF2-40B4-BE49-F238E27FC236}">
                    <a16:creationId xmlns="" xmlns:a16="http://schemas.microsoft.com/office/drawing/2014/main" id="{DB23A1FB-CC08-4540-B27F-6E2607F659B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212104" y="2798340"/>
                <a:ext cx="94957" cy="94699"/>
              </a:xfrm>
              <a:custGeom>
                <a:avLst/>
                <a:gdLst>
                  <a:gd name="T0" fmla="*/ 40 w 59"/>
                  <a:gd name="T1" fmla="*/ 20 h 60"/>
                  <a:gd name="T2" fmla="*/ 51 w 59"/>
                  <a:gd name="T3" fmla="*/ 9 h 60"/>
                  <a:gd name="T4" fmla="*/ 32 w 59"/>
                  <a:gd name="T5" fmla="*/ 4 h 60"/>
                  <a:gd name="T6" fmla="*/ 11 w 59"/>
                  <a:gd name="T7" fmla="*/ 10 h 60"/>
                  <a:gd name="T8" fmla="*/ 11 w 59"/>
                  <a:gd name="T9" fmla="*/ 21 h 60"/>
                  <a:gd name="T10" fmla="*/ 0 w 59"/>
                  <a:gd name="T11" fmla="*/ 26 h 60"/>
                  <a:gd name="T12" fmla="*/ 4 w 59"/>
                  <a:gd name="T13" fmla="*/ 40 h 60"/>
                  <a:gd name="T14" fmla="*/ 16 w 59"/>
                  <a:gd name="T15" fmla="*/ 50 h 60"/>
                  <a:gd name="T16" fmla="*/ 22 w 59"/>
                  <a:gd name="T17" fmla="*/ 59 h 60"/>
                  <a:gd name="T18" fmla="*/ 34 w 59"/>
                  <a:gd name="T19" fmla="*/ 52 h 60"/>
                  <a:gd name="T20" fmla="*/ 44 w 59"/>
                  <a:gd name="T21" fmla="*/ 49 h 60"/>
                  <a:gd name="T22" fmla="*/ 46 w 59"/>
                  <a:gd name="T23" fmla="*/ 42 h 60"/>
                  <a:gd name="T24" fmla="*/ 47 w 59"/>
                  <a:gd name="T25" fmla="*/ 31 h 60"/>
                  <a:gd name="T26" fmla="*/ 40 w 59"/>
                  <a:gd name="T27" fmla="*/ 20 h 6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59" h="60">
                    <a:moveTo>
                      <a:pt x="40" y="20"/>
                    </a:moveTo>
                    <a:cubicBezTo>
                      <a:pt x="32" y="19"/>
                      <a:pt x="59" y="9"/>
                      <a:pt x="51" y="9"/>
                    </a:cubicBezTo>
                    <a:cubicBezTo>
                      <a:pt x="43" y="9"/>
                      <a:pt x="37" y="0"/>
                      <a:pt x="32" y="4"/>
                    </a:cubicBezTo>
                    <a:cubicBezTo>
                      <a:pt x="27" y="8"/>
                      <a:pt x="11" y="10"/>
                      <a:pt x="11" y="10"/>
                    </a:cubicBezTo>
                    <a:cubicBezTo>
                      <a:pt x="11" y="21"/>
                      <a:pt x="11" y="21"/>
                      <a:pt x="11" y="21"/>
                    </a:cubicBezTo>
                    <a:cubicBezTo>
                      <a:pt x="0" y="26"/>
                      <a:pt x="0" y="26"/>
                      <a:pt x="0" y="26"/>
                    </a:cubicBezTo>
                    <a:cubicBezTo>
                      <a:pt x="0" y="26"/>
                      <a:pt x="0" y="36"/>
                      <a:pt x="4" y="40"/>
                    </a:cubicBezTo>
                    <a:cubicBezTo>
                      <a:pt x="9" y="43"/>
                      <a:pt x="20" y="46"/>
                      <a:pt x="16" y="50"/>
                    </a:cubicBezTo>
                    <a:cubicBezTo>
                      <a:pt x="12" y="53"/>
                      <a:pt x="25" y="59"/>
                      <a:pt x="22" y="59"/>
                    </a:cubicBezTo>
                    <a:cubicBezTo>
                      <a:pt x="19" y="60"/>
                      <a:pt x="26" y="55"/>
                      <a:pt x="34" y="52"/>
                    </a:cubicBezTo>
                    <a:cubicBezTo>
                      <a:pt x="41" y="50"/>
                      <a:pt x="45" y="48"/>
                      <a:pt x="44" y="49"/>
                    </a:cubicBezTo>
                    <a:cubicBezTo>
                      <a:pt x="44" y="50"/>
                      <a:pt x="45" y="45"/>
                      <a:pt x="46" y="42"/>
                    </a:cubicBezTo>
                    <a:cubicBezTo>
                      <a:pt x="47" y="38"/>
                      <a:pt x="47" y="31"/>
                      <a:pt x="47" y="31"/>
                    </a:cubicBezTo>
                    <a:cubicBezTo>
                      <a:pt x="47" y="31"/>
                      <a:pt x="50" y="21"/>
                      <a:pt x="40" y="20"/>
                    </a:cubicBez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20" name="Freeform 123">
                <a:extLst>
                  <a:ext uri="{FF2B5EF4-FFF2-40B4-BE49-F238E27FC236}">
                    <a16:creationId xmlns="" xmlns:a16="http://schemas.microsoft.com/office/drawing/2014/main" id="{E8A13CAC-515F-4875-A0CE-53BF9878273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197717" y="2721456"/>
                <a:ext cx="153465" cy="74071"/>
              </a:xfrm>
              <a:custGeom>
                <a:avLst/>
                <a:gdLst>
                  <a:gd name="T0" fmla="*/ 21 w 95"/>
                  <a:gd name="T1" fmla="*/ 14 h 47"/>
                  <a:gd name="T2" fmla="*/ 6 w 95"/>
                  <a:gd name="T3" fmla="*/ 4 h 47"/>
                  <a:gd name="T4" fmla="*/ 7 w 95"/>
                  <a:gd name="T5" fmla="*/ 16 h 47"/>
                  <a:gd name="T6" fmla="*/ 5 w 95"/>
                  <a:gd name="T7" fmla="*/ 27 h 47"/>
                  <a:gd name="T8" fmla="*/ 12 w 95"/>
                  <a:gd name="T9" fmla="*/ 34 h 47"/>
                  <a:gd name="T10" fmla="*/ 19 w 95"/>
                  <a:gd name="T11" fmla="*/ 44 h 47"/>
                  <a:gd name="T12" fmla="*/ 59 w 95"/>
                  <a:gd name="T13" fmla="*/ 42 h 47"/>
                  <a:gd name="T14" fmla="*/ 82 w 95"/>
                  <a:gd name="T15" fmla="*/ 40 h 47"/>
                  <a:gd name="T16" fmla="*/ 95 w 95"/>
                  <a:gd name="T17" fmla="*/ 35 h 47"/>
                  <a:gd name="T18" fmla="*/ 86 w 95"/>
                  <a:gd name="T19" fmla="*/ 18 h 47"/>
                  <a:gd name="T20" fmla="*/ 75 w 95"/>
                  <a:gd name="T21" fmla="*/ 23 h 47"/>
                  <a:gd name="T22" fmla="*/ 64 w 95"/>
                  <a:gd name="T23" fmla="*/ 12 h 47"/>
                  <a:gd name="T24" fmla="*/ 61 w 95"/>
                  <a:gd name="T25" fmla="*/ 2 h 47"/>
                  <a:gd name="T26" fmla="*/ 40 w 95"/>
                  <a:gd name="T27" fmla="*/ 2 h 47"/>
                  <a:gd name="T28" fmla="*/ 26 w 95"/>
                  <a:gd name="T29" fmla="*/ 3 h 47"/>
                  <a:gd name="T30" fmla="*/ 21 w 95"/>
                  <a:gd name="T31" fmla="*/ 14 h 4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95" h="47">
                    <a:moveTo>
                      <a:pt x="21" y="14"/>
                    </a:moveTo>
                    <a:cubicBezTo>
                      <a:pt x="15" y="8"/>
                      <a:pt x="10" y="3"/>
                      <a:pt x="6" y="4"/>
                    </a:cubicBezTo>
                    <a:cubicBezTo>
                      <a:pt x="3" y="4"/>
                      <a:pt x="9" y="12"/>
                      <a:pt x="7" y="16"/>
                    </a:cubicBezTo>
                    <a:cubicBezTo>
                      <a:pt x="6" y="19"/>
                      <a:pt x="10" y="26"/>
                      <a:pt x="5" y="27"/>
                    </a:cubicBezTo>
                    <a:cubicBezTo>
                      <a:pt x="0" y="29"/>
                      <a:pt x="5" y="27"/>
                      <a:pt x="12" y="34"/>
                    </a:cubicBezTo>
                    <a:cubicBezTo>
                      <a:pt x="18" y="41"/>
                      <a:pt x="5" y="47"/>
                      <a:pt x="19" y="44"/>
                    </a:cubicBezTo>
                    <a:cubicBezTo>
                      <a:pt x="32" y="41"/>
                      <a:pt x="46" y="43"/>
                      <a:pt x="59" y="42"/>
                    </a:cubicBezTo>
                    <a:cubicBezTo>
                      <a:pt x="71" y="41"/>
                      <a:pt x="82" y="40"/>
                      <a:pt x="82" y="40"/>
                    </a:cubicBezTo>
                    <a:cubicBezTo>
                      <a:pt x="95" y="35"/>
                      <a:pt x="95" y="35"/>
                      <a:pt x="95" y="35"/>
                    </a:cubicBezTo>
                    <a:cubicBezTo>
                      <a:pt x="95" y="35"/>
                      <a:pt x="89" y="20"/>
                      <a:pt x="86" y="18"/>
                    </a:cubicBezTo>
                    <a:cubicBezTo>
                      <a:pt x="83" y="16"/>
                      <a:pt x="75" y="23"/>
                      <a:pt x="75" y="23"/>
                    </a:cubicBezTo>
                    <a:cubicBezTo>
                      <a:pt x="75" y="23"/>
                      <a:pt x="64" y="14"/>
                      <a:pt x="64" y="12"/>
                    </a:cubicBezTo>
                    <a:cubicBezTo>
                      <a:pt x="64" y="9"/>
                      <a:pt x="65" y="4"/>
                      <a:pt x="61" y="2"/>
                    </a:cubicBezTo>
                    <a:cubicBezTo>
                      <a:pt x="57" y="1"/>
                      <a:pt x="47" y="2"/>
                      <a:pt x="40" y="2"/>
                    </a:cubicBezTo>
                    <a:cubicBezTo>
                      <a:pt x="34" y="2"/>
                      <a:pt x="26" y="0"/>
                      <a:pt x="26" y="3"/>
                    </a:cubicBezTo>
                    <a:cubicBezTo>
                      <a:pt x="26" y="6"/>
                      <a:pt x="21" y="14"/>
                      <a:pt x="21" y="14"/>
                    </a:cubicBez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21" name="Freeform 124">
                <a:extLst>
                  <a:ext uri="{FF2B5EF4-FFF2-40B4-BE49-F238E27FC236}">
                    <a16:creationId xmlns="" xmlns:a16="http://schemas.microsoft.com/office/drawing/2014/main" id="{B8C2D737-E640-4F44-AE56-CFF0C24CC48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368447" y="2807716"/>
                <a:ext cx="399009" cy="362854"/>
              </a:xfrm>
              <a:custGeom>
                <a:avLst/>
                <a:gdLst>
                  <a:gd name="T0" fmla="*/ 57 w 247"/>
                  <a:gd name="T1" fmla="*/ 3 h 230"/>
                  <a:gd name="T2" fmla="*/ 35 w 247"/>
                  <a:gd name="T3" fmla="*/ 6 h 230"/>
                  <a:gd name="T4" fmla="*/ 14 w 247"/>
                  <a:gd name="T5" fmla="*/ 26 h 230"/>
                  <a:gd name="T6" fmla="*/ 20 w 247"/>
                  <a:gd name="T7" fmla="*/ 56 h 230"/>
                  <a:gd name="T8" fmla="*/ 22 w 247"/>
                  <a:gd name="T9" fmla="*/ 76 h 230"/>
                  <a:gd name="T10" fmla="*/ 73 w 247"/>
                  <a:gd name="T11" fmla="*/ 71 h 230"/>
                  <a:gd name="T12" fmla="*/ 113 w 247"/>
                  <a:gd name="T13" fmla="*/ 69 h 230"/>
                  <a:gd name="T14" fmla="*/ 121 w 247"/>
                  <a:gd name="T15" fmla="*/ 94 h 230"/>
                  <a:gd name="T16" fmla="*/ 121 w 247"/>
                  <a:gd name="T17" fmla="*/ 107 h 230"/>
                  <a:gd name="T18" fmla="*/ 149 w 247"/>
                  <a:gd name="T19" fmla="*/ 107 h 230"/>
                  <a:gd name="T20" fmla="*/ 143 w 247"/>
                  <a:gd name="T21" fmla="*/ 121 h 230"/>
                  <a:gd name="T22" fmla="*/ 130 w 247"/>
                  <a:gd name="T23" fmla="*/ 147 h 230"/>
                  <a:gd name="T24" fmla="*/ 120 w 247"/>
                  <a:gd name="T25" fmla="*/ 156 h 230"/>
                  <a:gd name="T26" fmla="*/ 94 w 247"/>
                  <a:gd name="T27" fmla="*/ 150 h 230"/>
                  <a:gd name="T28" fmla="*/ 84 w 247"/>
                  <a:gd name="T29" fmla="*/ 176 h 230"/>
                  <a:gd name="T30" fmla="*/ 88 w 247"/>
                  <a:gd name="T31" fmla="*/ 187 h 230"/>
                  <a:gd name="T32" fmla="*/ 121 w 247"/>
                  <a:gd name="T33" fmla="*/ 173 h 230"/>
                  <a:gd name="T34" fmla="*/ 128 w 247"/>
                  <a:gd name="T35" fmla="*/ 188 h 230"/>
                  <a:gd name="T36" fmla="*/ 142 w 247"/>
                  <a:gd name="T37" fmla="*/ 201 h 230"/>
                  <a:gd name="T38" fmla="*/ 159 w 247"/>
                  <a:gd name="T39" fmla="*/ 226 h 230"/>
                  <a:gd name="T40" fmla="*/ 165 w 247"/>
                  <a:gd name="T41" fmla="*/ 227 h 230"/>
                  <a:gd name="T42" fmla="*/ 182 w 247"/>
                  <a:gd name="T43" fmla="*/ 227 h 230"/>
                  <a:gd name="T44" fmla="*/ 192 w 247"/>
                  <a:gd name="T45" fmla="*/ 227 h 230"/>
                  <a:gd name="T46" fmla="*/ 184 w 247"/>
                  <a:gd name="T47" fmla="*/ 212 h 230"/>
                  <a:gd name="T48" fmla="*/ 172 w 247"/>
                  <a:gd name="T49" fmla="*/ 187 h 230"/>
                  <a:gd name="T50" fmla="*/ 191 w 247"/>
                  <a:gd name="T51" fmla="*/ 207 h 230"/>
                  <a:gd name="T52" fmla="*/ 194 w 247"/>
                  <a:gd name="T53" fmla="*/ 209 h 230"/>
                  <a:gd name="T54" fmla="*/ 210 w 247"/>
                  <a:gd name="T55" fmla="*/ 194 h 230"/>
                  <a:gd name="T56" fmla="*/ 206 w 247"/>
                  <a:gd name="T57" fmla="*/ 181 h 230"/>
                  <a:gd name="T58" fmla="*/ 189 w 247"/>
                  <a:gd name="T59" fmla="*/ 151 h 230"/>
                  <a:gd name="T60" fmla="*/ 194 w 247"/>
                  <a:gd name="T61" fmla="*/ 132 h 230"/>
                  <a:gd name="T62" fmla="*/ 212 w 247"/>
                  <a:gd name="T63" fmla="*/ 137 h 230"/>
                  <a:gd name="T64" fmla="*/ 213 w 247"/>
                  <a:gd name="T65" fmla="*/ 154 h 230"/>
                  <a:gd name="T66" fmla="*/ 225 w 247"/>
                  <a:gd name="T67" fmla="*/ 158 h 230"/>
                  <a:gd name="T68" fmla="*/ 237 w 247"/>
                  <a:gd name="T69" fmla="*/ 148 h 230"/>
                  <a:gd name="T70" fmla="*/ 244 w 247"/>
                  <a:gd name="T71" fmla="*/ 136 h 230"/>
                  <a:gd name="T72" fmla="*/ 247 w 247"/>
                  <a:gd name="T73" fmla="*/ 125 h 230"/>
                  <a:gd name="T74" fmla="*/ 218 w 247"/>
                  <a:gd name="T75" fmla="*/ 117 h 230"/>
                  <a:gd name="T76" fmla="*/ 194 w 247"/>
                  <a:gd name="T77" fmla="*/ 111 h 230"/>
                  <a:gd name="T78" fmla="*/ 190 w 247"/>
                  <a:gd name="T79" fmla="*/ 98 h 230"/>
                  <a:gd name="T80" fmla="*/ 195 w 247"/>
                  <a:gd name="T81" fmla="*/ 88 h 230"/>
                  <a:gd name="T82" fmla="*/ 204 w 247"/>
                  <a:gd name="T83" fmla="*/ 82 h 230"/>
                  <a:gd name="T84" fmla="*/ 183 w 247"/>
                  <a:gd name="T85" fmla="*/ 59 h 230"/>
                  <a:gd name="T86" fmla="*/ 174 w 247"/>
                  <a:gd name="T87" fmla="*/ 60 h 230"/>
                  <a:gd name="T88" fmla="*/ 171 w 247"/>
                  <a:gd name="T89" fmla="*/ 45 h 230"/>
                  <a:gd name="T90" fmla="*/ 153 w 247"/>
                  <a:gd name="T91" fmla="*/ 49 h 230"/>
                  <a:gd name="T92" fmla="*/ 145 w 247"/>
                  <a:gd name="T93" fmla="*/ 36 h 230"/>
                  <a:gd name="T94" fmla="*/ 138 w 247"/>
                  <a:gd name="T95" fmla="*/ 28 h 230"/>
                  <a:gd name="T96" fmla="*/ 140 w 247"/>
                  <a:gd name="T97" fmla="*/ 17 h 230"/>
                  <a:gd name="T98" fmla="*/ 123 w 247"/>
                  <a:gd name="T99" fmla="*/ 9 h 230"/>
                  <a:gd name="T100" fmla="*/ 110 w 247"/>
                  <a:gd name="T101" fmla="*/ 3 h 230"/>
                  <a:gd name="T102" fmla="*/ 97 w 247"/>
                  <a:gd name="T103" fmla="*/ 4 h 230"/>
                  <a:gd name="T104" fmla="*/ 88 w 247"/>
                  <a:gd name="T105" fmla="*/ 14 h 230"/>
                  <a:gd name="T106" fmla="*/ 87 w 247"/>
                  <a:gd name="T107" fmla="*/ 35 h 230"/>
                  <a:gd name="T108" fmla="*/ 73 w 247"/>
                  <a:gd name="T109" fmla="*/ 24 h 230"/>
                  <a:gd name="T110" fmla="*/ 68 w 247"/>
                  <a:gd name="T111" fmla="*/ 8 h 230"/>
                  <a:gd name="T112" fmla="*/ 64 w 247"/>
                  <a:gd name="T113" fmla="*/ 7 h 230"/>
                  <a:gd name="T114" fmla="*/ 57 w 247"/>
                  <a:gd name="T115" fmla="*/ 3 h 23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247" h="230">
                    <a:moveTo>
                      <a:pt x="57" y="3"/>
                    </a:moveTo>
                    <a:cubicBezTo>
                      <a:pt x="49" y="3"/>
                      <a:pt x="44" y="0"/>
                      <a:pt x="35" y="6"/>
                    </a:cubicBezTo>
                    <a:cubicBezTo>
                      <a:pt x="26" y="12"/>
                      <a:pt x="17" y="19"/>
                      <a:pt x="14" y="26"/>
                    </a:cubicBezTo>
                    <a:cubicBezTo>
                      <a:pt x="11" y="32"/>
                      <a:pt x="20" y="54"/>
                      <a:pt x="20" y="56"/>
                    </a:cubicBezTo>
                    <a:cubicBezTo>
                      <a:pt x="20" y="58"/>
                      <a:pt x="0" y="76"/>
                      <a:pt x="22" y="76"/>
                    </a:cubicBezTo>
                    <a:cubicBezTo>
                      <a:pt x="44" y="76"/>
                      <a:pt x="65" y="71"/>
                      <a:pt x="73" y="71"/>
                    </a:cubicBezTo>
                    <a:cubicBezTo>
                      <a:pt x="81" y="72"/>
                      <a:pt x="105" y="48"/>
                      <a:pt x="113" y="69"/>
                    </a:cubicBezTo>
                    <a:cubicBezTo>
                      <a:pt x="122" y="90"/>
                      <a:pt x="126" y="93"/>
                      <a:pt x="121" y="94"/>
                    </a:cubicBezTo>
                    <a:cubicBezTo>
                      <a:pt x="117" y="96"/>
                      <a:pt x="117" y="104"/>
                      <a:pt x="121" y="107"/>
                    </a:cubicBezTo>
                    <a:cubicBezTo>
                      <a:pt x="125" y="110"/>
                      <a:pt x="144" y="107"/>
                      <a:pt x="149" y="107"/>
                    </a:cubicBezTo>
                    <a:cubicBezTo>
                      <a:pt x="153" y="107"/>
                      <a:pt x="155" y="111"/>
                      <a:pt x="143" y="121"/>
                    </a:cubicBezTo>
                    <a:cubicBezTo>
                      <a:pt x="131" y="131"/>
                      <a:pt x="134" y="142"/>
                      <a:pt x="130" y="147"/>
                    </a:cubicBezTo>
                    <a:cubicBezTo>
                      <a:pt x="125" y="152"/>
                      <a:pt x="123" y="156"/>
                      <a:pt x="120" y="156"/>
                    </a:cubicBezTo>
                    <a:cubicBezTo>
                      <a:pt x="117" y="157"/>
                      <a:pt x="102" y="145"/>
                      <a:pt x="94" y="150"/>
                    </a:cubicBezTo>
                    <a:cubicBezTo>
                      <a:pt x="87" y="154"/>
                      <a:pt x="84" y="173"/>
                      <a:pt x="84" y="176"/>
                    </a:cubicBezTo>
                    <a:cubicBezTo>
                      <a:pt x="84" y="179"/>
                      <a:pt x="81" y="192"/>
                      <a:pt x="88" y="187"/>
                    </a:cubicBezTo>
                    <a:cubicBezTo>
                      <a:pt x="96" y="183"/>
                      <a:pt x="121" y="173"/>
                      <a:pt x="121" y="173"/>
                    </a:cubicBezTo>
                    <a:cubicBezTo>
                      <a:pt x="121" y="173"/>
                      <a:pt x="121" y="186"/>
                      <a:pt x="128" y="188"/>
                    </a:cubicBezTo>
                    <a:cubicBezTo>
                      <a:pt x="134" y="190"/>
                      <a:pt x="133" y="196"/>
                      <a:pt x="142" y="201"/>
                    </a:cubicBezTo>
                    <a:cubicBezTo>
                      <a:pt x="152" y="206"/>
                      <a:pt x="159" y="226"/>
                      <a:pt x="159" y="226"/>
                    </a:cubicBezTo>
                    <a:cubicBezTo>
                      <a:pt x="159" y="226"/>
                      <a:pt x="160" y="227"/>
                      <a:pt x="165" y="227"/>
                    </a:cubicBezTo>
                    <a:cubicBezTo>
                      <a:pt x="171" y="227"/>
                      <a:pt x="182" y="227"/>
                      <a:pt x="182" y="227"/>
                    </a:cubicBezTo>
                    <a:cubicBezTo>
                      <a:pt x="182" y="227"/>
                      <a:pt x="194" y="230"/>
                      <a:pt x="192" y="227"/>
                    </a:cubicBezTo>
                    <a:cubicBezTo>
                      <a:pt x="189" y="223"/>
                      <a:pt x="189" y="221"/>
                      <a:pt x="184" y="212"/>
                    </a:cubicBezTo>
                    <a:cubicBezTo>
                      <a:pt x="178" y="204"/>
                      <a:pt x="161" y="180"/>
                      <a:pt x="172" y="187"/>
                    </a:cubicBezTo>
                    <a:cubicBezTo>
                      <a:pt x="183" y="193"/>
                      <a:pt x="192" y="204"/>
                      <a:pt x="191" y="207"/>
                    </a:cubicBezTo>
                    <a:cubicBezTo>
                      <a:pt x="191" y="210"/>
                      <a:pt x="183" y="212"/>
                      <a:pt x="194" y="209"/>
                    </a:cubicBezTo>
                    <a:cubicBezTo>
                      <a:pt x="205" y="206"/>
                      <a:pt x="213" y="198"/>
                      <a:pt x="210" y="194"/>
                    </a:cubicBezTo>
                    <a:cubicBezTo>
                      <a:pt x="208" y="191"/>
                      <a:pt x="212" y="189"/>
                      <a:pt x="206" y="181"/>
                    </a:cubicBezTo>
                    <a:cubicBezTo>
                      <a:pt x="201" y="173"/>
                      <a:pt x="185" y="162"/>
                      <a:pt x="189" y="151"/>
                    </a:cubicBezTo>
                    <a:cubicBezTo>
                      <a:pt x="192" y="140"/>
                      <a:pt x="194" y="132"/>
                      <a:pt x="194" y="132"/>
                    </a:cubicBezTo>
                    <a:cubicBezTo>
                      <a:pt x="194" y="132"/>
                      <a:pt x="214" y="133"/>
                      <a:pt x="212" y="137"/>
                    </a:cubicBezTo>
                    <a:cubicBezTo>
                      <a:pt x="211" y="141"/>
                      <a:pt x="213" y="154"/>
                      <a:pt x="213" y="154"/>
                    </a:cubicBezTo>
                    <a:cubicBezTo>
                      <a:pt x="213" y="154"/>
                      <a:pt x="217" y="160"/>
                      <a:pt x="225" y="158"/>
                    </a:cubicBezTo>
                    <a:cubicBezTo>
                      <a:pt x="234" y="156"/>
                      <a:pt x="237" y="148"/>
                      <a:pt x="237" y="148"/>
                    </a:cubicBezTo>
                    <a:cubicBezTo>
                      <a:pt x="237" y="148"/>
                      <a:pt x="246" y="141"/>
                      <a:pt x="244" y="136"/>
                    </a:cubicBezTo>
                    <a:cubicBezTo>
                      <a:pt x="243" y="131"/>
                      <a:pt x="247" y="125"/>
                      <a:pt x="247" y="125"/>
                    </a:cubicBezTo>
                    <a:cubicBezTo>
                      <a:pt x="247" y="125"/>
                      <a:pt x="228" y="119"/>
                      <a:pt x="218" y="117"/>
                    </a:cubicBezTo>
                    <a:cubicBezTo>
                      <a:pt x="207" y="115"/>
                      <a:pt x="199" y="119"/>
                      <a:pt x="194" y="111"/>
                    </a:cubicBezTo>
                    <a:cubicBezTo>
                      <a:pt x="189" y="104"/>
                      <a:pt x="189" y="105"/>
                      <a:pt x="190" y="98"/>
                    </a:cubicBezTo>
                    <a:cubicBezTo>
                      <a:pt x="191" y="90"/>
                      <a:pt x="189" y="89"/>
                      <a:pt x="195" y="88"/>
                    </a:cubicBezTo>
                    <a:cubicBezTo>
                      <a:pt x="202" y="86"/>
                      <a:pt x="207" y="90"/>
                      <a:pt x="204" y="82"/>
                    </a:cubicBezTo>
                    <a:cubicBezTo>
                      <a:pt x="201" y="73"/>
                      <a:pt x="186" y="61"/>
                      <a:pt x="183" y="59"/>
                    </a:cubicBezTo>
                    <a:cubicBezTo>
                      <a:pt x="180" y="57"/>
                      <a:pt x="179" y="60"/>
                      <a:pt x="174" y="60"/>
                    </a:cubicBezTo>
                    <a:cubicBezTo>
                      <a:pt x="170" y="60"/>
                      <a:pt x="181" y="45"/>
                      <a:pt x="171" y="45"/>
                    </a:cubicBezTo>
                    <a:cubicBezTo>
                      <a:pt x="161" y="45"/>
                      <a:pt x="156" y="48"/>
                      <a:pt x="153" y="49"/>
                    </a:cubicBezTo>
                    <a:cubicBezTo>
                      <a:pt x="150" y="49"/>
                      <a:pt x="151" y="43"/>
                      <a:pt x="145" y="36"/>
                    </a:cubicBezTo>
                    <a:cubicBezTo>
                      <a:pt x="138" y="28"/>
                      <a:pt x="138" y="34"/>
                      <a:pt x="138" y="28"/>
                    </a:cubicBezTo>
                    <a:cubicBezTo>
                      <a:pt x="137" y="23"/>
                      <a:pt x="153" y="22"/>
                      <a:pt x="140" y="17"/>
                    </a:cubicBezTo>
                    <a:cubicBezTo>
                      <a:pt x="127" y="13"/>
                      <a:pt x="137" y="15"/>
                      <a:pt x="123" y="9"/>
                    </a:cubicBezTo>
                    <a:cubicBezTo>
                      <a:pt x="110" y="3"/>
                      <a:pt x="113" y="3"/>
                      <a:pt x="110" y="3"/>
                    </a:cubicBezTo>
                    <a:cubicBezTo>
                      <a:pt x="106" y="2"/>
                      <a:pt x="103" y="0"/>
                      <a:pt x="97" y="4"/>
                    </a:cubicBezTo>
                    <a:cubicBezTo>
                      <a:pt x="90" y="8"/>
                      <a:pt x="88" y="1"/>
                      <a:pt x="88" y="14"/>
                    </a:cubicBezTo>
                    <a:cubicBezTo>
                      <a:pt x="87" y="27"/>
                      <a:pt x="94" y="36"/>
                      <a:pt x="87" y="35"/>
                    </a:cubicBezTo>
                    <a:cubicBezTo>
                      <a:pt x="81" y="34"/>
                      <a:pt x="73" y="24"/>
                      <a:pt x="73" y="24"/>
                    </a:cubicBezTo>
                    <a:cubicBezTo>
                      <a:pt x="68" y="8"/>
                      <a:pt x="68" y="8"/>
                      <a:pt x="68" y="8"/>
                    </a:cubicBezTo>
                    <a:cubicBezTo>
                      <a:pt x="64" y="7"/>
                      <a:pt x="64" y="7"/>
                      <a:pt x="64" y="7"/>
                    </a:cubicBezTo>
                    <a:lnTo>
                      <a:pt x="57" y="3"/>
                    </a:ln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22" name="Freeform 125">
                <a:extLst>
                  <a:ext uri="{FF2B5EF4-FFF2-40B4-BE49-F238E27FC236}">
                    <a16:creationId xmlns="" xmlns:a16="http://schemas.microsoft.com/office/drawing/2014/main" id="{26064CA1-46BF-4BA7-915B-BE04B669A36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373242" y="3038367"/>
                <a:ext cx="106467" cy="83447"/>
              </a:xfrm>
              <a:custGeom>
                <a:avLst/>
                <a:gdLst>
                  <a:gd name="T0" fmla="*/ 17 w 66"/>
                  <a:gd name="T1" fmla="*/ 53 h 53"/>
                  <a:gd name="T2" fmla="*/ 39 w 66"/>
                  <a:gd name="T3" fmla="*/ 37 h 53"/>
                  <a:gd name="T4" fmla="*/ 50 w 66"/>
                  <a:gd name="T5" fmla="*/ 45 h 53"/>
                  <a:gd name="T6" fmla="*/ 62 w 66"/>
                  <a:gd name="T7" fmla="*/ 37 h 53"/>
                  <a:gd name="T8" fmla="*/ 54 w 66"/>
                  <a:gd name="T9" fmla="*/ 25 h 53"/>
                  <a:gd name="T10" fmla="*/ 42 w 66"/>
                  <a:gd name="T11" fmla="*/ 10 h 53"/>
                  <a:gd name="T12" fmla="*/ 28 w 66"/>
                  <a:gd name="T13" fmla="*/ 2 h 53"/>
                  <a:gd name="T14" fmla="*/ 18 w 66"/>
                  <a:gd name="T15" fmla="*/ 12 h 53"/>
                  <a:gd name="T16" fmla="*/ 12 w 66"/>
                  <a:gd name="T17" fmla="*/ 29 h 53"/>
                  <a:gd name="T18" fmla="*/ 0 w 66"/>
                  <a:gd name="T19" fmla="*/ 41 h 53"/>
                  <a:gd name="T20" fmla="*/ 17 w 66"/>
                  <a:gd name="T21" fmla="*/ 53 h 5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</a:cxnLst>
                <a:rect l="0" t="0" r="r" b="b"/>
                <a:pathLst>
                  <a:path w="66" h="53">
                    <a:moveTo>
                      <a:pt x="17" y="53"/>
                    </a:moveTo>
                    <a:cubicBezTo>
                      <a:pt x="24" y="45"/>
                      <a:pt x="34" y="40"/>
                      <a:pt x="39" y="37"/>
                    </a:cubicBezTo>
                    <a:cubicBezTo>
                      <a:pt x="44" y="35"/>
                      <a:pt x="37" y="48"/>
                      <a:pt x="50" y="45"/>
                    </a:cubicBezTo>
                    <a:cubicBezTo>
                      <a:pt x="63" y="42"/>
                      <a:pt x="66" y="41"/>
                      <a:pt x="62" y="37"/>
                    </a:cubicBezTo>
                    <a:cubicBezTo>
                      <a:pt x="58" y="33"/>
                      <a:pt x="61" y="38"/>
                      <a:pt x="54" y="25"/>
                    </a:cubicBezTo>
                    <a:cubicBezTo>
                      <a:pt x="46" y="13"/>
                      <a:pt x="52" y="14"/>
                      <a:pt x="42" y="10"/>
                    </a:cubicBezTo>
                    <a:cubicBezTo>
                      <a:pt x="32" y="6"/>
                      <a:pt x="31" y="4"/>
                      <a:pt x="28" y="2"/>
                    </a:cubicBezTo>
                    <a:cubicBezTo>
                      <a:pt x="25" y="0"/>
                      <a:pt x="18" y="10"/>
                      <a:pt x="18" y="12"/>
                    </a:cubicBezTo>
                    <a:cubicBezTo>
                      <a:pt x="18" y="14"/>
                      <a:pt x="21" y="27"/>
                      <a:pt x="12" y="29"/>
                    </a:cubicBezTo>
                    <a:cubicBezTo>
                      <a:pt x="2" y="32"/>
                      <a:pt x="0" y="41"/>
                      <a:pt x="0" y="41"/>
                    </a:cubicBezTo>
                    <a:lnTo>
                      <a:pt x="17" y="53"/>
                    </a:ln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23" name="Freeform 126">
                <a:extLst>
                  <a:ext uri="{FF2B5EF4-FFF2-40B4-BE49-F238E27FC236}">
                    <a16:creationId xmlns="" xmlns:a16="http://schemas.microsoft.com/office/drawing/2014/main" id="{23753B44-052F-417B-BD1F-3A8E0FBB5E7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01058" y="3128377"/>
                <a:ext cx="46039" cy="23440"/>
              </a:xfrm>
              <a:custGeom>
                <a:avLst/>
                <a:gdLst>
                  <a:gd name="T0" fmla="*/ 25 w 29"/>
                  <a:gd name="T1" fmla="*/ 0 h 15"/>
                  <a:gd name="T2" fmla="*/ 8 w 29"/>
                  <a:gd name="T3" fmla="*/ 14 h 15"/>
                  <a:gd name="T4" fmla="*/ 23 w 29"/>
                  <a:gd name="T5" fmla="*/ 12 h 15"/>
                  <a:gd name="T6" fmla="*/ 29 w 29"/>
                  <a:gd name="T7" fmla="*/ 2 h 15"/>
                  <a:gd name="T8" fmla="*/ 25 w 29"/>
                  <a:gd name="T9" fmla="*/ 0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9" h="15">
                    <a:moveTo>
                      <a:pt x="25" y="0"/>
                    </a:moveTo>
                    <a:cubicBezTo>
                      <a:pt x="18" y="7"/>
                      <a:pt x="0" y="14"/>
                      <a:pt x="8" y="14"/>
                    </a:cubicBezTo>
                    <a:cubicBezTo>
                      <a:pt x="15" y="15"/>
                      <a:pt x="23" y="12"/>
                      <a:pt x="23" y="12"/>
                    </a:cubicBezTo>
                    <a:cubicBezTo>
                      <a:pt x="29" y="2"/>
                      <a:pt x="29" y="2"/>
                      <a:pt x="29" y="2"/>
                    </a:cubicBezTo>
                    <a:lnTo>
                      <a:pt x="25" y="0"/>
                    </a:ln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24" name="Freeform 127">
                <a:extLst>
                  <a:ext uri="{FF2B5EF4-FFF2-40B4-BE49-F238E27FC236}">
                    <a16:creationId xmlns="" xmlns:a16="http://schemas.microsoft.com/office/drawing/2014/main" id="{DB6508DB-FB55-4C37-873C-BD6A6B722D1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49016" y="3153692"/>
                <a:ext cx="37407" cy="30941"/>
              </a:xfrm>
              <a:custGeom>
                <a:avLst/>
                <a:gdLst>
                  <a:gd name="T0" fmla="*/ 13 w 23"/>
                  <a:gd name="T1" fmla="*/ 0 h 20"/>
                  <a:gd name="T2" fmla="*/ 9 w 23"/>
                  <a:gd name="T3" fmla="*/ 14 h 20"/>
                  <a:gd name="T4" fmla="*/ 21 w 23"/>
                  <a:gd name="T5" fmla="*/ 15 h 20"/>
                  <a:gd name="T6" fmla="*/ 20 w 23"/>
                  <a:gd name="T7" fmla="*/ 6 h 20"/>
                  <a:gd name="T8" fmla="*/ 13 w 23"/>
                  <a:gd name="T9" fmla="*/ 0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" h="20">
                    <a:moveTo>
                      <a:pt x="13" y="0"/>
                    </a:moveTo>
                    <a:cubicBezTo>
                      <a:pt x="12" y="7"/>
                      <a:pt x="0" y="13"/>
                      <a:pt x="9" y="14"/>
                    </a:cubicBezTo>
                    <a:cubicBezTo>
                      <a:pt x="18" y="16"/>
                      <a:pt x="19" y="20"/>
                      <a:pt x="21" y="15"/>
                    </a:cubicBezTo>
                    <a:cubicBezTo>
                      <a:pt x="23" y="10"/>
                      <a:pt x="19" y="8"/>
                      <a:pt x="20" y="6"/>
                    </a:cubicBezTo>
                    <a:cubicBezTo>
                      <a:pt x="20" y="3"/>
                      <a:pt x="13" y="0"/>
                      <a:pt x="13" y="0"/>
                    </a:cubicBez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25" name="Freeform 128">
                <a:extLst>
                  <a:ext uri="{FF2B5EF4-FFF2-40B4-BE49-F238E27FC236}">
                    <a16:creationId xmlns="" xmlns:a16="http://schemas.microsoft.com/office/drawing/2014/main" id="{D7AADC9E-B869-4D0E-8868-6CD14B745C4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28378" y="3207136"/>
                <a:ext cx="16306" cy="20627"/>
              </a:xfrm>
              <a:custGeom>
                <a:avLst/>
                <a:gdLst>
                  <a:gd name="T0" fmla="*/ 3 w 10"/>
                  <a:gd name="T1" fmla="*/ 0 h 13"/>
                  <a:gd name="T2" fmla="*/ 9 w 10"/>
                  <a:gd name="T3" fmla="*/ 7 h 13"/>
                  <a:gd name="T4" fmla="*/ 3 w 10"/>
                  <a:gd name="T5" fmla="*/ 0 h 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0" h="13">
                    <a:moveTo>
                      <a:pt x="3" y="0"/>
                    </a:moveTo>
                    <a:cubicBezTo>
                      <a:pt x="0" y="9"/>
                      <a:pt x="10" y="13"/>
                      <a:pt x="9" y="7"/>
                    </a:cubicBezTo>
                    <a:cubicBezTo>
                      <a:pt x="8" y="0"/>
                      <a:pt x="3" y="0"/>
                      <a:pt x="3" y="0"/>
                    </a:cubicBez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26" name="Freeform 129">
                <a:extLst>
                  <a:ext uri="{FF2B5EF4-FFF2-40B4-BE49-F238E27FC236}">
                    <a16:creationId xmlns="" xmlns:a16="http://schemas.microsoft.com/office/drawing/2014/main" id="{031604DC-AB30-48D3-A7F6-86694EF65CC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76336" y="3172444"/>
                <a:ext cx="18224" cy="12189"/>
              </a:xfrm>
              <a:custGeom>
                <a:avLst/>
                <a:gdLst>
                  <a:gd name="T0" fmla="*/ 0 w 11"/>
                  <a:gd name="T1" fmla="*/ 0 h 8"/>
                  <a:gd name="T2" fmla="*/ 10 w 11"/>
                  <a:gd name="T3" fmla="*/ 1 h 8"/>
                  <a:gd name="T4" fmla="*/ 8 w 11"/>
                  <a:gd name="T5" fmla="*/ 8 h 8"/>
                  <a:gd name="T6" fmla="*/ 0 w 11"/>
                  <a:gd name="T7" fmla="*/ 6 h 8"/>
                  <a:gd name="T8" fmla="*/ 0 w 11"/>
                  <a:gd name="T9" fmla="*/ 0 h 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1" h="8">
                    <a:moveTo>
                      <a:pt x="0" y="0"/>
                    </a:moveTo>
                    <a:cubicBezTo>
                      <a:pt x="10" y="1"/>
                      <a:pt x="10" y="1"/>
                      <a:pt x="10" y="1"/>
                    </a:cubicBezTo>
                    <a:cubicBezTo>
                      <a:pt x="10" y="1"/>
                      <a:pt x="11" y="8"/>
                      <a:pt x="8" y="8"/>
                    </a:cubicBezTo>
                    <a:cubicBezTo>
                      <a:pt x="5" y="7"/>
                      <a:pt x="0" y="6"/>
                      <a:pt x="0" y="6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27" name="Freeform 130">
                <a:extLst>
                  <a:ext uri="{FF2B5EF4-FFF2-40B4-BE49-F238E27FC236}">
                    <a16:creationId xmlns="" xmlns:a16="http://schemas.microsoft.com/office/drawing/2014/main" id="{4104387F-702E-4398-BB16-2A604D44E31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27915" y="3322461"/>
                <a:ext cx="25898" cy="23440"/>
              </a:xfrm>
              <a:custGeom>
                <a:avLst/>
                <a:gdLst>
                  <a:gd name="T0" fmla="*/ 14 w 16"/>
                  <a:gd name="T1" fmla="*/ 0 h 15"/>
                  <a:gd name="T2" fmla="*/ 0 w 16"/>
                  <a:gd name="T3" fmla="*/ 11 h 15"/>
                  <a:gd name="T4" fmla="*/ 11 w 16"/>
                  <a:gd name="T5" fmla="*/ 11 h 15"/>
                  <a:gd name="T6" fmla="*/ 14 w 16"/>
                  <a:gd name="T7" fmla="*/ 0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16" h="15">
                    <a:moveTo>
                      <a:pt x="14" y="0"/>
                    </a:moveTo>
                    <a:cubicBezTo>
                      <a:pt x="0" y="11"/>
                      <a:pt x="0" y="11"/>
                      <a:pt x="0" y="11"/>
                    </a:cubicBezTo>
                    <a:cubicBezTo>
                      <a:pt x="0" y="11"/>
                      <a:pt x="8" y="15"/>
                      <a:pt x="11" y="11"/>
                    </a:cubicBezTo>
                    <a:cubicBezTo>
                      <a:pt x="14" y="6"/>
                      <a:pt x="16" y="1"/>
                      <a:pt x="14" y="0"/>
                    </a:cubicBez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28" name="Freeform 131">
                <a:extLst>
                  <a:ext uri="{FF2B5EF4-FFF2-40B4-BE49-F238E27FC236}">
                    <a16:creationId xmlns="" xmlns:a16="http://schemas.microsoft.com/office/drawing/2014/main" id="{42EF5563-8C25-462B-8836-C0F4838CBCA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599204" y="3312148"/>
                <a:ext cx="35489" cy="61882"/>
              </a:xfrm>
              <a:custGeom>
                <a:avLst/>
                <a:gdLst>
                  <a:gd name="T0" fmla="*/ 6 w 22"/>
                  <a:gd name="T1" fmla="*/ 0 h 39"/>
                  <a:gd name="T2" fmla="*/ 5 w 22"/>
                  <a:gd name="T3" fmla="*/ 10 h 39"/>
                  <a:gd name="T4" fmla="*/ 7 w 22"/>
                  <a:gd name="T5" fmla="*/ 27 h 39"/>
                  <a:gd name="T6" fmla="*/ 19 w 22"/>
                  <a:gd name="T7" fmla="*/ 37 h 39"/>
                  <a:gd name="T8" fmla="*/ 18 w 22"/>
                  <a:gd name="T9" fmla="*/ 27 h 39"/>
                  <a:gd name="T10" fmla="*/ 12 w 22"/>
                  <a:gd name="T11" fmla="*/ 15 h 39"/>
                  <a:gd name="T12" fmla="*/ 10 w 22"/>
                  <a:gd name="T13" fmla="*/ 5 h 39"/>
                  <a:gd name="T14" fmla="*/ 6 w 22"/>
                  <a:gd name="T15" fmla="*/ 0 h 3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22" h="39">
                    <a:moveTo>
                      <a:pt x="6" y="0"/>
                    </a:moveTo>
                    <a:cubicBezTo>
                      <a:pt x="0" y="4"/>
                      <a:pt x="5" y="10"/>
                      <a:pt x="5" y="10"/>
                    </a:cubicBezTo>
                    <a:cubicBezTo>
                      <a:pt x="5" y="10"/>
                      <a:pt x="9" y="21"/>
                      <a:pt x="7" y="27"/>
                    </a:cubicBezTo>
                    <a:cubicBezTo>
                      <a:pt x="6" y="34"/>
                      <a:pt x="15" y="39"/>
                      <a:pt x="19" y="37"/>
                    </a:cubicBezTo>
                    <a:cubicBezTo>
                      <a:pt x="22" y="35"/>
                      <a:pt x="20" y="29"/>
                      <a:pt x="18" y="27"/>
                    </a:cubicBezTo>
                    <a:cubicBezTo>
                      <a:pt x="15" y="25"/>
                      <a:pt x="14" y="21"/>
                      <a:pt x="12" y="15"/>
                    </a:cubicBezTo>
                    <a:cubicBezTo>
                      <a:pt x="10" y="8"/>
                      <a:pt x="11" y="8"/>
                      <a:pt x="10" y="5"/>
                    </a:cubicBezTo>
                    <a:cubicBezTo>
                      <a:pt x="9" y="2"/>
                      <a:pt x="6" y="0"/>
                      <a:pt x="6" y="0"/>
                    </a:cubicBez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29" name="Freeform 132">
                <a:extLst>
                  <a:ext uri="{FF2B5EF4-FFF2-40B4-BE49-F238E27FC236}">
                    <a16:creationId xmlns="" xmlns:a16="http://schemas.microsoft.com/office/drawing/2014/main" id="{0E79CBA9-5FC7-4BE9-B9F2-9322D746E8F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602081" y="3388094"/>
                <a:ext cx="28775" cy="27191"/>
              </a:xfrm>
              <a:custGeom>
                <a:avLst/>
                <a:gdLst>
                  <a:gd name="T0" fmla="*/ 11 w 18"/>
                  <a:gd name="T1" fmla="*/ 0 h 17"/>
                  <a:gd name="T2" fmla="*/ 3 w 18"/>
                  <a:gd name="T3" fmla="*/ 6 h 17"/>
                  <a:gd name="T4" fmla="*/ 11 w 18"/>
                  <a:gd name="T5" fmla="*/ 14 h 17"/>
                  <a:gd name="T6" fmla="*/ 8 w 18"/>
                  <a:gd name="T7" fmla="*/ 15 h 17"/>
                  <a:gd name="T8" fmla="*/ 18 w 18"/>
                  <a:gd name="T9" fmla="*/ 7 h 17"/>
                  <a:gd name="T10" fmla="*/ 11 w 18"/>
                  <a:gd name="T11" fmla="*/ 0 h 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18" h="17">
                    <a:moveTo>
                      <a:pt x="11" y="0"/>
                    </a:moveTo>
                    <a:cubicBezTo>
                      <a:pt x="6" y="0"/>
                      <a:pt x="0" y="2"/>
                      <a:pt x="3" y="6"/>
                    </a:cubicBezTo>
                    <a:cubicBezTo>
                      <a:pt x="7" y="10"/>
                      <a:pt x="13" y="12"/>
                      <a:pt x="11" y="14"/>
                    </a:cubicBezTo>
                    <a:cubicBezTo>
                      <a:pt x="8" y="15"/>
                      <a:pt x="3" y="17"/>
                      <a:pt x="8" y="15"/>
                    </a:cubicBezTo>
                    <a:cubicBezTo>
                      <a:pt x="14" y="14"/>
                      <a:pt x="18" y="7"/>
                      <a:pt x="18" y="7"/>
                    </a:cubicBezTo>
                    <a:lnTo>
                      <a:pt x="11" y="0"/>
                    </a:ln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30" name="Freeform 133">
                <a:extLst>
                  <a:ext uri="{FF2B5EF4-FFF2-40B4-BE49-F238E27FC236}">
                    <a16:creationId xmlns="" xmlns:a16="http://schemas.microsoft.com/office/drawing/2014/main" id="{AD9AC936-F5D6-43CB-955C-B57569082F6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614551" y="3418097"/>
                <a:ext cx="14388" cy="9376"/>
              </a:xfrm>
              <a:custGeom>
                <a:avLst/>
                <a:gdLst>
                  <a:gd name="T0" fmla="*/ 0 w 9"/>
                  <a:gd name="T1" fmla="*/ 1 h 6"/>
                  <a:gd name="T2" fmla="*/ 7 w 9"/>
                  <a:gd name="T3" fmla="*/ 0 h 6"/>
                  <a:gd name="T4" fmla="*/ 0 w 9"/>
                  <a:gd name="T5" fmla="*/ 1 h 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9" h="6">
                    <a:moveTo>
                      <a:pt x="0" y="1"/>
                    </a:moveTo>
                    <a:cubicBezTo>
                      <a:pt x="9" y="6"/>
                      <a:pt x="7" y="0"/>
                      <a:pt x="7" y="0"/>
                    </a:cubicBezTo>
                    <a:lnTo>
                      <a:pt x="0" y="1"/>
                    </a:ln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31" name="Freeform 134">
                <a:extLst>
                  <a:ext uri="{FF2B5EF4-FFF2-40B4-BE49-F238E27FC236}">
                    <a16:creationId xmlns="" xmlns:a16="http://schemas.microsoft.com/office/drawing/2014/main" id="{505E3650-7736-43DE-B862-7A2E9215928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619346" y="3421848"/>
                <a:ext cx="15346" cy="12189"/>
              </a:xfrm>
              <a:custGeom>
                <a:avLst/>
                <a:gdLst>
                  <a:gd name="T0" fmla="*/ 4 w 9"/>
                  <a:gd name="T1" fmla="*/ 8 h 8"/>
                  <a:gd name="T2" fmla="*/ 9 w 9"/>
                  <a:gd name="T3" fmla="*/ 6 h 8"/>
                  <a:gd name="T4" fmla="*/ 2 w 9"/>
                  <a:gd name="T5" fmla="*/ 4 h 8"/>
                  <a:gd name="T6" fmla="*/ 4 w 9"/>
                  <a:gd name="T7" fmla="*/ 8 h 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9" h="8">
                    <a:moveTo>
                      <a:pt x="4" y="8"/>
                    </a:moveTo>
                    <a:cubicBezTo>
                      <a:pt x="9" y="6"/>
                      <a:pt x="9" y="6"/>
                      <a:pt x="9" y="6"/>
                    </a:cubicBezTo>
                    <a:cubicBezTo>
                      <a:pt x="9" y="6"/>
                      <a:pt x="4" y="0"/>
                      <a:pt x="2" y="4"/>
                    </a:cubicBezTo>
                    <a:cubicBezTo>
                      <a:pt x="0" y="7"/>
                      <a:pt x="4" y="8"/>
                      <a:pt x="4" y="8"/>
                    </a:cubicBez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32" name="Freeform 135">
                <a:extLst>
                  <a:ext uri="{FF2B5EF4-FFF2-40B4-BE49-F238E27FC236}">
                    <a16:creationId xmlns="" xmlns:a16="http://schemas.microsoft.com/office/drawing/2014/main" id="{7C06B9B4-C78C-4D49-8D05-E6C33C108DD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029465" y="3396533"/>
                <a:ext cx="62345" cy="23440"/>
              </a:xfrm>
              <a:custGeom>
                <a:avLst/>
                <a:gdLst>
                  <a:gd name="T0" fmla="*/ 39 w 39"/>
                  <a:gd name="T1" fmla="*/ 0 h 15"/>
                  <a:gd name="T2" fmla="*/ 31 w 39"/>
                  <a:gd name="T3" fmla="*/ 8 h 15"/>
                  <a:gd name="T4" fmla="*/ 15 w 39"/>
                  <a:gd name="T5" fmla="*/ 8 h 15"/>
                  <a:gd name="T6" fmla="*/ 6 w 39"/>
                  <a:gd name="T7" fmla="*/ 14 h 15"/>
                  <a:gd name="T8" fmla="*/ 3 w 39"/>
                  <a:gd name="T9" fmla="*/ 6 h 15"/>
                  <a:gd name="T10" fmla="*/ 17 w 39"/>
                  <a:gd name="T11" fmla="*/ 4 h 15"/>
                  <a:gd name="T12" fmla="*/ 30 w 39"/>
                  <a:gd name="T13" fmla="*/ 3 h 15"/>
                  <a:gd name="T14" fmla="*/ 39 w 39"/>
                  <a:gd name="T15" fmla="*/ 0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39" h="15">
                    <a:moveTo>
                      <a:pt x="39" y="0"/>
                    </a:moveTo>
                    <a:cubicBezTo>
                      <a:pt x="39" y="0"/>
                      <a:pt x="35" y="9"/>
                      <a:pt x="31" y="8"/>
                    </a:cubicBezTo>
                    <a:cubicBezTo>
                      <a:pt x="27" y="7"/>
                      <a:pt x="21" y="5"/>
                      <a:pt x="15" y="8"/>
                    </a:cubicBezTo>
                    <a:cubicBezTo>
                      <a:pt x="8" y="11"/>
                      <a:pt x="9" y="12"/>
                      <a:pt x="6" y="14"/>
                    </a:cubicBezTo>
                    <a:cubicBezTo>
                      <a:pt x="2" y="15"/>
                      <a:pt x="0" y="7"/>
                      <a:pt x="3" y="6"/>
                    </a:cubicBezTo>
                    <a:cubicBezTo>
                      <a:pt x="6" y="5"/>
                      <a:pt x="8" y="7"/>
                      <a:pt x="17" y="4"/>
                    </a:cubicBezTo>
                    <a:cubicBezTo>
                      <a:pt x="26" y="1"/>
                      <a:pt x="30" y="3"/>
                      <a:pt x="30" y="3"/>
                    </a:cubicBezTo>
                    <a:lnTo>
                      <a:pt x="39" y="0"/>
                    </a:ln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33" name="Freeform 136">
                <a:extLst>
                  <a:ext uri="{FF2B5EF4-FFF2-40B4-BE49-F238E27FC236}">
                    <a16:creationId xmlns="" xmlns:a16="http://schemas.microsoft.com/office/drawing/2014/main" id="{082FC5CD-219D-4D68-8E60-0464AA96981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122503" y="3211824"/>
                <a:ext cx="51794" cy="26253"/>
              </a:xfrm>
              <a:custGeom>
                <a:avLst/>
                <a:gdLst>
                  <a:gd name="T0" fmla="*/ 21 w 32"/>
                  <a:gd name="T1" fmla="*/ 15 h 17"/>
                  <a:gd name="T2" fmla="*/ 29 w 32"/>
                  <a:gd name="T3" fmla="*/ 4 h 17"/>
                  <a:gd name="T4" fmla="*/ 15 w 32"/>
                  <a:gd name="T5" fmla="*/ 2 h 17"/>
                  <a:gd name="T6" fmla="*/ 13 w 32"/>
                  <a:gd name="T7" fmla="*/ 14 h 17"/>
                  <a:gd name="T8" fmla="*/ 8 w 32"/>
                  <a:gd name="T9" fmla="*/ 15 h 17"/>
                  <a:gd name="T10" fmla="*/ 21 w 32"/>
                  <a:gd name="T11" fmla="*/ 15 h 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32" h="17">
                    <a:moveTo>
                      <a:pt x="21" y="15"/>
                    </a:moveTo>
                    <a:cubicBezTo>
                      <a:pt x="23" y="14"/>
                      <a:pt x="32" y="6"/>
                      <a:pt x="29" y="4"/>
                    </a:cubicBezTo>
                    <a:cubicBezTo>
                      <a:pt x="26" y="2"/>
                      <a:pt x="16" y="0"/>
                      <a:pt x="15" y="2"/>
                    </a:cubicBezTo>
                    <a:cubicBezTo>
                      <a:pt x="14" y="4"/>
                      <a:pt x="18" y="14"/>
                      <a:pt x="13" y="14"/>
                    </a:cubicBezTo>
                    <a:cubicBezTo>
                      <a:pt x="8" y="15"/>
                      <a:pt x="0" y="13"/>
                      <a:pt x="8" y="15"/>
                    </a:cubicBezTo>
                    <a:cubicBezTo>
                      <a:pt x="17" y="17"/>
                      <a:pt x="21" y="15"/>
                      <a:pt x="21" y="15"/>
                    </a:cubicBez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34" name="Freeform 137">
                <a:extLst>
                  <a:ext uri="{FF2B5EF4-FFF2-40B4-BE49-F238E27FC236}">
                    <a16:creationId xmlns="" xmlns:a16="http://schemas.microsoft.com/office/drawing/2014/main" id="{1404AA43-B21E-42ED-BA83-8E1CD5FA140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093729" y="2974610"/>
                <a:ext cx="96875" cy="107825"/>
              </a:xfrm>
              <a:custGeom>
                <a:avLst/>
                <a:gdLst>
                  <a:gd name="T0" fmla="*/ 7 w 60"/>
                  <a:gd name="T1" fmla="*/ 57 h 68"/>
                  <a:gd name="T2" fmla="*/ 11 w 60"/>
                  <a:gd name="T3" fmla="*/ 68 h 68"/>
                  <a:gd name="T4" fmla="*/ 20 w 60"/>
                  <a:gd name="T5" fmla="*/ 58 h 68"/>
                  <a:gd name="T6" fmla="*/ 25 w 60"/>
                  <a:gd name="T7" fmla="*/ 48 h 68"/>
                  <a:gd name="T8" fmla="*/ 52 w 60"/>
                  <a:gd name="T9" fmla="*/ 38 h 68"/>
                  <a:gd name="T10" fmla="*/ 57 w 60"/>
                  <a:gd name="T11" fmla="*/ 31 h 68"/>
                  <a:gd name="T12" fmla="*/ 58 w 60"/>
                  <a:gd name="T13" fmla="*/ 19 h 68"/>
                  <a:gd name="T14" fmla="*/ 50 w 60"/>
                  <a:gd name="T15" fmla="*/ 16 h 68"/>
                  <a:gd name="T16" fmla="*/ 37 w 60"/>
                  <a:gd name="T17" fmla="*/ 7 h 68"/>
                  <a:gd name="T18" fmla="*/ 19 w 60"/>
                  <a:gd name="T19" fmla="*/ 14 h 68"/>
                  <a:gd name="T20" fmla="*/ 24 w 60"/>
                  <a:gd name="T21" fmla="*/ 0 h 68"/>
                  <a:gd name="T22" fmla="*/ 21 w 60"/>
                  <a:gd name="T23" fmla="*/ 1 h 68"/>
                  <a:gd name="T24" fmla="*/ 0 w 60"/>
                  <a:gd name="T25" fmla="*/ 57 h 68"/>
                  <a:gd name="T26" fmla="*/ 7 w 60"/>
                  <a:gd name="T27" fmla="*/ 57 h 6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60" h="68">
                    <a:moveTo>
                      <a:pt x="7" y="57"/>
                    </a:moveTo>
                    <a:cubicBezTo>
                      <a:pt x="7" y="57"/>
                      <a:pt x="8" y="68"/>
                      <a:pt x="11" y="68"/>
                    </a:cubicBezTo>
                    <a:cubicBezTo>
                      <a:pt x="14" y="68"/>
                      <a:pt x="20" y="58"/>
                      <a:pt x="20" y="58"/>
                    </a:cubicBezTo>
                    <a:cubicBezTo>
                      <a:pt x="20" y="58"/>
                      <a:pt x="17" y="54"/>
                      <a:pt x="25" y="48"/>
                    </a:cubicBezTo>
                    <a:cubicBezTo>
                      <a:pt x="33" y="43"/>
                      <a:pt x="52" y="38"/>
                      <a:pt x="52" y="38"/>
                    </a:cubicBezTo>
                    <a:cubicBezTo>
                      <a:pt x="52" y="38"/>
                      <a:pt x="55" y="35"/>
                      <a:pt x="57" y="31"/>
                    </a:cubicBezTo>
                    <a:cubicBezTo>
                      <a:pt x="58" y="27"/>
                      <a:pt x="60" y="20"/>
                      <a:pt x="58" y="19"/>
                    </a:cubicBezTo>
                    <a:cubicBezTo>
                      <a:pt x="56" y="19"/>
                      <a:pt x="50" y="16"/>
                      <a:pt x="50" y="16"/>
                    </a:cubicBezTo>
                    <a:cubicBezTo>
                      <a:pt x="50" y="16"/>
                      <a:pt x="48" y="6"/>
                      <a:pt x="37" y="7"/>
                    </a:cubicBezTo>
                    <a:cubicBezTo>
                      <a:pt x="25" y="9"/>
                      <a:pt x="19" y="14"/>
                      <a:pt x="19" y="14"/>
                    </a:cubicBezTo>
                    <a:cubicBezTo>
                      <a:pt x="24" y="0"/>
                      <a:pt x="24" y="0"/>
                      <a:pt x="24" y="0"/>
                    </a:cubicBezTo>
                    <a:cubicBezTo>
                      <a:pt x="21" y="1"/>
                      <a:pt x="21" y="1"/>
                      <a:pt x="21" y="1"/>
                    </a:cubicBezTo>
                    <a:cubicBezTo>
                      <a:pt x="0" y="57"/>
                      <a:pt x="0" y="57"/>
                      <a:pt x="0" y="57"/>
                    </a:cubicBezTo>
                    <a:lnTo>
                      <a:pt x="7" y="57"/>
                    </a:ln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  <p:sp>
            <p:nvSpPr>
              <p:cNvPr id="35" name="Freeform 138">
                <a:extLst>
                  <a:ext uri="{FF2B5EF4-FFF2-40B4-BE49-F238E27FC236}">
                    <a16:creationId xmlns="" xmlns:a16="http://schemas.microsoft.com/office/drawing/2014/main" id="{76616602-D25C-43B4-83CB-F2C9332A75D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271972" y="2979298"/>
                <a:ext cx="235952" cy="163143"/>
              </a:xfrm>
              <a:custGeom>
                <a:avLst/>
                <a:gdLst>
                  <a:gd name="T0" fmla="*/ 39 w 146"/>
                  <a:gd name="T1" fmla="*/ 87 h 103"/>
                  <a:gd name="T2" fmla="*/ 21 w 146"/>
                  <a:gd name="T3" fmla="*/ 84 h 103"/>
                  <a:gd name="T4" fmla="*/ 31 w 146"/>
                  <a:gd name="T5" fmla="*/ 76 h 103"/>
                  <a:gd name="T6" fmla="*/ 29 w 146"/>
                  <a:gd name="T7" fmla="*/ 71 h 103"/>
                  <a:gd name="T8" fmla="*/ 22 w 146"/>
                  <a:gd name="T9" fmla="*/ 62 h 103"/>
                  <a:gd name="T10" fmla="*/ 13 w 146"/>
                  <a:gd name="T11" fmla="*/ 62 h 103"/>
                  <a:gd name="T12" fmla="*/ 9 w 146"/>
                  <a:gd name="T13" fmla="*/ 53 h 103"/>
                  <a:gd name="T14" fmla="*/ 23 w 146"/>
                  <a:gd name="T15" fmla="*/ 50 h 103"/>
                  <a:gd name="T16" fmla="*/ 32 w 146"/>
                  <a:gd name="T17" fmla="*/ 44 h 103"/>
                  <a:gd name="T18" fmla="*/ 25 w 146"/>
                  <a:gd name="T19" fmla="*/ 38 h 103"/>
                  <a:gd name="T20" fmla="*/ 2 w 146"/>
                  <a:gd name="T21" fmla="*/ 34 h 103"/>
                  <a:gd name="T22" fmla="*/ 9 w 146"/>
                  <a:gd name="T23" fmla="*/ 27 h 103"/>
                  <a:gd name="T24" fmla="*/ 15 w 146"/>
                  <a:gd name="T25" fmla="*/ 15 h 103"/>
                  <a:gd name="T26" fmla="*/ 35 w 146"/>
                  <a:gd name="T27" fmla="*/ 5 h 103"/>
                  <a:gd name="T28" fmla="*/ 40 w 146"/>
                  <a:gd name="T29" fmla="*/ 10 h 103"/>
                  <a:gd name="T30" fmla="*/ 46 w 146"/>
                  <a:gd name="T31" fmla="*/ 29 h 103"/>
                  <a:gd name="T32" fmla="*/ 59 w 146"/>
                  <a:gd name="T33" fmla="*/ 29 h 103"/>
                  <a:gd name="T34" fmla="*/ 67 w 146"/>
                  <a:gd name="T35" fmla="*/ 18 h 103"/>
                  <a:gd name="T36" fmla="*/ 95 w 146"/>
                  <a:gd name="T37" fmla="*/ 20 h 103"/>
                  <a:gd name="T38" fmla="*/ 104 w 146"/>
                  <a:gd name="T39" fmla="*/ 13 h 103"/>
                  <a:gd name="T40" fmla="*/ 103 w 146"/>
                  <a:gd name="T41" fmla="*/ 7 h 103"/>
                  <a:gd name="T42" fmla="*/ 123 w 146"/>
                  <a:gd name="T43" fmla="*/ 5 h 103"/>
                  <a:gd name="T44" fmla="*/ 127 w 146"/>
                  <a:gd name="T45" fmla="*/ 6 h 103"/>
                  <a:gd name="T46" fmla="*/ 136 w 146"/>
                  <a:gd name="T47" fmla="*/ 20 h 103"/>
                  <a:gd name="T48" fmla="*/ 131 w 146"/>
                  <a:gd name="T49" fmla="*/ 29 h 103"/>
                  <a:gd name="T50" fmla="*/ 143 w 146"/>
                  <a:gd name="T51" fmla="*/ 36 h 103"/>
                  <a:gd name="T52" fmla="*/ 142 w 146"/>
                  <a:gd name="T53" fmla="*/ 54 h 103"/>
                  <a:gd name="T54" fmla="*/ 130 w 146"/>
                  <a:gd name="T55" fmla="*/ 65 h 103"/>
                  <a:gd name="T56" fmla="*/ 116 w 146"/>
                  <a:gd name="T57" fmla="*/ 77 h 103"/>
                  <a:gd name="T58" fmla="*/ 109 w 146"/>
                  <a:gd name="T59" fmla="*/ 85 h 103"/>
                  <a:gd name="T60" fmla="*/ 92 w 146"/>
                  <a:gd name="T61" fmla="*/ 92 h 103"/>
                  <a:gd name="T62" fmla="*/ 86 w 146"/>
                  <a:gd name="T63" fmla="*/ 95 h 103"/>
                  <a:gd name="T64" fmla="*/ 69 w 146"/>
                  <a:gd name="T65" fmla="*/ 97 h 103"/>
                  <a:gd name="T66" fmla="*/ 43 w 146"/>
                  <a:gd name="T67" fmla="*/ 92 h 103"/>
                  <a:gd name="T68" fmla="*/ 39 w 146"/>
                  <a:gd name="T69" fmla="*/ 87 h 10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</a:cxnLst>
                <a:rect l="0" t="0" r="r" b="b"/>
                <a:pathLst>
                  <a:path w="146" h="103">
                    <a:moveTo>
                      <a:pt x="39" y="87"/>
                    </a:moveTo>
                    <a:cubicBezTo>
                      <a:pt x="24" y="89"/>
                      <a:pt x="23" y="86"/>
                      <a:pt x="21" y="84"/>
                    </a:cubicBezTo>
                    <a:cubicBezTo>
                      <a:pt x="19" y="82"/>
                      <a:pt x="31" y="76"/>
                      <a:pt x="31" y="76"/>
                    </a:cubicBezTo>
                    <a:cubicBezTo>
                      <a:pt x="31" y="76"/>
                      <a:pt x="36" y="79"/>
                      <a:pt x="29" y="71"/>
                    </a:cubicBezTo>
                    <a:cubicBezTo>
                      <a:pt x="22" y="62"/>
                      <a:pt x="26" y="63"/>
                      <a:pt x="22" y="62"/>
                    </a:cubicBezTo>
                    <a:cubicBezTo>
                      <a:pt x="18" y="62"/>
                      <a:pt x="18" y="63"/>
                      <a:pt x="13" y="62"/>
                    </a:cubicBezTo>
                    <a:cubicBezTo>
                      <a:pt x="7" y="60"/>
                      <a:pt x="6" y="54"/>
                      <a:pt x="9" y="53"/>
                    </a:cubicBezTo>
                    <a:cubicBezTo>
                      <a:pt x="11" y="52"/>
                      <a:pt x="23" y="50"/>
                      <a:pt x="23" y="50"/>
                    </a:cubicBezTo>
                    <a:cubicBezTo>
                      <a:pt x="23" y="50"/>
                      <a:pt x="34" y="47"/>
                      <a:pt x="32" y="44"/>
                    </a:cubicBezTo>
                    <a:cubicBezTo>
                      <a:pt x="29" y="40"/>
                      <a:pt x="29" y="38"/>
                      <a:pt x="25" y="38"/>
                    </a:cubicBezTo>
                    <a:cubicBezTo>
                      <a:pt x="21" y="38"/>
                      <a:pt x="0" y="36"/>
                      <a:pt x="2" y="34"/>
                    </a:cubicBezTo>
                    <a:cubicBezTo>
                      <a:pt x="3" y="32"/>
                      <a:pt x="8" y="30"/>
                      <a:pt x="9" y="27"/>
                    </a:cubicBezTo>
                    <a:cubicBezTo>
                      <a:pt x="10" y="24"/>
                      <a:pt x="15" y="18"/>
                      <a:pt x="15" y="15"/>
                    </a:cubicBezTo>
                    <a:cubicBezTo>
                      <a:pt x="16" y="11"/>
                      <a:pt x="35" y="5"/>
                      <a:pt x="35" y="5"/>
                    </a:cubicBezTo>
                    <a:cubicBezTo>
                      <a:pt x="35" y="5"/>
                      <a:pt x="31" y="5"/>
                      <a:pt x="40" y="10"/>
                    </a:cubicBezTo>
                    <a:cubicBezTo>
                      <a:pt x="49" y="15"/>
                      <a:pt x="39" y="27"/>
                      <a:pt x="46" y="29"/>
                    </a:cubicBezTo>
                    <a:cubicBezTo>
                      <a:pt x="54" y="32"/>
                      <a:pt x="61" y="31"/>
                      <a:pt x="59" y="29"/>
                    </a:cubicBezTo>
                    <a:cubicBezTo>
                      <a:pt x="58" y="27"/>
                      <a:pt x="51" y="15"/>
                      <a:pt x="67" y="18"/>
                    </a:cubicBezTo>
                    <a:cubicBezTo>
                      <a:pt x="84" y="20"/>
                      <a:pt x="93" y="19"/>
                      <a:pt x="95" y="20"/>
                    </a:cubicBezTo>
                    <a:cubicBezTo>
                      <a:pt x="97" y="20"/>
                      <a:pt x="104" y="13"/>
                      <a:pt x="104" y="13"/>
                    </a:cubicBezTo>
                    <a:cubicBezTo>
                      <a:pt x="104" y="13"/>
                      <a:pt x="98" y="12"/>
                      <a:pt x="103" y="7"/>
                    </a:cubicBezTo>
                    <a:cubicBezTo>
                      <a:pt x="109" y="3"/>
                      <a:pt x="123" y="5"/>
                      <a:pt x="123" y="5"/>
                    </a:cubicBezTo>
                    <a:cubicBezTo>
                      <a:pt x="123" y="5"/>
                      <a:pt x="125" y="0"/>
                      <a:pt x="127" y="6"/>
                    </a:cubicBezTo>
                    <a:cubicBezTo>
                      <a:pt x="129" y="12"/>
                      <a:pt x="140" y="18"/>
                      <a:pt x="136" y="20"/>
                    </a:cubicBezTo>
                    <a:cubicBezTo>
                      <a:pt x="132" y="23"/>
                      <a:pt x="124" y="23"/>
                      <a:pt x="131" y="29"/>
                    </a:cubicBezTo>
                    <a:cubicBezTo>
                      <a:pt x="139" y="34"/>
                      <a:pt x="146" y="33"/>
                      <a:pt x="143" y="36"/>
                    </a:cubicBezTo>
                    <a:cubicBezTo>
                      <a:pt x="140" y="40"/>
                      <a:pt x="145" y="51"/>
                      <a:pt x="142" y="54"/>
                    </a:cubicBezTo>
                    <a:cubicBezTo>
                      <a:pt x="138" y="58"/>
                      <a:pt x="143" y="62"/>
                      <a:pt x="130" y="65"/>
                    </a:cubicBezTo>
                    <a:cubicBezTo>
                      <a:pt x="118" y="68"/>
                      <a:pt x="120" y="75"/>
                      <a:pt x="116" y="77"/>
                    </a:cubicBezTo>
                    <a:cubicBezTo>
                      <a:pt x="112" y="80"/>
                      <a:pt x="113" y="84"/>
                      <a:pt x="109" y="85"/>
                    </a:cubicBezTo>
                    <a:cubicBezTo>
                      <a:pt x="104" y="86"/>
                      <a:pt x="92" y="92"/>
                      <a:pt x="92" y="92"/>
                    </a:cubicBezTo>
                    <a:cubicBezTo>
                      <a:pt x="92" y="92"/>
                      <a:pt x="96" y="94"/>
                      <a:pt x="86" y="95"/>
                    </a:cubicBezTo>
                    <a:cubicBezTo>
                      <a:pt x="76" y="97"/>
                      <a:pt x="88" y="103"/>
                      <a:pt x="69" y="97"/>
                    </a:cubicBezTo>
                    <a:cubicBezTo>
                      <a:pt x="50" y="92"/>
                      <a:pt x="43" y="92"/>
                      <a:pt x="43" y="92"/>
                    </a:cubicBezTo>
                    <a:lnTo>
                      <a:pt x="39" y="87"/>
                    </a:ln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solidFill>
                    <a:schemeClr val="bg1"/>
                  </a:solidFill>
                  <a:latin typeface="+mn-lt"/>
                  <a:ea typeface="+mn-ea"/>
                </a:endParaRPr>
              </a:p>
            </p:txBody>
          </p:sp>
        </p:grpSp>
        <p:sp>
          <p:nvSpPr>
            <p:cNvPr id="10252" name="Freeform 11">
              <a:extLst>
                <a:ext uri="{FF2B5EF4-FFF2-40B4-BE49-F238E27FC236}">
                  <a16:creationId xmlns="" xmlns:a16="http://schemas.microsoft.com/office/drawing/2014/main" id="{E327F574-F8CF-4F68-9518-018537FD57F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300431" y="3548813"/>
              <a:ext cx="319079" cy="523037"/>
            </a:xfrm>
            <a:custGeom>
              <a:avLst/>
              <a:gdLst>
                <a:gd name="T0" fmla="*/ 2147483646 w 618"/>
                <a:gd name="T1" fmla="*/ 2147483646 h 1016"/>
                <a:gd name="T2" fmla="*/ 2147483646 w 618"/>
                <a:gd name="T3" fmla="*/ 2147483646 h 1016"/>
                <a:gd name="T4" fmla="*/ 2147483646 w 618"/>
                <a:gd name="T5" fmla="*/ 2147483646 h 1016"/>
                <a:gd name="T6" fmla="*/ 2147483646 w 618"/>
                <a:gd name="T7" fmla="*/ 2147483646 h 1016"/>
                <a:gd name="T8" fmla="*/ 2147483646 w 618"/>
                <a:gd name="T9" fmla="*/ 2147483646 h 1016"/>
                <a:gd name="T10" fmla="*/ 2147483646 w 618"/>
                <a:gd name="T11" fmla="*/ 2147483646 h 1016"/>
                <a:gd name="T12" fmla="*/ 2147483646 w 618"/>
                <a:gd name="T13" fmla="*/ 2147483646 h 1016"/>
                <a:gd name="T14" fmla="*/ 2147483646 w 618"/>
                <a:gd name="T15" fmla="*/ 2147483646 h 1016"/>
                <a:gd name="T16" fmla="*/ 2147483646 w 618"/>
                <a:gd name="T17" fmla="*/ 2147483646 h 1016"/>
                <a:gd name="T18" fmla="*/ 2147483646 w 618"/>
                <a:gd name="T19" fmla="*/ 2147483646 h 1016"/>
                <a:gd name="T20" fmla="*/ 2147483646 w 618"/>
                <a:gd name="T21" fmla="*/ 2147483646 h 1016"/>
                <a:gd name="T22" fmla="*/ 2147483646 w 618"/>
                <a:gd name="T23" fmla="*/ 2147483646 h 1016"/>
                <a:gd name="T24" fmla="*/ 2147483646 w 618"/>
                <a:gd name="T25" fmla="*/ 2147483646 h 101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w 618"/>
                <a:gd name="T40" fmla="*/ 0 h 1016"/>
                <a:gd name="T41" fmla="*/ 618 w 618"/>
                <a:gd name="T42" fmla="*/ 1016 h 1016"/>
              </a:gdLst>
              <a:ahLst/>
              <a:cxnLst>
                <a:cxn ang="T26">
                  <a:pos x="T0" y="T1"/>
                </a:cxn>
                <a:cxn ang="T27">
                  <a:pos x="T2" y="T3"/>
                </a:cxn>
                <a:cxn ang="T28">
                  <a:pos x="T4" y="T5"/>
                </a:cxn>
                <a:cxn ang="T29">
                  <a:pos x="T6" y="T7"/>
                </a:cxn>
                <a:cxn ang="T30">
                  <a:pos x="T8" y="T9"/>
                </a:cxn>
                <a:cxn ang="T31">
                  <a:pos x="T10" y="T11"/>
                </a:cxn>
                <a:cxn ang="T32">
                  <a:pos x="T12" y="T13"/>
                </a:cxn>
                <a:cxn ang="T33">
                  <a:pos x="T14" y="T15"/>
                </a:cxn>
                <a:cxn ang="T34">
                  <a:pos x="T16" y="T17"/>
                </a:cxn>
                <a:cxn ang="T35">
                  <a:pos x="T18" y="T19"/>
                </a:cxn>
                <a:cxn ang="T36">
                  <a:pos x="T20" y="T21"/>
                </a:cxn>
                <a:cxn ang="T37">
                  <a:pos x="T22" y="T23"/>
                </a:cxn>
                <a:cxn ang="T38">
                  <a:pos x="T24" y="T25"/>
                </a:cxn>
              </a:cxnLst>
              <a:rect l="T39" t="T40" r="T41" b="T42"/>
              <a:pathLst>
                <a:path w="618" h="1016">
                  <a:moveTo>
                    <a:pt x="282" y="19"/>
                  </a:moveTo>
                  <a:cubicBezTo>
                    <a:pt x="451" y="0"/>
                    <a:pt x="618" y="128"/>
                    <a:pt x="594" y="343"/>
                  </a:cubicBezTo>
                  <a:cubicBezTo>
                    <a:pt x="586" y="418"/>
                    <a:pt x="551" y="463"/>
                    <a:pt x="522" y="511"/>
                  </a:cubicBezTo>
                  <a:cubicBezTo>
                    <a:pt x="449" y="631"/>
                    <a:pt x="375" y="750"/>
                    <a:pt x="346" y="931"/>
                  </a:cubicBezTo>
                  <a:cubicBezTo>
                    <a:pt x="343" y="950"/>
                    <a:pt x="347" y="1014"/>
                    <a:pt x="314" y="1015"/>
                  </a:cubicBezTo>
                  <a:cubicBezTo>
                    <a:pt x="278" y="1016"/>
                    <a:pt x="288" y="958"/>
                    <a:pt x="282" y="923"/>
                  </a:cubicBezTo>
                  <a:cubicBezTo>
                    <a:pt x="254" y="749"/>
                    <a:pt x="171" y="631"/>
                    <a:pt x="98" y="507"/>
                  </a:cubicBezTo>
                  <a:cubicBezTo>
                    <a:pt x="50" y="424"/>
                    <a:pt x="0" y="290"/>
                    <a:pt x="54" y="175"/>
                  </a:cubicBezTo>
                  <a:cubicBezTo>
                    <a:pt x="94" y="91"/>
                    <a:pt x="178" y="31"/>
                    <a:pt x="282" y="19"/>
                  </a:cubicBezTo>
                  <a:close/>
                  <a:moveTo>
                    <a:pt x="274" y="415"/>
                  </a:moveTo>
                  <a:cubicBezTo>
                    <a:pt x="413" y="452"/>
                    <a:pt x="480" y="296"/>
                    <a:pt x="406" y="215"/>
                  </a:cubicBezTo>
                  <a:cubicBezTo>
                    <a:pt x="378" y="185"/>
                    <a:pt x="324" y="174"/>
                    <a:pt x="282" y="183"/>
                  </a:cubicBezTo>
                  <a:cubicBezTo>
                    <a:pt x="154" y="211"/>
                    <a:pt x="173" y="388"/>
                    <a:pt x="274" y="415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</p:grpSp>
      <p:graphicFrame>
        <p:nvGraphicFramePr>
          <p:cNvPr id="10246" name="图表 92">
            <a:extLst>
              <a:ext uri="{FF2B5EF4-FFF2-40B4-BE49-F238E27FC236}">
                <a16:creationId xmlns="" xmlns:a16="http://schemas.microsoft.com/office/drawing/2014/main" id="{EEF7A105-113E-4F2E-BEE5-285CCBFA1C9C}"/>
              </a:ext>
            </a:extLst>
          </p:cNvPr>
          <p:cNvGraphicFramePr>
            <a:graphicFrameLocks/>
          </p:cNvGraphicFramePr>
          <p:nvPr/>
        </p:nvGraphicFramePr>
        <p:xfrm>
          <a:off x="3421063" y="1952625"/>
          <a:ext cx="5351462" cy="3602038"/>
        </p:xfrm>
        <a:graphic>
          <a:graphicData uri="http://schemas.openxmlformats.org/presentationml/2006/ole">
            <mc:AlternateContent xmlns:mc="http://schemas.openxmlformats.org/markup-compatibility/2006">
              <mc:Choice xmlns:v="urn:schemas-microsoft-com:vml" Requires="v">
                <p:oleObj spid="_x0000_s10256" r:id="rId4" imgW="5352752" imgH="3603048" progId="Excel.Chart.8">
                  <p:embed/>
                </p:oleObj>
              </mc:Choice>
              <mc:Fallback>
                <p:oleObj r:id="rId4" imgW="5352752" imgH="3603048" progId="Excel.Chart.8">
                  <p:embed/>
                  <p:pic>
                    <p:nvPicPr>
                      <p:cNvPr id="0" name="图表 92"/>
                      <p:cNvPicPr>
                        <a:picLocks noChangeArrowheads="1"/>
                      </p:cNvPicPr>
                      <p:nvPr/>
                    </p:nvPicPr>
                    <p:blipFill>
                      <a:blip r:embed="rId5">
                        <a:extLst>
                          <a:ext uri="{28A0092B-C50C-407E-A947-70E740481C1C}">
                            <a14:useLocalDpi xmlns:a14="http://schemas.microsoft.com/office/drawing/2010/main" val="0"/>
                          </a:ext>
                        </a:extLst>
                      </a:blip>
                      <a:srcRect/>
                      <a:stretch>
                        <a:fillRect/>
                      </a:stretch>
                    </p:blipFill>
                    <p:spPr bwMode="auto">
                      <a:xfrm>
                        <a:off x="3421063" y="1952625"/>
                        <a:ext cx="5351462" cy="3602038"/>
                      </a:xfrm>
                      <a:prstGeom prst="rect">
                        <a:avLst/>
                      </a:prstGeom>
                      <a:noFill/>
                      <a:ln>
                        <a:noFill/>
                      </a:ln>
                      <a:extLst>
                        <a:ext uri="{909E8E84-426E-40DD-AFC4-6F175D3DCCD1}">
                          <a14:hiddenFill xmlns:a14="http://schemas.microsoft.com/office/drawing/2010/main">
                            <a:solidFill>
                              <a:srgbClr val="FFFFFF"/>
                            </a:solidFill>
                          </a14:hiddenFill>
                        </a:ext>
                        <a:ext uri="{91240B29-F687-4F45-9708-019B960494DF}">
                          <a14:hiddenLine xmlns:a14="http://schemas.microsoft.com/office/drawing/2010/main" w="9525">
                            <a:solidFill>
                              <a:srgbClr val="000000"/>
                            </a:solidFill>
                            <a:miter lim="800000"/>
                            <a:headEnd/>
                            <a:tailEnd/>
                          </a14:hiddenLine>
                        </a:ext>
                      </a:extLst>
                    </p:spPr>
                  </p:pic>
                </p:oleObj>
              </mc:Fallback>
            </mc:AlternateContent>
          </a:graphicData>
        </a:graphic>
      </p:graphicFrame>
      <p:sp>
        <p:nvSpPr>
          <p:cNvPr id="100" name="直角三角形 99">
            <a:extLst>
              <a:ext uri="{FF2B5EF4-FFF2-40B4-BE49-F238E27FC236}">
                <a16:creationId xmlns="" xmlns:a16="http://schemas.microsoft.com/office/drawing/2014/main" id="{AAE2B8D5-A353-4596-86EA-BB70A1152AE8}"/>
              </a:ext>
            </a:extLst>
          </p:cNvPr>
          <p:cNvSpPr/>
          <p:nvPr/>
        </p:nvSpPr>
        <p:spPr>
          <a:xfrm>
            <a:off x="0" y="5535613"/>
            <a:ext cx="1366838" cy="1335087"/>
          </a:xfrm>
          <a:prstGeom prst="rtTriangle">
            <a:avLst/>
          </a:prstGeom>
          <a:gradFill>
            <a:gsLst>
              <a:gs pos="0">
                <a:srgbClr val="326698"/>
              </a:gs>
              <a:gs pos="100000">
                <a:srgbClr val="66CDCC"/>
              </a:gs>
            </a:gsLst>
            <a:lin ang="810000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0248" name="文本框 100">
            <a:extLst>
              <a:ext uri="{FF2B5EF4-FFF2-40B4-BE49-F238E27FC236}">
                <a16:creationId xmlns="" xmlns:a16="http://schemas.microsoft.com/office/drawing/2014/main" id="{79396826-5AE0-4716-A942-523595C90DA5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9197975" y="3548063"/>
            <a:ext cx="1217613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/>
            <a:r>
              <a:rPr lang="zh-CN" altLang="en-US" sz="2000" b="1">
                <a:solidFill>
                  <a:srgbClr val="66CDCC"/>
                </a:solidFill>
                <a:latin typeface="Calibri" panose="020F0502020204030204" pitchFamily="34" charset="0"/>
              </a:rPr>
              <a:t>点击输入</a:t>
            </a:r>
          </a:p>
        </p:txBody>
      </p:sp>
      <p:sp>
        <p:nvSpPr>
          <p:cNvPr id="10249" name="文本框 101">
            <a:extLst>
              <a:ext uri="{FF2B5EF4-FFF2-40B4-BE49-F238E27FC236}">
                <a16:creationId xmlns="" xmlns:a16="http://schemas.microsoft.com/office/drawing/2014/main" id="{A98A0F59-7EA6-4FF1-9894-4A8E93B356FA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9197975" y="3973513"/>
            <a:ext cx="2601913" cy="46196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/>
            <a:r>
              <a:rPr lang="zh-CN" altLang="en-US" sz="1200"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在此处输入你先陈述的观点，可以是几句话，也可以是一段文字</a:t>
            </a:r>
          </a:p>
        </p:txBody>
      </p:sp>
      <p:sp>
        <p:nvSpPr>
          <p:cNvPr id="103" name="矩形 102">
            <a:extLst>
              <a:ext uri="{FF2B5EF4-FFF2-40B4-BE49-F238E27FC236}">
                <a16:creationId xmlns="" xmlns:a16="http://schemas.microsoft.com/office/drawing/2014/main" id="{1A43B0C7-DF93-4567-B9BC-4FC9C462723B}"/>
              </a:ext>
            </a:extLst>
          </p:cNvPr>
          <p:cNvSpPr/>
          <p:nvPr/>
        </p:nvSpPr>
        <p:spPr>
          <a:xfrm>
            <a:off x="9197975" y="4457700"/>
            <a:ext cx="2265363" cy="444500"/>
          </a:xfrm>
          <a:prstGeom prst="rect">
            <a:avLst/>
          </a:prstGeom>
          <a:solidFill>
            <a:srgbClr val="66CDCC">
              <a:alpha val="80000"/>
            </a:srgb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r>
              <a:rPr lang="en-US" altLang="zh-CN" dirty="0">
                <a:solidFill>
                  <a:schemeClr val="tx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TEXT HERE MAYBE</a:t>
            </a:r>
            <a:endParaRPr lang="zh-CN" altLang="en-US" dirty="0">
              <a:solidFill>
                <a:schemeClr val="tx1"/>
              </a:solidFill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</p:txBody>
      </p:sp>
    </p:spTree>
  </p:cSld>
  <p:clrMapOvr>
    <a:masterClrMapping/>
  </p:clrMapOvr>
  <p:transition spd="slow" advClick="0" advTm="2000">
    <p:cover/>
  </p:transition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12290" name="图表 13">
            <a:extLst>
              <a:ext uri="{FF2B5EF4-FFF2-40B4-BE49-F238E27FC236}">
                <a16:creationId xmlns="" xmlns:a16="http://schemas.microsoft.com/office/drawing/2014/main" id="{C728D4DA-2D97-4E88-A3E3-07FD52EF2DBB}"/>
              </a:ext>
            </a:extLst>
          </p:cNvPr>
          <p:cNvGraphicFramePr>
            <a:graphicFrameLocks/>
          </p:cNvGraphicFramePr>
          <p:nvPr/>
        </p:nvGraphicFramePr>
        <p:xfrm>
          <a:off x="2508250" y="1960563"/>
          <a:ext cx="7175500" cy="3567112"/>
        </p:xfrm>
        <a:graphic>
          <a:graphicData uri="http://schemas.openxmlformats.org/presentationml/2006/ole">
            <mc:AlternateContent xmlns:mc="http://schemas.openxmlformats.org/markup-compatibility/2006">
              <mc:Choice xmlns:v="urn:schemas-microsoft-com:vml" Requires="v">
                <p:oleObj spid="_x0000_s12300" r:id="rId4" imgW="7175614" imgH="3566469" progId="Excel.Chart.8">
                  <p:embed/>
                </p:oleObj>
              </mc:Choice>
              <mc:Fallback>
                <p:oleObj r:id="rId4" imgW="7175614" imgH="3566469" progId="Excel.Chart.8">
                  <p:embed/>
                  <p:pic>
                    <p:nvPicPr>
                      <p:cNvPr id="0" name="图表 13"/>
                      <p:cNvPicPr>
                        <a:picLocks noChangeArrowheads="1"/>
                      </p:cNvPicPr>
                      <p:nvPr/>
                    </p:nvPicPr>
                    <p:blipFill>
                      <a:blip r:embed="rId5">
                        <a:extLst>
                          <a:ext uri="{28A0092B-C50C-407E-A947-70E740481C1C}">
                            <a14:useLocalDpi xmlns:a14="http://schemas.microsoft.com/office/drawing/2010/main" val="0"/>
                          </a:ext>
                        </a:extLst>
                      </a:blip>
                      <a:srcRect/>
                      <a:stretch>
                        <a:fillRect/>
                      </a:stretch>
                    </p:blipFill>
                    <p:spPr bwMode="auto">
                      <a:xfrm>
                        <a:off x="2508250" y="1960563"/>
                        <a:ext cx="7175500" cy="3567112"/>
                      </a:xfrm>
                      <a:prstGeom prst="rect">
                        <a:avLst/>
                      </a:prstGeom>
                      <a:noFill/>
                      <a:ln>
                        <a:noFill/>
                      </a:ln>
                      <a:extLst>
                        <a:ext uri="{909E8E84-426E-40DD-AFC4-6F175D3DCCD1}">
                          <a14:hiddenFill xmlns:a14="http://schemas.microsoft.com/office/drawing/2010/main">
                            <a:solidFill>
                              <a:srgbClr val="FFFFFF"/>
                            </a:solidFill>
                          </a14:hiddenFill>
                        </a:ext>
                        <a:ext uri="{91240B29-F687-4F45-9708-019B960494DF}">
                          <a14:hiddenLine xmlns:a14="http://schemas.microsoft.com/office/drawing/2010/main" w="9525">
                            <a:solidFill>
                              <a:srgbClr val="000000"/>
                            </a:solidFill>
                            <a:miter lim="800000"/>
                            <a:headEnd/>
                            <a:tailEnd/>
                          </a14:hiddenLine>
                        </a:ext>
                      </a:extLst>
                    </p:spPr>
                  </p:pic>
                </p:oleObj>
              </mc:Fallback>
            </mc:AlternateContent>
          </a:graphicData>
        </a:graphic>
      </p:graphicFrame>
      <p:sp>
        <p:nvSpPr>
          <p:cNvPr id="15" name="文本框 14">
            <a:extLst>
              <a:ext uri="{FF2B5EF4-FFF2-40B4-BE49-F238E27FC236}">
                <a16:creationId xmlns="" xmlns:a16="http://schemas.microsoft.com/office/drawing/2014/main" id="{9AC7BFF8-3284-45A1-9C39-FD6DC2EEFD81}"/>
              </a:ext>
            </a:extLst>
          </p:cNvPr>
          <p:cNvSpPr txBox="1"/>
          <p:nvPr/>
        </p:nvSpPr>
        <p:spPr>
          <a:xfrm>
            <a:off x="4618038" y="552450"/>
            <a:ext cx="2955925" cy="646113"/>
          </a:xfrm>
          <a:prstGeom prst="rect">
            <a:avLst/>
          </a:prstGeom>
          <a:noFill/>
        </p:spPr>
        <p:txBody>
          <a:bodyPr wrap="none">
            <a:spAutoFit/>
          </a:bodyPr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r>
              <a:rPr lang="zh-CN" altLang="en-US" sz="3600" b="1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此处添加标题</a:t>
            </a:r>
          </a:p>
        </p:txBody>
      </p:sp>
      <p:sp>
        <p:nvSpPr>
          <p:cNvPr id="16" name="圆角矩形 15">
            <a:extLst>
              <a:ext uri="{FF2B5EF4-FFF2-40B4-BE49-F238E27FC236}">
                <a16:creationId xmlns="" xmlns:a16="http://schemas.microsoft.com/office/drawing/2014/main" id="{D2885CFD-ADC1-4B0D-B6A3-FEABD572D297}"/>
              </a:ext>
            </a:extLst>
          </p:cNvPr>
          <p:cNvSpPr/>
          <p:nvPr/>
        </p:nvSpPr>
        <p:spPr>
          <a:xfrm>
            <a:off x="5661025" y="1293813"/>
            <a:ext cx="869950" cy="46037"/>
          </a:xfrm>
          <a:prstGeom prst="roundRect">
            <a:avLst/>
          </a:prstGeom>
          <a:solidFill>
            <a:srgbClr val="66CDCC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7" name="文本框 16">
            <a:extLst>
              <a:ext uri="{FF2B5EF4-FFF2-40B4-BE49-F238E27FC236}">
                <a16:creationId xmlns="" xmlns:a16="http://schemas.microsoft.com/office/drawing/2014/main" id="{0B39088C-7C73-4732-92FC-602359A1944C}"/>
              </a:ext>
            </a:extLst>
          </p:cNvPr>
          <p:cNvSpPr txBox="1"/>
          <p:nvPr/>
        </p:nvSpPr>
        <p:spPr>
          <a:xfrm>
            <a:off x="4265613" y="1435100"/>
            <a:ext cx="3660775" cy="369888"/>
          </a:xfrm>
          <a:prstGeom prst="rect">
            <a:avLst/>
          </a:prstGeom>
          <a:noFill/>
        </p:spPr>
        <p:txBody>
          <a:bodyPr wrap="none">
            <a:spAutoFit/>
          </a:bodyPr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r>
              <a:rPr lang="en-US" altLang="zh-CN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When nothing goes right, go left!</a:t>
            </a:r>
            <a:endParaRPr lang="zh-CN" altLang="en-US" dirty="0">
              <a:solidFill>
                <a:schemeClr val="tx1">
                  <a:lumMod val="75000"/>
                  <a:lumOff val="25000"/>
                </a:schemeClr>
              </a:solidFill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</p:txBody>
      </p:sp>
      <p:sp>
        <p:nvSpPr>
          <p:cNvPr id="18" name="直角三角形 17">
            <a:extLst>
              <a:ext uri="{FF2B5EF4-FFF2-40B4-BE49-F238E27FC236}">
                <a16:creationId xmlns="" xmlns:a16="http://schemas.microsoft.com/office/drawing/2014/main" id="{8CCC59A9-321C-4EB8-8522-958FE8DC2F25}"/>
              </a:ext>
            </a:extLst>
          </p:cNvPr>
          <p:cNvSpPr/>
          <p:nvPr/>
        </p:nvSpPr>
        <p:spPr>
          <a:xfrm>
            <a:off x="0" y="5535613"/>
            <a:ext cx="1366838" cy="1335087"/>
          </a:xfrm>
          <a:prstGeom prst="rtTriangle">
            <a:avLst/>
          </a:prstGeom>
          <a:gradFill>
            <a:gsLst>
              <a:gs pos="0">
                <a:srgbClr val="326698"/>
              </a:gs>
              <a:gs pos="100000">
                <a:srgbClr val="66CDCC"/>
              </a:gs>
            </a:gsLst>
            <a:lin ang="810000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2295" name="文本框 6">
            <a:extLst>
              <a:ext uri="{FF2B5EF4-FFF2-40B4-BE49-F238E27FC236}">
                <a16:creationId xmlns="" xmlns:a16="http://schemas.microsoft.com/office/drawing/2014/main" id="{EFE14D51-C7F1-4AF5-88CD-8CF2BEF13881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2673350" y="5514975"/>
            <a:ext cx="1217613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defRPr/>
            </a:pPr>
            <a:r>
              <a:rPr lang="zh-CN" altLang="en-US" sz="2000" b="1" dirty="0">
                <a:solidFill>
                  <a:schemeClr val="tx1">
                    <a:lumMod val="65000"/>
                    <a:lumOff val="35000"/>
                  </a:schemeClr>
                </a:solidFill>
                <a:latin typeface="Calibri" panose="020F0502020204030204" pitchFamily="34" charset="0"/>
              </a:rPr>
              <a:t>点击输入</a:t>
            </a:r>
          </a:p>
        </p:txBody>
      </p:sp>
      <p:sp>
        <p:nvSpPr>
          <p:cNvPr id="12296" name="文本框 7">
            <a:extLst>
              <a:ext uri="{FF2B5EF4-FFF2-40B4-BE49-F238E27FC236}">
                <a16:creationId xmlns="" xmlns:a16="http://schemas.microsoft.com/office/drawing/2014/main" id="{CA071B59-4A8B-4F49-843C-E509201F701D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2673350" y="5942013"/>
            <a:ext cx="2601913" cy="46196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/>
            <a:r>
              <a:rPr lang="zh-CN" altLang="en-US" sz="1200"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在此处输入你先陈述的观点，可以是几句话，也可以是一段文字</a:t>
            </a:r>
          </a:p>
        </p:txBody>
      </p:sp>
    </p:spTree>
  </p:cSld>
  <p:clrMapOvr>
    <a:masterClrMapping/>
  </p:clrMapOvr>
  <p:transition spd="slow" advClick="0" advTm="2000">
    <p:cover/>
  </p:transition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文本框 2">
            <a:extLst>
              <a:ext uri="{FF2B5EF4-FFF2-40B4-BE49-F238E27FC236}">
                <a16:creationId xmlns="" xmlns:a16="http://schemas.microsoft.com/office/drawing/2014/main" id="{C716322A-88D0-4D23-A639-89854EE05C0C}"/>
              </a:ext>
            </a:extLst>
          </p:cNvPr>
          <p:cNvSpPr txBox="1"/>
          <p:nvPr/>
        </p:nvSpPr>
        <p:spPr>
          <a:xfrm>
            <a:off x="4711700" y="595313"/>
            <a:ext cx="2963863" cy="646112"/>
          </a:xfrm>
          <a:prstGeom prst="rect">
            <a:avLst/>
          </a:prstGeom>
          <a:noFill/>
        </p:spPr>
        <p:txBody>
          <a:bodyPr wrap="none">
            <a:spAutoFit/>
          </a:bodyPr>
          <a:lstStyle/>
          <a:p>
            <a:pPr eaLnBrk="1" hangingPunct="1">
              <a:defRPr/>
            </a:pPr>
            <a:r>
              <a:rPr lang="zh-CN" altLang="en-US" sz="3600" b="1" dirty="0">
                <a:solidFill>
                  <a:schemeClr val="tx1">
                    <a:lumMod val="65000"/>
                    <a:lumOff val="35000"/>
                  </a:schemeClr>
                </a:solidFill>
                <a:latin typeface="Calibri" panose="020F0502020204030204" pitchFamily="34" charset="0"/>
              </a:rPr>
              <a:t>点击输入标题</a:t>
            </a:r>
          </a:p>
        </p:txBody>
      </p:sp>
      <p:sp>
        <p:nvSpPr>
          <p:cNvPr id="4" name="椭圆 3">
            <a:extLst>
              <a:ext uri="{FF2B5EF4-FFF2-40B4-BE49-F238E27FC236}">
                <a16:creationId xmlns="" xmlns:a16="http://schemas.microsoft.com/office/drawing/2014/main" id="{49700B15-08C7-4F6B-B36A-358735926611}"/>
              </a:ext>
            </a:extLst>
          </p:cNvPr>
          <p:cNvSpPr/>
          <p:nvPr/>
        </p:nvSpPr>
        <p:spPr>
          <a:xfrm>
            <a:off x="1895475" y="2119313"/>
            <a:ext cx="1001713" cy="1001712"/>
          </a:xfrm>
          <a:prstGeom prst="ellipse">
            <a:avLst/>
          </a:prstGeom>
          <a:noFill/>
          <a:ln>
            <a:solidFill>
              <a:schemeClr val="bg1">
                <a:lumMod val="5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5" name="椭圆 4">
            <a:extLst>
              <a:ext uri="{FF2B5EF4-FFF2-40B4-BE49-F238E27FC236}">
                <a16:creationId xmlns="" xmlns:a16="http://schemas.microsoft.com/office/drawing/2014/main" id="{A9A690CE-E9CB-49BA-AB3B-83086653AF23}"/>
              </a:ext>
            </a:extLst>
          </p:cNvPr>
          <p:cNvSpPr/>
          <p:nvPr/>
        </p:nvSpPr>
        <p:spPr>
          <a:xfrm>
            <a:off x="4354513" y="2119313"/>
            <a:ext cx="1000125" cy="1001712"/>
          </a:xfrm>
          <a:prstGeom prst="ellipse">
            <a:avLst/>
          </a:prstGeom>
          <a:solidFill>
            <a:srgbClr val="F2534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6" name="椭圆 5">
            <a:extLst>
              <a:ext uri="{FF2B5EF4-FFF2-40B4-BE49-F238E27FC236}">
                <a16:creationId xmlns="" xmlns:a16="http://schemas.microsoft.com/office/drawing/2014/main" id="{3536AE39-94A4-4BFD-A0D4-97D3B3B499A1}"/>
              </a:ext>
            </a:extLst>
          </p:cNvPr>
          <p:cNvSpPr/>
          <p:nvPr/>
        </p:nvSpPr>
        <p:spPr>
          <a:xfrm>
            <a:off x="6837363" y="2119313"/>
            <a:ext cx="1000125" cy="1001712"/>
          </a:xfrm>
          <a:prstGeom prst="ellipse">
            <a:avLst/>
          </a:prstGeom>
          <a:noFill/>
          <a:ln>
            <a:solidFill>
              <a:schemeClr val="bg1">
                <a:lumMod val="5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7" name="椭圆 6">
            <a:extLst>
              <a:ext uri="{FF2B5EF4-FFF2-40B4-BE49-F238E27FC236}">
                <a16:creationId xmlns="" xmlns:a16="http://schemas.microsoft.com/office/drawing/2014/main" id="{594CBB2D-FEAA-4D5B-8663-4A49E23A5FE4}"/>
              </a:ext>
            </a:extLst>
          </p:cNvPr>
          <p:cNvSpPr/>
          <p:nvPr/>
        </p:nvSpPr>
        <p:spPr>
          <a:xfrm>
            <a:off x="9320213" y="2119313"/>
            <a:ext cx="1000125" cy="1001712"/>
          </a:xfrm>
          <a:prstGeom prst="ellipse">
            <a:avLst/>
          </a:prstGeom>
          <a:noFill/>
          <a:ln>
            <a:solidFill>
              <a:schemeClr val="bg1">
                <a:lumMod val="5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pic>
        <p:nvPicPr>
          <p:cNvPr id="9" name="图片 8">
            <a:extLst>
              <a:ext uri="{FF2B5EF4-FFF2-40B4-BE49-F238E27FC236}">
                <a16:creationId xmlns="" xmlns:a16="http://schemas.microsoft.com/office/drawing/2014/main" id="{C3E0AC13-C92B-4719-A53F-039B3AEA6E7F}"/>
              </a:ext>
            </a:extLst>
          </p:cNvPr>
          <p:cNvPicPr>
            <a:picLocks noChangeAspect="1"/>
          </p:cNvPicPr>
          <p:nvPr/>
        </p:nvPicPr>
        <p:blipFill>
          <a:blip r:embed="rId3" cstate="print">
            <a:duotone>
              <a:prstClr val="black"/>
              <a:srgbClr val="F5F5F5">
                <a:tint val="45000"/>
                <a:satMod val="400000"/>
              </a:srgbClr>
            </a:duotone>
            <a:extLst/>
          </a:blip>
          <a:stretch>
            <a:fillRect/>
          </a:stretch>
        </p:blipFill>
        <p:spPr>
          <a:xfrm>
            <a:off x="2156632" y="2380710"/>
            <a:ext cx="478235" cy="478235"/>
          </a:xfrm>
          <a:prstGeom prst="rect">
            <a:avLst/>
          </a:prstGeom>
        </p:spPr>
      </p:pic>
      <p:sp>
        <p:nvSpPr>
          <p:cNvPr id="14344" name="Freeform 11">
            <a:extLst>
              <a:ext uri="{FF2B5EF4-FFF2-40B4-BE49-F238E27FC236}">
                <a16:creationId xmlns="" xmlns:a16="http://schemas.microsoft.com/office/drawing/2014/main" id="{B33CE981-E288-4CD3-A55F-564AA010417D}"/>
              </a:ext>
            </a:extLst>
          </p:cNvPr>
          <p:cNvSpPr>
            <a:spLocks noEditPoints="1"/>
          </p:cNvSpPr>
          <p:nvPr/>
        </p:nvSpPr>
        <p:spPr bwMode="auto">
          <a:xfrm>
            <a:off x="4695825" y="2359025"/>
            <a:ext cx="319088" cy="522288"/>
          </a:xfrm>
          <a:custGeom>
            <a:avLst/>
            <a:gdLst>
              <a:gd name="T0" fmla="*/ 2147483646 w 618"/>
              <a:gd name="T1" fmla="*/ 2147483646 h 1016"/>
              <a:gd name="T2" fmla="*/ 2147483646 w 618"/>
              <a:gd name="T3" fmla="*/ 2147483646 h 1016"/>
              <a:gd name="T4" fmla="*/ 2147483646 w 618"/>
              <a:gd name="T5" fmla="*/ 2147483646 h 1016"/>
              <a:gd name="T6" fmla="*/ 2147483646 w 618"/>
              <a:gd name="T7" fmla="*/ 2147483646 h 1016"/>
              <a:gd name="T8" fmla="*/ 2147483646 w 618"/>
              <a:gd name="T9" fmla="*/ 2147483646 h 1016"/>
              <a:gd name="T10" fmla="*/ 2147483646 w 618"/>
              <a:gd name="T11" fmla="*/ 2147483646 h 1016"/>
              <a:gd name="T12" fmla="*/ 2147483646 w 618"/>
              <a:gd name="T13" fmla="*/ 2147483646 h 1016"/>
              <a:gd name="T14" fmla="*/ 2147483646 w 618"/>
              <a:gd name="T15" fmla="*/ 2147483646 h 1016"/>
              <a:gd name="T16" fmla="*/ 2147483646 w 618"/>
              <a:gd name="T17" fmla="*/ 2147483646 h 1016"/>
              <a:gd name="T18" fmla="*/ 2147483646 w 618"/>
              <a:gd name="T19" fmla="*/ 2147483646 h 1016"/>
              <a:gd name="T20" fmla="*/ 2147483646 w 618"/>
              <a:gd name="T21" fmla="*/ 2147483646 h 1016"/>
              <a:gd name="T22" fmla="*/ 2147483646 w 618"/>
              <a:gd name="T23" fmla="*/ 2147483646 h 1016"/>
              <a:gd name="T24" fmla="*/ 2147483646 w 618"/>
              <a:gd name="T25" fmla="*/ 2147483646 h 1016"/>
              <a:gd name="T26" fmla="*/ 0 60000 65536"/>
              <a:gd name="T27" fmla="*/ 0 60000 65536"/>
              <a:gd name="T28" fmla="*/ 0 60000 65536"/>
              <a:gd name="T29" fmla="*/ 0 60000 65536"/>
              <a:gd name="T30" fmla="*/ 0 60000 65536"/>
              <a:gd name="T31" fmla="*/ 0 60000 65536"/>
              <a:gd name="T32" fmla="*/ 0 60000 65536"/>
              <a:gd name="T33" fmla="*/ 0 60000 65536"/>
              <a:gd name="T34" fmla="*/ 0 60000 65536"/>
              <a:gd name="T35" fmla="*/ 0 60000 65536"/>
              <a:gd name="T36" fmla="*/ 0 60000 65536"/>
              <a:gd name="T37" fmla="*/ 0 60000 65536"/>
              <a:gd name="T38" fmla="*/ 0 60000 65536"/>
              <a:gd name="T39" fmla="*/ 0 w 618"/>
              <a:gd name="T40" fmla="*/ 0 h 1016"/>
              <a:gd name="T41" fmla="*/ 618 w 618"/>
              <a:gd name="T42" fmla="*/ 1016 h 1016"/>
            </a:gdLst>
            <a:ahLst/>
            <a:cxnLst>
              <a:cxn ang="T26">
                <a:pos x="T0" y="T1"/>
              </a:cxn>
              <a:cxn ang="T27">
                <a:pos x="T2" y="T3"/>
              </a:cxn>
              <a:cxn ang="T28">
                <a:pos x="T4" y="T5"/>
              </a:cxn>
              <a:cxn ang="T29">
                <a:pos x="T6" y="T7"/>
              </a:cxn>
              <a:cxn ang="T30">
                <a:pos x="T8" y="T9"/>
              </a:cxn>
              <a:cxn ang="T31">
                <a:pos x="T10" y="T11"/>
              </a:cxn>
              <a:cxn ang="T32">
                <a:pos x="T12" y="T13"/>
              </a:cxn>
              <a:cxn ang="T33">
                <a:pos x="T14" y="T15"/>
              </a:cxn>
              <a:cxn ang="T34">
                <a:pos x="T16" y="T17"/>
              </a:cxn>
              <a:cxn ang="T35">
                <a:pos x="T18" y="T19"/>
              </a:cxn>
              <a:cxn ang="T36">
                <a:pos x="T20" y="T21"/>
              </a:cxn>
              <a:cxn ang="T37">
                <a:pos x="T22" y="T23"/>
              </a:cxn>
              <a:cxn ang="T38">
                <a:pos x="T24" y="T25"/>
              </a:cxn>
            </a:cxnLst>
            <a:rect l="T39" t="T40" r="T41" b="T42"/>
            <a:pathLst>
              <a:path w="618" h="1016">
                <a:moveTo>
                  <a:pt x="282" y="19"/>
                </a:moveTo>
                <a:cubicBezTo>
                  <a:pt x="451" y="0"/>
                  <a:pt x="618" y="128"/>
                  <a:pt x="594" y="343"/>
                </a:cubicBezTo>
                <a:cubicBezTo>
                  <a:pt x="586" y="418"/>
                  <a:pt x="551" y="463"/>
                  <a:pt x="522" y="511"/>
                </a:cubicBezTo>
                <a:cubicBezTo>
                  <a:pt x="449" y="631"/>
                  <a:pt x="375" y="750"/>
                  <a:pt x="346" y="931"/>
                </a:cubicBezTo>
                <a:cubicBezTo>
                  <a:pt x="343" y="950"/>
                  <a:pt x="347" y="1014"/>
                  <a:pt x="314" y="1015"/>
                </a:cubicBezTo>
                <a:cubicBezTo>
                  <a:pt x="278" y="1016"/>
                  <a:pt x="288" y="958"/>
                  <a:pt x="282" y="923"/>
                </a:cubicBezTo>
                <a:cubicBezTo>
                  <a:pt x="254" y="749"/>
                  <a:pt x="171" y="631"/>
                  <a:pt x="98" y="507"/>
                </a:cubicBezTo>
                <a:cubicBezTo>
                  <a:pt x="50" y="424"/>
                  <a:pt x="0" y="290"/>
                  <a:pt x="54" y="175"/>
                </a:cubicBezTo>
                <a:cubicBezTo>
                  <a:pt x="94" y="91"/>
                  <a:pt x="178" y="31"/>
                  <a:pt x="282" y="19"/>
                </a:cubicBezTo>
                <a:close/>
                <a:moveTo>
                  <a:pt x="274" y="415"/>
                </a:moveTo>
                <a:cubicBezTo>
                  <a:pt x="413" y="452"/>
                  <a:pt x="480" y="296"/>
                  <a:pt x="406" y="215"/>
                </a:cubicBezTo>
                <a:cubicBezTo>
                  <a:pt x="378" y="185"/>
                  <a:pt x="324" y="174"/>
                  <a:pt x="282" y="183"/>
                </a:cubicBezTo>
                <a:cubicBezTo>
                  <a:pt x="154" y="211"/>
                  <a:pt x="173" y="388"/>
                  <a:pt x="274" y="415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/>
          <a:lstStyle/>
          <a:p>
            <a:endParaRPr lang="zh-CN" altLang="en-US"/>
          </a:p>
        </p:txBody>
      </p:sp>
      <p:grpSp>
        <p:nvGrpSpPr>
          <p:cNvPr id="30" name="组合 29">
            <a:extLst>
              <a:ext uri="{FF2B5EF4-FFF2-40B4-BE49-F238E27FC236}">
                <a16:creationId xmlns="" xmlns:a16="http://schemas.microsoft.com/office/drawing/2014/main" id="{7E5548AB-E37B-4ACC-A9BD-66A519EC1CC9}"/>
              </a:ext>
            </a:extLst>
          </p:cNvPr>
          <p:cNvGrpSpPr/>
          <p:nvPr/>
        </p:nvGrpSpPr>
        <p:grpSpPr>
          <a:xfrm>
            <a:off x="7143358" y="2406233"/>
            <a:ext cx="388114" cy="427190"/>
            <a:chOff x="4703763" y="1868488"/>
            <a:chExt cx="2790825" cy="3071812"/>
          </a:xfrm>
          <a:solidFill>
            <a:schemeClr val="bg1">
              <a:lumMod val="50000"/>
            </a:schemeClr>
          </a:solidFill>
        </p:grpSpPr>
        <p:sp>
          <p:nvSpPr>
            <p:cNvPr id="28" name="Freeform 15">
              <a:extLst>
                <a:ext uri="{FF2B5EF4-FFF2-40B4-BE49-F238E27FC236}">
                  <a16:creationId xmlns="" xmlns:a16="http://schemas.microsoft.com/office/drawing/2014/main" id="{7478FD6D-8172-421F-A3EB-D36135ABA37D}"/>
                </a:ext>
              </a:extLst>
            </p:cNvPr>
            <p:cNvSpPr>
              <a:spLocks/>
            </p:cNvSpPr>
            <p:nvPr/>
          </p:nvSpPr>
          <p:spPr bwMode="auto">
            <a:xfrm>
              <a:off x="5389563" y="1868488"/>
              <a:ext cx="1635125" cy="1852613"/>
            </a:xfrm>
            <a:custGeom>
              <a:avLst/>
              <a:gdLst>
                <a:gd name="T0" fmla="*/ 202 w 434"/>
                <a:gd name="T1" fmla="*/ 16 h 492"/>
                <a:gd name="T2" fmla="*/ 430 w 434"/>
                <a:gd name="T3" fmla="*/ 228 h 492"/>
                <a:gd name="T4" fmla="*/ 166 w 434"/>
                <a:gd name="T5" fmla="*/ 436 h 492"/>
                <a:gd name="T6" fmla="*/ 70 w 434"/>
                <a:gd name="T7" fmla="*/ 96 h 492"/>
                <a:gd name="T8" fmla="*/ 202 w 434"/>
                <a:gd name="T9" fmla="*/ 16 h 4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34" h="492">
                  <a:moveTo>
                    <a:pt x="202" y="16"/>
                  </a:moveTo>
                  <a:cubicBezTo>
                    <a:pt x="329" y="0"/>
                    <a:pt x="426" y="105"/>
                    <a:pt x="430" y="228"/>
                  </a:cubicBezTo>
                  <a:cubicBezTo>
                    <a:pt x="434" y="373"/>
                    <a:pt x="308" y="492"/>
                    <a:pt x="166" y="436"/>
                  </a:cubicBezTo>
                  <a:cubicBezTo>
                    <a:pt x="42" y="387"/>
                    <a:pt x="0" y="203"/>
                    <a:pt x="70" y="96"/>
                  </a:cubicBezTo>
                  <a:cubicBezTo>
                    <a:pt x="97" y="55"/>
                    <a:pt x="140" y="24"/>
                    <a:pt x="202" y="16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+mn-lt"/>
                <a:ea typeface="+mn-ea"/>
              </a:endParaRPr>
            </a:p>
          </p:txBody>
        </p:sp>
        <p:sp>
          <p:nvSpPr>
            <p:cNvPr id="29" name="Freeform 16">
              <a:extLst>
                <a:ext uri="{FF2B5EF4-FFF2-40B4-BE49-F238E27FC236}">
                  <a16:creationId xmlns="" xmlns:a16="http://schemas.microsoft.com/office/drawing/2014/main" id="{3D373233-A3E9-406E-8773-BC5F3A6620AE}"/>
                </a:ext>
              </a:extLst>
            </p:cNvPr>
            <p:cNvSpPr>
              <a:spLocks/>
            </p:cNvSpPr>
            <p:nvPr/>
          </p:nvSpPr>
          <p:spPr bwMode="auto">
            <a:xfrm>
              <a:off x="4703763" y="3638550"/>
              <a:ext cx="2790825" cy="1301750"/>
            </a:xfrm>
            <a:custGeom>
              <a:avLst/>
              <a:gdLst>
                <a:gd name="T0" fmla="*/ 740 w 741"/>
                <a:gd name="T1" fmla="*/ 346 h 346"/>
                <a:gd name="T2" fmla="*/ 0 w 741"/>
                <a:gd name="T3" fmla="*/ 346 h 346"/>
                <a:gd name="T4" fmla="*/ 172 w 741"/>
                <a:gd name="T5" fmla="*/ 6 h 346"/>
                <a:gd name="T6" fmla="*/ 224 w 741"/>
                <a:gd name="T7" fmla="*/ 2 h 346"/>
                <a:gd name="T8" fmla="*/ 460 w 741"/>
                <a:gd name="T9" fmla="*/ 86 h 346"/>
                <a:gd name="T10" fmla="*/ 532 w 741"/>
                <a:gd name="T11" fmla="*/ 54 h 346"/>
                <a:gd name="T12" fmla="*/ 592 w 741"/>
                <a:gd name="T13" fmla="*/ 14 h 346"/>
                <a:gd name="T14" fmla="*/ 700 w 741"/>
                <a:gd name="T15" fmla="*/ 146 h 346"/>
                <a:gd name="T16" fmla="*/ 740 w 741"/>
                <a:gd name="T17" fmla="*/ 346 h 3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741" h="346">
                  <a:moveTo>
                    <a:pt x="740" y="346"/>
                  </a:moveTo>
                  <a:cubicBezTo>
                    <a:pt x="493" y="346"/>
                    <a:pt x="247" y="346"/>
                    <a:pt x="0" y="346"/>
                  </a:cubicBezTo>
                  <a:cubicBezTo>
                    <a:pt x="14" y="192"/>
                    <a:pt x="52" y="47"/>
                    <a:pt x="172" y="6"/>
                  </a:cubicBezTo>
                  <a:cubicBezTo>
                    <a:pt x="180" y="3"/>
                    <a:pt x="206" y="0"/>
                    <a:pt x="224" y="2"/>
                  </a:cubicBezTo>
                  <a:cubicBezTo>
                    <a:pt x="309" y="13"/>
                    <a:pt x="377" y="92"/>
                    <a:pt x="460" y="86"/>
                  </a:cubicBezTo>
                  <a:cubicBezTo>
                    <a:pt x="484" y="84"/>
                    <a:pt x="512" y="68"/>
                    <a:pt x="532" y="54"/>
                  </a:cubicBezTo>
                  <a:cubicBezTo>
                    <a:pt x="553" y="39"/>
                    <a:pt x="573" y="14"/>
                    <a:pt x="592" y="14"/>
                  </a:cubicBezTo>
                  <a:cubicBezTo>
                    <a:pt x="638" y="14"/>
                    <a:pt x="684" y="110"/>
                    <a:pt x="700" y="146"/>
                  </a:cubicBezTo>
                  <a:cubicBezTo>
                    <a:pt x="726" y="207"/>
                    <a:pt x="741" y="281"/>
                    <a:pt x="740" y="346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+mn-lt"/>
                <a:ea typeface="+mn-ea"/>
              </a:endParaRPr>
            </a:p>
          </p:txBody>
        </p:sp>
      </p:grpSp>
      <p:grpSp>
        <p:nvGrpSpPr>
          <p:cNvPr id="54" name="组合 53">
            <a:extLst>
              <a:ext uri="{FF2B5EF4-FFF2-40B4-BE49-F238E27FC236}">
                <a16:creationId xmlns="" xmlns:a16="http://schemas.microsoft.com/office/drawing/2014/main" id="{74C5F462-D70B-48E9-B822-0E6D71D42CB4}"/>
              </a:ext>
            </a:extLst>
          </p:cNvPr>
          <p:cNvGrpSpPr/>
          <p:nvPr/>
        </p:nvGrpSpPr>
        <p:grpSpPr>
          <a:xfrm>
            <a:off x="9601205" y="2346840"/>
            <a:ext cx="438086" cy="545976"/>
            <a:chOff x="4706938" y="1582738"/>
            <a:chExt cx="2984501" cy="3719513"/>
          </a:xfrm>
          <a:solidFill>
            <a:schemeClr val="bg1">
              <a:lumMod val="50000"/>
            </a:schemeClr>
          </a:solidFill>
        </p:grpSpPr>
        <p:sp>
          <p:nvSpPr>
            <p:cNvPr id="39" name="Freeform 25">
              <a:extLst>
                <a:ext uri="{FF2B5EF4-FFF2-40B4-BE49-F238E27FC236}">
                  <a16:creationId xmlns="" xmlns:a16="http://schemas.microsoft.com/office/drawing/2014/main" id="{D9DC6B1A-280B-4DA4-92CD-E28BAD41272D}"/>
                </a:ext>
              </a:extLst>
            </p:cNvPr>
            <p:cNvSpPr>
              <a:spLocks/>
            </p:cNvSpPr>
            <p:nvPr/>
          </p:nvSpPr>
          <p:spPr bwMode="auto">
            <a:xfrm>
              <a:off x="7131051" y="3560763"/>
              <a:ext cx="560388" cy="631825"/>
            </a:xfrm>
            <a:custGeom>
              <a:avLst/>
              <a:gdLst>
                <a:gd name="T0" fmla="*/ 0 w 149"/>
                <a:gd name="T1" fmla="*/ 160 h 168"/>
                <a:gd name="T2" fmla="*/ 16 w 149"/>
                <a:gd name="T3" fmla="*/ 8 h 168"/>
                <a:gd name="T4" fmla="*/ 22 w 149"/>
                <a:gd name="T5" fmla="*/ 6 h 168"/>
                <a:gd name="T6" fmla="*/ 20 w 149"/>
                <a:gd name="T7" fmla="*/ 0 h 168"/>
                <a:gd name="T8" fmla="*/ 4 w 149"/>
                <a:gd name="T9" fmla="*/ 168 h 168"/>
                <a:gd name="T10" fmla="*/ 6 w 149"/>
                <a:gd name="T11" fmla="*/ 162 h 168"/>
                <a:gd name="T12" fmla="*/ 0 w 149"/>
                <a:gd name="T13" fmla="*/ 160 h 1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49" h="168">
                  <a:moveTo>
                    <a:pt x="0" y="160"/>
                  </a:moveTo>
                  <a:cubicBezTo>
                    <a:pt x="51" y="137"/>
                    <a:pt x="90" y="35"/>
                    <a:pt x="16" y="8"/>
                  </a:cubicBezTo>
                  <a:cubicBezTo>
                    <a:pt x="22" y="6"/>
                    <a:pt x="22" y="6"/>
                    <a:pt x="22" y="6"/>
                  </a:cubicBezTo>
                  <a:cubicBezTo>
                    <a:pt x="20" y="0"/>
                    <a:pt x="20" y="0"/>
                    <a:pt x="20" y="0"/>
                  </a:cubicBezTo>
                  <a:cubicBezTo>
                    <a:pt x="149" y="10"/>
                    <a:pt x="86" y="160"/>
                    <a:pt x="4" y="168"/>
                  </a:cubicBezTo>
                  <a:cubicBezTo>
                    <a:pt x="6" y="162"/>
                    <a:pt x="6" y="162"/>
                    <a:pt x="6" y="162"/>
                  </a:cubicBezTo>
                  <a:lnTo>
                    <a:pt x="0" y="160"/>
                  </a:ln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+mn-lt"/>
                <a:ea typeface="+mn-ea"/>
              </a:endParaRPr>
            </a:p>
          </p:txBody>
        </p:sp>
        <p:grpSp>
          <p:nvGrpSpPr>
            <p:cNvPr id="53" name="组合 52">
              <a:extLst>
                <a:ext uri="{FF2B5EF4-FFF2-40B4-BE49-F238E27FC236}">
                  <a16:creationId xmlns="" xmlns:a16="http://schemas.microsoft.com/office/drawing/2014/main" id="{B918BF26-F78A-46F5-839C-6D6D34B440C7}"/>
                </a:ext>
              </a:extLst>
            </p:cNvPr>
            <p:cNvGrpSpPr/>
            <p:nvPr/>
          </p:nvGrpSpPr>
          <p:grpSpPr>
            <a:xfrm>
              <a:off x="4706938" y="1582738"/>
              <a:ext cx="2747963" cy="3719513"/>
              <a:chOff x="4706938" y="1582738"/>
              <a:chExt cx="2747963" cy="3719513"/>
            </a:xfrm>
            <a:grpFill/>
          </p:grpSpPr>
          <p:sp>
            <p:nvSpPr>
              <p:cNvPr id="34" name="Freeform 20">
                <a:extLst>
                  <a:ext uri="{FF2B5EF4-FFF2-40B4-BE49-F238E27FC236}">
                    <a16:creationId xmlns="" xmlns:a16="http://schemas.microsoft.com/office/drawing/2014/main" id="{017CA0A6-F608-4362-97EF-E9A4198E695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008563" y="3651251"/>
                <a:ext cx="1504950" cy="312738"/>
              </a:xfrm>
              <a:custGeom>
                <a:avLst/>
                <a:gdLst>
                  <a:gd name="T0" fmla="*/ 88 w 400"/>
                  <a:gd name="T1" fmla="*/ 8 h 83"/>
                  <a:gd name="T2" fmla="*/ 68 w 400"/>
                  <a:gd name="T3" fmla="*/ 28 h 83"/>
                  <a:gd name="T4" fmla="*/ 396 w 400"/>
                  <a:gd name="T5" fmla="*/ 40 h 83"/>
                  <a:gd name="T6" fmla="*/ 394 w 400"/>
                  <a:gd name="T7" fmla="*/ 47 h 83"/>
                  <a:gd name="T8" fmla="*/ 400 w 400"/>
                  <a:gd name="T9" fmla="*/ 52 h 83"/>
                  <a:gd name="T10" fmla="*/ 0 w 400"/>
                  <a:gd name="T11" fmla="*/ 40 h 83"/>
                  <a:gd name="T12" fmla="*/ 84 w 400"/>
                  <a:gd name="T13" fmla="*/ 0 h 83"/>
                  <a:gd name="T14" fmla="*/ 82 w 400"/>
                  <a:gd name="T15" fmla="*/ 6 h 83"/>
                  <a:gd name="T16" fmla="*/ 88 w 400"/>
                  <a:gd name="T17" fmla="*/ 8 h 8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400" h="83">
                    <a:moveTo>
                      <a:pt x="88" y="8"/>
                    </a:moveTo>
                    <a:cubicBezTo>
                      <a:pt x="82" y="15"/>
                      <a:pt x="71" y="18"/>
                      <a:pt x="68" y="28"/>
                    </a:cubicBezTo>
                    <a:cubicBezTo>
                      <a:pt x="144" y="69"/>
                      <a:pt x="298" y="41"/>
                      <a:pt x="396" y="40"/>
                    </a:cubicBezTo>
                    <a:cubicBezTo>
                      <a:pt x="394" y="47"/>
                      <a:pt x="394" y="47"/>
                      <a:pt x="394" y="47"/>
                    </a:cubicBezTo>
                    <a:cubicBezTo>
                      <a:pt x="400" y="52"/>
                      <a:pt x="400" y="52"/>
                      <a:pt x="400" y="52"/>
                    </a:cubicBezTo>
                    <a:cubicBezTo>
                      <a:pt x="287" y="72"/>
                      <a:pt x="96" y="83"/>
                      <a:pt x="0" y="40"/>
                    </a:cubicBezTo>
                    <a:cubicBezTo>
                      <a:pt x="17" y="16"/>
                      <a:pt x="51" y="8"/>
                      <a:pt x="84" y="0"/>
                    </a:cubicBezTo>
                    <a:cubicBezTo>
                      <a:pt x="82" y="6"/>
                      <a:pt x="82" y="6"/>
                      <a:pt x="82" y="6"/>
                    </a:cubicBezTo>
                    <a:lnTo>
                      <a:pt x="88" y="8"/>
                    </a:lnTo>
                    <a:close/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35" name="Freeform 21">
                <a:extLst>
                  <a:ext uri="{FF2B5EF4-FFF2-40B4-BE49-F238E27FC236}">
                    <a16:creationId xmlns="" xmlns:a16="http://schemas.microsoft.com/office/drawing/2014/main" id="{A096D976-444E-4263-83FA-7E1381F7C7A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429251" y="4464051"/>
                <a:ext cx="1235075" cy="349250"/>
              </a:xfrm>
              <a:custGeom>
                <a:avLst/>
                <a:gdLst>
                  <a:gd name="T0" fmla="*/ 328 w 328"/>
                  <a:gd name="T1" fmla="*/ 40 h 93"/>
                  <a:gd name="T2" fmla="*/ 0 w 328"/>
                  <a:gd name="T3" fmla="*/ 28 h 93"/>
                  <a:gd name="T4" fmla="*/ 28 w 328"/>
                  <a:gd name="T5" fmla="*/ 0 h 93"/>
                  <a:gd name="T6" fmla="*/ 152 w 328"/>
                  <a:gd name="T7" fmla="*/ 32 h 93"/>
                  <a:gd name="T8" fmla="*/ 216 w 328"/>
                  <a:gd name="T9" fmla="*/ 28 h 93"/>
                  <a:gd name="T10" fmla="*/ 328 w 328"/>
                  <a:gd name="T11" fmla="*/ 40 h 9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328" h="93">
                    <a:moveTo>
                      <a:pt x="328" y="40"/>
                    </a:moveTo>
                    <a:cubicBezTo>
                      <a:pt x="248" y="79"/>
                      <a:pt x="61" y="93"/>
                      <a:pt x="0" y="28"/>
                    </a:cubicBezTo>
                    <a:cubicBezTo>
                      <a:pt x="1" y="10"/>
                      <a:pt x="16" y="7"/>
                      <a:pt x="28" y="0"/>
                    </a:cubicBezTo>
                    <a:cubicBezTo>
                      <a:pt x="53" y="32"/>
                      <a:pt x="103" y="32"/>
                      <a:pt x="152" y="32"/>
                    </a:cubicBezTo>
                    <a:cubicBezTo>
                      <a:pt x="171" y="32"/>
                      <a:pt x="196" y="30"/>
                      <a:pt x="216" y="28"/>
                    </a:cubicBezTo>
                    <a:cubicBezTo>
                      <a:pt x="262" y="23"/>
                      <a:pt x="296" y="10"/>
                      <a:pt x="328" y="40"/>
                    </a:cubicBezTo>
                    <a:close/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36" name="Freeform 22">
                <a:extLst>
                  <a:ext uri="{FF2B5EF4-FFF2-40B4-BE49-F238E27FC236}">
                    <a16:creationId xmlns="" xmlns:a16="http://schemas.microsoft.com/office/drawing/2014/main" id="{E279EDF0-E2EE-404B-AD58-9DF23540D90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706938" y="4779963"/>
                <a:ext cx="2032000" cy="330200"/>
              </a:xfrm>
              <a:custGeom>
                <a:avLst/>
                <a:gdLst>
                  <a:gd name="T0" fmla="*/ 68 w 540"/>
                  <a:gd name="T1" fmla="*/ 8 h 88"/>
                  <a:gd name="T2" fmla="*/ 144 w 540"/>
                  <a:gd name="T3" fmla="*/ 52 h 88"/>
                  <a:gd name="T4" fmla="*/ 536 w 540"/>
                  <a:gd name="T5" fmla="*/ 56 h 88"/>
                  <a:gd name="T6" fmla="*/ 534 w 540"/>
                  <a:gd name="T7" fmla="*/ 63 h 88"/>
                  <a:gd name="T8" fmla="*/ 540 w 540"/>
                  <a:gd name="T9" fmla="*/ 68 h 88"/>
                  <a:gd name="T10" fmla="*/ 268 w 540"/>
                  <a:gd name="T11" fmla="*/ 84 h 88"/>
                  <a:gd name="T12" fmla="*/ 0 w 540"/>
                  <a:gd name="T13" fmla="*/ 44 h 88"/>
                  <a:gd name="T14" fmla="*/ 64 w 540"/>
                  <a:gd name="T15" fmla="*/ 0 h 88"/>
                  <a:gd name="T16" fmla="*/ 62 w 540"/>
                  <a:gd name="T17" fmla="*/ 6 h 88"/>
                  <a:gd name="T18" fmla="*/ 68 w 540"/>
                  <a:gd name="T19" fmla="*/ 8 h 8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540" h="88">
                    <a:moveTo>
                      <a:pt x="68" y="8"/>
                    </a:moveTo>
                    <a:cubicBezTo>
                      <a:pt x="37" y="39"/>
                      <a:pt x="107" y="46"/>
                      <a:pt x="144" y="52"/>
                    </a:cubicBezTo>
                    <a:cubicBezTo>
                      <a:pt x="252" y="69"/>
                      <a:pt x="422" y="66"/>
                      <a:pt x="536" y="56"/>
                    </a:cubicBezTo>
                    <a:cubicBezTo>
                      <a:pt x="534" y="63"/>
                      <a:pt x="534" y="63"/>
                      <a:pt x="534" y="63"/>
                    </a:cubicBezTo>
                    <a:cubicBezTo>
                      <a:pt x="540" y="68"/>
                      <a:pt x="540" y="68"/>
                      <a:pt x="540" y="68"/>
                    </a:cubicBezTo>
                    <a:cubicBezTo>
                      <a:pt x="460" y="86"/>
                      <a:pt x="363" y="88"/>
                      <a:pt x="268" y="84"/>
                    </a:cubicBezTo>
                    <a:cubicBezTo>
                      <a:pt x="171" y="79"/>
                      <a:pt x="68" y="80"/>
                      <a:pt x="0" y="44"/>
                    </a:cubicBezTo>
                    <a:cubicBezTo>
                      <a:pt x="8" y="16"/>
                      <a:pt x="37" y="8"/>
                      <a:pt x="64" y="0"/>
                    </a:cubicBezTo>
                    <a:cubicBezTo>
                      <a:pt x="62" y="6"/>
                      <a:pt x="62" y="6"/>
                      <a:pt x="62" y="6"/>
                    </a:cubicBezTo>
                    <a:lnTo>
                      <a:pt x="68" y="8"/>
                    </a:lnTo>
                    <a:close/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37" name="Freeform 23">
                <a:extLst>
                  <a:ext uri="{FF2B5EF4-FFF2-40B4-BE49-F238E27FC236}">
                    <a16:creationId xmlns="" xmlns:a16="http://schemas.microsoft.com/office/drawing/2014/main" id="{FE5BEF24-E690-401E-AA6E-0CBC7940E07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489576" y="1635126"/>
                <a:ext cx="1133475" cy="1744663"/>
              </a:xfrm>
              <a:custGeom>
                <a:avLst/>
                <a:gdLst>
                  <a:gd name="T0" fmla="*/ 280 w 301"/>
                  <a:gd name="T1" fmla="*/ 0 h 464"/>
                  <a:gd name="T2" fmla="*/ 244 w 301"/>
                  <a:gd name="T3" fmla="*/ 152 h 464"/>
                  <a:gd name="T4" fmla="*/ 112 w 301"/>
                  <a:gd name="T5" fmla="*/ 272 h 464"/>
                  <a:gd name="T6" fmla="*/ 80 w 301"/>
                  <a:gd name="T7" fmla="*/ 336 h 464"/>
                  <a:gd name="T8" fmla="*/ 120 w 301"/>
                  <a:gd name="T9" fmla="*/ 456 h 464"/>
                  <a:gd name="T10" fmla="*/ 114 w 301"/>
                  <a:gd name="T11" fmla="*/ 458 h 464"/>
                  <a:gd name="T12" fmla="*/ 112 w 301"/>
                  <a:gd name="T13" fmla="*/ 464 h 464"/>
                  <a:gd name="T14" fmla="*/ 68 w 301"/>
                  <a:gd name="T15" fmla="*/ 256 h 464"/>
                  <a:gd name="T16" fmla="*/ 272 w 301"/>
                  <a:gd name="T17" fmla="*/ 4 h 464"/>
                  <a:gd name="T18" fmla="*/ 278 w 301"/>
                  <a:gd name="T19" fmla="*/ 6 h 464"/>
                  <a:gd name="T20" fmla="*/ 280 w 301"/>
                  <a:gd name="T21" fmla="*/ 0 h 46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</a:cxnLst>
                <a:rect l="0" t="0" r="r" b="b"/>
                <a:pathLst>
                  <a:path w="301" h="464">
                    <a:moveTo>
                      <a:pt x="280" y="0"/>
                    </a:moveTo>
                    <a:cubicBezTo>
                      <a:pt x="301" y="54"/>
                      <a:pt x="274" y="114"/>
                      <a:pt x="244" y="152"/>
                    </a:cubicBezTo>
                    <a:cubicBezTo>
                      <a:pt x="207" y="199"/>
                      <a:pt x="146" y="229"/>
                      <a:pt x="112" y="272"/>
                    </a:cubicBezTo>
                    <a:cubicBezTo>
                      <a:pt x="99" y="288"/>
                      <a:pt x="83" y="316"/>
                      <a:pt x="80" y="336"/>
                    </a:cubicBezTo>
                    <a:cubicBezTo>
                      <a:pt x="72" y="392"/>
                      <a:pt x="103" y="415"/>
                      <a:pt x="120" y="456"/>
                    </a:cubicBezTo>
                    <a:cubicBezTo>
                      <a:pt x="114" y="458"/>
                      <a:pt x="114" y="458"/>
                      <a:pt x="114" y="458"/>
                    </a:cubicBezTo>
                    <a:cubicBezTo>
                      <a:pt x="112" y="464"/>
                      <a:pt x="112" y="464"/>
                      <a:pt x="112" y="464"/>
                    </a:cubicBezTo>
                    <a:cubicBezTo>
                      <a:pt x="54" y="413"/>
                      <a:pt x="0" y="333"/>
                      <a:pt x="68" y="256"/>
                    </a:cubicBezTo>
                    <a:cubicBezTo>
                      <a:pt x="132" y="184"/>
                      <a:pt x="274" y="135"/>
                      <a:pt x="272" y="4"/>
                    </a:cubicBezTo>
                    <a:cubicBezTo>
                      <a:pt x="278" y="6"/>
                      <a:pt x="278" y="6"/>
                      <a:pt x="278" y="6"/>
                    </a:cubicBezTo>
                    <a:lnTo>
                      <a:pt x="280" y="0"/>
                    </a:lnTo>
                    <a:close/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38" name="Freeform 24">
                <a:extLst>
                  <a:ext uri="{FF2B5EF4-FFF2-40B4-BE49-F238E27FC236}">
                    <a16:creationId xmlns="" xmlns:a16="http://schemas.microsoft.com/office/drawing/2014/main" id="{6BC500B8-EFDD-4FFC-8D40-88365C33F86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24563" y="2387601"/>
                <a:ext cx="669925" cy="1203325"/>
              </a:xfrm>
              <a:custGeom>
                <a:avLst/>
                <a:gdLst>
                  <a:gd name="T0" fmla="*/ 178 w 178"/>
                  <a:gd name="T1" fmla="*/ 8 h 320"/>
                  <a:gd name="T2" fmla="*/ 78 w 178"/>
                  <a:gd name="T3" fmla="*/ 112 h 320"/>
                  <a:gd name="T4" fmla="*/ 134 w 178"/>
                  <a:gd name="T5" fmla="*/ 260 h 320"/>
                  <a:gd name="T6" fmla="*/ 94 w 178"/>
                  <a:gd name="T7" fmla="*/ 320 h 320"/>
                  <a:gd name="T8" fmla="*/ 92 w 178"/>
                  <a:gd name="T9" fmla="*/ 314 h 320"/>
                  <a:gd name="T10" fmla="*/ 86 w 178"/>
                  <a:gd name="T11" fmla="*/ 312 h 320"/>
                  <a:gd name="T12" fmla="*/ 30 w 178"/>
                  <a:gd name="T13" fmla="*/ 184 h 320"/>
                  <a:gd name="T14" fmla="*/ 174 w 178"/>
                  <a:gd name="T15" fmla="*/ 0 h 320"/>
                  <a:gd name="T16" fmla="*/ 172 w 178"/>
                  <a:gd name="T17" fmla="*/ 6 h 320"/>
                  <a:gd name="T18" fmla="*/ 178 w 178"/>
                  <a:gd name="T19" fmla="*/ 8 h 3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78" h="320">
                    <a:moveTo>
                      <a:pt x="178" y="8"/>
                    </a:moveTo>
                    <a:cubicBezTo>
                      <a:pt x="140" y="47"/>
                      <a:pt x="86" y="60"/>
                      <a:pt x="78" y="112"/>
                    </a:cubicBezTo>
                    <a:cubicBezTo>
                      <a:pt x="68" y="174"/>
                      <a:pt x="139" y="206"/>
                      <a:pt x="134" y="260"/>
                    </a:cubicBezTo>
                    <a:cubicBezTo>
                      <a:pt x="132" y="285"/>
                      <a:pt x="113" y="306"/>
                      <a:pt x="94" y="320"/>
                    </a:cubicBezTo>
                    <a:cubicBezTo>
                      <a:pt x="92" y="314"/>
                      <a:pt x="92" y="314"/>
                      <a:pt x="92" y="314"/>
                    </a:cubicBezTo>
                    <a:cubicBezTo>
                      <a:pt x="86" y="312"/>
                      <a:pt x="86" y="312"/>
                      <a:pt x="86" y="312"/>
                    </a:cubicBezTo>
                    <a:cubicBezTo>
                      <a:pt x="108" y="264"/>
                      <a:pt x="42" y="227"/>
                      <a:pt x="30" y="184"/>
                    </a:cubicBezTo>
                    <a:cubicBezTo>
                      <a:pt x="0" y="82"/>
                      <a:pt x="94" y="33"/>
                      <a:pt x="174" y="0"/>
                    </a:cubicBezTo>
                    <a:cubicBezTo>
                      <a:pt x="172" y="6"/>
                      <a:pt x="172" y="6"/>
                      <a:pt x="172" y="6"/>
                    </a:cubicBezTo>
                    <a:lnTo>
                      <a:pt x="178" y="8"/>
                    </a:lnTo>
                    <a:close/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40" name="Freeform 26">
                <a:extLst>
                  <a:ext uri="{FF2B5EF4-FFF2-40B4-BE49-F238E27FC236}">
                    <a16:creationId xmlns="" xmlns:a16="http://schemas.microsoft.com/office/drawing/2014/main" id="{853857FD-9E7B-49DA-8DD0-C011F0852DA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140326" y="4060826"/>
                <a:ext cx="1584325" cy="279400"/>
              </a:xfrm>
              <a:custGeom>
                <a:avLst/>
                <a:gdLst>
                  <a:gd name="T0" fmla="*/ 81 w 421"/>
                  <a:gd name="T1" fmla="*/ 7 h 74"/>
                  <a:gd name="T2" fmla="*/ 161 w 421"/>
                  <a:gd name="T3" fmla="*/ 35 h 74"/>
                  <a:gd name="T4" fmla="*/ 269 w 421"/>
                  <a:gd name="T5" fmla="*/ 35 h 74"/>
                  <a:gd name="T6" fmla="*/ 421 w 421"/>
                  <a:gd name="T7" fmla="*/ 43 h 74"/>
                  <a:gd name="T8" fmla="*/ 165 w 421"/>
                  <a:gd name="T9" fmla="*/ 67 h 74"/>
                  <a:gd name="T10" fmla="*/ 73 w 421"/>
                  <a:gd name="T11" fmla="*/ 3 h 74"/>
                  <a:gd name="T12" fmla="*/ 75 w 421"/>
                  <a:gd name="T13" fmla="*/ 9 h 74"/>
                  <a:gd name="T14" fmla="*/ 81 w 421"/>
                  <a:gd name="T15" fmla="*/ 7 h 7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421" h="74">
                    <a:moveTo>
                      <a:pt x="81" y="7"/>
                    </a:moveTo>
                    <a:cubicBezTo>
                      <a:pt x="92" y="33"/>
                      <a:pt x="131" y="33"/>
                      <a:pt x="161" y="35"/>
                    </a:cubicBezTo>
                    <a:cubicBezTo>
                      <a:pt x="193" y="37"/>
                      <a:pt x="233" y="37"/>
                      <a:pt x="269" y="35"/>
                    </a:cubicBezTo>
                    <a:cubicBezTo>
                      <a:pt x="332" y="31"/>
                      <a:pt x="395" y="0"/>
                      <a:pt x="421" y="43"/>
                    </a:cubicBezTo>
                    <a:cubicBezTo>
                      <a:pt x="370" y="54"/>
                      <a:pt x="258" y="74"/>
                      <a:pt x="165" y="67"/>
                    </a:cubicBezTo>
                    <a:cubicBezTo>
                      <a:pt x="120" y="64"/>
                      <a:pt x="0" y="41"/>
                      <a:pt x="73" y="3"/>
                    </a:cubicBezTo>
                    <a:cubicBezTo>
                      <a:pt x="75" y="9"/>
                      <a:pt x="75" y="9"/>
                      <a:pt x="75" y="9"/>
                    </a:cubicBezTo>
                    <a:lnTo>
                      <a:pt x="81" y="7"/>
                    </a:lnTo>
                    <a:close/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41" name="Freeform 27">
                <a:extLst>
                  <a:ext uri="{FF2B5EF4-FFF2-40B4-BE49-F238E27FC236}">
                    <a16:creationId xmlns="" xmlns:a16="http://schemas.microsoft.com/office/drawing/2014/main" id="{0591971A-51E5-4317-95C6-5C1F62F871E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91288" y="3771901"/>
                <a:ext cx="277813" cy="55563"/>
              </a:xfrm>
              <a:custGeom>
                <a:avLst/>
                <a:gdLst>
                  <a:gd name="T0" fmla="*/ 0 w 74"/>
                  <a:gd name="T1" fmla="*/ 15 h 15"/>
                  <a:gd name="T2" fmla="*/ 74 w 74"/>
                  <a:gd name="T3" fmla="*/ 0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74" h="15">
                    <a:moveTo>
                      <a:pt x="0" y="15"/>
                    </a:moveTo>
                    <a:cubicBezTo>
                      <a:pt x="24" y="9"/>
                      <a:pt x="51" y="11"/>
                      <a:pt x="74" y="0"/>
                    </a:cubicBezTo>
                  </a:path>
                </a:pathLst>
              </a:custGeom>
              <a:grpFill/>
              <a:ln w="49213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42" name="Freeform 28">
                <a:extLst>
                  <a:ext uri="{FF2B5EF4-FFF2-40B4-BE49-F238E27FC236}">
                    <a16:creationId xmlns="" xmlns:a16="http://schemas.microsoft.com/office/drawing/2014/main" id="{2E6D25D5-FC9D-4804-9AB5-AC53C4A3AF0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316538" y="3613151"/>
                <a:ext cx="165100" cy="60325"/>
              </a:xfrm>
              <a:custGeom>
                <a:avLst/>
                <a:gdLst>
                  <a:gd name="T0" fmla="*/ 44 w 44"/>
                  <a:gd name="T1" fmla="*/ 0 h 16"/>
                  <a:gd name="T2" fmla="*/ 0 w 44"/>
                  <a:gd name="T3" fmla="*/ 16 h 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44" h="16">
                    <a:moveTo>
                      <a:pt x="44" y="0"/>
                    </a:moveTo>
                    <a:cubicBezTo>
                      <a:pt x="31" y="7"/>
                      <a:pt x="14" y="7"/>
                      <a:pt x="0" y="16"/>
                    </a:cubicBezTo>
                  </a:path>
                </a:pathLst>
              </a:custGeom>
              <a:grpFill/>
              <a:ln w="30163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43" name="Freeform 29">
                <a:extLst>
                  <a:ext uri="{FF2B5EF4-FFF2-40B4-BE49-F238E27FC236}">
                    <a16:creationId xmlns="" xmlns:a16="http://schemas.microsoft.com/office/drawing/2014/main" id="{BCAD8D21-96DF-45BB-B23F-0E10E7502E1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716713" y="4824413"/>
                <a:ext cx="595313" cy="192088"/>
              </a:xfrm>
              <a:custGeom>
                <a:avLst/>
                <a:gdLst>
                  <a:gd name="T0" fmla="*/ 158 w 158"/>
                  <a:gd name="T1" fmla="*/ 0 h 51"/>
                  <a:gd name="T2" fmla="*/ 0 w 158"/>
                  <a:gd name="T3" fmla="*/ 51 h 5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158" h="51">
                    <a:moveTo>
                      <a:pt x="158" y="0"/>
                    </a:moveTo>
                    <a:cubicBezTo>
                      <a:pt x="117" y="41"/>
                      <a:pt x="54" y="39"/>
                      <a:pt x="0" y="51"/>
                    </a:cubicBezTo>
                  </a:path>
                </a:pathLst>
              </a:custGeom>
              <a:grpFill/>
              <a:ln w="41275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44" name="Freeform 30">
                <a:extLst>
                  <a:ext uri="{FF2B5EF4-FFF2-40B4-BE49-F238E27FC236}">
                    <a16:creationId xmlns="" xmlns:a16="http://schemas.microsoft.com/office/drawing/2014/main" id="{BBBB4359-2040-4172-ADDD-29692EFF788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940301" y="4727576"/>
                <a:ext cx="255588" cy="74613"/>
              </a:xfrm>
              <a:custGeom>
                <a:avLst/>
                <a:gdLst>
                  <a:gd name="T0" fmla="*/ 0 w 68"/>
                  <a:gd name="T1" fmla="*/ 20 h 20"/>
                  <a:gd name="T2" fmla="*/ 68 w 68"/>
                  <a:gd name="T3" fmla="*/ 0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68" h="20">
                    <a:moveTo>
                      <a:pt x="0" y="20"/>
                    </a:moveTo>
                    <a:cubicBezTo>
                      <a:pt x="21" y="9"/>
                      <a:pt x="44" y="2"/>
                      <a:pt x="68" y="0"/>
                    </a:cubicBezTo>
                  </a:path>
                </a:pathLst>
              </a:custGeom>
              <a:grpFill/>
              <a:ln w="26988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45" name="Freeform 31">
                <a:extLst>
                  <a:ext uri="{FF2B5EF4-FFF2-40B4-BE49-F238E27FC236}">
                    <a16:creationId xmlns="" xmlns:a16="http://schemas.microsoft.com/office/drawing/2014/main" id="{95D991BF-F072-4B41-96A2-38B2050238A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919788" y="3357563"/>
                <a:ext cx="119063" cy="134938"/>
              </a:xfrm>
              <a:custGeom>
                <a:avLst/>
                <a:gdLst>
                  <a:gd name="T0" fmla="*/ 32 w 32"/>
                  <a:gd name="T1" fmla="*/ 36 h 36"/>
                  <a:gd name="T2" fmla="*/ 0 w 32"/>
                  <a:gd name="T3" fmla="*/ 0 h 3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32" h="36">
                    <a:moveTo>
                      <a:pt x="32" y="36"/>
                    </a:moveTo>
                    <a:cubicBezTo>
                      <a:pt x="23" y="22"/>
                      <a:pt x="11" y="12"/>
                      <a:pt x="0" y="0"/>
                    </a:cubicBezTo>
                  </a:path>
                </a:pathLst>
              </a:custGeom>
              <a:grpFill/>
              <a:ln w="34925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46" name="Freeform 32">
                <a:extLst>
                  <a:ext uri="{FF2B5EF4-FFF2-40B4-BE49-F238E27FC236}">
                    <a16:creationId xmlns="" xmlns:a16="http://schemas.microsoft.com/office/drawing/2014/main" id="{1EF3BC93-AB81-4273-88CF-48A57209EF0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521451" y="1582738"/>
                <a:ext cx="14288" cy="74613"/>
              </a:xfrm>
              <a:custGeom>
                <a:avLst/>
                <a:gdLst>
                  <a:gd name="T0" fmla="*/ 4 w 4"/>
                  <a:gd name="T1" fmla="*/ 20 h 20"/>
                  <a:gd name="T2" fmla="*/ 0 w 4"/>
                  <a:gd name="T3" fmla="*/ 0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4" h="20">
                    <a:moveTo>
                      <a:pt x="4" y="20"/>
                    </a:moveTo>
                    <a:cubicBezTo>
                      <a:pt x="2" y="14"/>
                      <a:pt x="2" y="7"/>
                      <a:pt x="0" y="0"/>
                    </a:cubicBezTo>
                  </a:path>
                </a:pathLst>
              </a:custGeom>
              <a:grpFill/>
              <a:ln w="30163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47" name="Freeform 33">
                <a:extLst>
                  <a:ext uri="{FF2B5EF4-FFF2-40B4-BE49-F238E27FC236}">
                    <a16:creationId xmlns="" xmlns:a16="http://schemas.microsoft.com/office/drawing/2014/main" id="{88054943-0ACA-496D-8249-E479E0E86EC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326188" y="3568701"/>
                <a:ext cx="44450" cy="60325"/>
              </a:xfrm>
              <a:custGeom>
                <a:avLst/>
                <a:gdLst>
                  <a:gd name="T0" fmla="*/ 0 w 12"/>
                  <a:gd name="T1" fmla="*/ 16 h 16"/>
                  <a:gd name="T2" fmla="*/ 12 w 12"/>
                  <a:gd name="T3" fmla="*/ 0 h 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12" h="16">
                    <a:moveTo>
                      <a:pt x="0" y="16"/>
                    </a:moveTo>
                    <a:cubicBezTo>
                      <a:pt x="5" y="11"/>
                      <a:pt x="8" y="5"/>
                      <a:pt x="12" y="0"/>
                    </a:cubicBezTo>
                  </a:path>
                </a:pathLst>
              </a:custGeom>
              <a:grpFill/>
              <a:ln w="30163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48" name="Freeform 34">
                <a:extLst>
                  <a:ext uri="{FF2B5EF4-FFF2-40B4-BE49-F238E27FC236}">
                    <a16:creationId xmlns="" xmlns:a16="http://schemas.microsoft.com/office/drawing/2014/main" id="{1A23070D-3CCF-4042-BB5E-D57BC0B22F5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72263" y="2335213"/>
                <a:ext cx="150813" cy="74613"/>
              </a:xfrm>
              <a:custGeom>
                <a:avLst/>
                <a:gdLst>
                  <a:gd name="T0" fmla="*/ 0 w 40"/>
                  <a:gd name="T1" fmla="*/ 20 h 20"/>
                  <a:gd name="T2" fmla="*/ 40 w 40"/>
                  <a:gd name="T3" fmla="*/ 0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40" h="20">
                    <a:moveTo>
                      <a:pt x="0" y="20"/>
                    </a:moveTo>
                    <a:cubicBezTo>
                      <a:pt x="12" y="12"/>
                      <a:pt x="26" y="5"/>
                      <a:pt x="40" y="0"/>
                    </a:cubicBezTo>
                  </a:path>
                </a:pathLst>
              </a:custGeom>
              <a:grpFill/>
              <a:ln w="26988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49" name="Freeform 35">
                <a:extLst>
                  <a:ext uri="{FF2B5EF4-FFF2-40B4-BE49-F238E27FC236}">
                    <a16:creationId xmlns="" xmlns:a16="http://schemas.microsoft.com/office/drawing/2014/main" id="{08121167-8A3E-414B-8885-EEFD66706A9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108826" y="3571876"/>
                <a:ext cx="104775" cy="11113"/>
              </a:xfrm>
              <a:custGeom>
                <a:avLst/>
                <a:gdLst>
                  <a:gd name="T0" fmla="*/ 0 w 28"/>
                  <a:gd name="T1" fmla="*/ 3 h 3"/>
                  <a:gd name="T2" fmla="*/ 28 w 28"/>
                  <a:gd name="T3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28" h="3">
                    <a:moveTo>
                      <a:pt x="0" y="3"/>
                    </a:moveTo>
                    <a:cubicBezTo>
                      <a:pt x="9" y="0"/>
                      <a:pt x="19" y="0"/>
                      <a:pt x="28" y="3"/>
                    </a:cubicBezTo>
                  </a:path>
                </a:pathLst>
              </a:custGeom>
              <a:grpFill/>
              <a:ln w="30163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50" name="Freeform 36">
                <a:extLst>
                  <a:ext uri="{FF2B5EF4-FFF2-40B4-BE49-F238E27FC236}">
                    <a16:creationId xmlns="" xmlns:a16="http://schemas.microsoft.com/office/drawing/2014/main" id="{BA5E14EB-BEC9-4535-8135-25227AE1EAD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002463" y="4170363"/>
                <a:ext cx="150813" cy="74613"/>
              </a:xfrm>
              <a:custGeom>
                <a:avLst/>
                <a:gdLst>
                  <a:gd name="T0" fmla="*/ 0 w 40"/>
                  <a:gd name="T1" fmla="*/ 20 h 20"/>
                  <a:gd name="T2" fmla="*/ 40 w 40"/>
                  <a:gd name="T3" fmla="*/ 0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40" h="20">
                    <a:moveTo>
                      <a:pt x="0" y="20"/>
                    </a:moveTo>
                    <a:cubicBezTo>
                      <a:pt x="14" y="16"/>
                      <a:pt x="27" y="7"/>
                      <a:pt x="40" y="0"/>
                    </a:cubicBezTo>
                  </a:path>
                </a:pathLst>
              </a:custGeom>
              <a:grpFill/>
              <a:ln w="26988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51" name="Freeform 37">
                <a:extLst>
                  <a:ext uri="{FF2B5EF4-FFF2-40B4-BE49-F238E27FC236}">
                    <a16:creationId xmlns="" xmlns:a16="http://schemas.microsoft.com/office/drawing/2014/main" id="{10DED638-5D2E-4687-B4AC-9EA9D737209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422901" y="4065588"/>
                <a:ext cx="14288" cy="30163"/>
              </a:xfrm>
              <a:custGeom>
                <a:avLst/>
                <a:gdLst>
                  <a:gd name="T0" fmla="*/ 0 w 4"/>
                  <a:gd name="T1" fmla="*/ 8 h 8"/>
                  <a:gd name="T2" fmla="*/ 4 w 4"/>
                  <a:gd name="T3" fmla="*/ 0 h 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4" h="8">
                    <a:moveTo>
                      <a:pt x="0" y="8"/>
                    </a:moveTo>
                    <a:cubicBezTo>
                      <a:pt x="1" y="5"/>
                      <a:pt x="2" y="2"/>
                      <a:pt x="4" y="0"/>
                    </a:cubicBezTo>
                  </a:path>
                </a:pathLst>
              </a:custGeom>
              <a:grpFill/>
              <a:ln w="30163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52" name="Freeform 38">
                <a:extLst>
                  <a:ext uri="{FF2B5EF4-FFF2-40B4-BE49-F238E27FC236}">
                    <a16:creationId xmlns="" xmlns:a16="http://schemas.microsoft.com/office/drawing/2014/main" id="{9A6F0C81-BE5B-4182-B40F-D39F976FB4A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392738" y="4997451"/>
                <a:ext cx="2062163" cy="304800"/>
              </a:xfrm>
              <a:custGeom>
                <a:avLst/>
                <a:gdLst>
                  <a:gd name="T0" fmla="*/ 0 w 548"/>
                  <a:gd name="T1" fmla="*/ 60 h 81"/>
                  <a:gd name="T2" fmla="*/ 548 w 548"/>
                  <a:gd name="T3" fmla="*/ 0 h 8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548" h="81">
                    <a:moveTo>
                      <a:pt x="0" y="60"/>
                    </a:moveTo>
                    <a:cubicBezTo>
                      <a:pt x="137" y="80"/>
                      <a:pt x="456" y="81"/>
                      <a:pt x="548" y="0"/>
                    </a:cubicBezTo>
                  </a:path>
                </a:pathLst>
              </a:custGeom>
              <a:grpFill/>
              <a:ln w="46038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</p:grpSp>
      </p:grpSp>
      <p:sp>
        <p:nvSpPr>
          <p:cNvPr id="55" name="文本框 54">
            <a:extLst>
              <a:ext uri="{FF2B5EF4-FFF2-40B4-BE49-F238E27FC236}">
                <a16:creationId xmlns="" xmlns:a16="http://schemas.microsoft.com/office/drawing/2014/main" id="{67B1074C-8E3F-4258-8CF0-EF29EE556C94}"/>
              </a:ext>
            </a:extLst>
          </p:cNvPr>
          <p:cNvSpPr txBox="1"/>
          <p:nvPr/>
        </p:nvSpPr>
        <p:spPr>
          <a:xfrm>
            <a:off x="1784350" y="3197225"/>
            <a:ext cx="1114425" cy="369888"/>
          </a:xfrm>
          <a:prstGeom prst="rect">
            <a:avLst/>
          </a:prstGeom>
          <a:noFill/>
        </p:spPr>
        <p:txBody>
          <a:bodyPr wrap="none">
            <a:spAutoFit/>
          </a:bodyPr>
          <a:lstStyle/>
          <a:p>
            <a:pPr eaLnBrk="1" hangingPunct="1">
              <a:defRPr/>
            </a:pPr>
            <a:r>
              <a:rPr lang="zh-CN" altLang="en-US" b="1" dirty="0">
                <a:solidFill>
                  <a:schemeClr val="tx1">
                    <a:lumMod val="65000"/>
                    <a:lumOff val="35000"/>
                  </a:schemeClr>
                </a:solidFill>
                <a:latin typeface="Calibri" panose="020F0502020204030204" pitchFamily="34" charset="0"/>
              </a:rPr>
              <a:t>点击输入</a:t>
            </a:r>
          </a:p>
        </p:txBody>
      </p:sp>
      <p:sp>
        <p:nvSpPr>
          <p:cNvPr id="14348" name="文本框 55">
            <a:extLst>
              <a:ext uri="{FF2B5EF4-FFF2-40B4-BE49-F238E27FC236}">
                <a16:creationId xmlns="" xmlns:a16="http://schemas.microsoft.com/office/drawing/2014/main" id="{384CE141-926B-4374-B2C3-A59C33756B03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4243388" y="3197225"/>
            <a:ext cx="1114425" cy="36988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defRPr/>
            </a:pPr>
            <a:r>
              <a:rPr lang="zh-CN" altLang="en-US" b="1" dirty="0">
                <a:solidFill>
                  <a:schemeClr val="tx1">
                    <a:lumMod val="65000"/>
                    <a:lumOff val="35000"/>
                  </a:schemeClr>
                </a:solidFill>
                <a:latin typeface="Calibri" panose="020F0502020204030204" pitchFamily="34" charset="0"/>
              </a:rPr>
              <a:t>点击输入</a:t>
            </a:r>
          </a:p>
        </p:txBody>
      </p:sp>
      <p:sp>
        <p:nvSpPr>
          <p:cNvPr id="57" name="文本框 56">
            <a:extLst>
              <a:ext uri="{FF2B5EF4-FFF2-40B4-BE49-F238E27FC236}">
                <a16:creationId xmlns="" xmlns:a16="http://schemas.microsoft.com/office/drawing/2014/main" id="{A54CD308-C60E-40BF-A2DD-5EFB648B351D}"/>
              </a:ext>
            </a:extLst>
          </p:cNvPr>
          <p:cNvSpPr txBox="1"/>
          <p:nvPr/>
        </p:nvSpPr>
        <p:spPr>
          <a:xfrm>
            <a:off x="6742113" y="3197225"/>
            <a:ext cx="1114425" cy="369888"/>
          </a:xfrm>
          <a:prstGeom prst="rect">
            <a:avLst/>
          </a:prstGeom>
          <a:noFill/>
        </p:spPr>
        <p:txBody>
          <a:bodyPr wrap="none">
            <a:spAutoFit/>
          </a:bodyPr>
          <a:lstStyle/>
          <a:p>
            <a:pPr eaLnBrk="1" hangingPunct="1">
              <a:defRPr/>
            </a:pPr>
            <a:r>
              <a:rPr lang="zh-CN" altLang="en-US" b="1" dirty="0">
                <a:solidFill>
                  <a:schemeClr val="tx1">
                    <a:lumMod val="65000"/>
                    <a:lumOff val="35000"/>
                  </a:schemeClr>
                </a:solidFill>
                <a:latin typeface="Calibri" panose="020F0502020204030204" pitchFamily="34" charset="0"/>
              </a:rPr>
              <a:t>点击输入</a:t>
            </a:r>
          </a:p>
        </p:txBody>
      </p:sp>
      <p:sp>
        <p:nvSpPr>
          <p:cNvPr id="58" name="文本框 57">
            <a:extLst>
              <a:ext uri="{FF2B5EF4-FFF2-40B4-BE49-F238E27FC236}">
                <a16:creationId xmlns="" xmlns:a16="http://schemas.microsoft.com/office/drawing/2014/main" id="{AA78B590-6CD0-4331-8E33-1E4D60EE6F1E}"/>
              </a:ext>
            </a:extLst>
          </p:cNvPr>
          <p:cNvSpPr txBox="1"/>
          <p:nvPr/>
        </p:nvSpPr>
        <p:spPr>
          <a:xfrm>
            <a:off x="9183688" y="3197225"/>
            <a:ext cx="1114425" cy="369888"/>
          </a:xfrm>
          <a:prstGeom prst="rect">
            <a:avLst/>
          </a:prstGeom>
          <a:noFill/>
        </p:spPr>
        <p:txBody>
          <a:bodyPr wrap="none">
            <a:spAutoFit/>
          </a:bodyPr>
          <a:lstStyle/>
          <a:p>
            <a:pPr eaLnBrk="1" hangingPunct="1">
              <a:defRPr/>
            </a:pPr>
            <a:r>
              <a:rPr lang="zh-CN" altLang="en-US" b="1" dirty="0">
                <a:solidFill>
                  <a:schemeClr val="tx1">
                    <a:lumMod val="65000"/>
                    <a:lumOff val="35000"/>
                  </a:schemeClr>
                </a:solidFill>
                <a:latin typeface="Calibri" panose="020F0502020204030204" pitchFamily="34" charset="0"/>
              </a:rPr>
              <a:t>点击输入</a:t>
            </a:r>
          </a:p>
        </p:txBody>
      </p:sp>
      <p:sp>
        <p:nvSpPr>
          <p:cNvPr id="14351" name="文本框 58">
            <a:extLst>
              <a:ext uri="{FF2B5EF4-FFF2-40B4-BE49-F238E27FC236}">
                <a16:creationId xmlns="" xmlns:a16="http://schemas.microsoft.com/office/drawing/2014/main" id="{571BCDBB-4926-4F18-BC27-4F20D110A66B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1304925" y="3643313"/>
            <a:ext cx="2181225" cy="106203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50000"/>
              </a:lnSpc>
            </a:pPr>
            <a:r>
              <a:rPr lang="zh-CN" altLang="en-US" sz="1400"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在此处输入你先陈述的观点，可以是几句话，也可以是一段文字。</a:t>
            </a:r>
          </a:p>
        </p:txBody>
      </p:sp>
      <p:sp>
        <p:nvSpPr>
          <p:cNvPr id="14352" name="文本框 59">
            <a:extLst>
              <a:ext uri="{FF2B5EF4-FFF2-40B4-BE49-F238E27FC236}">
                <a16:creationId xmlns="" xmlns:a16="http://schemas.microsoft.com/office/drawing/2014/main" id="{4EFBEBE4-82D4-4244-868C-79E7229A3E82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3763963" y="3643313"/>
            <a:ext cx="2181225" cy="106203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50000"/>
              </a:lnSpc>
            </a:pPr>
            <a:r>
              <a:rPr lang="zh-CN" altLang="en-US" sz="1400"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在此处输入你先陈述的观点，可以是几句话，也可以是一段文字。</a:t>
            </a:r>
          </a:p>
        </p:txBody>
      </p:sp>
      <p:sp>
        <p:nvSpPr>
          <p:cNvPr id="14353" name="文本框 60">
            <a:extLst>
              <a:ext uri="{FF2B5EF4-FFF2-40B4-BE49-F238E27FC236}">
                <a16:creationId xmlns="" xmlns:a16="http://schemas.microsoft.com/office/drawing/2014/main" id="{F350C6FB-6781-4183-A75C-0BF23167D72E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6223000" y="3643313"/>
            <a:ext cx="2181225" cy="106203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50000"/>
              </a:lnSpc>
            </a:pPr>
            <a:r>
              <a:rPr lang="zh-CN" altLang="en-US" sz="1400"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在此处输入你先陈述的观点，可以是几句话，也可以是一段文字。</a:t>
            </a:r>
          </a:p>
        </p:txBody>
      </p:sp>
      <p:sp>
        <p:nvSpPr>
          <p:cNvPr id="14354" name="文本框 61">
            <a:extLst>
              <a:ext uri="{FF2B5EF4-FFF2-40B4-BE49-F238E27FC236}">
                <a16:creationId xmlns="" xmlns:a16="http://schemas.microsoft.com/office/drawing/2014/main" id="{926D9508-6ED6-4463-B9FA-460382726BFF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8680450" y="3643313"/>
            <a:ext cx="2182813" cy="106203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50000"/>
              </a:lnSpc>
            </a:pPr>
            <a:r>
              <a:rPr lang="zh-CN" altLang="en-US" sz="1400"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在此处输入你先陈述的观点，可以是几句话，也可以是一段文字。</a:t>
            </a:r>
          </a:p>
        </p:txBody>
      </p:sp>
      <p:sp>
        <p:nvSpPr>
          <p:cNvPr id="63" name="直角三角形 62">
            <a:extLst>
              <a:ext uri="{FF2B5EF4-FFF2-40B4-BE49-F238E27FC236}">
                <a16:creationId xmlns="" xmlns:a16="http://schemas.microsoft.com/office/drawing/2014/main" id="{F3EED4C8-10C1-4610-9EBA-F03208EDBEB1}"/>
              </a:ext>
            </a:extLst>
          </p:cNvPr>
          <p:cNvSpPr/>
          <p:nvPr/>
        </p:nvSpPr>
        <p:spPr>
          <a:xfrm flipH="1">
            <a:off x="0" y="5522913"/>
            <a:ext cx="12192000" cy="1335087"/>
          </a:xfrm>
          <a:prstGeom prst="rtTriangle">
            <a:avLst/>
          </a:prstGeom>
          <a:gradFill>
            <a:gsLst>
              <a:gs pos="49000">
                <a:srgbClr val="F25342"/>
              </a:gs>
              <a:gs pos="100000">
                <a:srgbClr val="C00000"/>
              </a:gs>
            </a:gsLst>
            <a:lin ang="810000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</p:spTree>
  </p:cSld>
  <p:clrMapOvr>
    <a:masterClrMapping/>
  </p:clrMapOvr>
  <p:transition spd="slow" advClick="0" advTm="2000">
    <p:cover/>
  </p:transition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386" name="文本框 87">
            <a:extLst>
              <a:ext uri="{FF2B5EF4-FFF2-40B4-BE49-F238E27FC236}">
                <a16:creationId xmlns="" xmlns:a16="http://schemas.microsoft.com/office/drawing/2014/main" id="{8B4E5DCC-6726-4A1D-BFBF-5C3BCA01980A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2141538" y="1419225"/>
            <a:ext cx="1217612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defRPr/>
            </a:pPr>
            <a:r>
              <a:rPr lang="zh-CN" altLang="en-US" sz="2000" b="1" dirty="0">
                <a:solidFill>
                  <a:schemeClr val="tx1">
                    <a:lumMod val="65000"/>
                    <a:lumOff val="35000"/>
                  </a:schemeClr>
                </a:solidFill>
                <a:latin typeface="Calibri" panose="020F0502020204030204" pitchFamily="34" charset="0"/>
              </a:rPr>
              <a:t>点击输入</a:t>
            </a:r>
          </a:p>
        </p:txBody>
      </p:sp>
      <p:sp>
        <p:nvSpPr>
          <p:cNvPr id="97" name="文本框 96">
            <a:extLst>
              <a:ext uri="{FF2B5EF4-FFF2-40B4-BE49-F238E27FC236}">
                <a16:creationId xmlns="" xmlns:a16="http://schemas.microsoft.com/office/drawing/2014/main" id="{0DAF916D-B242-46CA-9470-85B52B332654}"/>
              </a:ext>
            </a:extLst>
          </p:cNvPr>
          <p:cNvSpPr txBox="1"/>
          <p:nvPr/>
        </p:nvSpPr>
        <p:spPr>
          <a:xfrm>
            <a:off x="4618038" y="254000"/>
            <a:ext cx="2955925" cy="646113"/>
          </a:xfrm>
          <a:prstGeom prst="rect">
            <a:avLst/>
          </a:prstGeom>
          <a:noFill/>
        </p:spPr>
        <p:txBody>
          <a:bodyPr wrap="none">
            <a:spAutoFit/>
          </a:bodyPr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r>
              <a:rPr lang="zh-CN" altLang="en-US" sz="3600" b="1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此处添加标题</a:t>
            </a:r>
          </a:p>
        </p:txBody>
      </p:sp>
      <p:sp>
        <p:nvSpPr>
          <p:cNvPr id="98" name="椭圆 97">
            <a:extLst>
              <a:ext uri="{FF2B5EF4-FFF2-40B4-BE49-F238E27FC236}">
                <a16:creationId xmlns="" xmlns:a16="http://schemas.microsoft.com/office/drawing/2014/main" id="{D33D921A-8180-4317-A723-B40270D4B53D}"/>
              </a:ext>
            </a:extLst>
          </p:cNvPr>
          <p:cNvSpPr/>
          <p:nvPr/>
        </p:nvSpPr>
        <p:spPr>
          <a:xfrm>
            <a:off x="3440113" y="1511300"/>
            <a:ext cx="660400" cy="660400"/>
          </a:xfrm>
          <a:prstGeom prst="ellipse">
            <a:avLst/>
          </a:prstGeom>
          <a:noFill/>
          <a:ln w="9525">
            <a:solidFill>
              <a:srgbClr val="F2534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pic>
        <p:nvPicPr>
          <p:cNvPr id="101" name="图片 100">
            <a:extLst>
              <a:ext uri="{FF2B5EF4-FFF2-40B4-BE49-F238E27FC236}">
                <a16:creationId xmlns="" xmlns:a16="http://schemas.microsoft.com/office/drawing/2014/main" id="{250F5097-52E4-430E-85A5-125F9D832F8F}"/>
              </a:ext>
            </a:extLst>
          </p:cNvPr>
          <p:cNvPicPr>
            <a:picLocks noChangeAspect="1"/>
          </p:cNvPicPr>
          <p:nvPr/>
        </p:nvPicPr>
        <p:blipFill>
          <a:blip r:embed="rId3" cstate="print">
            <a:duotone>
              <a:prstClr val="black"/>
              <a:srgbClr val="F25342">
                <a:tint val="45000"/>
                <a:satMod val="400000"/>
              </a:srgbClr>
            </a:duotone>
            <a:extLst/>
          </a:blip>
          <a:stretch>
            <a:fillRect/>
          </a:stretch>
        </p:blipFill>
        <p:spPr>
          <a:xfrm>
            <a:off x="3616346" y="1685573"/>
            <a:ext cx="343079" cy="343079"/>
          </a:xfrm>
          <a:prstGeom prst="rect">
            <a:avLst/>
          </a:prstGeom>
        </p:spPr>
      </p:pic>
      <p:sp>
        <p:nvSpPr>
          <p:cNvPr id="99" name="椭圆 98">
            <a:extLst>
              <a:ext uri="{FF2B5EF4-FFF2-40B4-BE49-F238E27FC236}">
                <a16:creationId xmlns="" xmlns:a16="http://schemas.microsoft.com/office/drawing/2014/main" id="{4D26951E-9546-4732-94FA-A79876C347A5}"/>
              </a:ext>
            </a:extLst>
          </p:cNvPr>
          <p:cNvSpPr/>
          <p:nvPr/>
        </p:nvSpPr>
        <p:spPr>
          <a:xfrm>
            <a:off x="3440113" y="2400300"/>
            <a:ext cx="660400" cy="660400"/>
          </a:xfrm>
          <a:prstGeom prst="ellipse">
            <a:avLst/>
          </a:prstGeom>
          <a:noFill/>
          <a:ln w="9525">
            <a:solidFill>
              <a:srgbClr val="F2534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6391" name="Freeform 11">
            <a:extLst>
              <a:ext uri="{FF2B5EF4-FFF2-40B4-BE49-F238E27FC236}">
                <a16:creationId xmlns="" xmlns:a16="http://schemas.microsoft.com/office/drawing/2014/main" id="{12D63423-0D49-4B08-9F44-0494FE441EA2}"/>
              </a:ext>
            </a:extLst>
          </p:cNvPr>
          <p:cNvSpPr>
            <a:spLocks noEditPoints="1"/>
          </p:cNvSpPr>
          <p:nvPr/>
        </p:nvSpPr>
        <p:spPr bwMode="auto">
          <a:xfrm>
            <a:off x="3630613" y="2520950"/>
            <a:ext cx="279400" cy="457200"/>
          </a:xfrm>
          <a:custGeom>
            <a:avLst/>
            <a:gdLst>
              <a:gd name="T0" fmla="*/ 2147483646 w 618"/>
              <a:gd name="T1" fmla="*/ 1728540000 h 1016"/>
              <a:gd name="T2" fmla="*/ 2147483646 w 618"/>
              <a:gd name="T3" fmla="*/ 2147483646 h 1016"/>
              <a:gd name="T4" fmla="*/ 2147483646 w 618"/>
              <a:gd name="T5" fmla="*/ 2147483646 h 1016"/>
              <a:gd name="T6" fmla="*/ 2147483646 w 618"/>
              <a:gd name="T7" fmla="*/ 2147483646 h 1016"/>
              <a:gd name="T8" fmla="*/ 2147483646 w 618"/>
              <a:gd name="T9" fmla="*/ 2147483646 h 1016"/>
              <a:gd name="T10" fmla="*/ 2147483646 w 618"/>
              <a:gd name="T11" fmla="*/ 2147483646 h 1016"/>
              <a:gd name="T12" fmla="*/ 2147483646 w 618"/>
              <a:gd name="T13" fmla="*/ 2147483646 h 1016"/>
              <a:gd name="T14" fmla="*/ 2147483646 w 618"/>
              <a:gd name="T15" fmla="*/ 2147483646 h 1016"/>
              <a:gd name="T16" fmla="*/ 2147483646 w 618"/>
              <a:gd name="T17" fmla="*/ 1728540000 h 1016"/>
              <a:gd name="T18" fmla="*/ 2147483646 w 618"/>
              <a:gd name="T19" fmla="*/ 2147483646 h 1016"/>
              <a:gd name="T20" fmla="*/ 2147483646 w 618"/>
              <a:gd name="T21" fmla="*/ 2147483646 h 1016"/>
              <a:gd name="T22" fmla="*/ 2147483646 w 618"/>
              <a:gd name="T23" fmla="*/ 2147483646 h 1016"/>
              <a:gd name="T24" fmla="*/ 2147483646 w 618"/>
              <a:gd name="T25" fmla="*/ 2147483646 h 1016"/>
              <a:gd name="T26" fmla="*/ 0 60000 65536"/>
              <a:gd name="T27" fmla="*/ 0 60000 65536"/>
              <a:gd name="T28" fmla="*/ 0 60000 65536"/>
              <a:gd name="T29" fmla="*/ 0 60000 65536"/>
              <a:gd name="T30" fmla="*/ 0 60000 65536"/>
              <a:gd name="T31" fmla="*/ 0 60000 65536"/>
              <a:gd name="T32" fmla="*/ 0 60000 65536"/>
              <a:gd name="T33" fmla="*/ 0 60000 65536"/>
              <a:gd name="T34" fmla="*/ 0 60000 65536"/>
              <a:gd name="T35" fmla="*/ 0 60000 65536"/>
              <a:gd name="T36" fmla="*/ 0 60000 65536"/>
              <a:gd name="T37" fmla="*/ 0 60000 65536"/>
              <a:gd name="T38" fmla="*/ 0 60000 65536"/>
              <a:gd name="T39" fmla="*/ 0 w 618"/>
              <a:gd name="T40" fmla="*/ 0 h 1016"/>
              <a:gd name="T41" fmla="*/ 618 w 618"/>
              <a:gd name="T42" fmla="*/ 1016 h 1016"/>
            </a:gdLst>
            <a:ahLst/>
            <a:cxnLst>
              <a:cxn ang="T26">
                <a:pos x="T0" y="T1"/>
              </a:cxn>
              <a:cxn ang="T27">
                <a:pos x="T2" y="T3"/>
              </a:cxn>
              <a:cxn ang="T28">
                <a:pos x="T4" y="T5"/>
              </a:cxn>
              <a:cxn ang="T29">
                <a:pos x="T6" y="T7"/>
              </a:cxn>
              <a:cxn ang="T30">
                <a:pos x="T8" y="T9"/>
              </a:cxn>
              <a:cxn ang="T31">
                <a:pos x="T10" y="T11"/>
              </a:cxn>
              <a:cxn ang="T32">
                <a:pos x="T12" y="T13"/>
              </a:cxn>
              <a:cxn ang="T33">
                <a:pos x="T14" y="T15"/>
              </a:cxn>
              <a:cxn ang="T34">
                <a:pos x="T16" y="T17"/>
              </a:cxn>
              <a:cxn ang="T35">
                <a:pos x="T18" y="T19"/>
              </a:cxn>
              <a:cxn ang="T36">
                <a:pos x="T20" y="T21"/>
              </a:cxn>
              <a:cxn ang="T37">
                <a:pos x="T22" y="T23"/>
              </a:cxn>
              <a:cxn ang="T38">
                <a:pos x="T24" y="T25"/>
              </a:cxn>
            </a:cxnLst>
            <a:rect l="T39" t="T40" r="T41" b="T42"/>
            <a:pathLst>
              <a:path w="618" h="1016">
                <a:moveTo>
                  <a:pt x="282" y="19"/>
                </a:moveTo>
                <a:cubicBezTo>
                  <a:pt x="451" y="0"/>
                  <a:pt x="618" y="128"/>
                  <a:pt x="594" y="343"/>
                </a:cubicBezTo>
                <a:cubicBezTo>
                  <a:pt x="586" y="418"/>
                  <a:pt x="551" y="463"/>
                  <a:pt x="522" y="511"/>
                </a:cubicBezTo>
                <a:cubicBezTo>
                  <a:pt x="449" y="631"/>
                  <a:pt x="375" y="750"/>
                  <a:pt x="346" y="931"/>
                </a:cubicBezTo>
                <a:cubicBezTo>
                  <a:pt x="343" y="950"/>
                  <a:pt x="347" y="1014"/>
                  <a:pt x="314" y="1015"/>
                </a:cubicBezTo>
                <a:cubicBezTo>
                  <a:pt x="278" y="1016"/>
                  <a:pt x="288" y="958"/>
                  <a:pt x="282" y="923"/>
                </a:cubicBezTo>
                <a:cubicBezTo>
                  <a:pt x="254" y="749"/>
                  <a:pt x="171" y="631"/>
                  <a:pt x="98" y="507"/>
                </a:cubicBezTo>
                <a:cubicBezTo>
                  <a:pt x="50" y="424"/>
                  <a:pt x="0" y="290"/>
                  <a:pt x="54" y="175"/>
                </a:cubicBezTo>
                <a:cubicBezTo>
                  <a:pt x="94" y="91"/>
                  <a:pt x="178" y="31"/>
                  <a:pt x="282" y="19"/>
                </a:cubicBezTo>
                <a:close/>
                <a:moveTo>
                  <a:pt x="274" y="415"/>
                </a:moveTo>
                <a:cubicBezTo>
                  <a:pt x="413" y="452"/>
                  <a:pt x="480" y="296"/>
                  <a:pt x="406" y="215"/>
                </a:cubicBezTo>
                <a:cubicBezTo>
                  <a:pt x="378" y="185"/>
                  <a:pt x="324" y="174"/>
                  <a:pt x="282" y="183"/>
                </a:cubicBezTo>
                <a:cubicBezTo>
                  <a:pt x="154" y="211"/>
                  <a:pt x="173" y="388"/>
                  <a:pt x="274" y="415"/>
                </a:cubicBezTo>
                <a:close/>
              </a:path>
            </a:pathLst>
          </a:custGeom>
          <a:solidFill>
            <a:srgbClr val="F2534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/>
          <a:lstStyle/>
          <a:p>
            <a:endParaRPr lang="zh-CN" altLang="en-US"/>
          </a:p>
        </p:txBody>
      </p:sp>
      <p:sp>
        <p:nvSpPr>
          <p:cNvPr id="100" name="椭圆 99">
            <a:extLst>
              <a:ext uri="{FF2B5EF4-FFF2-40B4-BE49-F238E27FC236}">
                <a16:creationId xmlns="" xmlns:a16="http://schemas.microsoft.com/office/drawing/2014/main" id="{CA6880A3-2EB8-4F88-A48D-4F3CF7ACF586}"/>
              </a:ext>
            </a:extLst>
          </p:cNvPr>
          <p:cNvSpPr/>
          <p:nvPr/>
        </p:nvSpPr>
        <p:spPr>
          <a:xfrm>
            <a:off x="3440113" y="3290888"/>
            <a:ext cx="660400" cy="658812"/>
          </a:xfrm>
          <a:prstGeom prst="ellipse">
            <a:avLst/>
          </a:prstGeom>
          <a:noFill/>
          <a:ln w="9525">
            <a:solidFill>
              <a:srgbClr val="F2534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grpSp>
        <p:nvGrpSpPr>
          <p:cNvPr id="103" name="组合 102">
            <a:extLst>
              <a:ext uri="{FF2B5EF4-FFF2-40B4-BE49-F238E27FC236}">
                <a16:creationId xmlns="" xmlns:a16="http://schemas.microsoft.com/office/drawing/2014/main" id="{ED0CACF4-82F0-416A-9D55-5B531CB6B06C}"/>
              </a:ext>
            </a:extLst>
          </p:cNvPr>
          <p:cNvGrpSpPr/>
          <p:nvPr/>
        </p:nvGrpSpPr>
        <p:grpSpPr>
          <a:xfrm>
            <a:off x="3598230" y="3443645"/>
            <a:ext cx="319069" cy="351193"/>
            <a:chOff x="4703763" y="1868488"/>
            <a:chExt cx="2790825" cy="3071812"/>
          </a:xfrm>
          <a:solidFill>
            <a:srgbClr val="F25342"/>
          </a:solidFill>
        </p:grpSpPr>
        <p:sp>
          <p:nvSpPr>
            <p:cNvPr id="104" name="Freeform 15">
              <a:extLst>
                <a:ext uri="{FF2B5EF4-FFF2-40B4-BE49-F238E27FC236}">
                  <a16:creationId xmlns="" xmlns:a16="http://schemas.microsoft.com/office/drawing/2014/main" id="{85CC4450-D0AE-4A82-B3FE-456EFDD230CC}"/>
                </a:ext>
              </a:extLst>
            </p:cNvPr>
            <p:cNvSpPr>
              <a:spLocks/>
            </p:cNvSpPr>
            <p:nvPr/>
          </p:nvSpPr>
          <p:spPr bwMode="auto">
            <a:xfrm>
              <a:off x="5389563" y="1868488"/>
              <a:ext cx="1635125" cy="1852613"/>
            </a:xfrm>
            <a:custGeom>
              <a:avLst/>
              <a:gdLst>
                <a:gd name="T0" fmla="*/ 202 w 434"/>
                <a:gd name="T1" fmla="*/ 16 h 492"/>
                <a:gd name="T2" fmla="*/ 430 w 434"/>
                <a:gd name="T3" fmla="*/ 228 h 492"/>
                <a:gd name="T4" fmla="*/ 166 w 434"/>
                <a:gd name="T5" fmla="*/ 436 h 492"/>
                <a:gd name="T6" fmla="*/ 70 w 434"/>
                <a:gd name="T7" fmla="*/ 96 h 492"/>
                <a:gd name="T8" fmla="*/ 202 w 434"/>
                <a:gd name="T9" fmla="*/ 16 h 4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34" h="492">
                  <a:moveTo>
                    <a:pt x="202" y="16"/>
                  </a:moveTo>
                  <a:cubicBezTo>
                    <a:pt x="329" y="0"/>
                    <a:pt x="426" y="105"/>
                    <a:pt x="430" y="228"/>
                  </a:cubicBezTo>
                  <a:cubicBezTo>
                    <a:pt x="434" y="373"/>
                    <a:pt x="308" y="492"/>
                    <a:pt x="166" y="436"/>
                  </a:cubicBezTo>
                  <a:cubicBezTo>
                    <a:pt x="42" y="387"/>
                    <a:pt x="0" y="203"/>
                    <a:pt x="70" y="96"/>
                  </a:cubicBezTo>
                  <a:cubicBezTo>
                    <a:pt x="97" y="55"/>
                    <a:pt x="140" y="24"/>
                    <a:pt x="202" y="16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+mn-lt"/>
                <a:ea typeface="+mn-ea"/>
              </a:endParaRPr>
            </a:p>
          </p:txBody>
        </p:sp>
        <p:sp>
          <p:nvSpPr>
            <p:cNvPr id="105" name="Freeform 16">
              <a:extLst>
                <a:ext uri="{FF2B5EF4-FFF2-40B4-BE49-F238E27FC236}">
                  <a16:creationId xmlns="" xmlns:a16="http://schemas.microsoft.com/office/drawing/2014/main" id="{695B7E53-0B8D-466D-AFB9-35FCFB804AF7}"/>
                </a:ext>
              </a:extLst>
            </p:cNvPr>
            <p:cNvSpPr>
              <a:spLocks/>
            </p:cNvSpPr>
            <p:nvPr/>
          </p:nvSpPr>
          <p:spPr bwMode="auto">
            <a:xfrm>
              <a:off x="4703763" y="3638550"/>
              <a:ext cx="2790825" cy="1301750"/>
            </a:xfrm>
            <a:custGeom>
              <a:avLst/>
              <a:gdLst>
                <a:gd name="T0" fmla="*/ 740 w 741"/>
                <a:gd name="T1" fmla="*/ 346 h 346"/>
                <a:gd name="T2" fmla="*/ 0 w 741"/>
                <a:gd name="T3" fmla="*/ 346 h 346"/>
                <a:gd name="T4" fmla="*/ 172 w 741"/>
                <a:gd name="T5" fmla="*/ 6 h 346"/>
                <a:gd name="T6" fmla="*/ 224 w 741"/>
                <a:gd name="T7" fmla="*/ 2 h 346"/>
                <a:gd name="T8" fmla="*/ 460 w 741"/>
                <a:gd name="T9" fmla="*/ 86 h 346"/>
                <a:gd name="T10" fmla="*/ 532 w 741"/>
                <a:gd name="T11" fmla="*/ 54 h 346"/>
                <a:gd name="T12" fmla="*/ 592 w 741"/>
                <a:gd name="T13" fmla="*/ 14 h 346"/>
                <a:gd name="T14" fmla="*/ 700 w 741"/>
                <a:gd name="T15" fmla="*/ 146 h 346"/>
                <a:gd name="T16" fmla="*/ 740 w 741"/>
                <a:gd name="T17" fmla="*/ 346 h 3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741" h="346">
                  <a:moveTo>
                    <a:pt x="740" y="346"/>
                  </a:moveTo>
                  <a:cubicBezTo>
                    <a:pt x="493" y="346"/>
                    <a:pt x="247" y="346"/>
                    <a:pt x="0" y="346"/>
                  </a:cubicBezTo>
                  <a:cubicBezTo>
                    <a:pt x="14" y="192"/>
                    <a:pt x="52" y="47"/>
                    <a:pt x="172" y="6"/>
                  </a:cubicBezTo>
                  <a:cubicBezTo>
                    <a:pt x="180" y="3"/>
                    <a:pt x="206" y="0"/>
                    <a:pt x="224" y="2"/>
                  </a:cubicBezTo>
                  <a:cubicBezTo>
                    <a:pt x="309" y="13"/>
                    <a:pt x="377" y="92"/>
                    <a:pt x="460" y="86"/>
                  </a:cubicBezTo>
                  <a:cubicBezTo>
                    <a:pt x="484" y="84"/>
                    <a:pt x="512" y="68"/>
                    <a:pt x="532" y="54"/>
                  </a:cubicBezTo>
                  <a:cubicBezTo>
                    <a:pt x="553" y="39"/>
                    <a:pt x="573" y="14"/>
                    <a:pt x="592" y="14"/>
                  </a:cubicBezTo>
                  <a:cubicBezTo>
                    <a:pt x="638" y="14"/>
                    <a:pt x="684" y="110"/>
                    <a:pt x="700" y="146"/>
                  </a:cubicBezTo>
                  <a:cubicBezTo>
                    <a:pt x="726" y="207"/>
                    <a:pt x="741" y="281"/>
                    <a:pt x="740" y="346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+mn-lt"/>
                <a:ea typeface="+mn-ea"/>
              </a:endParaRPr>
            </a:p>
          </p:txBody>
        </p:sp>
      </p:grpSp>
      <p:sp>
        <p:nvSpPr>
          <p:cNvPr id="106" name="椭圆 105">
            <a:extLst>
              <a:ext uri="{FF2B5EF4-FFF2-40B4-BE49-F238E27FC236}">
                <a16:creationId xmlns="" xmlns:a16="http://schemas.microsoft.com/office/drawing/2014/main" id="{F8BD5FDF-068D-4E0C-8954-2C6267247DCD}"/>
              </a:ext>
            </a:extLst>
          </p:cNvPr>
          <p:cNvSpPr/>
          <p:nvPr/>
        </p:nvSpPr>
        <p:spPr>
          <a:xfrm>
            <a:off x="3440113" y="4179888"/>
            <a:ext cx="660400" cy="658812"/>
          </a:xfrm>
          <a:prstGeom prst="ellipse">
            <a:avLst/>
          </a:prstGeom>
          <a:noFill/>
          <a:ln w="9525">
            <a:solidFill>
              <a:srgbClr val="F2534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6395" name="Freeform 25">
            <a:extLst>
              <a:ext uri="{FF2B5EF4-FFF2-40B4-BE49-F238E27FC236}">
                <a16:creationId xmlns="" xmlns:a16="http://schemas.microsoft.com/office/drawing/2014/main" id="{B3778C51-7DE2-46E5-BB20-0A9981775EDA}"/>
              </a:ext>
            </a:extLst>
          </p:cNvPr>
          <p:cNvSpPr>
            <a:spLocks/>
          </p:cNvSpPr>
          <p:nvPr/>
        </p:nvSpPr>
        <p:spPr bwMode="auto">
          <a:xfrm>
            <a:off x="3851275" y="4508500"/>
            <a:ext cx="53975" cy="61913"/>
          </a:xfrm>
          <a:custGeom>
            <a:avLst/>
            <a:gdLst>
              <a:gd name="T0" fmla="*/ 0 w 149"/>
              <a:gd name="T1" fmla="*/ 2147483646 h 168"/>
              <a:gd name="T2" fmla="*/ 765035130 w 149"/>
              <a:gd name="T3" fmla="*/ 395898256 h 168"/>
              <a:gd name="T4" fmla="*/ 1051890520 w 149"/>
              <a:gd name="T5" fmla="*/ 296889787 h 168"/>
              <a:gd name="T6" fmla="*/ 956359479 w 149"/>
              <a:gd name="T7" fmla="*/ 0 h 168"/>
              <a:gd name="T8" fmla="*/ 191324349 w 149"/>
              <a:gd name="T9" fmla="*/ 2147483646 h 168"/>
              <a:gd name="T10" fmla="*/ 286855390 w 149"/>
              <a:gd name="T11" fmla="*/ 2147483646 h 168"/>
              <a:gd name="T12" fmla="*/ 0 w 149"/>
              <a:gd name="T13" fmla="*/ 2147483646 h 168"/>
              <a:gd name="T14" fmla="*/ 0 60000 65536"/>
              <a:gd name="T15" fmla="*/ 0 60000 65536"/>
              <a:gd name="T16" fmla="*/ 0 60000 65536"/>
              <a:gd name="T17" fmla="*/ 0 60000 65536"/>
              <a:gd name="T18" fmla="*/ 0 60000 65536"/>
              <a:gd name="T19" fmla="*/ 0 60000 65536"/>
              <a:gd name="T20" fmla="*/ 0 60000 65536"/>
              <a:gd name="T21" fmla="*/ 0 w 149"/>
              <a:gd name="T22" fmla="*/ 0 h 168"/>
              <a:gd name="T23" fmla="*/ 149 w 149"/>
              <a:gd name="T24" fmla="*/ 168 h 168"/>
            </a:gdLst>
            <a:ahLst/>
            <a:cxnLst>
              <a:cxn ang="T14">
                <a:pos x="T0" y="T1"/>
              </a:cxn>
              <a:cxn ang="T15">
                <a:pos x="T2" y="T3"/>
              </a:cxn>
              <a:cxn ang="T16">
                <a:pos x="T4" y="T5"/>
              </a:cxn>
              <a:cxn ang="T17">
                <a:pos x="T6" y="T7"/>
              </a:cxn>
              <a:cxn ang="T18">
                <a:pos x="T8" y="T9"/>
              </a:cxn>
              <a:cxn ang="T19">
                <a:pos x="T10" y="T11"/>
              </a:cxn>
              <a:cxn ang="T20">
                <a:pos x="T12" y="T13"/>
              </a:cxn>
            </a:cxnLst>
            <a:rect l="T21" t="T22" r="T23" b="T24"/>
            <a:pathLst>
              <a:path w="149" h="168">
                <a:moveTo>
                  <a:pt x="0" y="160"/>
                </a:moveTo>
                <a:cubicBezTo>
                  <a:pt x="51" y="137"/>
                  <a:pt x="90" y="35"/>
                  <a:pt x="16" y="8"/>
                </a:cubicBezTo>
                <a:cubicBezTo>
                  <a:pt x="22" y="6"/>
                  <a:pt x="22" y="6"/>
                  <a:pt x="22" y="6"/>
                </a:cubicBezTo>
                <a:cubicBezTo>
                  <a:pt x="20" y="0"/>
                  <a:pt x="20" y="0"/>
                  <a:pt x="20" y="0"/>
                </a:cubicBezTo>
                <a:cubicBezTo>
                  <a:pt x="149" y="10"/>
                  <a:pt x="86" y="160"/>
                  <a:pt x="4" y="168"/>
                </a:cubicBezTo>
                <a:cubicBezTo>
                  <a:pt x="6" y="162"/>
                  <a:pt x="6" y="162"/>
                  <a:pt x="6" y="162"/>
                </a:cubicBezTo>
                <a:lnTo>
                  <a:pt x="0" y="160"/>
                </a:lnTo>
                <a:close/>
              </a:path>
            </a:pathLst>
          </a:custGeom>
          <a:solidFill>
            <a:srgbClr val="F2534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/>
          <a:lstStyle/>
          <a:p>
            <a:endParaRPr lang="zh-CN" altLang="en-US"/>
          </a:p>
        </p:txBody>
      </p:sp>
      <p:grpSp>
        <p:nvGrpSpPr>
          <p:cNvPr id="111" name="组合 110">
            <a:extLst>
              <a:ext uri="{FF2B5EF4-FFF2-40B4-BE49-F238E27FC236}">
                <a16:creationId xmlns="" xmlns:a16="http://schemas.microsoft.com/office/drawing/2014/main" id="{789BB9AD-7686-4E49-A324-FD2DB20B0DD4}"/>
              </a:ext>
            </a:extLst>
          </p:cNvPr>
          <p:cNvGrpSpPr/>
          <p:nvPr/>
        </p:nvGrpSpPr>
        <p:grpSpPr>
          <a:xfrm>
            <a:off x="3615697" y="4316897"/>
            <a:ext cx="266237" cy="360367"/>
            <a:chOff x="4706938" y="1582738"/>
            <a:chExt cx="2747963" cy="3719513"/>
          </a:xfrm>
          <a:solidFill>
            <a:srgbClr val="F25342"/>
          </a:solidFill>
        </p:grpSpPr>
        <p:sp>
          <p:nvSpPr>
            <p:cNvPr id="112" name="Freeform 20">
              <a:extLst>
                <a:ext uri="{FF2B5EF4-FFF2-40B4-BE49-F238E27FC236}">
                  <a16:creationId xmlns="" xmlns:a16="http://schemas.microsoft.com/office/drawing/2014/main" id="{21690640-2694-4A7A-995E-0BC5C0E580DE}"/>
                </a:ext>
              </a:extLst>
            </p:cNvPr>
            <p:cNvSpPr>
              <a:spLocks/>
            </p:cNvSpPr>
            <p:nvPr/>
          </p:nvSpPr>
          <p:spPr bwMode="auto">
            <a:xfrm>
              <a:off x="5008563" y="3651251"/>
              <a:ext cx="1504950" cy="312738"/>
            </a:xfrm>
            <a:custGeom>
              <a:avLst/>
              <a:gdLst>
                <a:gd name="T0" fmla="*/ 88 w 400"/>
                <a:gd name="T1" fmla="*/ 8 h 83"/>
                <a:gd name="T2" fmla="*/ 68 w 400"/>
                <a:gd name="T3" fmla="*/ 28 h 83"/>
                <a:gd name="T4" fmla="*/ 396 w 400"/>
                <a:gd name="T5" fmla="*/ 40 h 83"/>
                <a:gd name="T6" fmla="*/ 394 w 400"/>
                <a:gd name="T7" fmla="*/ 47 h 83"/>
                <a:gd name="T8" fmla="*/ 400 w 400"/>
                <a:gd name="T9" fmla="*/ 52 h 83"/>
                <a:gd name="T10" fmla="*/ 0 w 400"/>
                <a:gd name="T11" fmla="*/ 40 h 83"/>
                <a:gd name="T12" fmla="*/ 84 w 400"/>
                <a:gd name="T13" fmla="*/ 0 h 83"/>
                <a:gd name="T14" fmla="*/ 82 w 400"/>
                <a:gd name="T15" fmla="*/ 6 h 83"/>
                <a:gd name="T16" fmla="*/ 88 w 400"/>
                <a:gd name="T17" fmla="*/ 8 h 8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400" h="83">
                  <a:moveTo>
                    <a:pt x="88" y="8"/>
                  </a:moveTo>
                  <a:cubicBezTo>
                    <a:pt x="82" y="15"/>
                    <a:pt x="71" y="18"/>
                    <a:pt x="68" y="28"/>
                  </a:cubicBezTo>
                  <a:cubicBezTo>
                    <a:pt x="144" y="69"/>
                    <a:pt x="298" y="41"/>
                    <a:pt x="396" y="40"/>
                  </a:cubicBezTo>
                  <a:cubicBezTo>
                    <a:pt x="394" y="47"/>
                    <a:pt x="394" y="47"/>
                    <a:pt x="394" y="47"/>
                  </a:cubicBezTo>
                  <a:cubicBezTo>
                    <a:pt x="400" y="52"/>
                    <a:pt x="400" y="52"/>
                    <a:pt x="400" y="52"/>
                  </a:cubicBezTo>
                  <a:cubicBezTo>
                    <a:pt x="287" y="72"/>
                    <a:pt x="96" y="83"/>
                    <a:pt x="0" y="40"/>
                  </a:cubicBezTo>
                  <a:cubicBezTo>
                    <a:pt x="17" y="16"/>
                    <a:pt x="51" y="8"/>
                    <a:pt x="84" y="0"/>
                  </a:cubicBezTo>
                  <a:cubicBezTo>
                    <a:pt x="82" y="6"/>
                    <a:pt x="82" y="6"/>
                    <a:pt x="82" y="6"/>
                  </a:cubicBezTo>
                  <a:lnTo>
                    <a:pt x="88" y="8"/>
                  </a:ln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+mn-lt"/>
                <a:ea typeface="+mn-ea"/>
              </a:endParaRPr>
            </a:p>
          </p:txBody>
        </p:sp>
        <p:sp>
          <p:nvSpPr>
            <p:cNvPr id="113" name="Freeform 21">
              <a:extLst>
                <a:ext uri="{FF2B5EF4-FFF2-40B4-BE49-F238E27FC236}">
                  <a16:creationId xmlns="" xmlns:a16="http://schemas.microsoft.com/office/drawing/2014/main" id="{C9AE6A93-082A-4390-BB96-03F286BB0EA2}"/>
                </a:ext>
              </a:extLst>
            </p:cNvPr>
            <p:cNvSpPr>
              <a:spLocks/>
            </p:cNvSpPr>
            <p:nvPr/>
          </p:nvSpPr>
          <p:spPr bwMode="auto">
            <a:xfrm>
              <a:off x="5429251" y="4464051"/>
              <a:ext cx="1235075" cy="349250"/>
            </a:xfrm>
            <a:custGeom>
              <a:avLst/>
              <a:gdLst>
                <a:gd name="T0" fmla="*/ 328 w 328"/>
                <a:gd name="T1" fmla="*/ 40 h 93"/>
                <a:gd name="T2" fmla="*/ 0 w 328"/>
                <a:gd name="T3" fmla="*/ 28 h 93"/>
                <a:gd name="T4" fmla="*/ 28 w 328"/>
                <a:gd name="T5" fmla="*/ 0 h 93"/>
                <a:gd name="T6" fmla="*/ 152 w 328"/>
                <a:gd name="T7" fmla="*/ 32 h 93"/>
                <a:gd name="T8" fmla="*/ 216 w 328"/>
                <a:gd name="T9" fmla="*/ 28 h 93"/>
                <a:gd name="T10" fmla="*/ 328 w 328"/>
                <a:gd name="T11" fmla="*/ 40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328" h="93">
                  <a:moveTo>
                    <a:pt x="328" y="40"/>
                  </a:moveTo>
                  <a:cubicBezTo>
                    <a:pt x="248" y="79"/>
                    <a:pt x="61" y="93"/>
                    <a:pt x="0" y="28"/>
                  </a:cubicBezTo>
                  <a:cubicBezTo>
                    <a:pt x="1" y="10"/>
                    <a:pt x="16" y="7"/>
                    <a:pt x="28" y="0"/>
                  </a:cubicBezTo>
                  <a:cubicBezTo>
                    <a:pt x="53" y="32"/>
                    <a:pt x="103" y="32"/>
                    <a:pt x="152" y="32"/>
                  </a:cubicBezTo>
                  <a:cubicBezTo>
                    <a:pt x="171" y="32"/>
                    <a:pt x="196" y="30"/>
                    <a:pt x="216" y="28"/>
                  </a:cubicBezTo>
                  <a:cubicBezTo>
                    <a:pt x="262" y="23"/>
                    <a:pt x="296" y="10"/>
                    <a:pt x="328" y="40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+mn-lt"/>
                <a:ea typeface="+mn-ea"/>
              </a:endParaRPr>
            </a:p>
          </p:txBody>
        </p:sp>
        <p:sp>
          <p:nvSpPr>
            <p:cNvPr id="114" name="Freeform 22">
              <a:extLst>
                <a:ext uri="{FF2B5EF4-FFF2-40B4-BE49-F238E27FC236}">
                  <a16:creationId xmlns="" xmlns:a16="http://schemas.microsoft.com/office/drawing/2014/main" id="{FF550853-D3F9-443C-A281-06F8C06F258D}"/>
                </a:ext>
              </a:extLst>
            </p:cNvPr>
            <p:cNvSpPr>
              <a:spLocks/>
            </p:cNvSpPr>
            <p:nvPr/>
          </p:nvSpPr>
          <p:spPr bwMode="auto">
            <a:xfrm>
              <a:off x="4706938" y="4779963"/>
              <a:ext cx="2032000" cy="330200"/>
            </a:xfrm>
            <a:custGeom>
              <a:avLst/>
              <a:gdLst>
                <a:gd name="T0" fmla="*/ 68 w 540"/>
                <a:gd name="T1" fmla="*/ 8 h 88"/>
                <a:gd name="T2" fmla="*/ 144 w 540"/>
                <a:gd name="T3" fmla="*/ 52 h 88"/>
                <a:gd name="T4" fmla="*/ 536 w 540"/>
                <a:gd name="T5" fmla="*/ 56 h 88"/>
                <a:gd name="T6" fmla="*/ 534 w 540"/>
                <a:gd name="T7" fmla="*/ 63 h 88"/>
                <a:gd name="T8" fmla="*/ 540 w 540"/>
                <a:gd name="T9" fmla="*/ 68 h 88"/>
                <a:gd name="T10" fmla="*/ 268 w 540"/>
                <a:gd name="T11" fmla="*/ 84 h 88"/>
                <a:gd name="T12" fmla="*/ 0 w 540"/>
                <a:gd name="T13" fmla="*/ 44 h 88"/>
                <a:gd name="T14" fmla="*/ 64 w 540"/>
                <a:gd name="T15" fmla="*/ 0 h 88"/>
                <a:gd name="T16" fmla="*/ 62 w 540"/>
                <a:gd name="T17" fmla="*/ 6 h 88"/>
                <a:gd name="T18" fmla="*/ 68 w 540"/>
                <a:gd name="T19" fmla="*/ 8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540" h="88">
                  <a:moveTo>
                    <a:pt x="68" y="8"/>
                  </a:moveTo>
                  <a:cubicBezTo>
                    <a:pt x="37" y="39"/>
                    <a:pt x="107" y="46"/>
                    <a:pt x="144" y="52"/>
                  </a:cubicBezTo>
                  <a:cubicBezTo>
                    <a:pt x="252" y="69"/>
                    <a:pt x="422" y="66"/>
                    <a:pt x="536" y="56"/>
                  </a:cubicBezTo>
                  <a:cubicBezTo>
                    <a:pt x="534" y="63"/>
                    <a:pt x="534" y="63"/>
                    <a:pt x="534" y="63"/>
                  </a:cubicBezTo>
                  <a:cubicBezTo>
                    <a:pt x="540" y="68"/>
                    <a:pt x="540" y="68"/>
                    <a:pt x="540" y="68"/>
                  </a:cubicBezTo>
                  <a:cubicBezTo>
                    <a:pt x="460" y="86"/>
                    <a:pt x="363" y="88"/>
                    <a:pt x="268" y="84"/>
                  </a:cubicBezTo>
                  <a:cubicBezTo>
                    <a:pt x="171" y="79"/>
                    <a:pt x="68" y="80"/>
                    <a:pt x="0" y="44"/>
                  </a:cubicBezTo>
                  <a:cubicBezTo>
                    <a:pt x="8" y="16"/>
                    <a:pt x="37" y="8"/>
                    <a:pt x="64" y="0"/>
                  </a:cubicBezTo>
                  <a:cubicBezTo>
                    <a:pt x="62" y="6"/>
                    <a:pt x="62" y="6"/>
                    <a:pt x="62" y="6"/>
                  </a:cubicBezTo>
                  <a:lnTo>
                    <a:pt x="68" y="8"/>
                  </a:ln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+mn-lt"/>
                <a:ea typeface="+mn-ea"/>
              </a:endParaRPr>
            </a:p>
          </p:txBody>
        </p:sp>
        <p:sp>
          <p:nvSpPr>
            <p:cNvPr id="115" name="Freeform 23">
              <a:extLst>
                <a:ext uri="{FF2B5EF4-FFF2-40B4-BE49-F238E27FC236}">
                  <a16:creationId xmlns="" xmlns:a16="http://schemas.microsoft.com/office/drawing/2014/main" id="{C85720DE-32E2-48E1-BE7B-9332E292C077}"/>
                </a:ext>
              </a:extLst>
            </p:cNvPr>
            <p:cNvSpPr>
              <a:spLocks/>
            </p:cNvSpPr>
            <p:nvPr/>
          </p:nvSpPr>
          <p:spPr bwMode="auto">
            <a:xfrm>
              <a:off x="5489576" y="1635126"/>
              <a:ext cx="1133475" cy="1744663"/>
            </a:xfrm>
            <a:custGeom>
              <a:avLst/>
              <a:gdLst>
                <a:gd name="T0" fmla="*/ 280 w 301"/>
                <a:gd name="T1" fmla="*/ 0 h 464"/>
                <a:gd name="T2" fmla="*/ 244 w 301"/>
                <a:gd name="T3" fmla="*/ 152 h 464"/>
                <a:gd name="T4" fmla="*/ 112 w 301"/>
                <a:gd name="T5" fmla="*/ 272 h 464"/>
                <a:gd name="T6" fmla="*/ 80 w 301"/>
                <a:gd name="T7" fmla="*/ 336 h 464"/>
                <a:gd name="T8" fmla="*/ 120 w 301"/>
                <a:gd name="T9" fmla="*/ 456 h 464"/>
                <a:gd name="T10" fmla="*/ 114 w 301"/>
                <a:gd name="T11" fmla="*/ 458 h 464"/>
                <a:gd name="T12" fmla="*/ 112 w 301"/>
                <a:gd name="T13" fmla="*/ 464 h 464"/>
                <a:gd name="T14" fmla="*/ 68 w 301"/>
                <a:gd name="T15" fmla="*/ 256 h 464"/>
                <a:gd name="T16" fmla="*/ 272 w 301"/>
                <a:gd name="T17" fmla="*/ 4 h 464"/>
                <a:gd name="T18" fmla="*/ 278 w 301"/>
                <a:gd name="T19" fmla="*/ 6 h 464"/>
                <a:gd name="T20" fmla="*/ 280 w 301"/>
                <a:gd name="T21" fmla="*/ 0 h 4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301" h="464">
                  <a:moveTo>
                    <a:pt x="280" y="0"/>
                  </a:moveTo>
                  <a:cubicBezTo>
                    <a:pt x="301" y="54"/>
                    <a:pt x="274" y="114"/>
                    <a:pt x="244" y="152"/>
                  </a:cubicBezTo>
                  <a:cubicBezTo>
                    <a:pt x="207" y="199"/>
                    <a:pt x="146" y="229"/>
                    <a:pt x="112" y="272"/>
                  </a:cubicBezTo>
                  <a:cubicBezTo>
                    <a:pt x="99" y="288"/>
                    <a:pt x="83" y="316"/>
                    <a:pt x="80" y="336"/>
                  </a:cubicBezTo>
                  <a:cubicBezTo>
                    <a:pt x="72" y="392"/>
                    <a:pt x="103" y="415"/>
                    <a:pt x="120" y="456"/>
                  </a:cubicBezTo>
                  <a:cubicBezTo>
                    <a:pt x="114" y="458"/>
                    <a:pt x="114" y="458"/>
                    <a:pt x="114" y="458"/>
                  </a:cubicBezTo>
                  <a:cubicBezTo>
                    <a:pt x="112" y="464"/>
                    <a:pt x="112" y="464"/>
                    <a:pt x="112" y="464"/>
                  </a:cubicBezTo>
                  <a:cubicBezTo>
                    <a:pt x="54" y="413"/>
                    <a:pt x="0" y="333"/>
                    <a:pt x="68" y="256"/>
                  </a:cubicBezTo>
                  <a:cubicBezTo>
                    <a:pt x="132" y="184"/>
                    <a:pt x="274" y="135"/>
                    <a:pt x="272" y="4"/>
                  </a:cubicBezTo>
                  <a:cubicBezTo>
                    <a:pt x="278" y="6"/>
                    <a:pt x="278" y="6"/>
                    <a:pt x="278" y="6"/>
                  </a:cubicBezTo>
                  <a:lnTo>
                    <a:pt x="280" y="0"/>
                  </a:ln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+mn-lt"/>
                <a:ea typeface="+mn-ea"/>
              </a:endParaRPr>
            </a:p>
          </p:txBody>
        </p:sp>
        <p:sp>
          <p:nvSpPr>
            <p:cNvPr id="116" name="Freeform 24">
              <a:extLst>
                <a:ext uri="{FF2B5EF4-FFF2-40B4-BE49-F238E27FC236}">
                  <a16:creationId xmlns="" xmlns:a16="http://schemas.microsoft.com/office/drawing/2014/main" id="{27461E8E-F992-4A19-BE48-D0A3EA614173}"/>
                </a:ext>
              </a:extLst>
            </p:cNvPr>
            <p:cNvSpPr>
              <a:spLocks/>
            </p:cNvSpPr>
            <p:nvPr/>
          </p:nvSpPr>
          <p:spPr bwMode="auto">
            <a:xfrm>
              <a:off x="6024563" y="2387601"/>
              <a:ext cx="669925" cy="1203325"/>
            </a:xfrm>
            <a:custGeom>
              <a:avLst/>
              <a:gdLst>
                <a:gd name="T0" fmla="*/ 178 w 178"/>
                <a:gd name="T1" fmla="*/ 8 h 320"/>
                <a:gd name="T2" fmla="*/ 78 w 178"/>
                <a:gd name="T3" fmla="*/ 112 h 320"/>
                <a:gd name="T4" fmla="*/ 134 w 178"/>
                <a:gd name="T5" fmla="*/ 260 h 320"/>
                <a:gd name="T6" fmla="*/ 94 w 178"/>
                <a:gd name="T7" fmla="*/ 320 h 320"/>
                <a:gd name="T8" fmla="*/ 92 w 178"/>
                <a:gd name="T9" fmla="*/ 314 h 320"/>
                <a:gd name="T10" fmla="*/ 86 w 178"/>
                <a:gd name="T11" fmla="*/ 312 h 320"/>
                <a:gd name="T12" fmla="*/ 30 w 178"/>
                <a:gd name="T13" fmla="*/ 184 h 320"/>
                <a:gd name="T14" fmla="*/ 174 w 178"/>
                <a:gd name="T15" fmla="*/ 0 h 320"/>
                <a:gd name="T16" fmla="*/ 172 w 178"/>
                <a:gd name="T17" fmla="*/ 6 h 320"/>
                <a:gd name="T18" fmla="*/ 178 w 178"/>
                <a:gd name="T19" fmla="*/ 8 h 3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78" h="320">
                  <a:moveTo>
                    <a:pt x="178" y="8"/>
                  </a:moveTo>
                  <a:cubicBezTo>
                    <a:pt x="140" y="47"/>
                    <a:pt x="86" y="60"/>
                    <a:pt x="78" y="112"/>
                  </a:cubicBezTo>
                  <a:cubicBezTo>
                    <a:pt x="68" y="174"/>
                    <a:pt x="139" y="206"/>
                    <a:pt x="134" y="260"/>
                  </a:cubicBezTo>
                  <a:cubicBezTo>
                    <a:pt x="132" y="285"/>
                    <a:pt x="113" y="306"/>
                    <a:pt x="94" y="320"/>
                  </a:cubicBezTo>
                  <a:cubicBezTo>
                    <a:pt x="92" y="314"/>
                    <a:pt x="92" y="314"/>
                    <a:pt x="92" y="314"/>
                  </a:cubicBezTo>
                  <a:cubicBezTo>
                    <a:pt x="86" y="312"/>
                    <a:pt x="86" y="312"/>
                    <a:pt x="86" y="312"/>
                  </a:cubicBezTo>
                  <a:cubicBezTo>
                    <a:pt x="108" y="264"/>
                    <a:pt x="42" y="227"/>
                    <a:pt x="30" y="184"/>
                  </a:cubicBezTo>
                  <a:cubicBezTo>
                    <a:pt x="0" y="82"/>
                    <a:pt x="94" y="33"/>
                    <a:pt x="174" y="0"/>
                  </a:cubicBezTo>
                  <a:cubicBezTo>
                    <a:pt x="172" y="6"/>
                    <a:pt x="172" y="6"/>
                    <a:pt x="172" y="6"/>
                  </a:cubicBezTo>
                  <a:lnTo>
                    <a:pt x="178" y="8"/>
                  </a:ln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+mn-lt"/>
                <a:ea typeface="+mn-ea"/>
              </a:endParaRPr>
            </a:p>
          </p:txBody>
        </p:sp>
        <p:sp>
          <p:nvSpPr>
            <p:cNvPr id="117" name="Freeform 26">
              <a:extLst>
                <a:ext uri="{FF2B5EF4-FFF2-40B4-BE49-F238E27FC236}">
                  <a16:creationId xmlns="" xmlns:a16="http://schemas.microsoft.com/office/drawing/2014/main" id="{EB9BBC76-B9EA-498C-9D4C-94809569B9EC}"/>
                </a:ext>
              </a:extLst>
            </p:cNvPr>
            <p:cNvSpPr>
              <a:spLocks/>
            </p:cNvSpPr>
            <p:nvPr/>
          </p:nvSpPr>
          <p:spPr bwMode="auto">
            <a:xfrm>
              <a:off x="5140326" y="4060826"/>
              <a:ext cx="1584325" cy="279400"/>
            </a:xfrm>
            <a:custGeom>
              <a:avLst/>
              <a:gdLst>
                <a:gd name="T0" fmla="*/ 81 w 421"/>
                <a:gd name="T1" fmla="*/ 7 h 74"/>
                <a:gd name="T2" fmla="*/ 161 w 421"/>
                <a:gd name="T3" fmla="*/ 35 h 74"/>
                <a:gd name="T4" fmla="*/ 269 w 421"/>
                <a:gd name="T5" fmla="*/ 35 h 74"/>
                <a:gd name="T6" fmla="*/ 421 w 421"/>
                <a:gd name="T7" fmla="*/ 43 h 74"/>
                <a:gd name="T8" fmla="*/ 165 w 421"/>
                <a:gd name="T9" fmla="*/ 67 h 74"/>
                <a:gd name="T10" fmla="*/ 73 w 421"/>
                <a:gd name="T11" fmla="*/ 3 h 74"/>
                <a:gd name="T12" fmla="*/ 75 w 421"/>
                <a:gd name="T13" fmla="*/ 9 h 74"/>
                <a:gd name="T14" fmla="*/ 81 w 421"/>
                <a:gd name="T15" fmla="*/ 7 h 7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421" h="74">
                  <a:moveTo>
                    <a:pt x="81" y="7"/>
                  </a:moveTo>
                  <a:cubicBezTo>
                    <a:pt x="92" y="33"/>
                    <a:pt x="131" y="33"/>
                    <a:pt x="161" y="35"/>
                  </a:cubicBezTo>
                  <a:cubicBezTo>
                    <a:pt x="193" y="37"/>
                    <a:pt x="233" y="37"/>
                    <a:pt x="269" y="35"/>
                  </a:cubicBezTo>
                  <a:cubicBezTo>
                    <a:pt x="332" y="31"/>
                    <a:pt x="395" y="0"/>
                    <a:pt x="421" y="43"/>
                  </a:cubicBezTo>
                  <a:cubicBezTo>
                    <a:pt x="370" y="54"/>
                    <a:pt x="258" y="74"/>
                    <a:pt x="165" y="67"/>
                  </a:cubicBezTo>
                  <a:cubicBezTo>
                    <a:pt x="120" y="64"/>
                    <a:pt x="0" y="41"/>
                    <a:pt x="73" y="3"/>
                  </a:cubicBezTo>
                  <a:cubicBezTo>
                    <a:pt x="75" y="9"/>
                    <a:pt x="75" y="9"/>
                    <a:pt x="75" y="9"/>
                  </a:cubicBezTo>
                  <a:lnTo>
                    <a:pt x="81" y="7"/>
                  </a:ln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+mn-lt"/>
                <a:ea typeface="+mn-ea"/>
              </a:endParaRPr>
            </a:p>
          </p:txBody>
        </p:sp>
        <p:sp>
          <p:nvSpPr>
            <p:cNvPr id="118" name="Freeform 27">
              <a:extLst>
                <a:ext uri="{FF2B5EF4-FFF2-40B4-BE49-F238E27FC236}">
                  <a16:creationId xmlns="" xmlns:a16="http://schemas.microsoft.com/office/drawing/2014/main" id="{11FE909B-7B73-4E93-A96E-EE7A2D76CC92}"/>
                </a:ext>
              </a:extLst>
            </p:cNvPr>
            <p:cNvSpPr>
              <a:spLocks/>
            </p:cNvSpPr>
            <p:nvPr/>
          </p:nvSpPr>
          <p:spPr bwMode="auto">
            <a:xfrm>
              <a:off x="6491288" y="3771901"/>
              <a:ext cx="277813" cy="55563"/>
            </a:xfrm>
            <a:custGeom>
              <a:avLst/>
              <a:gdLst>
                <a:gd name="T0" fmla="*/ 0 w 74"/>
                <a:gd name="T1" fmla="*/ 15 h 15"/>
                <a:gd name="T2" fmla="*/ 74 w 74"/>
                <a:gd name="T3" fmla="*/ 0 h 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74" h="15">
                  <a:moveTo>
                    <a:pt x="0" y="15"/>
                  </a:moveTo>
                  <a:cubicBezTo>
                    <a:pt x="24" y="9"/>
                    <a:pt x="51" y="11"/>
                    <a:pt x="74" y="0"/>
                  </a:cubicBezTo>
                </a:path>
              </a:pathLst>
            </a:custGeom>
            <a:grpFill/>
            <a:ln w="49213" cap="rnd">
              <a:noFill/>
              <a:prstDash val="solid"/>
              <a:miter lim="800000"/>
              <a:headEnd/>
              <a:tailEnd/>
            </a:ln>
            <a:extLst/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+mn-lt"/>
                <a:ea typeface="+mn-ea"/>
              </a:endParaRPr>
            </a:p>
          </p:txBody>
        </p:sp>
        <p:sp>
          <p:nvSpPr>
            <p:cNvPr id="119" name="Freeform 28">
              <a:extLst>
                <a:ext uri="{FF2B5EF4-FFF2-40B4-BE49-F238E27FC236}">
                  <a16:creationId xmlns="" xmlns:a16="http://schemas.microsoft.com/office/drawing/2014/main" id="{FD2EFA74-CF22-462B-AF23-17678315EA64}"/>
                </a:ext>
              </a:extLst>
            </p:cNvPr>
            <p:cNvSpPr>
              <a:spLocks/>
            </p:cNvSpPr>
            <p:nvPr/>
          </p:nvSpPr>
          <p:spPr bwMode="auto">
            <a:xfrm>
              <a:off x="5316538" y="3613151"/>
              <a:ext cx="165100" cy="60325"/>
            </a:xfrm>
            <a:custGeom>
              <a:avLst/>
              <a:gdLst>
                <a:gd name="T0" fmla="*/ 44 w 44"/>
                <a:gd name="T1" fmla="*/ 0 h 16"/>
                <a:gd name="T2" fmla="*/ 0 w 44"/>
                <a:gd name="T3" fmla="*/ 16 h 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44" h="16">
                  <a:moveTo>
                    <a:pt x="44" y="0"/>
                  </a:moveTo>
                  <a:cubicBezTo>
                    <a:pt x="31" y="7"/>
                    <a:pt x="14" y="7"/>
                    <a:pt x="0" y="16"/>
                  </a:cubicBezTo>
                </a:path>
              </a:pathLst>
            </a:custGeom>
            <a:grpFill/>
            <a:ln w="30163" cap="rnd">
              <a:noFill/>
              <a:prstDash val="solid"/>
              <a:miter lim="800000"/>
              <a:headEnd/>
              <a:tailEnd/>
            </a:ln>
            <a:extLst/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+mn-lt"/>
                <a:ea typeface="+mn-ea"/>
              </a:endParaRPr>
            </a:p>
          </p:txBody>
        </p:sp>
        <p:sp>
          <p:nvSpPr>
            <p:cNvPr id="120" name="Freeform 29">
              <a:extLst>
                <a:ext uri="{FF2B5EF4-FFF2-40B4-BE49-F238E27FC236}">
                  <a16:creationId xmlns="" xmlns:a16="http://schemas.microsoft.com/office/drawing/2014/main" id="{D488EB6A-858E-4079-BA5B-ABB35AD7646B}"/>
                </a:ext>
              </a:extLst>
            </p:cNvPr>
            <p:cNvSpPr>
              <a:spLocks/>
            </p:cNvSpPr>
            <p:nvPr/>
          </p:nvSpPr>
          <p:spPr bwMode="auto">
            <a:xfrm>
              <a:off x="6716713" y="4824413"/>
              <a:ext cx="595313" cy="192088"/>
            </a:xfrm>
            <a:custGeom>
              <a:avLst/>
              <a:gdLst>
                <a:gd name="T0" fmla="*/ 158 w 158"/>
                <a:gd name="T1" fmla="*/ 0 h 51"/>
                <a:gd name="T2" fmla="*/ 0 w 158"/>
                <a:gd name="T3" fmla="*/ 51 h 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158" h="51">
                  <a:moveTo>
                    <a:pt x="158" y="0"/>
                  </a:moveTo>
                  <a:cubicBezTo>
                    <a:pt x="117" y="41"/>
                    <a:pt x="54" y="39"/>
                    <a:pt x="0" y="51"/>
                  </a:cubicBezTo>
                </a:path>
              </a:pathLst>
            </a:custGeom>
            <a:grpFill/>
            <a:ln w="41275" cap="rnd">
              <a:noFill/>
              <a:prstDash val="solid"/>
              <a:miter lim="800000"/>
              <a:headEnd/>
              <a:tailEnd/>
            </a:ln>
            <a:extLst/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+mn-lt"/>
                <a:ea typeface="+mn-ea"/>
              </a:endParaRPr>
            </a:p>
          </p:txBody>
        </p:sp>
        <p:sp>
          <p:nvSpPr>
            <p:cNvPr id="121" name="Freeform 30">
              <a:extLst>
                <a:ext uri="{FF2B5EF4-FFF2-40B4-BE49-F238E27FC236}">
                  <a16:creationId xmlns="" xmlns:a16="http://schemas.microsoft.com/office/drawing/2014/main" id="{1107AE9F-88DC-4A12-B7B4-B71AC2E53DE3}"/>
                </a:ext>
              </a:extLst>
            </p:cNvPr>
            <p:cNvSpPr>
              <a:spLocks/>
            </p:cNvSpPr>
            <p:nvPr/>
          </p:nvSpPr>
          <p:spPr bwMode="auto">
            <a:xfrm>
              <a:off x="4940301" y="4727576"/>
              <a:ext cx="255588" cy="74613"/>
            </a:xfrm>
            <a:custGeom>
              <a:avLst/>
              <a:gdLst>
                <a:gd name="T0" fmla="*/ 0 w 68"/>
                <a:gd name="T1" fmla="*/ 20 h 20"/>
                <a:gd name="T2" fmla="*/ 68 w 68"/>
                <a:gd name="T3" fmla="*/ 0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68" h="20">
                  <a:moveTo>
                    <a:pt x="0" y="20"/>
                  </a:moveTo>
                  <a:cubicBezTo>
                    <a:pt x="21" y="9"/>
                    <a:pt x="44" y="2"/>
                    <a:pt x="68" y="0"/>
                  </a:cubicBezTo>
                </a:path>
              </a:pathLst>
            </a:custGeom>
            <a:grpFill/>
            <a:ln w="26988" cap="rnd">
              <a:noFill/>
              <a:prstDash val="solid"/>
              <a:miter lim="800000"/>
              <a:headEnd/>
              <a:tailEnd/>
            </a:ln>
            <a:extLst/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+mn-lt"/>
                <a:ea typeface="+mn-ea"/>
              </a:endParaRPr>
            </a:p>
          </p:txBody>
        </p:sp>
        <p:sp>
          <p:nvSpPr>
            <p:cNvPr id="122" name="Freeform 31">
              <a:extLst>
                <a:ext uri="{FF2B5EF4-FFF2-40B4-BE49-F238E27FC236}">
                  <a16:creationId xmlns="" xmlns:a16="http://schemas.microsoft.com/office/drawing/2014/main" id="{FF820733-0FF4-423A-B8D5-C3CC7E4C4369}"/>
                </a:ext>
              </a:extLst>
            </p:cNvPr>
            <p:cNvSpPr>
              <a:spLocks/>
            </p:cNvSpPr>
            <p:nvPr/>
          </p:nvSpPr>
          <p:spPr bwMode="auto">
            <a:xfrm>
              <a:off x="5919788" y="3357563"/>
              <a:ext cx="119063" cy="134938"/>
            </a:xfrm>
            <a:custGeom>
              <a:avLst/>
              <a:gdLst>
                <a:gd name="T0" fmla="*/ 32 w 32"/>
                <a:gd name="T1" fmla="*/ 36 h 36"/>
                <a:gd name="T2" fmla="*/ 0 w 32"/>
                <a:gd name="T3" fmla="*/ 0 h 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32" h="36">
                  <a:moveTo>
                    <a:pt x="32" y="36"/>
                  </a:moveTo>
                  <a:cubicBezTo>
                    <a:pt x="23" y="22"/>
                    <a:pt x="11" y="12"/>
                    <a:pt x="0" y="0"/>
                  </a:cubicBezTo>
                </a:path>
              </a:pathLst>
            </a:custGeom>
            <a:grpFill/>
            <a:ln w="34925" cap="rnd">
              <a:noFill/>
              <a:prstDash val="solid"/>
              <a:miter lim="800000"/>
              <a:headEnd/>
              <a:tailEnd/>
            </a:ln>
            <a:extLst/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+mn-lt"/>
                <a:ea typeface="+mn-ea"/>
              </a:endParaRPr>
            </a:p>
          </p:txBody>
        </p:sp>
        <p:sp>
          <p:nvSpPr>
            <p:cNvPr id="123" name="Freeform 32">
              <a:extLst>
                <a:ext uri="{FF2B5EF4-FFF2-40B4-BE49-F238E27FC236}">
                  <a16:creationId xmlns="" xmlns:a16="http://schemas.microsoft.com/office/drawing/2014/main" id="{862963D2-3FB1-4E1E-8A68-DFBCC6031258}"/>
                </a:ext>
              </a:extLst>
            </p:cNvPr>
            <p:cNvSpPr>
              <a:spLocks/>
            </p:cNvSpPr>
            <p:nvPr/>
          </p:nvSpPr>
          <p:spPr bwMode="auto">
            <a:xfrm>
              <a:off x="6521451" y="1582738"/>
              <a:ext cx="14288" cy="74613"/>
            </a:xfrm>
            <a:custGeom>
              <a:avLst/>
              <a:gdLst>
                <a:gd name="T0" fmla="*/ 4 w 4"/>
                <a:gd name="T1" fmla="*/ 20 h 20"/>
                <a:gd name="T2" fmla="*/ 0 w 4"/>
                <a:gd name="T3" fmla="*/ 0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4" h="20">
                  <a:moveTo>
                    <a:pt x="4" y="20"/>
                  </a:moveTo>
                  <a:cubicBezTo>
                    <a:pt x="2" y="14"/>
                    <a:pt x="2" y="7"/>
                    <a:pt x="0" y="0"/>
                  </a:cubicBezTo>
                </a:path>
              </a:pathLst>
            </a:custGeom>
            <a:grpFill/>
            <a:ln w="30163" cap="rnd">
              <a:noFill/>
              <a:prstDash val="solid"/>
              <a:miter lim="800000"/>
              <a:headEnd/>
              <a:tailEnd/>
            </a:ln>
            <a:extLst/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+mn-lt"/>
                <a:ea typeface="+mn-ea"/>
              </a:endParaRPr>
            </a:p>
          </p:txBody>
        </p:sp>
        <p:sp>
          <p:nvSpPr>
            <p:cNvPr id="124" name="Freeform 33">
              <a:extLst>
                <a:ext uri="{FF2B5EF4-FFF2-40B4-BE49-F238E27FC236}">
                  <a16:creationId xmlns="" xmlns:a16="http://schemas.microsoft.com/office/drawing/2014/main" id="{D134B7E5-43F9-4B2A-9EE4-7C951866C0F2}"/>
                </a:ext>
              </a:extLst>
            </p:cNvPr>
            <p:cNvSpPr>
              <a:spLocks/>
            </p:cNvSpPr>
            <p:nvPr/>
          </p:nvSpPr>
          <p:spPr bwMode="auto">
            <a:xfrm>
              <a:off x="6326188" y="3568701"/>
              <a:ext cx="44450" cy="60325"/>
            </a:xfrm>
            <a:custGeom>
              <a:avLst/>
              <a:gdLst>
                <a:gd name="T0" fmla="*/ 0 w 12"/>
                <a:gd name="T1" fmla="*/ 16 h 16"/>
                <a:gd name="T2" fmla="*/ 12 w 12"/>
                <a:gd name="T3" fmla="*/ 0 h 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12" h="16">
                  <a:moveTo>
                    <a:pt x="0" y="16"/>
                  </a:moveTo>
                  <a:cubicBezTo>
                    <a:pt x="5" y="11"/>
                    <a:pt x="8" y="5"/>
                    <a:pt x="12" y="0"/>
                  </a:cubicBezTo>
                </a:path>
              </a:pathLst>
            </a:custGeom>
            <a:grpFill/>
            <a:ln w="30163" cap="rnd">
              <a:noFill/>
              <a:prstDash val="solid"/>
              <a:miter lim="800000"/>
              <a:headEnd/>
              <a:tailEnd/>
            </a:ln>
            <a:extLst/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+mn-lt"/>
                <a:ea typeface="+mn-ea"/>
              </a:endParaRPr>
            </a:p>
          </p:txBody>
        </p:sp>
        <p:sp>
          <p:nvSpPr>
            <p:cNvPr id="125" name="Freeform 34">
              <a:extLst>
                <a:ext uri="{FF2B5EF4-FFF2-40B4-BE49-F238E27FC236}">
                  <a16:creationId xmlns="" xmlns:a16="http://schemas.microsoft.com/office/drawing/2014/main" id="{C9A28630-A808-471B-B028-7FD5A1E7C60E}"/>
                </a:ext>
              </a:extLst>
            </p:cNvPr>
            <p:cNvSpPr>
              <a:spLocks/>
            </p:cNvSpPr>
            <p:nvPr/>
          </p:nvSpPr>
          <p:spPr bwMode="auto">
            <a:xfrm>
              <a:off x="6672263" y="2335213"/>
              <a:ext cx="150813" cy="74613"/>
            </a:xfrm>
            <a:custGeom>
              <a:avLst/>
              <a:gdLst>
                <a:gd name="T0" fmla="*/ 0 w 40"/>
                <a:gd name="T1" fmla="*/ 20 h 20"/>
                <a:gd name="T2" fmla="*/ 40 w 40"/>
                <a:gd name="T3" fmla="*/ 0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40" h="20">
                  <a:moveTo>
                    <a:pt x="0" y="20"/>
                  </a:moveTo>
                  <a:cubicBezTo>
                    <a:pt x="12" y="12"/>
                    <a:pt x="26" y="5"/>
                    <a:pt x="40" y="0"/>
                  </a:cubicBezTo>
                </a:path>
              </a:pathLst>
            </a:custGeom>
            <a:grpFill/>
            <a:ln w="26988" cap="rnd">
              <a:noFill/>
              <a:prstDash val="solid"/>
              <a:miter lim="800000"/>
              <a:headEnd/>
              <a:tailEnd/>
            </a:ln>
            <a:extLst/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+mn-lt"/>
                <a:ea typeface="+mn-ea"/>
              </a:endParaRPr>
            </a:p>
          </p:txBody>
        </p:sp>
        <p:sp>
          <p:nvSpPr>
            <p:cNvPr id="126" name="Freeform 35">
              <a:extLst>
                <a:ext uri="{FF2B5EF4-FFF2-40B4-BE49-F238E27FC236}">
                  <a16:creationId xmlns="" xmlns:a16="http://schemas.microsoft.com/office/drawing/2014/main" id="{0D9B8C40-A3EA-4F81-92EF-DAB4ABFB969F}"/>
                </a:ext>
              </a:extLst>
            </p:cNvPr>
            <p:cNvSpPr>
              <a:spLocks/>
            </p:cNvSpPr>
            <p:nvPr/>
          </p:nvSpPr>
          <p:spPr bwMode="auto">
            <a:xfrm>
              <a:off x="7108826" y="3571876"/>
              <a:ext cx="104775" cy="11113"/>
            </a:xfrm>
            <a:custGeom>
              <a:avLst/>
              <a:gdLst>
                <a:gd name="T0" fmla="*/ 0 w 28"/>
                <a:gd name="T1" fmla="*/ 3 h 3"/>
                <a:gd name="T2" fmla="*/ 28 w 28"/>
                <a:gd name="T3" fmla="*/ 3 h 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28" h="3">
                  <a:moveTo>
                    <a:pt x="0" y="3"/>
                  </a:moveTo>
                  <a:cubicBezTo>
                    <a:pt x="9" y="0"/>
                    <a:pt x="19" y="0"/>
                    <a:pt x="28" y="3"/>
                  </a:cubicBezTo>
                </a:path>
              </a:pathLst>
            </a:custGeom>
            <a:grpFill/>
            <a:ln w="30163" cap="rnd">
              <a:noFill/>
              <a:prstDash val="solid"/>
              <a:miter lim="800000"/>
              <a:headEnd/>
              <a:tailEnd/>
            </a:ln>
            <a:extLst/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+mn-lt"/>
                <a:ea typeface="+mn-ea"/>
              </a:endParaRPr>
            </a:p>
          </p:txBody>
        </p:sp>
        <p:sp>
          <p:nvSpPr>
            <p:cNvPr id="127" name="Freeform 36">
              <a:extLst>
                <a:ext uri="{FF2B5EF4-FFF2-40B4-BE49-F238E27FC236}">
                  <a16:creationId xmlns="" xmlns:a16="http://schemas.microsoft.com/office/drawing/2014/main" id="{9736D2F9-E783-425A-AA17-8ABEA19C3A8B}"/>
                </a:ext>
              </a:extLst>
            </p:cNvPr>
            <p:cNvSpPr>
              <a:spLocks/>
            </p:cNvSpPr>
            <p:nvPr/>
          </p:nvSpPr>
          <p:spPr bwMode="auto">
            <a:xfrm>
              <a:off x="7002463" y="4170363"/>
              <a:ext cx="150813" cy="74613"/>
            </a:xfrm>
            <a:custGeom>
              <a:avLst/>
              <a:gdLst>
                <a:gd name="T0" fmla="*/ 0 w 40"/>
                <a:gd name="T1" fmla="*/ 20 h 20"/>
                <a:gd name="T2" fmla="*/ 40 w 40"/>
                <a:gd name="T3" fmla="*/ 0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40" h="20">
                  <a:moveTo>
                    <a:pt x="0" y="20"/>
                  </a:moveTo>
                  <a:cubicBezTo>
                    <a:pt x="14" y="16"/>
                    <a:pt x="27" y="7"/>
                    <a:pt x="40" y="0"/>
                  </a:cubicBezTo>
                </a:path>
              </a:pathLst>
            </a:custGeom>
            <a:grpFill/>
            <a:ln w="26988" cap="rnd">
              <a:noFill/>
              <a:prstDash val="solid"/>
              <a:miter lim="800000"/>
              <a:headEnd/>
              <a:tailEnd/>
            </a:ln>
            <a:extLst/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+mn-lt"/>
                <a:ea typeface="+mn-ea"/>
              </a:endParaRPr>
            </a:p>
          </p:txBody>
        </p:sp>
        <p:sp>
          <p:nvSpPr>
            <p:cNvPr id="128" name="Freeform 37">
              <a:extLst>
                <a:ext uri="{FF2B5EF4-FFF2-40B4-BE49-F238E27FC236}">
                  <a16:creationId xmlns="" xmlns:a16="http://schemas.microsoft.com/office/drawing/2014/main" id="{3987E724-F7BB-4273-A0DF-2678DE4FF774}"/>
                </a:ext>
              </a:extLst>
            </p:cNvPr>
            <p:cNvSpPr>
              <a:spLocks/>
            </p:cNvSpPr>
            <p:nvPr/>
          </p:nvSpPr>
          <p:spPr bwMode="auto">
            <a:xfrm>
              <a:off x="5422901" y="4065588"/>
              <a:ext cx="14288" cy="30163"/>
            </a:xfrm>
            <a:custGeom>
              <a:avLst/>
              <a:gdLst>
                <a:gd name="T0" fmla="*/ 0 w 4"/>
                <a:gd name="T1" fmla="*/ 8 h 8"/>
                <a:gd name="T2" fmla="*/ 4 w 4"/>
                <a:gd name="T3" fmla="*/ 0 h 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4" h="8">
                  <a:moveTo>
                    <a:pt x="0" y="8"/>
                  </a:moveTo>
                  <a:cubicBezTo>
                    <a:pt x="1" y="5"/>
                    <a:pt x="2" y="2"/>
                    <a:pt x="4" y="0"/>
                  </a:cubicBezTo>
                </a:path>
              </a:pathLst>
            </a:custGeom>
            <a:grpFill/>
            <a:ln w="30163" cap="rnd">
              <a:noFill/>
              <a:prstDash val="solid"/>
              <a:miter lim="800000"/>
              <a:headEnd/>
              <a:tailEnd/>
            </a:ln>
            <a:extLst/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+mn-lt"/>
                <a:ea typeface="+mn-ea"/>
              </a:endParaRPr>
            </a:p>
          </p:txBody>
        </p:sp>
        <p:sp>
          <p:nvSpPr>
            <p:cNvPr id="129" name="Freeform 38">
              <a:extLst>
                <a:ext uri="{FF2B5EF4-FFF2-40B4-BE49-F238E27FC236}">
                  <a16:creationId xmlns="" xmlns:a16="http://schemas.microsoft.com/office/drawing/2014/main" id="{8BFD8287-FF3B-471B-A081-7D85781882A5}"/>
                </a:ext>
              </a:extLst>
            </p:cNvPr>
            <p:cNvSpPr>
              <a:spLocks/>
            </p:cNvSpPr>
            <p:nvPr/>
          </p:nvSpPr>
          <p:spPr bwMode="auto">
            <a:xfrm>
              <a:off x="5392738" y="4997451"/>
              <a:ext cx="2062163" cy="304800"/>
            </a:xfrm>
            <a:custGeom>
              <a:avLst/>
              <a:gdLst>
                <a:gd name="T0" fmla="*/ 0 w 548"/>
                <a:gd name="T1" fmla="*/ 60 h 81"/>
                <a:gd name="T2" fmla="*/ 548 w 548"/>
                <a:gd name="T3" fmla="*/ 0 h 8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548" h="81">
                  <a:moveTo>
                    <a:pt x="0" y="60"/>
                  </a:moveTo>
                  <a:cubicBezTo>
                    <a:pt x="137" y="80"/>
                    <a:pt x="456" y="81"/>
                    <a:pt x="548" y="0"/>
                  </a:cubicBezTo>
                </a:path>
              </a:pathLst>
            </a:custGeom>
            <a:grpFill/>
            <a:ln w="46038" cap="rnd">
              <a:noFill/>
              <a:prstDash val="solid"/>
              <a:miter lim="800000"/>
              <a:headEnd/>
              <a:tailEnd/>
            </a:ln>
            <a:extLst/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+mn-lt"/>
                <a:ea typeface="+mn-ea"/>
              </a:endParaRPr>
            </a:p>
          </p:txBody>
        </p:sp>
      </p:grpSp>
      <p:sp>
        <p:nvSpPr>
          <p:cNvPr id="107" name="椭圆 106">
            <a:extLst>
              <a:ext uri="{FF2B5EF4-FFF2-40B4-BE49-F238E27FC236}">
                <a16:creationId xmlns="" xmlns:a16="http://schemas.microsoft.com/office/drawing/2014/main" id="{1BC99E32-C80A-43C9-AA6B-84B58575A1F7}"/>
              </a:ext>
            </a:extLst>
          </p:cNvPr>
          <p:cNvSpPr/>
          <p:nvPr/>
        </p:nvSpPr>
        <p:spPr>
          <a:xfrm>
            <a:off x="3440113" y="5068888"/>
            <a:ext cx="660400" cy="658812"/>
          </a:xfrm>
          <a:prstGeom prst="ellipse">
            <a:avLst/>
          </a:prstGeom>
          <a:noFill/>
          <a:ln w="9525">
            <a:solidFill>
              <a:srgbClr val="F2534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6398" name="Freeform 5">
            <a:extLst>
              <a:ext uri="{FF2B5EF4-FFF2-40B4-BE49-F238E27FC236}">
                <a16:creationId xmlns="" xmlns:a16="http://schemas.microsoft.com/office/drawing/2014/main" id="{346A9014-839D-4417-9E73-0FA49B1B8779}"/>
              </a:ext>
            </a:extLst>
          </p:cNvPr>
          <p:cNvSpPr>
            <a:spLocks noEditPoints="1"/>
          </p:cNvSpPr>
          <p:nvPr/>
        </p:nvSpPr>
        <p:spPr bwMode="auto">
          <a:xfrm>
            <a:off x="3584575" y="5218113"/>
            <a:ext cx="334963" cy="320675"/>
          </a:xfrm>
          <a:custGeom>
            <a:avLst/>
            <a:gdLst>
              <a:gd name="T0" fmla="*/ 2147483646 w 1007"/>
              <a:gd name="T1" fmla="*/ 2147483646 h 968"/>
              <a:gd name="T2" fmla="*/ 2147483646 w 1007"/>
              <a:gd name="T3" fmla="*/ 2147483646 h 968"/>
              <a:gd name="T4" fmla="*/ 2147483646 w 1007"/>
              <a:gd name="T5" fmla="*/ 2147483646 h 968"/>
              <a:gd name="T6" fmla="*/ 2147483646 w 1007"/>
              <a:gd name="T7" fmla="*/ 2147483646 h 968"/>
              <a:gd name="T8" fmla="*/ 2147483646 w 1007"/>
              <a:gd name="T9" fmla="*/ 2147483646 h 968"/>
              <a:gd name="T10" fmla="*/ 2147483646 w 1007"/>
              <a:gd name="T11" fmla="*/ 2147483646 h 968"/>
              <a:gd name="T12" fmla="*/ 2147483646 w 1007"/>
              <a:gd name="T13" fmla="*/ 2147483646 h 968"/>
              <a:gd name="T14" fmla="*/ 2147483646 w 1007"/>
              <a:gd name="T15" fmla="*/ 2147483646 h 968"/>
              <a:gd name="T16" fmla="*/ 2147483646 w 1007"/>
              <a:gd name="T17" fmla="*/ 2147483646 h 968"/>
              <a:gd name="T18" fmla="*/ 2147483646 w 1007"/>
              <a:gd name="T19" fmla="*/ 2147483646 h 968"/>
              <a:gd name="T20" fmla="*/ 2147483646 w 1007"/>
              <a:gd name="T21" fmla="*/ 2147483646 h 968"/>
              <a:gd name="T22" fmla="*/ 0 w 1007"/>
              <a:gd name="T23" fmla="*/ 2147483646 h 968"/>
              <a:gd name="T24" fmla="*/ 881293308 w 1007"/>
              <a:gd name="T25" fmla="*/ 2147483646 h 968"/>
              <a:gd name="T26" fmla="*/ 2147483646 w 1007"/>
              <a:gd name="T27" fmla="*/ 2147483646 h 968"/>
              <a:gd name="T28" fmla="*/ 2147483646 w 1007"/>
              <a:gd name="T29" fmla="*/ 2147483646 h 968"/>
              <a:gd name="T30" fmla="*/ 2147483646 w 1007"/>
              <a:gd name="T31" fmla="*/ 2147483646 h 968"/>
              <a:gd name="T32" fmla="*/ 2147483646 w 1007"/>
              <a:gd name="T33" fmla="*/ 2147483646 h 968"/>
              <a:gd name="T34" fmla="*/ 2147483646 w 1007"/>
              <a:gd name="T35" fmla="*/ 2147483646 h 968"/>
              <a:gd name="T36" fmla="*/ 2147483646 w 1007"/>
              <a:gd name="T37" fmla="*/ 2147483646 h 968"/>
              <a:gd name="T38" fmla="*/ 2147483646 w 1007"/>
              <a:gd name="T39" fmla="*/ 2147483646 h 968"/>
              <a:gd name="T40" fmla="*/ 2147483646 w 1007"/>
              <a:gd name="T41" fmla="*/ 2147483646 h 968"/>
              <a:gd name="T42" fmla="*/ 2147483646 w 1007"/>
              <a:gd name="T43" fmla="*/ 2147483646 h 968"/>
              <a:gd name="T44" fmla="*/ 2147483646 w 1007"/>
              <a:gd name="T45" fmla="*/ 2147483646 h 968"/>
              <a:gd name="T46" fmla="*/ 2147483646 w 1007"/>
              <a:gd name="T47" fmla="*/ 509978927 h 968"/>
              <a:gd name="T48" fmla="*/ 2147483646 w 1007"/>
              <a:gd name="T49" fmla="*/ 2147483646 h 968"/>
              <a:gd name="T50" fmla="*/ 2147483646 w 1007"/>
              <a:gd name="T51" fmla="*/ 2147483646 h 968"/>
              <a:gd name="T52" fmla="*/ 2147483646 w 1007"/>
              <a:gd name="T53" fmla="*/ 2147483646 h 968"/>
              <a:gd name="T54" fmla="*/ 2147483646 w 1007"/>
              <a:gd name="T55" fmla="*/ 2147483646 h 968"/>
              <a:gd name="T56" fmla="*/ 2147483646 w 1007"/>
              <a:gd name="T57" fmla="*/ 2147483646 h 968"/>
              <a:gd name="T58" fmla="*/ 2147483646 w 1007"/>
              <a:gd name="T59" fmla="*/ 2147483646 h 968"/>
              <a:gd name="T60" fmla="*/ 2147483646 w 1007"/>
              <a:gd name="T61" fmla="*/ 2147483646 h 968"/>
              <a:gd name="T62" fmla="*/ 2147483646 w 1007"/>
              <a:gd name="T63" fmla="*/ 2147483646 h 968"/>
              <a:gd name="T64" fmla="*/ 2147483646 w 1007"/>
              <a:gd name="T65" fmla="*/ 2147483646 h 968"/>
              <a:gd name="T66" fmla="*/ 2147483646 w 1007"/>
              <a:gd name="T67" fmla="*/ 2147483646 h 968"/>
              <a:gd name="T68" fmla="*/ 2147483646 w 1007"/>
              <a:gd name="T69" fmla="*/ 2147483646 h 968"/>
              <a:gd name="T70" fmla="*/ 2147483646 w 1007"/>
              <a:gd name="T71" fmla="*/ 2147483646 h 968"/>
              <a:gd name="T72" fmla="*/ 2147483646 w 1007"/>
              <a:gd name="T73" fmla="*/ 2147483646 h 968"/>
              <a:gd name="T74" fmla="*/ 2147483646 w 1007"/>
              <a:gd name="T75" fmla="*/ 2147483646 h 968"/>
              <a:gd name="T76" fmla="*/ 2147483646 w 1007"/>
              <a:gd name="T77" fmla="*/ 2147483646 h 968"/>
              <a:gd name="T78" fmla="*/ 2147483646 w 1007"/>
              <a:gd name="T79" fmla="*/ 2147483646 h 968"/>
              <a:gd name="T80" fmla="*/ 2147483646 w 1007"/>
              <a:gd name="T81" fmla="*/ 2147483646 h 968"/>
              <a:gd name="T82" fmla="*/ 2147483646 w 1007"/>
              <a:gd name="T83" fmla="*/ 2147483646 h 968"/>
              <a:gd name="T84" fmla="*/ 2147483646 w 1007"/>
              <a:gd name="T85" fmla="*/ 2147483646 h 968"/>
              <a:gd name="T86" fmla="*/ 2147483646 w 1007"/>
              <a:gd name="T87" fmla="*/ 2147483646 h 968"/>
              <a:gd name="T88" fmla="*/ 0 60000 65536"/>
              <a:gd name="T89" fmla="*/ 0 60000 65536"/>
              <a:gd name="T90" fmla="*/ 0 60000 65536"/>
              <a:gd name="T91" fmla="*/ 0 60000 65536"/>
              <a:gd name="T92" fmla="*/ 0 60000 65536"/>
              <a:gd name="T93" fmla="*/ 0 60000 65536"/>
              <a:gd name="T94" fmla="*/ 0 60000 65536"/>
              <a:gd name="T95" fmla="*/ 0 60000 65536"/>
              <a:gd name="T96" fmla="*/ 0 60000 65536"/>
              <a:gd name="T97" fmla="*/ 0 60000 65536"/>
              <a:gd name="T98" fmla="*/ 0 60000 65536"/>
              <a:gd name="T99" fmla="*/ 0 60000 65536"/>
              <a:gd name="T100" fmla="*/ 0 60000 65536"/>
              <a:gd name="T101" fmla="*/ 0 60000 65536"/>
              <a:gd name="T102" fmla="*/ 0 60000 65536"/>
              <a:gd name="T103" fmla="*/ 0 60000 65536"/>
              <a:gd name="T104" fmla="*/ 0 60000 65536"/>
              <a:gd name="T105" fmla="*/ 0 60000 65536"/>
              <a:gd name="T106" fmla="*/ 0 60000 65536"/>
              <a:gd name="T107" fmla="*/ 0 60000 65536"/>
              <a:gd name="T108" fmla="*/ 0 60000 65536"/>
              <a:gd name="T109" fmla="*/ 0 60000 65536"/>
              <a:gd name="T110" fmla="*/ 0 60000 65536"/>
              <a:gd name="T111" fmla="*/ 0 60000 65536"/>
              <a:gd name="T112" fmla="*/ 0 60000 65536"/>
              <a:gd name="T113" fmla="*/ 0 60000 65536"/>
              <a:gd name="T114" fmla="*/ 0 60000 65536"/>
              <a:gd name="T115" fmla="*/ 0 60000 65536"/>
              <a:gd name="T116" fmla="*/ 0 60000 65536"/>
              <a:gd name="T117" fmla="*/ 0 60000 65536"/>
              <a:gd name="T118" fmla="*/ 0 60000 65536"/>
              <a:gd name="T119" fmla="*/ 0 60000 65536"/>
              <a:gd name="T120" fmla="*/ 0 60000 65536"/>
              <a:gd name="T121" fmla="*/ 0 60000 65536"/>
              <a:gd name="T122" fmla="*/ 0 60000 65536"/>
              <a:gd name="T123" fmla="*/ 0 60000 65536"/>
              <a:gd name="T124" fmla="*/ 0 60000 65536"/>
              <a:gd name="T125" fmla="*/ 0 60000 65536"/>
              <a:gd name="T126" fmla="*/ 0 60000 65536"/>
              <a:gd name="T127" fmla="*/ 0 60000 65536"/>
              <a:gd name="T128" fmla="*/ 0 60000 65536"/>
              <a:gd name="T129" fmla="*/ 0 60000 65536"/>
              <a:gd name="T130" fmla="*/ 0 60000 65536"/>
              <a:gd name="T131" fmla="*/ 0 60000 65536"/>
              <a:gd name="T132" fmla="*/ 0 w 1007"/>
              <a:gd name="T133" fmla="*/ 0 h 968"/>
              <a:gd name="T134" fmla="*/ 1007 w 1007"/>
              <a:gd name="T135" fmla="*/ 968 h 968"/>
            </a:gdLst>
            <a:ahLst/>
            <a:cxnLst>
              <a:cxn ang="T88">
                <a:pos x="T0" y="T1"/>
              </a:cxn>
              <a:cxn ang="T89">
                <a:pos x="T2" y="T3"/>
              </a:cxn>
              <a:cxn ang="T90">
                <a:pos x="T4" y="T5"/>
              </a:cxn>
              <a:cxn ang="T91">
                <a:pos x="T6" y="T7"/>
              </a:cxn>
              <a:cxn ang="T92">
                <a:pos x="T8" y="T9"/>
              </a:cxn>
              <a:cxn ang="T93">
                <a:pos x="T10" y="T11"/>
              </a:cxn>
              <a:cxn ang="T94">
                <a:pos x="T12" y="T13"/>
              </a:cxn>
              <a:cxn ang="T95">
                <a:pos x="T14" y="T15"/>
              </a:cxn>
              <a:cxn ang="T96">
                <a:pos x="T16" y="T17"/>
              </a:cxn>
              <a:cxn ang="T97">
                <a:pos x="T18" y="T19"/>
              </a:cxn>
              <a:cxn ang="T98">
                <a:pos x="T20" y="T21"/>
              </a:cxn>
              <a:cxn ang="T99">
                <a:pos x="T22" y="T23"/>
              </a:cxn>
              <a:cxn ang="T100">
                <a:pos x="T24" y="T25"/>
              </a:cxn>
              <a:cxn ang="T101">
                <a:pos x="T26" y="T27"/>
              </a:cxn>
              <a:cxn ang="T102">
                <a:pos x="T28" y="T29"/>
              </a:cxn>
              <a:cxn ang="T103">
                <a:pos x="T30" y="T31"/>
              </a:cxn>
              <a:cxn ang="T104">
                <a:pos x="T32" y="T33"/>
              </a:cxn>
              <a:cxn ang="T105">
                <a:pos x="T34" y="T35"/>
              </a:cxn>
              <a:cxn ang="T106">
                <a:pos x="T36" y="T37"/>
              </a:cxn>
              <a:cxn ang="T107">
                <a:pos x="T38" y="T39"/>
              </a:cxn>
              <a:cxn ang="T108">
                <a:pos x="T40" y="T41"/>
              </a:cxn>
              <a:cxn ang="T109">
                <a:pos x="T42" y="T43"/>
              </a:cxn>
              <a:cxn ang="T110">
                <a:pos x="T44" y="T45"/>
              </a:cxn>
              <a:cxn ang="T111">
                <a:pos x="T46" y="T47"/>
              </a:cxn>
              <a:cxn ang="T112">
                <a:pos x="T48" y="T49"/>
              </a:cxn>
              <a:cxn ang="T113">
                <a:pos x="T50" y="T51"/>
              </a:cxn>
              <a:cxn ang="T114">
                <a:pos x="T52" y="T53"/>
              </a:cxn>
              <a:cxn ang="T115">
                <a:pos x="T54" y="T55"/>
              </a:cxn>
              <a:cxn ang="T116">
                <a:pos x="T56" y="T57"/>
              </a:cxn>
              <a:cxn ang="T117">
                <a:pos x="T58" y="T59"/>
              </a:cxn>
              <a:cxn ang="T118">
                <a:pos x="T60" y="T61"/>
              </a:cxn>
              <a:cxn ang="T119">
                <a:pos x="T62" y="T63"/>
              </a:cxn>
              <a:cxn ang="T120">
                <a:pos x="T64" y="T65"/>
              </a:cxn>
              <a:cxn ang="T121">
                <a:pos x="T66" y="T67"/>
              </a:cxn>
              <a:cxn ang="T122">
                <a:pos x="T68" y="T69"/>
              </a:cxn>
              <a:cxn ang="T123">
                <a:pos x="T70" y="T71"/>
              </a:cxn>
              <a:cxn ang="T124">
                <a:pos x="T72" y="T73"/>
              </a:cxn>
              <a:cxn ang="T125">
                <a:pos x="T74" y="T75"/>
              </a:cxn>
              <a:cxn ang="T126">
                <a:pos x="T76" y="T77"/>
              </a:cxn>
              <a:cxn ang="T127">
                <a:pos x="T78" y="T79"/>
              </a:cxn>
              <a:cxn ang="T128">
                <a:pos x="T80" y="T81"/>
              </a:cxn>
              <a:cxn ang="T129">
                <a:pos x="T82" y="T83"/>
              </a:cxn>
              <a:cxn ang="T130">
                <a:pos x="T84" y="T85"/>
              </a:cxn>
              <a:cxn ang="T131">
                <a:pos x="T86" y="T87"/>
              </a:cxn>
            </a:cxnLst>
            <a:rect l="T132" t="T133" r="T134" b="T135"/>
            <a:pathLst>
              <a:path w="1007" h="968">
                <a:moveTo>
                  <a:pt x="916" y="826"/>
                </a:moveTo>
                <a:cubicBezTo>
                  <a:pt x="869" y="785"/>
                  <a:pt x="818" y="686"/>
                  <a:pt x="736" y="686"/>
                </a:cubicBezTo>
                <a:cubicBezTo>
                  <a:pt x="667" y="686"/>
                  <a:pt x="624" y="759"/>
                  <a:pt x="584" y="806"/>
                </a:cubicBezTo>
                <a:cubicBezTo>
                  <a:pt x="591" y="815"/>
                  <a:pt x="606" y="815"/>
                  <a:pt x="620" y="818"/>
                </a:cubicBezTo>
                <a:cubicBezTo>
                  <a:pt x="643" y="877"/>
                  <a:pt x="736" y="947"/>
                  <a:pt x="812" y="878"/>
                </a:cubicBezTo>
                <a:cubicBezTo>
                  <a:pt x="832" y="875"/>
                  <a:pt x="836" y="888"/>
                  <a:pt x="856" y="886"/>
                </a:cubicBezTo>
                <a:cubicBezTo>
                  <a:pt x="780" y="953"/>
                  <a:pt x="646" y="968"/>
                  <a:pt x="532" y="962"/>
                </a:cubicBezTo>
                <a:cubicBezTo>
                  <a:pt x="311" y="949"/>
                  <a:pt x="123" y="845"/>
                  <a:pt x="144" y="590"/>
                </a:cubicBezTo>
                <a:cubicBezTo>
                  <a:pt x="116" y="598"/>
                  <a:pt x="106" y="623"/>
                  <a:pt x="80" y="634"/>
                </a:cubicBezTo>
                <a:cubicBezTo>
                  <a:pt x="78" y="612"/>
                  <a:pt x="68" y="598"/>
                  <a:pt x="64" y="578"/>
                </a:cubicBezTo>
                <a:cubicBezTo>
                  <a:pt x="87" y="573"/>
                  <a:pt x="110" y="568"/>
                  <a:pt x="124" y="554"/>
                </a:cubicBezTo>
                <a:cubicBezTo>
                  <a:pt x="86" y="540"/>
                  <a:pt x="42" y="532"/>
                  <a:pt x="0" y="522"/>
                </a:cubicBezTo>
                <a:cubicBezTo>
                  <a:pt x="8" y="498"/>
                  <a:pt x="17" y="475"/>
                  <a:pt x="24" y="450"/>
                </a:cubicBezTo>
                <a:cubicBezTo>
                  <a:pt x="60" y="471"/>
                  <a:pt x="98" y="491"/>
                  <a:pt x="136" y="510"/>
                </a:cubicBezTo>
                <a:cubicBezTo>
                  <a:pt x="133" y="486"/>
                  <a:pt x="98" y="460"/>
                  <a:pt x="80" y="438"/>
                </a:cubicBezTo>
                <a:cubicBezTo>
                  <a:pt x="92" y="421"/>
                  <a:pt x="114" y="413"/>
                  <a:pt x="128" y="398"/>
                </a:cubicBezTo>
                <a:cubicBezTo>
                  <a:pt x="144" y="420"/>
                  <a:pt x="154" y="447"/>
                  <a:pt x="164" y="474"/>
                </a:cubicBezTo>
                <a:cubicBezTo>
                  <a:pt x="191" y="453"/>
                  <a:pt x="197" y="417"/>
                  <a:pt x="216" y="390"/>
                </a:cubicBezTo>
                <a:cubicBezTo>
                  <a:pt x="234" y="363"/>
                  <a:pt x="261" y="345"/>
                  <a:pt x="276" y="318"/>
                </a:cubicBezTo>
                <a:cubicBezTo>
                  <a:pt x="324" y="276"/>
                  <a:pt x="376" y="240"/>
                  <a:pt x="428" y="202"/>
                </a:cubicBezTo>
                <a:cubicBezTo>
                  <a:pt x="355" y="229"/>
                  <a:pt x="261" y="194"/>
                  <a:pt x="300" y="130"/>
                </a:cubicBezTo>
                <a:cubicBezTo>
                  <a:pt x="326" y="88"/>
                  <a:pt x="421" y="103"/>
                  <a:pt x="480" y="110"/>
                </a:cubicBezTo>
                <a:cubicBezTo>
                  <a:pt x="474" y="97"/>
                  <a:pt x="453" y="85"/>
                  <a:pt x="452" y="70"/>
                </a:cubicBezTo>
                <a:cubicBezTo>
                  <a:pt x="449" y="33"/>
                  <a:pt x="498" y="0"/>
                  <a:pt x="540" y="14"/>
                </a:cubicBezTo>
                <a:cubicBezTo>
                  <a:pt x="571" y="24"/>
                  <a:pt x="614" y="62"/>
                  <a:pt x="644" y="94"/>
                </a:cubicBezTo>
                <a:cubicBezTo>
                  <a:pt x="676" y="129"/>
                  <a:pt x="701" y="173"/>
                  <a:pt x="724" y="194"/>
                </a:cubicBezTo>
                <a:cubicBezTo>
                  <a:pt x="736" y="206"/>
                  <a:pt x="757" y="211"/>
                  <a:pt x="772" y="222"/>
                </a:cubicBezTo>
                <a:cubicBezTo>
                  <a:pt x="858" y="283"/>
                  <a:pt x="983" y="392"/>
                  <a:pt x="996" y="526"/>
                </a:cubicBezTo>
                <a:cubicBezTo>
                  <a:pt x="1007" y="642"/>
                  <a:pt x="971" y="728"/>
                  <a:pt x="916" y="826"/>
                </a:cubicBezTo>
                <a:close/>
                <a:moveTo>
                  <a:pt x="468" y="526"/>
                </a:moveTo>
                <a:cubicBezTo>
                  <a:pt x="535" y="548"/>
                  <a:pt x="604" y="582"/>
                  <a:pt x="668" y="606"/>
                </a:cubicBezTo>
                <a:cubicBezTo>
                  <a:pt x="690" y="614"/>
                  <a:pt x="722" y="630"/>
                  <a:pt x="740" y="630"/>
                </a:cubicBezTo>
                <a:cubicBezTo>
                  <a:pt x="755" y="630"/>
                  <a:pt x="779" y="619"/>
                  <a:pt x="796" y="614"/>
                </a:cubicBezTo>
                <a:cubicBezTo>
                  <a:pt x="854" y="595"/>
                  <a:pt x="905" y="574"/>
                  <a:pt x="964" y="558"/>
                </a:cubicBezTo>
                <a:cubicBezTo>
                  <a:pt x="956" y="519"/>
                  <a:pt x="933" y="496"/>
                  <a:pt x="924" y="458"/>
                </a:cubicBezTo>
                <a:cubicBezTo>
                  <a:pt x="857" y="482"/>
                  <a:pt x="803" y="518"/>
                  <a:pt x="740" y="546"/>
                </a:cubicBezTo>
                <a:cubicBezTo>
                  <a:pt x="665" y="505"/>
                  <a:pt x="592" y="462"/>
                  <a:pt x="512" y="426"/>
                </a:cubicBezTo>
                <a:cubicBezTo>
                  <a:pt x="502" y="464"/>
                  <a:pt x="475" y="485"/>
                  <a:pt x="468" y="526"/>
                </a:cubicBezTo>
                <a:close/>
                <a:moveTo>
                  <a:pt x="636" y="654"/>
                </a:moveTo>
                <a:cubicBezTo>
                  <a:pt x="598" y="639"/>
                  <a:pt x="573" y="612"/>
                  <a:pt x="536" y="598"/>
                </a:cubicBezTo>
                <a:cubicBezTo>
                  <a:pt x="482" y="666"/>
                  <a:pt x="613" y="734"/>
                  <a:pt x="636" y="654"/>
                </a:cubicBezTo>
                <a:close/>
                <a:moveTo>
                  <a:pt x="904" y="602"/>
                </a:moveTo>
                <a:cubicBezTo>
                  <a:pt x="869" y="601"/>
                  <a:pt x="842" y="641"/>
                  <a:pt x="808" y="654"/>
                </a:cubicBezTo>
                <a:cubicBezTo>
                  <a:pt x="830" y="722"/>
                  <a:pt x="949" y="671"/>
                  <a:pt x="904" y="602"/>
                </a:cubicBezTo>
                <a:close/>
              </a:path>
            </a:pathLst>
          </a:custGeom>
          <a:solidFill>
            <a:srgbClr val="F2534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/>
          <a:lstStyle/>
          <a:p>
            <a:endParaRPr lang="zh-CN" altLang="en-US"/>
          </a:p>
        </p:txBody>
      </p:sp>
      <p:sp>
        <p:nvSpPr>
          <p:cNvPr id="108" name="椭圆 107">
            <a:extLst>
              <a:ext uri="{FF2B5EF4-FFF2-40B4-BE49-F238E27FC236}">
                <a16:creationId xmlns="" xmlns:a16="http://schemas.microsoft.com/office/drawing/2014/main" id="{2A097AEB-A07B-4AE1-B985-E07BCB7B2184}"/>
              </a:ext>
            </a:extLst>
          </p:cNvPr>
          <p:cNvSpPr/>
          <p:nvPr/>
        </p:nvSpPr>
        <p:spPr>
          <a:xfrm>
            <a:off x="7893050" y="1511300"/>
            <a:ext cx="658813" cy="660400"/>
          </a:xfrm>
          <a:prstGeom prst="ellipse">
            <a:avLst/>
          </a:prstGeom>
          <a:noFill/>
          <a:ln w="9525">
            <a:solidFill>
              <a:srgbClr val="F2534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6400" name="任意多边形 130">
            <a:extLst>
              <a:ext uri="{FF2B5EF4-FFF2-40B4-BE49-F238E27FC236}">
                <a16:creationId xmlns="" xmlns:a16="http://schemas.microsoft.com/office/drawing/2014/main" id="{04335B11-C44B-4A9D-9AB6-A30E6281D95F}"/>
              </a:ext>
            </a:extLst>
          </p:cNvPr>
          <p:cNvSpPr>
            <a:spLocks/>
          </p:cNvSpPr>
          <p:nvPr/>
        </p:nvSpPr>
        <p:spPr bwMode="auto">
          <a:xfrm>
            <a:off x="8037513" y="1676400"/>
            <a:ext cx="371475" cy="369888"/>
          </a:xfrm>
          <a:custGeom>
            <a:avLst/>
            <a:gdLst>
              <a:gd name="T0" fmla="*/ 45433 w 754435"/>
              <a:gd name="T1" fmla="*/ 15131 h 752623"/>
              <a:gd name="T2" fmla="*/ 41103 w 754435"/>
              <a:gd name="T3" fmla="*/ 15320 h 752623"/>
              <a:gd name="T4" fmla="*/ 21549 w 754435"/>
              <a:gd name="T5" fmla="*/ 26514 h 752623"/>
              <a:gd name="T6" fmla="*/ 29153 w 754435"/>
              <a:gd name="T7" fmla="*/ 44928 h 752623"/>
              <a:gd name="T8" fmla="*/ 56673 w 754435"/>
              <a:gd name="T9" fmla="*/ 57205 h 752623"/>
              <a:gd name="T10" fmla="*/ 37482 w 754435"/>
              <a:gd name="T11" fmla="*/ 62621 h 752623"/>
              <a:gd name="T12" fmla="*/ 28791 w 754435"/>
              <a:gd name="T13" fmla="*/ 51428 h 752623"/>
              <a:gd name="T14" fmla="*/ 20101 w 754435"/>
              <a:gd name="T15" fmla="*/ 54677 h 752623"/>
              <a:gd name="T16" fmla="*/ 29153 w 754435"/>
              <a:gd name="T17" fmla="*/ 71287 h 752623"/>
              <a:gd name="T18" fmla="*/ 67536 w 754435"/>
              <a:gd name="T19" fmla="*/ 66593 h 752623"/>
              <a:gd name="T20" fmla="*/ 70071 w 754435"/>
              <a:gd name="T21" fmla="*/ 49623 h 752623"/>
              <a:gd name="T22" fmla="*/ 53414 w 754435"/>
              <a:gd name="T23" fmla="*/ 38790 h 752623"/>
              <a:gd name="T24" fmla="*/ 34585 w 754435"/>
              <a:gd name="T25" fmla="*/ 30124 h 752623"/>
              <a:gd name="T26" fmla="*/ 50155 w 754435"/>
              <a:gd name="T27" fmla="*/ 25792 h 752623"/>
              <a:gd name="T28" fmla="*/ 61381 w 754435"/>
              <a:gd name="T29" fmla="*/ 35902 h 752623"/>
              <a:gd name="T30" fmla="*/ 68261 w 754435"/>
              <a:gd name="T31" fmla="*/ 31208 h 752623"/>
              <a:gd name="T32" fmla="*/ 59932 w 754435"/>
              <a:gd name="T33" fmla="*/ 17848 h 752623"/>
              <a:gd name="T34" fmla="*/ 45433 w 754435"/>
              <a:gd name="T35" fmla="*/ 15131 h 752623"/>
              <a:gd name="T36" fmla="*/ 26184 w 754435"/>
              <a:gd name="T37" fmla="*/ 14 h 752623"/>
              <a:gd name="T38" fmla="*/ 30598 w 754435"/>
              <a:gd name="T39" fmla="*/ 533 h 752623"/>
              <a:gd name="T40" fmla="*/ 38201 w 754435"/>
              <a:gd name="T41" fmla="*/ 3782 h 752623"/>
              <a:gd name="T42" fmla="*/ 48340 w 754435"/>
              <a:gd name="T43" fmla="*/ 3060 h 752623"/>
              <a:gd name="T44" fmla="*/ 75135 w 754435"/>
              <a:gd name="T45" fmla="*/ 14612 h 752623"/>
              <a:gd name="T46" fmla="*/ 88170 w 754435"/>
              <a:gd name="T47" fmla="*/ 39882 h 752623"/>
              <a:gd name="T48" fmla="*/ 87446 w 754435"/>
              <a:gd name="T49" fmla="*/ 53961 h 752623"/>
              <a:gd name="T50" fmla="*/ 89981 w 754435"/>
              <a:gd name="T51" fmla="*/ 63347 h 752623"/>
              <a:gd name="T52" fmla="*/ 62099 w 754435"/>
              <a:gd name="T53" fmla="*/ 89340 h 752623"/>
              <a:gd name="T54" fmla="*/ 53409 w 754435"/>
              <a:gd name="T55" fmla="*/ 86452 h 752623"/>
              <a:gd name="T56" fmla="*/ 41822 w 754435"/>
              <a:gd name="T57" fmla="*/ 87174 h 752623"/>
              <a:gd name="T58" fmla="*/ 2717 w 754435"/>
              <a:gd name="T59" fmla="*/ 48907 h 752623"/>
              <a:gd name="T60" fmla="*/ 3440 w 754435"/>
              <a:gd name="T61" fmla="*/ 36994 h 752623"/>
              <a:gd name="T62" fmla="*/ 182 w 754435"/>
              <a:gd name="T63" fmla="*/ 27247 h 752623"/>
              <a:gd name="T64" fmla="*/ 21907 w 754435"/>
              <a:gd name="T65" fmla="*/ 172 h 752623"/>
              <a:gd name="T66" fmla="*/ 26184 w 754435"/>
              <a:gd name="T67" fmla="*/ 14 h 752623"/>
              <a:gd name="T68" fmla="*/ 0 60000 65536"/>
              <a:gd name="T69" fmla="*/ 0 60000 65536"/>
              <a:gd name="T70" fmla="*/ 0 60000 65536"/>
              <a:gd name="T71" fmla="*/ 0 60000 65536"/>
              <a:gd name="T72" fmla="*/ 0 60000 65536"/>
              <a:gd name="T73" fmla="*/ 0 60000 65536"/>
              <a:gd name="T74" fmla="*/ 0 60000 65536"/>
              <a:gd name="T75" fmla="*/ 0 60000 65536"/>
              <a:gd name="T76" fmla="*/ 0 60000 65536"/>
              <a:gd name="T77" fmla="*/ 0 60000 65536"/>
              <a:gd name="T78" fmla="*/ 0 60000 65536"/>
              <a:gd name="T79" fmla="*/ 0 60000 65536"/>
              <a:gd name="T80" fmla="*/ 0 60000 65536"/>
              <a:gd name="T81" fmla="*/ 0 60000 65536"/>
              <a:gd name="T82" fmla="*/ 0 60000 65536"/>
              <a:gd name="T83" fmla="*/ 0 60000 65536"/>
              <a:gd name="T84" fmla="*/ 0 60000 65536"/>
              <a:gd name="T85" fmla="*/ 0 60000 65536"/>
              <a:gd name="T86" fmla="*/ 0 60000 65536"/>
              <a:gd name="T87" fmla="*/ 0 60000 65536"/>
              <a:gd name="T88" fmla="*/ 0 60000 65536"/>
              <a:gd name="T89" fmla="*/ 0 60000 65536"/>
              <a:gd name="T90" fmla="*/ 0 60000 65536"/>
              <a:gd name="T91" fmla="*/ 0 60000 65536"/>
              <a:gd name="T92" fmla="*/ 0 60000 65536"/>
              <a:gd name="T93" fmla="*/ 0 60000 65536"/>
              <a:gd name="T94" fmla="*/ 0 60000 65536"/>
              <a:gd name="T95" fmla="*/ 0 60000 65536"/>
              <a:gd name="T96" fmla="*/ 0 60000 65536"/>
              <a:gd name="T97" fmla="*/ 0 60000 65536"/>
              <a:gd name="T98" fmla="*/ 0 60000 65536"/>
              <a:gd name="T99" fmla="*/ 0 60000 65536"/>
              <a:gd name="T100" fmla="*/ 0 60000 65536"/>
              <a:gd name="T101" fmla="*/ 0 60000 65536"/>
            </a:gdLst>
            <a:ahLst/>
            <a:cxnLst>
              <a:cxn ang="T68">
                <a:pos x="T0" y="T1"/>
              </a:cxn>
              <a:cxn ang="T69">
                <a:pos x="T2" y="T3"/>
              </a:cxn>
              <a:cxn ang="T70">
                <a:pos x="T4" y="T5"/>
              </a:cxn>
              <a:cxn ang="T71">
                <a:pos x="T6" y="T7"/>
              </a:cxn>
              <a:cxn ang="T72">
                <a:pos x="T8" y="T9"/>
              </a:cxn>
              <a:cxn ang="T73">
                <a:pos x="T10" y="T11"/>
              </a:cxn>
              <a:cxn ang="T74">
                <a:pos x="T12" y="T13"/>
              </a:cxn>
              <a:cxn ang="T75">
                <a:pos x="T14" y="T15"/>
              </a:cxn>
              <a:cxn ang="T76">
                <a:pos x="T16" y="T17"/>
              </a:cxn>
              <a:cxn ang="T77">
                <a:pos x="T18" y="T19"/>
              </a:cxn>
              <a:cxn ang="T78">
                <a:pos x="T20" y="T21"/>
              </a:cxn>
              <a:cxn ang="T79">
                <a:pos x="T22" y="T23"/>
              </a:cxn>
              <a:cxn ang="T80">
                <a:pos x="T24" y="T25"/>
              </a:cxn>
              <a:cxn ang="T81">
                <a:pos x="T26" y="T27"/>
              </a:cxn>
              <a:cxn ang="T82">
                <a:pos x="T28" y="T29"/>
              </a:cxn>
              <a:cxn ang="T83">
                <a:pos x="T30" y="T31"/>
              </a:cxn>
              <a:cxn ang="T84">
                <a:pos x="T32" y="T33"/>
              </a:cxn>
              <a:cxn ang="T85">
                <a:pos x="T34" y="T35"/>
              </a:cxn>
              <a:cxn ang="T86">
                <a:pos x="T36" y="T37"/>
              </a:cxn>
              <a:cxn ang="T87">
                <a:pos x="T38" y="T39"/>
              </a:cxn>
              <a:cxn ang="T88">
                <a:pos x="T40" y="T41"/>
              </a:cxn>
              <a:cxn ang="T89">
                <a:pos x="T42" y="T43"/>
              </a:cxn>
              <a:cxn ang="T90">
                <a:pos x="T44" y="T45"/>
              </a:cxn>
              <a:cxn ang="T91">
                <a:pos x="T46" y="T47"/>
              </a:cxn>
              <a:cxn ang="T92">
                <a:pos x="T48" y="T49"/>
              </a:cxn>
              <a:cxn ang="T93">
                <a:pos x="T50" y="T51"/>
              </a:cxn>
              <a:cxn ang="T94">
                <a:pos x="T52" y="T53"/>
              </a:cxn>
              <a:cxn ang="T95">
                <a:pos x="T54" y="T55"/>
              </a:cxn>
              <a:cxn ang="T96">
                <a:pos x="T56" y="T57"/>
              </a:cxn>
              <a:cxn ang="T97">
                <a:pos x="T58" y="T59"/>
              </a:cxn>
              <a:cxn ang="T98">
                <a:pos x="T60" y="T61"/>
              </a:cxn>
              <a:cxn ang="T99">
                <a:pos x="T62" y="T63"/>
              </a:cxn>
              <a:cxn ang="T100">
                <a:pos x="T64" y="T65"/>
              </a:cxn>
              <a:cxn ang="T101">
                <a:pos x="T66" y="T67"/>
              </a:cxn>
            </a:cxnLst>
            <a:rect l="0" t="0" r="r" b="b"/>
            <a:pathLst>
              <a:path w="754435" h="752623">
                <a:moveTo>
                  <a:pt x="380658" y="127254"/>
                </a:moveTo>
                <a:cubicBezTo>
                  <a:pt x="367373" y="127278"/>
                  <a:pt x="355000" y="127895"/>
                  <a:pt x="344382" y="128844"/>
                </a:cubicBezTo>
                <a:cubicBezTo>
                  <a:pt x="270051" y="136436"/>
                  <a:pt x="199513" y="166043"/>
                  <a:pt x="180552" y="222981"/>
                </a:cubicBezTo>
                <a:cubicBezTo>
                  <a:pt x="157797" y="291306"/>
                  <a:pt x="200272" y="353558"/>
                  <a:pt x="244263" y="377851"/>
                </a:cubicBezTo>
                <a:cubicBezTo>
                  <a:pt x="297356" y="406699"/>
                  <a:pt x="474839" y="411254"/>
                  <a:pt x="474839" y="481098"/>
                </a:cubicBezTo>
                <a:cubicBezTo>
                  <a:pt x="474839" y="535758"/>
                  <a:pt x="371687" y="565366"/>
                  <a:pt x="314043" y="526648"/>
                </a:cubicBezTo>
                <a:cubicBezTo>
                  <a:pt x="281429" y="504632"/>
                  <a:pt x="274602" y="441621"/>
                  <a:pt x="241229" y="432511"/>
                </a:cubicBezTo>
                <a:cubicBezTo>
                  <a:pt x="206340" y="422642"/>
                  <a:pt x="174484" y="443899"/>
                  <a:pt x="168416" y="459841"/>
                </a:cubicBezTo>
                <a:cubicBezTo>
                  <a:pt x="146420" y="515260"/>
                  <a:pt x="204064" y="577512"/>
                  <a:pt x="244263" y="599528"/>
                </a:cubicBezTo>
                <a:cubicBezTo>
                  <a:pt x="344382" y="654188"/>
                  <a:pt x="515038" y="623821"/>
                  <a:pt x="565856" y="560051"/>
                </a:cubicBezTo>
                <a:cubicBezTo>
                  <a:pt x="590127" y="529685"/>
                  <a:pt x="606055" y="469710"/>
                  <a:pt x="587093" y="417328"/>
                </a:cubicBezTo>
                <a:cubicBezTo>
                  <a:pt x="566615" y="362668"/>
                  <a:pt x="518831" y="345207"/>
                  <a:pt x="447534" y="326228"/>
                </a:cubicBezTo>
                <a:cubicBezTo>
                  <a:pt x="411128" y="316358"/>
                  <a:pt x="286738" y="304212"/>
                  <a:pt x="289772" y="253347"/>
                </a:cubicBezTo>
                <a:cubicBezTo>
                  <a:pt x="292806" y="205520"/>
                  <a:pt x="389132" y="203242"/>
                  <a:pt x="420229" y="216907"/>
                </a:cubicBezTo>
                <a:cubicBezTo>
                  <a:pt x="467255" y="237405"/>
                  <a:pt x="458153" y="299657"/>
                  <a:pt x="514280" y="301934"/>
                </a:cubicBezTo>
                <a:cubicBezTo>
                  <a:pt x="537793" y="302693"/>
                  <a:pt x="567373" y="283714"/>
                  <a:pt x="571924" y="262458"/>
                </a:cubicBezTo>
                <a:cubicBezTo>
                  <a:pt x="583301" y="211593"/>
                  <a:pt x="539310" y="169080"/>
                  <a:pt x="502144" y="150101"/>
                </a:cubicBezTo>
                <a:cubicBezTo>
                  <a:pt x="468582" y="132450"/>
                  <a:pt x="420513" y="127183"/>
                  <a:pt x="380658" y="127254"/>
                </a:cubicBezTo>
                <a:close/>
                <a:moveTo>
                  <a:pt x="219386" y="118"/>
                </a:moveTo>
                <a:cubicBezTo>
                  <a:pt x="232470" y="497"/>
                  <a:pt x="245743" y="1826"/>
                  <a:pt x="256361" y="4482"/>
                </a:cubicBezTo>
                <a:cubicBezTo>
                  <a:pt x="282148" y="11313"/>
                  <a:pt x="304143" y="29530"/>
                  <a:pt x="320070" y="31807"/>
                </a:cubicBezTo>
                <a:cubicBezTo>
                  <a:pt x="347374" y="35602"/>
                  <a:pt x="375437" y="23457"/>
                  <a:pt x="405016" y="25735"/>
                </a:cubicBezTo>
                <a:cubicBezTo>
                  <a:pt x="496030" y="31807"/>
                  <a:pt x="577942" y="75070"/>
                  <a:pt x="629517" y="122888"/>
                </a:cubicBezTo>
                <a:cubicBezTo>
                  <a:pt x="678816" y="168429"/>
                  <a:pt x="729632" y="247366"/>
                  <a:pt x="738733" y="335412"/>
                </a:cubicBezTo>
                <a:cubicBezTo>
                  <a:pt x="742525" y="371085"/>
                  <a:pt x="729632" y="413590"/>
                  <a:pt x="732665" y="453818"/>
                </a:cubicBezTo>
                <a:cubicBezTo>
                  <a:pt x="734941" y="484937"/>
                  <a:pt x="751627" y="497082"/>
                  <a:pt x="753902" y="532755"/>
                </a:cubicBezTo>
                <a:cubicBezTo>
                  <a:pt x="763003" y="667100"/>
                  <a:pt x="654545" y="765013"/>
                  <a:pt x="520300" y="751351"/>
                </a:cubicBezTo>
                <a:cubicBezTo>
                  <a:pt x="492996" y="748315"/>
                  <a:pt x="472518" y="730099"/>
                  <a:pt x="447489" y="727063"/>
                </a:cubicBezTo>
                <a:cubicBezTo>
                  <a:pt x="421702" y="724026"/>
                  <a:pt x="385297" y="735412"/>
                  <a:pt x="350408" y="733135"/>
                </a:cubicBezTo>
                <a:cubicBezTo>
                  <a:pt x="182033" y="720990"/>
                  <a:pt x="36411" y="588163"/>
                  <a:pt x="22759" y="411313"/>
                </a:cubicBezTo>
                <a:cubicBezTo>
                  <a:pt x="20483" y="380194"/>
                  <a:pt x="31860" y="344520"/>
                  <a:pt x="28826" y="311123"/>
                </a:cubicBezTo>
                <a:cubicBezTo>
                  <a:pt x="25793" y="280763"/>
                  <a:pt x="5315" y="260270"/>
                  <a:pt x="1522" y="229150"/>
                </a:cubicBezTo>
                <a:cubicBezTo>
                  <a:pt x="-12130" y="109985"/>
                  <a:pt x="67507" y="16626"/>
                  <a:pt x="183550" y="1446"/>
                </a:cubicBezTo>
                <a:cubicBezTo>
                  <a:pt x="193410" y="308"/>
                  <a:pt x="206303" y="-262"/>
                  <a:pt x="219386" y="118"/>
                </a:cubicBezTo>
                <a:close/>
              </a:path>
            </a:pathLst>
          </a:custGeom>
          <a:solidFill>
            <a:srgbClr val="F25342"/>
          </a:solidFill>
          <a:ln>
            <a:noFill/>
          </a:ln>
          <a:extLst>
            <a:ext uri="{91240B29-F687-4F45-9708-019B960494DF}">
              <a14:hiddenLine xmlns:a14="http://schemas.microsoft.com/office/drawing/2010/main" w="15875" cap="rnd">
                <a:solidFill>
                  <a:srgbClr val="000000"/>
                </a:solidFill>
                <a:prstDash val="solid"/>
                <a:miter lim="800000"/>
                <a:headEnd/>
                <a:tailEnd/>
              </a14:hiddenLine>
            </a:ext>
          </a:extLst>
        </p:spPr>
        <p:txBody>
          <a:bodyPr/>
          <a:lstStyle/>
          <a:p>
            <a:endParaRPr lang="zh-CN" altLang="en-US"/>
          </a:p>
        </p:txBody>
      </p:sp>
      <p:sp>
        <p:nvSpPr>
          <p:cNvPr id="132" name="椭圆 131">
            <a:extLst>
              <a:ext uri="{FF2B5EF4-FFF2-40B4-BE49-F238E27FC236}">
                <a16:creationId xmlns="" xmlns:a16="http://schemas.microsoft.com/office/drawing/2014/main" id="{7C8123A7-BFF0-4CCE-8E6D-F6DCF356E979}"/>
              </a:ext>
            </a:extLst>
          </p:cNvPr>
          <p:cNvSpPr/>
          <p:nvPr/>
        </p:nvSpPr>
        <p:spPr>
          <a:xfrm>
            <a:off x="7893050" y="2400300"/>
            <a:ext cx="658813" cy="660400"/>
          </a:xfrm>
          <a:prstGeom prst="ellipse">
            <a:avLst/>
          </a:prstGeom>
          <a:noFill/>
          <a:ln w="9525">
            <a:solidFill>
              <a:srgbClr val="F2534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6402" name="Freeform 19">
            <a:extLst>
              <a:ext uri="{FF2B5EF4-FFF2-40B4-BE49-F238E27FC236}">
                <a16:creationId xmlns="" xmlns:a16="http://schemas.microsoft.com/office/drawing/2014/main" id="{5ABE4CA0-5168-4E05-BDB6-385816375968}"/>
              </a:ext>
            </a:extLst>
          </p:cNvPr>
          <p:cNvSpPr>
            <a:spLocks noEditPoints="1"/>
          </p:cNvSpPr>
          <p:nvPr/>
        </p:nvSpPr>
        <p:spPr bwMode="auto">
          <a:xfrm>
            <a:off x="8080375" y="2576513"/>
            <a:ext cx="269875" cy="309562"/>
          </a:xfrm>
          <a:custGeom>
            <a:avLst/>
            <a:gdLst>
              <a:gd name="T0" fmla="*/ 2147483646 w 879"/>
              <a:gd name="T1" fmla="*/ 1809746606 h 1011"/>
              <a:gd name="T2" fmla="*/ 2147483646 w 879"/>
              <a:gd name="T3" fmla="*/ 2147483646 h 1011"/>
              <a:gd name="T4" fmla="*/ 2147483646 w 879"/>
              <a:gd name="T5" fmla="*/ 2147483646 h 1011"/>
              <a:gd name="T6" fmla="*/ 2147483646 w 879"/>
              <a:gd name="T7" fmla="*/ 2147483646 h 1011"/>
              <a:gd name="T8" fmla="*/ 2147483646 w 879"/>
              <a:gd name="T9" fmla="*/ 2147483646 h 1011"/>
              <a:gd name="T10" fmla="*/ 2147483646 w 879"/>
              <a:gd name="T11" fmla="*/ 2147483646 h 1011"/>
              <a:gd name="T12" fmla="*/ 173163651 w 879"/>
              <a:gd name="T13" fmla="*/ 2147483646 h 1011"/>
              <a:gd name="T14" fmla="*/ 2147483646 w 879"/>
              <a:gd name="T15" fmla="*/ 2147483646 h 1011"/>
              <a:gd name="T16" fmla="*/ 1674323843 w 879"/>
              <a:gd name="T17" fmla="*/ 2147483646 h 1011"/>
              <a:gd name="T18" fmla="*/ 2147483646 w 879"/>
              <a:gd name="T19" fmla="*/ 2147483646 h 1011"/>
              <a:gd name="T20" fmla="*/ 2147483646 w 879"/>
              <a:gd name="T21" fmla="*/ 315953185 h 1011"/>
              <a:gd name="T22" fmla="*/ 2147483646 w 879"/>
              <a:gd name="T23" fmla="*/ 2147483646 h 1011"/>
              <a:gd name="T24" fmla="*/ 2147483646 w 879"/>
              <a:gd name="T25" fmla="*/ 2147483646 h 1011"/>
              <a:gd name="T26" fmla="*/ 2147483646 w 879"/>
              <a:gd name="T27" fmla="*/ 2039633287 h 1011"/>
              <a:gd name="T28" fmla="*/ 2147483646 w 879"/>
              <a:gd name="T29" fmla="*/ 2147483646 h 1011"/>
              <a:gd name="T30" fmla="*/ 2147483646 w 879"/>
              <a:gd name="T31" fmla="*/ 2147483646 h 1011"/>
              <a:gd name="T32" fmla="*/ 2147483646 w 879"/>
              <a:gd name="T33" fmla="*/ 2147483646 h 1011"/>
              <a:gd name="T34" fmla="*/ 2147483646 w 879"/>
              <a:gd name="T35" fmla="*/ 2147483646 h 1011"/>
              <a:gd name="T36" fmla="*/ 2147483646 w 879"/>
              <a:gd name="T37" fmla="*/ 2147483646 h 1011"/>
              <a:gd name="T38" fmla="*/ 2147483646 w 879"/>
              <a:gd name="T39" fmla="*/ 2147483646 h 1011"/>
              <a:gd name="T40" fmla="*/ 2147483646 w 879"/>
              <a:gd name="T41" fmla="*/ 2147483646 h 1011"/>
              <a:gd name="T42" fmla="*/ 2147483646 w 879"/>
              <a:gd name="T43" fmla="*/ 2147483646 h 1011"/>
              <a:gd name="T44" fmla="*/ 2147483646 w 879"/>
              <a:gd name="T45" fmla="*/ 2147483646 h 1011"/>
              <a:gd name="T46" fmla="*/ 2147483646 w 879"/>
              <a:gd name="T47" fmla="*/ 2147483646 h 1011"/>
              <a:gd name="T48" fmla="*/ 2147483646 w 879"/>
              <a:gd name="T49" fmla="*/ 2147483646 h 1011"/>
              <a:gd name="T50" fmla="*/ 2147483646 w 879"/>
              <a:gd name="T51" fmla="*/ 2147483646 h 1011"/>
              <a:gd name="T52" fmla="*/ 2147483646 w 879"/>
              <a:gd name="T53" fmla="*/ 2147483646 h 1011"/>
              <a:gd name="T54" fmla="*/ 2147483646 w 879"/>
              <a:gd name="T55" fmla="*/ 2147483646 h 1011"/>
              <a:gd name="T56" fmla="*/ 2147483646 w 879"/>
              <a:gd name="T57" fmla="*/ 2147483646 h 1011"/>
              <a:gd name="T58" fmla="*/ 2147483646 w 879"/>
              <a:gd name="T59" fmla="*/ 2147483646 h 1011"/>
              <a:gd name="T60" fmla="*/ 2147483646 w 879"/>
              <a:gd name="T61" fmla="*/ 2147483646 h 1011"/>
              <a:gd name="T62" fmla="*/ 2147483646 w 879"/>
              <a:gd name="T63" fmla="*/ 2147483646 h 1011"/>
              <a:gd name="T64" fmla="*/ 2147483646 w 879"/>
              <a:gd name="T65" fmla="*/ 2147483646 h 1011"/>
              <a:gd name="T66" fmla="*/ 2147483646 w 879"/>
              <a:gd name="T67" fmla="*/ 2147483646 h 1011"/>
              <a:gd name="T68" fmla="*/ 2147483646 w 879"/>
              <a:gd name="T69" fmla="*/ 2147483646 h 1011"/>
              <a:gd name="T70" fmla="*/ 2147483646 w 879"/>
              <a:gd name="T71" fmla="*/ 2147483646 h 1011"/>
              <a:gd name="T72" fmla="*/ 2147483646 w 879"/>
              <a:gd name="T73" fmla="*/ 2147483646 h 1011"/>
              <a:gd name="T74" fmla="*/ 2147483646 w 879"/>
              <a:gd name="T75" fmla="*/ 2147483646 h 1011"/>
              <a:gd name="T76" fmla="*/ 2147483646 w 879"/>
              <a:gd name="T77" fmla="*/ 2147483646 h 1011"/>
              <a:gd name="T78" fmla="*/ 2147483646 w 879"/>
              <a:gd name="T79" fmla="*/ 2147483646 h 1011"/>
              <a:gd name="T80" fmla="*/ 2147483646 w 879"/>
              <a:gd name="T81" fmla="*/ 2147483646 h 1011"/>
              <a:gd name="T82" fmla="*/ 2147483646 w 879"/>
              <a:gd name="T83" fmla="*/ 2147483646 h 1011"/>
              <a:gd name="T84" fmla="*/ 2147483646 w 879"/>
              <a:gd name="T85" fmla="*/ 2147483646 h 1011"/>
              <a:gd name="T86" fmla="*/ 0 60000 65536"/>
              <a:gd name="T87" fmla="*/ 0 60000 65536"/>
              <a:gd name="T88" fmla="*/ 0 60000 65536"/>
              <a:gd name="T89" fmla="*/ 0 60000 65536"/>
              <a:gd name="T90" fmla="*/ 0 60000 65536"/>
              <a:gd name="T91" fmla="*/ 0 60000 65536"/>
              <a:gd name="T92" fmla="*/ 0 60000 65536"/>
              <a:gd name="T93" fmla="*/ 0 60000 65536"/>
              <a:gd name="T94" fmla="*/ 0 60000 65536"/>
              <a:gd name="T95" fmla="*/ 0 60000 65536"/>
              <a:gd name="T96" fmla="*/ 0 60000 65536"/>
              <a:gd name="T97" fmla="*/ 0 60000 65536"/>
              <a:gd name="T98" fmla="*/ 0 60000 65536"/>
              <a:gd name="T99" fmla="*/ 0 60000 65536"/>
              <a:gd name="T100" fmla="*/ 0 60000 65536"/>
              <a:gd name="T101" fmla="*/ 0 60000 65536"/>
              <a:gd name="T102" fmla="*/ 0 60000 65536"/>
              <a:gd name="T103" fmla="*/ 0 60000 65536"/>
              <a:gd name="T104" fmla="*/ 0 60000 65536"/>
              <a:gd name="T105" fmla="*/ 0 60000 65536"/>
              <a:gd name="T106" fmla="*/ 0 60000 65536"/>
              <a:gd name="T107" fmla="*/ 0 60000 65536"/>
              <a:gd name="T108" fmla="*/ 0 60000 65536"/>
              <a:gd name="T109" fmla="*/ 0 60000 65536"/>
              <a:gd name="T110" fmla="*/ 0 60000 65536"/>
              <a:gd name="T111" fmla="*/ 0 60000 65536"/>
              <a:gd name="T112" fmla="*/ 0 60000 65536"/>
              <a:gd name="T113" fmla="*/ 0 60000 65536"/>
              <a:gd name="T114" fmla="*/ 0 60000 65536"/>
              <a:gd name="T115" fmla="*/ 0 60000 65536"/>
              <a:gd name="T116" fmla="*/ 0 60000 65536"/>
              <a:gd name="T117" fmla="*/ 0 60000 65536"/>
              <a:gd name="T118" fmla="*/ 0 60000 65536"/>
              <a:gd name="T119" fmla="*/ 0 60000 65536"/>
              <a:gd name="T120" fmla="*/ 0 60000 65536"/>
              <a:gd name="T121" fmla="*/ 0 60000 65536"/>
              <a:gd name="T122" fmla="*/ 0 60000 65536"/>
              <a:gd name="T123" fmla="*/ 0 60000 65536"/>
              <a:gd name="T124" fmla="*/ 0 60000 65536"/>
              <a:gd name="T125" fmla="*/ 0 60000 65536"/>
              <a:gd name="T126" fmla="*/ 0 60000 65536"/>
              <a:gd name="T127" fmla="*/ 0 60000 65536"/>
              <a:gd name="T128" fmla="*/ 0 60000 65536"/>
              <a:gd name="T129" fmla="*/ 0 w 879"/>
              <a:gd name="T130" fmla="*/ 0 h 1011"/>
              <a:gd name="T131" fmla="*/ 879 w 879"/>
              <a:gd name="T132" fmla="*/ 1011 h 1011"/>
            </a:gdLst>
            <a:ahLst/>
            <a:cxnLst>
              <a:cxn ang="T86">
                <a:pos x="T0" y="T1"/>
              </a:cxn>
              <a:cxn ang="T87">
                <a:pos x="T2" y="T3"/>
              </a:cxn>
              <a:cxn ang="T88">
                <a:pos x="T4" y="T5"/>
              </a:cxn>
              <a:cxn ang="T89">
                <a:pos x="T6" y="T7"/>
              </a:cxn>
              <a:cxn ang="T90">
                <a:pos x="T8" y="T9"/>
              </a:cxn>
              <a:cxn ang="T91">
                <a:pos x="T10" y="T11"/>
              </a:cxn>
              <a:cxn ang="T92">
                <a:pos x="T12" y="T13"/>
              </a:cxn>
              <a:cxn ang="T93">
                <a:pos x="T14" y="T15"/>
              </a:cxn>
              <a:cxn ang="T94">
                <a:pos x="T16" y="T17"/>
              </a:cxn>
              <a:cxn ang="T95">
                <a:pos x="T18" y="T19"/>
              </a:cxn>
              <a:cxn ang="T96">
                <a:pos x="T20" y="T21"/>
              </a:cxn>
              <a:cxn ang="T97">
                <a:pos x="T22" y="T23"/>
              </a:cxn>
              <a:cxn ang="T98">
                <a:pos x="T24" y="T25"/>
              </a:cxn>
              <a:cxn ang="T99">
                <a:pos x="T26" y="T27"/>
              </a:cxn>
              <a:cxn ang="T100">
                <a:pos x="T28" y="T29"/>
              </a:cxn>
              <a:cxn ang="T101">
                <a:pos x="T30" y="T31"/>
              </a:cxn>
              <a:cxn ang="T102">
                <a:pos x="T32" y="T33"/>
              </a:cxn>
              <a:cxn ang="T103">
                <a:pos x="T34" y="T35"/>
              </a:cxn>
              <a:cxn ang="T104">
                <a:pos x="T36" y="T37"/>
              </a:cxn>
              <a:cxn ang="T105">
                <a:pos x="T38" y="T39"/>
              </a:cxn>
              <a:cxn ang="T106">
                <a:pos x="T40" y="T41"/>
              </a:cxn>
              <a:cxn ang="T107">
                <a:pos x="T42" y="T43"/>
              </a:cxn>
              <a:cxn ang="T108">
                <a:pos x="T44" y="T45"/>
              </a:cxn>
              <a:cxn ang="T109">
                <a:pos x="T46" y="T47"/>
              </a:cxn>
              <a:cxn ang="T110">
                <a:pos x="T48" y="T49"/>
              </a:cxn>
              <a:cxn ang="T111">
                <a:pos x="T50" y="T51"/>
              </a:cxn>
              <a:cxn ang="T112">
                <a:pos x="T52" y="T53"/>
              </a:cxn>
              <a:cxn ang="T113">
                <a:pos x="T54" y="T55"/>
              </a:cxn>
              <a:cxn ang="T114">
                <a:pos x="T56" y="T57"/>
              </a:cxn>
              <a:cxn ang="T115">
                <a:pos x="T58" y="T59"/>
              </a:cxn>
              <a:cxn ang="T116">
                <a:pos x="T60" y="T61"/>
              </a:cxn>
              <a:cxn ang="T117">
                <a:pos x="T62" y="T63"/>
              </a:cxn>
              <a:cxn ang="T118">
                <a:pos x="T64" y="T65"/>
              </a:cxn>
              <a:cxn ang="T119">
                <a:pos x="T66" y="T67"/>
              </a:cxn>
              <a:cxn ang="T120">
                <a:pos x="T68" y="T69"/>
              </a:cxn>
              <a:cxn ang="T121">
                <a:pos x="T70" y="T71"/>
              </a:cxn>
              <a:cxn ang="T122">
                <a:pos x="T72" y="T73"/>
              </a:cxn>
              <a:cxn ang="T123">
                <a:pos x="T74" y="T75"/>
              </a:cxn>
              <a:cxn ang="T124">
                <a:pos x="T76" y="T77"/>
              </a:cxn>
              <a:cxn ang="T125">
                <a:pos x="T78" y="T79"/>
              </a:cxn>
              <a:cxn ang="T126">
                <a:pos x="T80" y="T81"/>
              </a:cxn>
              <a:cxn ang="T127">
                <a:pos x="T82" y="T83"/>
              </a:cxn>
              <a:cxn ang="T128">
                <a:pos x="T84" y="T85"/>
              </a:cxn>
            </a:cxnLst>
            <a:rect l="T129" t="T130" r="T131" b="T132"/>
            <a:pathLst>
              <a:path w="879" h="1011">
                <a:moveTo>
                  <a:pt x="414" y="11"/>
                </a:moveTo>
                <a:cubicBezTo>
                  <a:pt x="467" y="0"/>
                  <a:pt x="517" y="38"/>
                  <a:pt x="558" y="63"/>
                </a:cubicBezTo>
                <a:cubicBezTo>
                  <a:pt x="629" y="105"/>
                  <a:pt x="693" y="144"/>
                  <a:pt x="774" y="191"/>
                </a:cubicBezTo>
                <a:cubicBezTo>
                  <a:pt x="806" y="210"/>
                  <a:pt x="869" y="236"/>
                  <a:pt x="874" y="259"/>
                </a:cubicBezTo>
                <a:cubicBezTo>
                  <a:pt x="879" y="282"/>
                  <a:pt x="853" y="323"/>
                  <a:pt x="834" y="355"/>
                </a:cubicBezTo>
                <a:cubicBezTo>
                  <a:pt x="795" y="423"/>
                  <a:pt x="769" y="456"/>
                  <a:pt x="730" y="523"/>
                </a:cubicBezTo>
                <a:cubicBezTo>
                  <a:pt x="715" y="548"/>
                  <a:pt x="684" y="589"/>
                  <a:pt x="686" y="611"/>
                </a:cubicBezTo>
                <a:cubicBezTo>
                  <a:pt x="690" y="666"/>
                  <a:pt x="852" y="694"/>
                  <a:pt x="854" y="755"/>
                </a:cubicBezTo>
                <a:cubicBezTo>
                  <a:pt x="855" y="788"/>
                  <a:pt x="796" y="813"/>
                  <a:pt x="766" y="831"/>
                </a:cubicBezTo>
                <a:cubicBezTo>
                  <a:pt x="696" y="872"/>
                  <a:pt x="626" y="911"/>
                  <a:pt x="558" y="951"/>
                </a:cubicBezTo>
                <a:cubicBezTo>
                  <a:pt x="527" y="969"/>
                  <a:pt x="487" y="1004"/>
                  <a:pt x="450" y="1007"/>
                </a:cubicBezTo>
                <a:cubicBezTo>
                  <a:pt x="404" y="1011"/>
                  <a:pt x="361" y="975"/>
                  <a:pt x="326" y="955"/>
                </a:cubicBezTo>
                <a:cubicBezTo>
                  <a:pt x="246" y="909"/>
                  <a:pt x="188" y="881"/>
                  <a:pt x="102" y="831"/>
                </a:cubicBezTo>
                <a:cubicBezTo>
                  <a:pt x="69" y="812"/>
                  <a:pt x="11" y="780"/>
                  <a:pt x="6" y="755"/>
                </a:cubicBezTo>
                <a:cubicBezTo>
                  <a:pt x="0" y="724"/>
                  <a:pt x="25" y="688"/>
                  <a:pt x="42" y="659"/>
                </a:cubicBezTo>
                <a:cubicBezTo>
                  <a:pt x="79" y="597"/>
                  <a:pt x="101" y="557"/>
                  <a:pt x="138" y="491"/>
                </a:cubicBezTo>
                <a:cubicBezTo>
                  <a:pt x="154" y="464"/>
                  <a:pt x="187" y="429"/>
                  <a:pt x="186" y="407"/>
                </a:cubicBezTo>
                <a:cubicBezTo>
                  <a:pt x="185" y="367"/>
                  <a:pt x="94" y="327"/>
                  <a:pt x="58" y="303"/>
                </a:cubicBezTo>
                <a:cubicBezTo>
                  <a:pt x="45" y="294"/>
                  <a:pt x="23" y="288"/>
                  <a:pt x="22" y="263"/>
                </a:cubicBezTo>
                <a:cubicBezTo>
                  <a:pt x="21" y="228"/>
                  <a:pt x="71" y="207"/>
                  <a:pt x="106" y="187"/>
                </a:cubicBezTo>
                <a:cubicBezTo>
                  <a:pt x="177" y="145"/>
                  <a:pt x="244" y="110"/>
                  <a:pt x="310" y="71"/>
                </a:cubicBezTo>
                <a:cubicBezTo>
                  <a:pt x="342" y="52"/>
                  <a:pt x="371" y="20"/>
                  <a:pt x="414" y="11"/>
                </a:cubicBezTo>
                <a:close/>
                <a:moveTo>
                  <a:pt x="558" y="415"/>
                </a:moveTo>
                <a:cubicBezTo>
                  <a:pt x="614" y="382"/>
                  <a:pt x="665" y="354"/>
                  <a:pt x="726" y="319"/>
                </a:cubicBezTo>
                <a:cubicBezTo>
                  <a:pt x="745" y="308"/>
                  <a:pt x="799" y="286"/>
                  <a:pt x="798" y="259"/>
                </a:cubicBezTo>
                <a:cubicBezTo>
                  <a:pt x="797" y="238"/>
                  <a:pt x="758" y="220"/>
                  <a:pt x="730" y="203"/>
                </a:cubicBezTo>
                <a:cubicBezTo>
                  <a:pt x="681" y="173"/>
                  <a:pt x="617" y="138"/>
                  <a:pt x="570" y="111"/>
                </a:cubicBezTo>
                <a:cubicBezTo>
                  <a:pt x="538" y="92"/>
                  <a:pt x="500" y="52"/>
                  <a:pt x="470" y="71"/>
                </a:cubicBezTo>
                <a:cubicBezTo>
                  <a:pt x="450" y="97"/>
                  <a:pt x="458" y="199"/>
                  <a:pt x="458" y="263"/>
                </a:cubicBezTo>
                <a:cubicBezTo>
                  <a:pt x="458" y="298"/>
                  <a:pt x="458" y="333"/>
                  <a:pt x="458" y="363"/>
                </a:cubicBezTo>
                <a:cubicBezTo>
                  <a:pt x="458" y="399"/>
                  <a:pt x="451" y="435"/>
                  <a:pt x="470" y="455"/>
                </a:cubicBezTo>
                <a:cubicBezTo>
                  <a:pt x="508" y="456"/>
                  <a:pt x="533" y="430"/>
                  <a:pt x="558" y="415"/>
                </a:cubicBezTo>
                <a:close/>
                <a:moveTo>
                  <a:pt x="322" y="107"/>
                </a:moveTo>
                <a:cubicBezTo>
                  <a:pt x="288" y="124"/>
                  <a:pt x="244" y="153"/>
                  <a:pt x="190" y="183"/>
                </a:cubicBezTo>
                <a:cubicBezTo>
                  <a:pt x="137" y="213"/>
                  <a:pt x="76" y="233"/>
                  <a:pt x="78" y="263"/>
                </a:cubicBezTo>
                <a:cubicBezTo>
                  <a:pt x="79" y="283"/>
                  <a:pt x="120" y="305"/>
                  <a:pt x="138" y="315"/>
                </a:cubicBezTo>
                <a:cubicBezTo>
                  <a:pt x="168" y="332"/>
                  <a:pt x="185" y="344"/>
                  <a:pt x="222" y="343"/>
                </a:cubicBezTo>
                <a:cubicBezTo>
                  <a:pt x="253" y="313"/>
                  <a:pt x="268" y="272"/>
                  <a:pt x="290" y="235"/>
                </a:cubicBezTo>
                <a:cubicBezTo>
                  <a:pt x="311" y="200"/>
                  <a:pt x="346" y="164"/>
                  <a:pt x="350" y="115"/>
                </a:cubicBezTo>
                <a:cubicBezTo>
                  <a:pt x="345" y="108"/>
                  <a:pt x="327" y="104"/>
                  <a:pt x="322" y="107"/>
                </a:cubicBezTo>
                <a:close/>
                <a:moveTo>
                  <a:pt x="402" y="147"/>
                </a:moveTo>
                <a:cubicBezTo>
                  <a:pt x="367" y="155"/>
                  <a:pt x="353" y="206"/>
                  <a:pt x="322" y="259"/>
                </a:cubicBezTo>
                <a:cubicBezTo>
                  <a:pt x="294" y="306"/>
                  <a:pt x="259" y="343"/>
                  <a:pt x="266" y="375"/>
                </a:cubicBezTo>
                <a:cubicBezTo>
                  <a:pt x="271" y="399"/>
                  <a:pt x="309" y="410"/>
                  <a:pt x="330" y="423"/>
                </a:cubicBezTo>
                <a:cubicBezTo>
                  <a:pt x="357" y="439"/>
                  <a:pt x="377" y="464"/>
                  <a:pt x="410" y="451"/>
                </a:cubicBezTo>
                <a:cubicBezTo>
                  <a:pt x="424" y="411"/>
                  <a:pt x="418" y="353"/>
                  <a:pt x="418" y="299"/>
                </a:cubicBezTo>
                <a:cubicBezTo>
                  <a:pt x="418" y="245"/>
                  <a:pt x="424" y="187"/>
                  <a:pt x="410" y="147"/>
                </a:cubicBezTo>
                <a:cubicBezTo>
                  <a:pt x="407" y="147"/>
                  <a:pt x="405" y="147"/>
                  <a:pt x="402" y="147"/>
                </a:cubicBezTo>
                <a:close/>
                <a:moveTo>
                  <a:pt x="746" y="351"/>
                </a:moveTo>
                <a:cubicBezTo>
                  <a:pt x="711" y="371"/>
                  <a:pt x="672" y="395"/>
                  <a:pt x="618" y="427"/>
                </a:cubicBezTo>
                <a:cubicBezTo>
                  <a:pt x="572" y="454"/>
                  <a:pt x="506" y="476"/>
                  <a:pt x="506" y="507"/>
                </a:cubicBezTo>
                <a:cubicBezTo>
                  <a:pt x="506" y="534"/>
                  <a:pt x="542" y="547"/>
                  <a:pt x="562" y="559"/>
                </a:cubicBezTo>
                <a:cubicBezTo>
                  <a:pt x="582" y="570"/>
                  <a:pt x="614" y="594"/>
                  <a:pt x="638" y="591"/>
                </a:cubicBezTo>
                <a:cubicBezTo>
                  <a:pt x="672" y="586"/>
                  <a:pt x="693" y="519"/>
                  <a:pt x="714" y="483"/>
                </a:cubicBezTo>
                <a:cubicBezTo>
                  <a:pt x="738" y="440"/>
                  <a:pt x="770" y="405"/>
                  <a:pt x="778" y="363"/>
                </a:cubicBezTo>
                <a:cubicBezTo>
                  <a:pt x="772" y="358"/>
                  <a:pt x="757" y="344"/>
                  <a:pt x="746" y="351"/>
                </a:cubicBezTo>
                <a:close/>
                <a:moveTo>
                  <a:pt x="182" y="639"/>
                </a:moveTo>
                <a:cubicBezTo>
                  <a:pt x="204" y="627"/>
                  <a:pt x="225" y="613"/>
                  <a:pt x="250" y="599"/>
                </a:cubicBezTo>
                <a:cubicBezTo>
                  <a:pt x="273" y="586"/>
                  <a:pt x="376" y="538"/>
                  <a:pt x="374" y="507"/>
                </a:cubicBezTo>
                <a:cubicBezTo>
                  <a:pt x="373" y="486"/>
                  <a:pt x="334" y="468"/>
                  <a:pt x="318" y="459"/>
                </a:cubicBezTo>
                <a:cubicBezTo>
                  <a:pt x="295" y="446"/>
                  <a:pt x="266" y="425"/>
                  <a:pt x="242" y="427"/>
                </a:cubicBezTo>
                <a:cubicBezTo>
                  <a:pt x="208" y="430"/>
                  <a:pt x="177" y="502"/>
                  <a:pt x="154" y="543"/>
                </a:cubicBezTo>
                <a:cubicBezTo>
                  <a:pt x="129" y="586"/>
                  <a:pt x="96" y="633"/>
                  <a:pt x="106" y="663"/>
                </a:cubicBezTo>
                <a:cubicBezTo>
                  <a:pt x="134" y="670"/>
                  <a:pt x="161" y="651"/>
                  <a:pt x="182" y="639"/>
                </a:cubicBezTo>
                <a:close/>
                <a:moveTo>
                  <a:pt x="370" y="571"/>
                </a:moveTo>
                <a:cubicBezTo>
                  <a:pt x="310" y="604"/>
                  <a:pt x="209" y="662"/>
                  <a:pt x="138" y="703"/>
                </a:cubicBezTo>
                <a:cubicBezTo>
                  <a:pt x="114" y="717"/>
                  <a:pt x="69" y="739"/>
                  <a:pt x="70" y="759"/>
                </a:cubicBezTo>
                <a:cubicBezTo>
                  <a:pt x="71" y="778"/>
                  <a:pt x="125" y="805"/>
                  <a:pt x="142" y="815"/>
                </a:cubicBezTo>
                <a:cubicBezTo>
                  <a:pt x="204" y="849"/>
                  <a:pt x="260" y="876"/>
                  <a:pt x="314" y="907"/>
                </a:cubicBezTo>
                <a:cubicBezTo>
                  <a:pt x="340" y="922"/>
                  <a:pt x="366" y="952"/>
                  <a:pt x="402" y="943"/>
                </a:cubicBezTo>
                <a:cubicBezTo>
                  <a:pt x="426" y="926"/>
                  <a:pt x="418" y="890"/>
                  <a:pt x="418" y="859"/>
                </a:cubicBezTo>
                <a:cubicBezTo>
                  <a:pt x="418" y="826"/>
                  <a:pt x="418" y="790"/>
                  <a:pt x="418" y="755"/>
                </a:cubicBezTo>
                <a:cubicBezTo>
                  <a:pt x="418" y="687"/>
                  <a:pt x="427" y="608"/>
                  <a:pt x="406" y="563"/>
                </a:cubicBezTo>
                <a:cubicBezTo>
                  <a:pt x="391" y="558"/>
                  <a:pt x="375" y="568"/>
                  <a:pt x="370" y="571"/>
                </a:cubicBezTo>
                <a:close/>
                <a:moveTo>
                  <a:pt x="550" y="767"/>
                </a:moveTo>
                <a:cubicBezTo>
                  <a:pt x="571" y="732"/>
                  <a:pt x="618" y="682"/>
                  <a:pt x="610" y="643"/>
                </a:cubicBezTo>
                <a:cubicBezTo>
                  <a:pt x="605" y="622"/>
                  <a:pt x="490" y="540"/>
                  <a:pt x="462" y="575"/>
                </a:cubicBezTo>
                <a:cubicBezTo>
                  <a:pt x="455" y="618"/>
                  <a:pt x="458" y="674"/>
                  <a:pt x="458" y="727"/>
                </a:cubicBezTo>
                <a:cubicBezTo>
                  <a:pt x="458" y="779"/>
                  <a:pt x="449" y="836"/>
                  <a:pt x="470" y="871"/>
                </a:cubicBezTo>
                <a:cubicBezTo>
                  <a:pt x="509" y="865"/>
                  <a:pt x="524" y="811"/>
                  <a:pt x="550" y="767"/>
                </a:cubicBezTo>
                <a:close/>
                <a:moveTo>
                  <a:pt x="670" y="843"/>
                </a:moveTo>
                <a:cubicBezTo>
                  <a:pt x="698" y="827"/>
                  <a:pt x="799" y="792"/>
                  <a:pt x="798" y="755"/>
                </a:cubicBezTo>
                <a:cubicBezTo>
                  <a:pt x="797" y="723"/>
                  <a:pt x="693" y="676"/>
                  <a:pt x="670" y="671"/>
                </a:cubicBezTo>
                <a:cubicBezTo>
                  <a:pt x="641" y="665"/>
                  <a:pt x="597" y="759"/>
                  <a:pt x="578" y="791"/>
                </a:cubicBezTo>
                <a:cubicBezTo>
                  <a:pt x="553" y="832"/>
                  <a:pt x="520" y="875"/>
                  <a:pt x="530" y="907"/>
                </a:cubicBezTo>
                <a:cubicBezTo>
                  <a:pt x="584" y="908"/>
                  <a:pt x="620" y="871"/>
                  <a:pt x="670" y="843"/>
                </a:cubicBezTo>
                <a:close/>
              </a:path>
            </a:pathLst>
          </a:custGeom>
          <a:solidFill>
            <a:srgbClr val="F2534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/>
          <a:lstStyle/>
          <a:p>
            <a:endParaRPr lang="zh-CN" altLang="en-US"/>
          </a:p>
        </p:txBody>
      </p:sp>
      <p:sp>
        <p:nvSpPr>
          <p:cNvPr id="134" name="椭圆 133">
            <a:extLst>
              <a:ext uri="{FF2B5EF4-FFF2-40B4-BE49-F238E27FC236}">
                <a16:creationId xmlns="" xmlns:a16="http://schemas.microsoft.com/office/drawing/2014/main" id="{976680E9-81FF-4312-9B9F-F86B648ADFDF}"/>
              </a:ext>
            </a:extLst>
          </p:cNvPr>
          <p:cNvSpPr/>
          <p:nvPr/>
        </p:nvSpPr>
        <p:spPr>
          <a:xfrm>
            <a:off x="7893050" y="4179888"/>
            <a:ext cx="658813" cy="658812"/>
          </a:xfrm>
          <a:prstGeom prst="ellipse">
            <a:avLst/>
          </a:prstGeom>
          <a:noFill/>
          <a:ln w="9525">
            <a:solidFill>
              <a:srgbClr val="F2534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6404" name="Freeform 32">
            <a:extLst>
              <a:ext uri="{FF2B5EF4-FFF2-40B4-BE49-F238E27FC236}">
                <a16:creationId xmlns="" xmlns:a16="http://schemas.microsoft.com/office/drawing/2014/main" id="{79C13CE9-7F36-49A2-BB50-91247BB9B600}"/>
              </a:ext>
            </a:extLst>
          </p:cNvPr>
          <p:cNvSpPr>
            <a:spLocks noEditPoints="1"/>
          </p:cNvSpPr>
          <p:nvPr/>
        </p:nvSpPr>
        <p:spPr bwMode="auto">
          <a:xfrm>
            <a:off x="8024813" y="4313238"/>
            <a:ext cx="395287" cy="392112"/>
          </a:xfrm>
          <a:custGeom>
            <a:avLst/>
            <a:gdLst>
              <a:gd name="T0" fmla="*/ 2147483646 w 1000"/>
              <a:gd name="T1" fmla="*/ 0 h 996"/>
              <a:gd name="T2" fmla="*/ 2147483646 w 1000"/>
              <a:gd name="T3" fmla="*/ 0 h 996"/>
              <a:gd name="T4" fmla="*/ 2147483646 w 1000"/>
              <a:gd name="T5" fmla="*/ 2147483646 h 996"/>
              <a:gd name="T6" fmla="*/ 2147483646 w 1000"/>
              <a:gd name="T7" fmla="*/ 2147483646 h 996"/>
              <a:gd name="T8" fmla="*/ 2147483646 w 1000"/>
              <a:gd name="T9" fmla="*/ 2147483646 h 996"/>
              <a:gd name="T10" fmla="*/ 2147483646 w 1000"/>
              <a:gd name="T11" fmla="*/ 2147483646 h 996"/>
              <a:gd name="T12" fmla="*/ 2147483646 w 1000"/>
              <a:gd name="T13" fmla="*/ 2147483646 h 996"/>
              <a:gd name="T14" fmla="*/ 2147483646 w 1000"/>
              <a:gd name="T15" fmla="*/ 2147483646 h 996"/>
              <a:gd name="T16" fmla="*/ 2147483646 w 1000"/>
              <a:gd name="T17" fmla="*/ 2147483646 h 996"/>
              <a:gd name="T18" fmla="*/ 2147483646 w 1000"/>
              <a:gd name="T19" fmla="*/ 2147483646 h 996"/>
              <a:gd name="T20" fmla="*/ 2147483646 w 1000"/>
              <a:gd name="T21" fmla="*/ 2147483646 h 996"/>
              <a:gd name="T22" fmla="*/ 2147483646 w 1000"/>
              <a:gd name="T23" fmla="*/ 2147483646 h 996"/>
              <a:gd name="T24" fmla="*/ 2147483646 w 1000"/>
              <a:gd name="T25" fmla="*/ 2147483646 h 996"/>
              <a:gd name="T26" fmla="*/ 2147483646 w 1000"/>
              <a:gd name="T27" fmla="*/ 2147483646 h 996"/>
              <a:gd name="T28" fmla="*/ 2147483646 w 1000"/>
              <a:gd name="T29" fmla="*/ 2147483646 h 996"/>
              <a:gd name="T30" fmla="*/ 2147483646 w 1000"/>
              <a:gd name="T31" fmla="*/ 2147483646 h 996"/>
              <a:gd name="T32" fmla="*/ 2147483646 w 1000"/>
              <a:gd name="T33" fmla="*/ 2147483646 h 996"/>
              <a:gd name="T34" fmla="*/ 2147483646 w 1000"/>
              <a:gd name="T35" fmla="*/ 2147483646 h 996"/>
              <a:gd name="T36" fmla="*/ 2147483646 w 1000"/>
              <a:gd name="T37" fmla="*/ 2147483646 h 996"/>
              <a:gd name="T38" fmla="*/ 2147483646 w 1000"/>
              <a:gd name="T39" fmla="*/ 2147483646 h 996"/>
              <a:gd name="T40" fmla="*/ 2147483646 w 1000"/>
              <a:gd name="T41" fmla="*/ 2147483646 h 996"/>
              <a:gd name="T42" fmla="*/ 2147483646 w 1000"/>
              <a:gd name="T43" fmla="*/ 2147483646 h 996"/>
              <a:gd name="T44" fmla="*/ 2147483646 w 1000"/>
              <a:gd name="T45" fmla="*/ 2147483646 h 996"/>
              <a:gd name="T46" fmla="*/ 2147483646 w 1000"/>
              <a:gd name="T47" fmla="*/ 2147483646 h 996"/>
              <a:gd name="T48" fmla="*/ 2147483646 w 1000"/>
              <a:gd name="T49" fmla="*/ 2147483646 h 996"/>
              <a:gd name="T50" fmla="*/ 2147483646 w 1000"/>
              <a:gd name="T51" fmla="*/ 2147483646 h 996"/>
              <a:gd name="T52" fmla="*/ 2147483646 w 1000"/>
              <a:gd name="T53" fmla="*/ 2147483646 h 996"/>
              <a:gd name="T54" fmla="*/ 2147483646 w 1000"/>
              <a:gd name="T55" fmla="*/ 2147483646 h 996"/>
              <a:gd name="T56" fmla="*/ 0 w 1000"/>
              <a:gd name="T57" fmla="*/ 2147483646 h 996"/>
              <a:gd name="T58" fmla="*/ 0 w 1000"/>
              <a:gd name="T59" fmla="*/ 2147483646 h 996"/>
              <a:gd name="T60" fmla="*/ 2147483646 w 1000"/>
              <a:gd name="T61" fmla="*/ 2147483646 h 996"/>
              <a:gd name="T62" fmla="*/ 2147483646 w 1000"/>
              <a:gd name="T63" fmla="*/ 2147483646 h 996"/>
              <a:gd name="T64" fmla="*/ 2147483646 w 1000"/>
              <a:gd name="T65" fmla="*/ 2147483646 h 996"/>
              <a:gd name="T66" fmla="*/ 2147483646 w 1000"/>
              <a:gd name="T67" fmla="*/ 2147483646 h 996"/>
              <a:gd name="T68" fmla="*/ 2147483646 w 1000"/>
              <a:gd name="T69" fmla="*/ 2147483646 h 996"/>
              <a:gd name="T70" fmla="*/ 2147483646 w 1000"/>
              <a:gd name="T71" fmla="*/ 2147483646 h 996"/>
              <a:gd name="T72" fmla="*/ 2147483646 w 1000"/>
              <a:gd name="T73" fmla="*/ 2147483646 h 996"/>
              <a:gd name="T74" fmla="*/ 2147483646 w 1000"/>
              <a:gd name="T75" fmla="*/ 2147483646 h 996"/>
              <a:gd name="T76" fmla="*/ 2147483646 w 1000"/>
              <a:gd name="T77" fmla="*/ 0 h 996"/>
              <a:gd name="T78" fmla="*/ 2147483646 w 1000"/>
              <a:gd name="T79" fmla="*/ 2147483646 h 996"/>
              <a:gd name="T80" fmla="*/ 2147483646 w 1000"/>
              <a:gd name="T81" fmla="*/ 2147483646 h 996"/>
              <a:gd name="T82" fmla="*/ 2147483646 w 1000"/>
              <a:gd name="T83" fmla="*/ 2147483646 h 996"/>
              <a:gd name="T84" fmla="*/ 2147483646 w 1000"/>
              <a:gd name="T85" fmla="*/ 2147483646 h 996"/>
              <a:gd name="T86" fmla="*/ 2147483646 w 1000"/>
              <a:gd name="T87" fmla="*/ 2147483646 h 996"/>
              <a:gd name="T88" fmla="*/ 2147483646 w 1000"/>
              <a:gd name="T89" fmla="*/ 2147483646 h 996"/>
              <a:gd name="T90" fmla="*/ 0 60000 65536"/>
              <a:gd name="T91" fmla="*/ 0 60000 65536"/>
              <a:gd name="T92" fmla="*/ 0 60000 65536"/>
              <a:gd name="T93" fmla="*/ 0 60000 65536"/>
              <a:gd name="T94" fmla="*/ 0 60000 65536"/>
              <a:gd name="T95" fmla="*/ 0 60000 65536"/>
              <a:gd name="T96" fmla="*/ 0 60000 65536"/>
              <a:gd name="T97" fmla="*/ 0 60000 65536"/>
              <a:gd name="T98" fmla="*/ 0 60000 65536"/>
              <a:gd name="T99" fmla="*/ 0 60000 65536"/>
              <a:gd name="T100" fmla="*/ 0 60000 65536"/>
              <a:gd name="T101" fmla="*/ 0 60000 65536"/>
              <a:gd name="T102" fmla="*/ 0 60000 65536"/>
              <a:gd name="T103" fmla="*/ 0 60000 65536"/>
              <a:gd name="T104" fmla="*/ 0 60000 65536"/>
              <a:gd name="T105" fmla="*/ 0 60000 65536"/>
              <a:gd name="T106" fmla="*/ 0 60000 65536"/>
              <a:gd name="T107" fmla="*/ 0 60000 65536"/>
              <a:gd name="T108" fmla="*/ 0 60000 65536"/>
              <a:gd name="T109" fmla="*/ 0 60000 65536"/>
              <a:gd name="T110" fmla="*/ 0 60000 65536"/>
              <a:gd name="T111" fmla="*/ 0 60000 65536"/>
              <a:gd name="T112" fmla="*/ 0 60000 65536"/>
              <a:gd name="T113" fmla="*/ 0 60000 65536"/>
              <a:gd name="T114" fmla="*/ 0 60000 65536"/>
              <a:gd name="T115" fmla="*/ 0 60000 65536"/>
              <a:gd name="T116" fmla="*/ 0 60000 65536"/>
              <a:gd name="T117" fmla="*/ 0 60000 65536"/>
              <a:gd name="T118" fmla="*/ 0 60000 65536"/>
              <a:gd name="T119" fmla="*/ 0 60000 65536"/>
              <a:gd name="T120" fmla="*/ 0 60000 65536"/>
              <a:gd name="T121" fmla="*/ 0 60000 65536"/>
              <a:gd name="T122" fmla="*/ 0 60000 65536"/>
              <a:gd name="T123" fmla="*/ 0 60000 65536"/>
              <a:gd name="T124" fmla="*/ 0 60000 65536"/>
              <a:gd name="T125" fmla="*/ 0 60000 65536"/>
              <a:gd name="T126" fmla="*/ 0 60000 65536"/>
              <a:gd name="T127" fmla="*/ 0 60000 65536"/>
              <a:gd name="T128" fmla="*/ 0 60000 65536"/>
              <a:gd name="T129" fmla="*/ 0 60000 65536"/>
              <a:gd name="T130" fmla="*/ 0 60000 65536"/>
              <a:gd name="T131" fmla="*/ 0 60000 65536"/>
              <a:gd name="T132" fmla="*/ 0 60000 65536"/>
              <a:gd name="T133" fmla="*/ 0 60000 65536"/>
              <a:gd name="T134" fmla="*/ 0 60000 65536"/>
              <a:gd name="T135" fmla="*/ 0 w 1000"/>
              <a:gd name="T136" fmla="*/ 0 h 996"/>
              <a:gd name="T137" fmla="*/ 1000 w 1000"/>
              <a:gd name="T138" fmla="*/ 996 h 996"/>
            </a:gdLst>
            <a:ahLst/>
            <a:cxnLst>
              <a:cxn ang="T90">
                <a:pos x="T0" y="T1"/>
              </a:cxn>
              <a:cxn ang="T91">
                <a:pos x="T2" y="T3"/>
              </a:cxn>
              <a:cxn ang="T92">
                <a:pos x="T4" y="T5"/>
              </a:cxn>
              <a:cxn ang="T93">
                <a:pos x="T6" y="T7"/>
              </a:cxn>
              <a:cxn ang="T94">
                <a:pos x="T8" y="T9"/>
              </a:cxn>
              <a:cxn ang="T95">
                <a:pos x="T10" y="T11"/>
              </a:cxn>
              <a:cxn ang="T96">
                <a:pos x="T12" y="T13"/>
              </a:cxn>
              <a:cxn ang="T97">
                <a:pos x="T14" y="T15"/>
              </a:cxn>
              <a:cxn ang="T98">
                <a:pos x="T16" y="T17"/>
              </a:cxn>
              <a:cxn ang="T99">
                <a:pos x="T18" y="T19"/>
              </a:cxn>
              <a:cxn ang="T100">
                <a:pos x="T20" y="T21"/>
              </a:cxn>
              <a:cxn ang="T101">
                <a:pos x="T22" y="T23"/>
              </a:cxn>
              <a:cxn ang="T102">
                <a:pos x="T24" y="T25"/>
              </a:cxn>
              <a:cxn ang="T103">
                <a:pos x="T26" y="T27"/>
              </a:cxn>
              <a:cxn ang="T104">
                <a:pos x="T28" y="T29"/>
              </a:cxn>
              <a:cxn ang="T105">
                <a:pos x="T30" y="T31"/>
              </a:cxn>
              <a:cxn ang="T106">
                <a:pos x="T32" y="T33"/>
              </a:cxn>
              <a:cxn ang="T107">
                <a:pos x="T34" y="T35"/>
              </a:cxn>
              <a:cxn ang="T108">
                <a:pos x="T36" y="T37"/>
              </a:cxn>
              <a:cxn ang="T109">
                <a:pos x="T38" y="T39"/>
              </a:cxn>
              <a:cxn ang="T110">
                <a:pos x="T40" y="T41"/>
              </a:cxn>
              <a:cxn ang="T111">
                <a:pos x="T42" y="T43"/>
              </a:cxn>
              <a:cxn ang="T112">
                <a:pos x="T44" y="T45"/>
              </a:cxn>
              <a:cxn ang="T113">
                <a:pos x="T46" y="T47"/>
              </a:cxn>
              <a:cxn ang="T114">
                <a:pos x="T48" y="T49"/>
              </a:cxn>
              <a:cxn ang="T115">
                <a:pos x="T50" y="T51"/>
              </a:cxn>
              <a:cxn ang="T116">
                <a:pos x="T52" y="T53"/>
              </a:cxn>
              <a:cxn ang="T117">
                <a:pos x="T54" y="T55"/>
              </a:cxn>
              <a:cxn ang="T118">
                <a:pos x="T56" y="T57"/>
              </a:cxn>
              <a:cxn ang="T119">
                <a:pos x="T58" y="T59"/>
              </a:cxn>
              <a:cxn ang="T120">
                <a:pos x="T60" y="T61"/>
              </a:cxn>
              <a:cxn ang="T121">
                <a:pos x="T62" y="T63"/>
              </a:cxn>
              <a:cxn ang="T122">
                <a:pos x="T64" y="T65"/>
              </a:cxn>
              <a:cxn ang="T123">
                <a:pos x="T66" y="T67"/>
              </a:cxn>
              <a:cxn ang="T124">
                <a:pos x="T68" y="T69"/>
              </a:cxn>
              <a:cxn ang="T125">
                <a:pos x="T70" y="T71"/>
              </a:cxn>
              <a:cxn ang="T126">
                <a:pos x="T72" y="T73"/>
              </a:cxn>
              <a:cxn ang="T127">
                <a:pos x="T74" y="T75"/>
              </a:cxn>
              <a:cxn ang="T128">
                <a:pos x="T76" y="T77"/>
              </a:cxn>
              <a:cxn ang="T129">
                <a:pos x="T78" y="T79"/>
              </a:cxn>
              <a:cxn ang="T130">
                <a:pos x="T80" y="T81"/>
              </a:cxn>
              <a:cxn ang="T131">
                <a:pos x="T82" y="T83"/>
              </a:cxn>
              <a:cxn ang="T132">
                <a:pos x="T84" y="T85"/>
              </a:cxn>
              <a:cxn ang="T133">
                <a:pos x="T86" y="T87"/>
              </a:cxn>
              <a:cxn ang="T134">
                <a:pos x="T88" y="T89"/>
              </a:cxn>
            </a:cxnLst>
            <a:rect l="T135" t="T136" r="T137" b="T138"/>
            <a:pathLst>
              <a:path w="1000" h="996">
                <a:moveTo>
                  <a:pt x="424" y="0"/>
                </a:moveTo>
                <a:cubicBezTo>
                  <a:pt x="476" y="0"/>
                  <a:pt x="528" y="0"/>
                  <a:pt x="580" y="0"/>
                </a:cubicBezTo>
                <a:cubicBezTo>
                  <a:pt x="580" y="33"/>
                  <a:pt x="580" y="67"/>
                  <a:pt x="580" y="100"/>
                </a:cubicBezTo>
                <a:cubicBezTo>
                  <a:pt x="625" y="123"/>
                  <a:pt x="682" y="134"/>
                  <a:pt x="720" y="164"/>
                </a:cubicBezTo>
                <a:cubicBezTo>
                  <a:pt x="738" y="159"/>
                  <a:pt x="745" y="143"/>
                  <a:pt x="760" y="128"/>
                </a:cubicBezTo>
                <a:cubicBezTo>
                  <a:pt x="766" y="122"/>
                  <a:pt x="790" y="92"/>
                  <a:pt x="796" y="92"/>
                </a:cubicBezTo>
                <a:cubicBezTo>
                  <a:pt x="808" y="91"/>
                  <a:pt x="843" y="135"/>
                  <a:pt x="856" y="148"/>
                </a:cubicBezTo>
                <a:cubicBezTo>
                  <a:pt x="877" y="169"/>
                  <a:pt x="896" y="188"/>
                  <a:pt x="908" y="208"/>
                </a:cubicBezTo>
                <a:cubicBezTo>
                  <a:pt x="882" y="230"/>
                  <a:pt x="858" y="254"/>
                  <a:pt x="836" y="280"/>
                </a:cubicBezTo>
                <a:cubicBezTo>
                  <a:pt x="863" y="321"/>
                  <a:pt x="879" y="373"/>
                  <a:pt x="896" y="424"/>
                </a:cubicBezTo>
                <a:cubicBezTo>
                  <a:pt x="931" y="424"/>
                  <a:pt x="965" y="424"/>
                  <a:pt x="1000" y="424"/>
                </a:cubicBezTo>
                <a:cubicBezTo>
                  <a:pt x="991" y="468"/>
                  <a:pt x="998" y="529"/>
                  <a:pt x="996" y="580"/>
                </a:cubicBezTo>
                <a:cubicBezTo>
                  <a:pt x="963" y="580"/>
                  <a:pt x="929" y="580"/>
                  <a:pt x="896" y="580"/>
                </a:cubicBezTo>
                <a:cubicBezTo>
                  <a:pt x="875" y="627"/>
                  <a:pt x="863" y="683"/>
                  <a:pt x="832" y="720"/>
                </a:cubicBezTo>
                <a:cubicBezTo>
                  <a:pt x="837" y="738"/>
                  <a:pt x="853" y="745"/>
                  <a:pt x="868" y="760"/>
                </a:cubicBezTo>
                <a:cubicBezTo>
                  <a:pt x="874" y="766"/>
                  <a:pt x="904" y="790"/>
                  <a:pt x="904" y="796"/>
                </a:cubicBezTo>
                <a:cubicBezTo>
                  <a:pt x="904" y="808"/>
                  <a:pt x="860" y="843"/>
                  <a:pt x="848" y="856"/>
                </a:cubicBezTo>
                <a:cubicBezTo>
                  <a:pt x="827" y="877"/>
                  <a:pt x="808" y="896"/>
                  <a:pt x="788" y="908"/>
                </a:cubicBezTo>
                <a:cubicBezTo>
                  <a:pt x="767" y="882"/>
                  <a:pt x="741" y="861"/>
                  <a:pt x="720" y="836"/>
                </a:cubicBezTo>
                <a:cubicBezTo>
                  <a:pt x="675" y="858"/>
                  <a:pt x="632" y="882"/>
                  <a:pt x="576" y="892"/>
                </a:cubicBezTo>
                <a:cubicBezTo>
                  <a:pt x="575" y="927"/>
                  <a:pt x="571" y="946"/>
                  <a:pt x="572" y="996"/>
                </a:cubicBezTo>
                <a:cubicBezTo>
                  <a:pt x="520" y="996"/>
                  <a:pt x="468" y="996"/>
                  <a:pt x="416" y="996"/>
                </a:cubicBezTo>
                <a:cubicBezTo>
                  <a:pt x="416" y="963"/>
                  <a:pt x="416" y="929"/>
                  <a:pt x="416" y="896"/>
                </a:cubicBezTo>
                <a:cubicBezTo>
                  <a:pt x="371" y="874"/>
                  <a:pt x="313" y="865"/>
                  <a:pt x="280" y="832"/>
                </a:cubicBezTo>
                <a:cubicBezTo>
                  <a:pt x="249" y="852"/>
                  <a:pt x="226" y="879"/>
                  <a:pt x="200" y="904"/>
                </a:cubicBezTo>
                <a:cubicBezTo>
                  <a:pt x="162" y="866"/>
                  <a:pt x="120" y="832"/>
                  <a:pt x="88" y="788"/>
                </a:cubicBezTo>
                <a:cubicBezTo>
                  <a:pt x="114" y="767"/>
                  <a:pt x="139" y="745"/>
                  <a:pt x="160" y="720"/>
                </a:cubicBezTo>
                <a:cubicBezTo>
                  <a:pt x="141" y="675"/>
                  <a:pt x="114" y="638"/>
                  <a:pt x="108" y="580"/>
                </a:cubicBezTo>
                <a:cubicBezTo>
                  <a:pt x="72" y="571"/>
                  <a:pt x="47" y="572"/>
                  <a:pt x="0" y="572"/>
                </a:cubicBezTo>
                <a:cubicBezTo>
                  <a:pt x="0" y="520"/>
                  <a:pt x="0" y="468"/>
                  <a:pt x="0" y="416"/>
                </a:cubicBezTo>
                <a:cubicBezTo>
                  <a:pt x="35" y="416"/>
                  <a:pt x="69" y="416"/>
                  <a:pt x="104" y="416"/>
                </a:cubicBezTo>
                <a:cubicBezTo>
                  <a:pt x="119" y="364"/>
                  <a:pt x="138" y="317"/>
                  <a:pt x="164" y="276"/>
                </a:cubicBezTo>
                <a:cubicBezTo>
                  <a:pt x="159" y="258"/>
                  <a:pt x="143" y="251"/>
                  <a:pt x="128" y="236"/>
                </a:cubicBezTo>
                <a:cubicBezTo>
                  <a:pt x="122" y="230"/>
                  <a:pt x="92" y="206"/>
                  <a:pt x="92" y="200"/>
                </a:cubicBezTo>
                <a:cubicBezTo>
                  <a:pt x="91" y="185"/>
                  <a:pt x="136" y="156"/>
                  <a:pt x="148" y="144"/>
                </a:cubicBezTo>
                <a:cubicBezTo>
                  <a:pt x="170" y="122"/>
                  <a:pt x="186" y="103"/>
                  <a:pt x="204" y="88"/>
                </a:cubicBezTo>
                <a:cubicBezTo>
                  <a:pt x="231" y="109"/>
                  <a:pt x="251" y="137"/>
                  <a:pt x="276" y="160"/>
                </a:cubicBezTo>
                <a:cubicBezTo>
                  <a:pt x="323" y="137"/>
                  <a:pt x="372" y="117"/>
                  <a:pt x="424" y="100"/>
                </a:cubicBezTo>
                <a:cubicBezTo>
                  <a:pt x="424" y="67"/>
                  <a:pt x="424" y="33"/>
                  <a:pt x="424" y="0"/>
                </a:cubicBezTo>
                <a:close/>
                <a:moveTo>
                  <a:pt x="200" y="544"/>
                </a:moveTo>
                <a:cubicBezTo>
                  <a:pt x="216" y="683"/>
                  <a:pt x="348" y="800"/>
                  <a:pt x="500" y="800"/>
                </a:cubicBezTo>
                <a:cubicBezTo>
                  <a:pt x="650" y="800"/>
                  <a:pt x="802" y="681"/>
                  <a:pt x="800" y="496"/>
                </a:cubicBezTo>
                <a:cubicBezTo>
                  <a:pt x="799" y="430"/>
                  <a:pt x="760" y="341"/>
                  <a:pt x="724" y="300"/>
                </a:cubicBezTo>
                <a:cubicBezTo>
                  <a:pt x="675" y="245"/>
                  <a:pt x="576" y="187"/>
                  <a:pt x="452" y="204"/>
                </a:cubicBezTo>
                <a:cubicBezTo>
                  <a:pt x="302" y="225"/>
                  <a:pt x="178" y="356"/>
                  <a:pt x="200" y="544"/>
                </a:cubicBezTo>
                <a:close/>
              </a:path>
            </a:pathLst>
          </a:custGeom>
          <a:solidFill>
            <a:srgbClr val="F2534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/>
          <a:lstStyle/>
          <a:p>
            <a:endParaRPr lang="zh-CN" altLang="en-US"/>
          </a:p>
        </p:txBody>
      </p:sp>
      <p:sp>
        <p:nvSpPr>
          <p:cNvPr id="133" name="椭圆 132">
            <a:extLst>
              <a:ext uri="{FF2B5EF4-FFF2-40B4-BE49-F238E27FC236}">
                <a16:creationId xmlns="" xmlns:a16="http://schemas.microsoft.com/office/drawing/2014/main" id="{FCDD42E3-0BCD-441F-9BD5-B040AD1820A1}"/>
              </a:ext>
            </a:extLst>
          </p:cNvPr>
          <p:cNvSpPr/>
          <p:nvPr/>
        </p:nvSpPr>
        <p:spPr>
          <a:xfrm>
            <a:off x="7893050" y="3290888"/>
            <a:ext cx="658813" cy="658812"/>
          </a:xfrm>
          <a:prstGeom prst="ellipse">
            <a:avLst/>
          </a:prstGeom>
          <a:noFill/>
          <a:ln w="9525">
            <a:solidFill>
              <a:srgbClr val="F2534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grpSp>
        <p:nvGrpSpPr>
          <p:cNvPr id="137" name="组合 136">
            <a:extLst>
              <a:ext uri="{FF2B5EF4-FFF2-40B4-BE49-F238E27FC236}">
                <a16:creationId xmlns="" xmlns:a16="http://schemas.microsoft.com/office/drawing/2014/main" id="{9523980A-EBFD-4533-978A-C655FE32F3E0}"/>
              </a:ext>
            </a:extLst>
          </p:cNvPr>
          <p:cNvGrpSpPr/>
          <p:nvPr/>
        </p:nvGrpSpPr>
        <p:grpSpPr>
          <a:xfrm>
            <a:off x="8083442" y="3473395"/>
            <a:ext cx="319437" cy="325522"/>
            <a:chOff x="1409700" y="4502150"/>
            <a:chExt cx="3916363" cy="3990976"/>
          </a:xfrm>
          <a:solidFill>
            <a:srgbClr val="F25342"/>
          </a:solidFill>
        </p:grpSpPr>
        <p:sp>
          <p:nvSpPr>
            <p:cNvPr id="138" name="Freeform 35">
              <a:extLst>
                <a:ext uri="{FF2B5EF4-FFF2-40B4-BE49-F238E27FC236}">
                  <a16:creationId xmlns="" xmlns:a16="http://schemas.microsoft.com/office/drawing/2014/main" id="{D5A5BFB5-1824-4F13-887E-02E3E358A069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409700" y="4510088"/>
              <a:ext cx="3806825" cy="3983038"/>
            </a:xfrm>
            <a:custGeom>
              <a:avLst/>
              <a:gdLst>
                <a:gd name="T0" fmla="*/ 31 w 1014"/>
                <a:gd name="T1" fmla="*/ 196 h 1061"/>
                <a:gd name="T2" fmla="*/ 71 w 1014"/>
                <a:gd name="T3" fmla="*/ 228 h 1061"/>
                <a:gd name="T4" fmla="*/ 199 w 1014"/>
                <a:gd name="T5" fmla="*/ 336 h 1061"/>
                <a:gd name="T6" fmla="*/ 271 w 1014"/>
                <a:gd name="T7" fmla="*/ 292 h 1061"/>
                <a:gd name="T8" fmla="*/ 319 w 1014"/>
                <a:gd name="T9" fmla="*/ 228 h 1061"/>
                <a:gd name="T10" fmla="*/ 175 w 1014"/>
                <a:gd name="T11" fmla="*/ 44 h 1061"/>
                <a:gd name="T12" fmla="*/ 483 w 1014"/>
                <a:gd name="T13" fmla="*/ 252 h 1061"/>
                <a:gd name="T14" fmla="*/ 479 w 1014"/>
                <a:gd name="T15" fmla="*/ 300 h 1061"/>
                <a:gd name="T16" fmla="*/ 539 w 1014"/>
                <a:gd name="T17" fmla="*/ 372 h 1061"/>
                <a:gd name="T18" fmla="*/ 931 w 1014"/>
                <a:gd name="T19" fmla="*/ 764 h 1061"/>
                <a:gd name="T20" fmla="*/ 1011 w 1014"/>
                <a:gd name="T21" fmla="*/ 888 h 1061"/>
                <a:gd name="T22" fmla="*/ 811 w 1014"/>
                <a:gd name="T23" fmla="*/ 1012 h 1061"/>
                <a:gd name="T24" fmla="*/ 675 w 1014"/>
                <a:gd name="T25" fmla="*/ 884 h 1061"/>
                <a:gd name="T26" fmla="*/ 283 w 1014"/>
                <a:gd name="T27" fmla="*/ 492 h 1061"/>
                <a:gd name="T28" fmla="*/ 31 w 1014"/>
                <a:gd name="T29" fmla="*/ 196 h 1061"/>
                <a:gd name="T30" fmla="*/ 875 w 1014"/>
                <a:gd name="T31" fmla="*/ 972 h 1061"/>
                <a:gd name="T32" fmla="*/ 859 w 1014"/>
                <a:gd name="T33" fmla="*/ 828 h 1061"/>
                <a:gd name="T34" fmla="*/ 875 w 1014"/>
                <a:gd name="T35" fmla="*/ 972 h 10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1014" h="1061">
                  <a:moveTo>
                    <a:pt x="31" y="196"/>
                  </a:moveTo>
                  <a:cubicBezTo>
                    <a:pt x="48" y="193"/>
                    <a:pt x="59" y="215"/>
                    <a:pt x="71" y="228"/>
                  </a:cubicBezTo>
                  <a:cubicBezTo>
                    <a:pt x="96" y="253"/>
                    <a:pt x="160" y="333"/>
                    <a:pt x="199" y="336"/>
                  </a:cubicBezTo>
                  <a:cubicBezTo>
                    <a:pt x="235" y="338"/>
                    <a:pt x="253" y="310"/>
                    <a:pt x="271" y="292"/>
                  </a:cubicBezTo>
                  <a:cubicBezTo>
                    <a:pt x="284" y="279"/>
                    <a:pt x="317" y="258"/>
                    <a:pt x="319" y="228"/>
                  </a:cubicBezTo>
                  <a:cubicBezTo>
                    <a:pt x="324" y="154"/>
                    <a:pt x="185" y="101"/>
                    <a:pt x="175" y="44"/>
                  </a:cubicBezTo>
                  <a:cubicBezTo>
                    <a:pt x="324" y="0"/>
                    <a:pt x="477" y="98"/>
                    <a:pt x="483" y="252"/>
                  </a:cubicBezTo>
                  <a:cubicBezTo>
                    <a:pt x="483" y="265"/>
                    <a:pt x="476" y="286"/>
                    <a:pt x="479" y="300"/>
                  </a:cubicBezTo>
                  <a:cubicBezTo>
                    <a:pt x="483" y="319"/>
                    <a:pt x="516" y="349"/>
                    <a:pt x="539" y="372"/>
                  </a:cubicBezTo>
                  <a:cubicBezTo>
                    <a:pt x="676" y="507"/>
                    <a:pt x="795" y="625"/>
                    <a:pt x="931" y="764"/>
                  </a:cubicBezTo>
                  <a:cubicBezTo>
                    <a:pt x="969" y="802"/>
                    <a:pt x="1009" y="825"/>
                    <a:pt x="1011" y="888"/>
                  </a:cubicBezTo>
                  <a:cubicBezTo>
                    <a:pt x="1014" y="982"/>
                    <a:pt x="908" y="1061"/>
                    <a:pt x="811" y="1012"/>
                  </a:cubicBezTo>
                  <a:cubicBezTo>
                    <a:pt x="767" y="990"/>
                    <a:pt x="715" y="924"/>
                    <a:pt x="675" y="884"/>
                  </a:cubicBezTo>
                  <a:cubicBezTo>
                    <a:pt x="549" y="758"/>
                    <a:pt x="406" y="609"/>
                    <a:pt x="283" y="492"/>
                  </a:cubicBezTo>
                  <a:cubicBezTo>
                    <a:pt x="98" y="498"/>
                    <a:pt x="0" y="379"/>
                    <a:pt x="31" y="196"/>
                  </a:cubicBezTo>
                  <a:close/>
                  <a:moveTo>
                    <a:pt x="875" y="972"/>
                  </a:moveTo>
                  <a:cubicBezTo>
                    <a:pt x="981" y="977"/>
                    <a:pt x="978" y="797"/>
                    <a:pt x="859" y="828"/>
                  </a:cubicBezTo>
                  <a:cubicBezTo>
                    <a:pt x="775" y="849"/>
                    <a:pt x="798" y="968"/>
                    <a:pt x="875" y="972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+mn-lt"/>
                <a:ea typeface="+mn-ea"/>
              </a:endParaRPr>
            </a:p>
          </p:txBody>
        </p:sp>
        <p:sp>
          <p:nvSpPr>
            <p:cNvPr id="139" name="Freeform 36">
              <a:extLst>
                <a:ext uri="{FF2B5EF4-FFF2-40B4-BE49-F238E27FC236}">
                  <a16:creationId xmlns="" xmlns:a16="http://schemas.microsoft.com/office/drawing/2014/main" id="{60965AE3-54BC-48C9-B4D8-F6C6124239C1}"/>
                </a:ext>
              </a:extLst>
            </p:cNvPr>
            <p:cNvSpPr>
              <a:spLocks/>
            </p:cNvSpPr>
            <p:nvPr/>
          </p:nvSpPr>
          <p:spPr bwMode="auto">
            <a:xfrm>
              <a:off x="3538538" y="4502150"/>
              <a:ext cx="1787525" cy="1795463"/>
            </a:xfrm>
            <a:custGeom>
              <a:avLst/>
              <a:gdLst>
                <a:gd name="T0" fmla="*/ 128 w 476"/>
                <a:gd name="T1" fmla="*/ 450 h 478"/>
                <a:gd name="T2" fmla="*/ 340 w 476"/>
                <a:gd name="T3" fmla="*/ 234 h 478"/>
                <a:gd name="T4" fmla="*/ 392 w 476"/>
                <a:gd name="T5" fmla="*/ 154 h 478"/>
                <a:gd name="T6" fmla="*/ 308 w 476"/>
                <a:gd name="T7" fmla="*/ 206 h 478"/>
                <a:gd name="T8" fmla="*/ 132 w 476"/>
                <a:gd name="T9" fmla="*/ 382 h 478"/>
                <a:gd name="T10" fmla="*/ 100 w 476"/>
                <a:gd name="T11" fmla="*/ 418 h 478"/>
                <a:gd name="T12" fmla="*/ 64 w 476"/>
                <a:gd name="T13" fmla="*/ 386 h 478"/>
                <a:gd name="T14" fmla="*/ 272 w 476"/>
                <a:gd name="T15" fmla="*/ 170 h 478"/>
                <a:gd name="T16" fmla="*/ 328 w 476"/>
                <a:gd name="T17" fmla="*/ 94 h 478"/>
                <a:gd name="T18" fmla="*/ 248 w 476"/>
                <a:gd name="T19" fmla="*/ 138 h 478"/>
                <a:gd name="T20" fmla="*/ 28 w 476"/>
                <a:gd name="T21" fmla="*/ 354 h 478"/>
                <a:gd name="T22" fmla="*/ 0 w 476"/>
                <a:gd name="T23" fmla="*/ 322 h 478"/>
                <a:gd name="T24" fmla="*/ 212 w 476"/>
                <a:gd name="T25" fmla="*/ 110 h 478"/>
                <a:gd name="T26" fmla="*/ 284 w 476"/>
                <a:gd name="T27" fmla="*/ 42 h 478"/>
                <a:gd name="T28" fmla="*/ 436 w 476"/>
                <a:gd name="T29" fmla="*/ 194 h 478"/>
                <a:gd name="T30" fmla="*/ 368 w 476"/>
                <a:gd name="T31" fmla="*/ 266 h 478"/>
                <a:gd name="T32" fmla="*/ 228 w 476"/>
                <a:gd name="T33" fmla="*/ 406 h 478"/>
                <a:gd name="T34" fmla="*/ 160 w 476"/>
                <a:gd name="T35" fmla="*/ 478 h 478"/>
                <a:gd name="T36" fmla="*/ 128 w 476"/>
                <a:gd name="T37" fmla="*/ 450 h 47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476" h="478">
                  <a:moveTo>
                    <a:pt x="128" y="450"/>
                  </a:moveTo>
                  <a:cubicBezTo>
                    <a:pt x="190" y="374"/>
                    <a:pt x="268" y="305"/>
                    <a:pt x="340" y="234"/>
                  </a:cubicBezTo>
                  <a:cubicBezTo>
                    <a:pt x="361" y="213"/>
                    <a:pt x="397" y="188"/>
                    <a:pt x="392" y="154"/>
                  </a:cubicBezTo>
                  <a:cubicBezTo>
                    <a:pt x="357" y="143"/>
                    <a:pt x="332" y="182"/>
                    <a:pt x="308" y="206"/>
                  </a:cubicBezTo>
                  <a:cubicBezTo>
                    <a:pt x="251" y="262"/>
                    <a:pt x="195" y="319"/>
                    <a:pt x="132" y="382"/>
                  </a:cubicBezTo>
                  <a:cubicBezTo>
                    <a:pt x="121" y="392"/>
                    <a:pt x="103" y="418"/>
                    <a:pt x="100" y="418"/>
                  </a:cubicBezTo>
                  <a:cubicBezTo>
                    <a:pt x="84" y="418"/>
                    <a:pt x="75" y="382"/>
                    <a:pt x="64" y="386"/>
                  </a:cubicBezTo>
                  <a:cubicBezTo>
                    <a:pt x="128" y="313"/>
                    <a:pt x="201" y="241"/>
                    <a:pt x="272" y="170"/>
                  </a:cubicBezTo>
                  <a:cubicBezTo>
                    <a:pt x="293" y="148"/>
                    <a:pt x="331" y="129"/>
                    <a:pt x="328" y="94"/>
                  </a:cubicBezTo>
                  <a:cubicBezTo>
                    <a:pt x="294" y="67"/>
                    <a:pt x="266" y="119"/>
                    <a:pt x="248" y="138"/>
                  </a:cubicBezTo>
                  <a:cubicBezTo>
                    <a:pt x="179" y="207"/>
                    <a:pt x="99" y="289"/>
                    <a:pt x="28" y="354"/>
                  </a:cubicBezTo>
                  <a:cubicBezTo>
                    <a:pt x="22" y="339"/>
                    <a:pt x="10" y="332"/>
                    <a:pt x="0" y="322"/>
                  </a:cubicBezTo>
                  <a:cubicBezTo>
                    <a:pt x="69" y="247"/>
                    <a:pt x="136" y="185"/>
                    <a:pt x="212" y="110"/>
                  </a:cubicBezTo>
                  <a:cubicBezTo>
                    <a:pt x="236" y="85"/>
                    <a:pt x="258" y="53"/>
                    <a:pt x="284" y="42"/>
                  </a:cubicBezTo>
                  <a:cubicBezTo>
                    <a:pt x="383" y="0"/>
                    <a:pt x="476" y="100"/>
                    <a:pt x="436" y="194"/>
                  </a:cubicBezTo>
                  <a:cubicBezTo>
                    <a:pt x="425" y="219"/>
                    <a:pt x="391" y="243"/>
                    <a:pt x="368" y="266"/>
                  </a:cubicBezTo>
                  <a:cubicBezTo>
                    <a:pt x="319" y="315"/>
                    <a:pt x="282" y="351"/>
                    <a:pt x="228" y="406"/>
                  </a:cubicBezTo>
                  <a:cubicBezTo>
                    <a:pt x="213" y="421"/>
                    <a:pt x="170" y="477"/>
                    <a:pt x="160" y="478"/>
                  </a:cubicBezTo>
                  <a:cubicBezTo>
                    <a:pt x="146" y="478"/>
                    <a:pt x="145" y="454"/>
                    <a:pt x="128" y="450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+mn-lt"/>
                <a:ea typeface="+mn-ea"/>
              </a:endParaRPr>
            </a:p>
          </p:txBody>
        </p:sp>
        <p:sp>
          <p:nvSpPr>
            <p:cNvPr id="140" name="Freeform 37">
              <a:extLst>
                <a:ext uri="{FF2B5EF4-FFF2-40B4-BE49-F238E27FC236}">
                  <a16:creationId xmlns="" xmlns:a16="http://schemas.microsoft.com/office/drawing/2014/main" id="{F4A8CC61-7E19-4E36-8E8B-41D16A28571A}"/>
                </a:ext>
              </a:extLst>
            </p:cNvPr>
            <p:cNvSpPr>
              <a:spLocks/>
            </p:cNvSpPr>
            <p:nvPr/>
          </p:nvSpPr>
          <p:spPr bwMode="auto">
            <a:xfrm>
              <a:off x="1481138" y="6913563"/>
              <a:ext cx="1441450" cy="1441450"/>
            </a:xfrm>
            <a:custGeom>
              <a:avLst/>
              <a:gdLst>
                <a:gd name="T0" fmla="*/ 384 w 384"/>
                <a:gd name="T1" fmla="*/ 52 h 384"/>
                <a:gd name="T2" fmla="*/ 236 w 384"/>
                <a:gd name="T3" fmla="*/ 196 h 384"/>
                <a:gd name="T4" fmla="*/ 224 w 384"/>
                <a:gd name="T5" fmla="*/ 268 h 384"/>
                <a:gd name="T6" fmla="*/ 44 w 384"/>
                <a:gd name="T7" fmla="*/ 384 h 384"/>
                <a:gd name="T8" fmla="*/ 0 w 384"/>
                <a:gd name="T9" fmla="*/ 340 h 384"/>
                <a:gd name="T10" fmla="*/ 120 w 384"/>
                <a:gd name="T11" fmla="*/ 160 h 384"/>
                <a:gd name="T12" fmla="*/ 252 w 384"/>
                <a:gd name="T13" fmla="*/ 80 h 384"/>
                <a:gd name="T14" fmla="*/ 332 w 384"/>
                <a:gd name="T15" fmla="*/ 0 h 384"/>
                <a:gd name="T16" fmla="*/ 384 w 384"/>
                <a:gd name="T17" fmla="*/ 52 h 38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384" h="384">
                  <a:moveTo>
                    <a:pt x="384" y="52"/>
                  </a:moveTo>
                  <a:cubicBezTo>
                    <a:pt x="332" y="97"/>
                    <a:pt x="288" y="150"/>
                    <a:pt x="236" y="196"/>
                  </a:cubicBezTo>
                  <a:cubicBezTo>
                    <a:pt x="235" y="223"/>
                    <a:pt x="223" y="239"/>
                    <a:pt x="224" y="268"/>
                  </a:cubicBezTo>
                  <a:cubicBezTo>
                    <a:pt x="161" y="303"/>
                    <a:pt x="104" y="345"/>
                    <a:pt x="44" y="384"/>
                  </a:cubicBezTo>
                  <a:cubicBezTo>
                    <a:pt x="24" y="374"/>
                    <a:pt x="10" y="359"/>
                    <a:pt x="0" y="340"/>
                  </a:cubicBezTo>
                  <a:cubicBezTo>
                    <a:pt x="42" y="281"/>
                    <a:pt x="79" y="219"/>
                    <a:pt x="120" y="160"/>
                  </a:cubicBezTo>
                  <a:cubicBezTo>
                    <a:pt x="191" y="161"/>
                    <a:pt x="210" y="121"/>
                    <a:pt x="252" y="80"/>
                  </a:cubicBezTo>
                  <a:cubicBezTo>
                    <a:pt x="282" y="50"/>
                    <a:pt x="310" y="27"/>
                    <a:pt x="332" y="0"/>
                  </a:cubicBezTo>
                  <a:cubicBezTo>
                    <a:pt x="354" y="12"/>
                    <a:pt x="372" y="29"/>
                    <a:pt x="384" y="52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+mn-lt"/>
                <a:ea typeface="+mn-ea"/>
              </a:endParaRPr>
            </a:p>
          </p:txBody>
        </p:sp>
      </p:grpSp>
      <p:sp>
        <p:nvSpPr>
          <p:cNvPr id="150" name="椭圆 149">
            <a:extLst>
              <a:ext uri="{FF2B5EF4-FFF2-40B4-BE49-F238E27FC236}">
                <a16:creationId xmlns="" xmlns:a16="http://schemas.microsoft.com/office/drawing/2014/main" id="{8516F162-92C0-4DA7-9BDE-910C6E2517D4}"/>
              </a:ext>
            </a:extLst>
          </p:cNvPr>
          <p:cNvSpPr/>
          <p:nvPr/>
        </p:nvSpPr>
        <p:spPr>
          <a:xfrm>
            <a:off x="7893050" y="5068888"/>
            <a:ext cx="658813" cy="658812"/>
          </a:xfrm>
          <a:prstGeom prst="ellipse">
            <a:avLst/>
          </a:prstGeom>
          <a:solidFill>
            <a:srgbClr val="F25342"/>
          </a:solidFill>
          <a:ln w="9525">
            <a:solidFill>
              <a:srgbClr val="F2534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51" name="十字形 150">
            <a:extLst>
              <a:ext uri="{FF2B5EF4-FFF2-40B4-BE49-F238E27FC236}">
                <a16:creationId xmlns="" xmlns:a16="http://schemas.microsoft.com/office/drawing/2014/main" id="{0252522B-EFF3-4A91-B5F2-6F44BBBAC7BE}"/>
              </a:ext>
            </a:extLst>
          </p:cNvPr>
          <p:cNvSpPr/>
          <p:nvPr/>
        </p:nvSpPr>
        <p:spPr>
          <a:xfrm>
            <a:off x="8035925" y="5214938"/>
            <a:ext cx="373063" cy="366712"/>
          </a:xfrm>
          <a:prstGeom prst="plus">
            <a:avLst>
              <a:gd name="adj" fmla="val 50000"/>
            </a:avLst>
          </a:prstGeom>
          <a:solidFill>
            <a:schemeClr val="bg1"/>
          </a:solidFill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6409" name="文本框 152">
            <a:extLst>
              <a:ext uri="{FF2B5EF4-FFF2-40B4-BE49-F238E27FC236}">
                <a16:creationId xmlns="" xmlns:a16="http://schemas.microsoft.com/office/drawing/2014/main" id="{985FC43E-4133-4B0B-8BBA-6E4A7AF7E4EB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835025" y="1714500"/>
            <a:ext cx="2601913" cy="46196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r" eaLnBrk="1" hangingPunct="1"/>
            <a:r>
              <a:rPr lang="zh-CN" altLang="en-US" sz="1200"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在此处输入你先陈述的观点，可以是几句话，也可以是一段文字</a:t>
            </a:r>
          </a:p>
        </p:txBody>
      </p:sp>
      <p:sp>
        <p:nvSpPr>
          <p:cNvPr id="16410" name="文本框 153">
            <a:extLst>
              <a:ext uri="{FF2B5EF4-FFF2-40B4-BE49-F238E27FC236}">
                <a16:creationId xmlns="" xmlns:a16="http://schemas.microsoft.com/office/drawing/2014/main" id="{FAA0F62B-C590-40A9-9B94-259C9201050A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2141538" y="2320925"/>
            <a:ext cx="1217612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defRPr/>
            </a:pPr>
            <a:r>
              <a:rPr lang="zh-CN" altLang="en-US" sz="2000" b="1" dirty="0">
                <a:solidFill>
                  <a:schemeClr val="tx1">
                    <a:lumMod val="65000"/>
                    <a:lumOff val="35000"/>
                  </a:schemeClr>
                </a:solidFill>
                <a:latin typeface="Calibri" panose="020F0502020204030204" pitchFamily="34" charset="0"/>
              </a:rPr>
              <a:t>点击输入</a:t>
            </a:r>
          </a:p>
        </p:txBody>
      </p:sp>
      <p:sp>
        <p:nvSpPr>
          <p:cNvPr id="16411" name="文本框 154">
            <a:extLst>
              <a:ext uri="{FF2B5EF4-FFF2-40B4-BE49-F238E27FC236}">
                <a16:creationId xmlns="" xmlns:a16="http://schemas.microsoft.com/office/drawing/2014/main" id="{ED1E2585-CF5D-4582-85B6-0AAF8917314B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835025" y="2616200"/>
            <a:ext cx="2601913" cy="46196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r" eaLnBrk="1" hangingPunct="1"/>
            <a:r>
              <a:rPr lang="zh-CN" altLang="en-US" sz="1200"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在此处输入你先陈述的观点，可以是几句话，也可以是一段文字</a:t>
            </a:r>
          </a:p>
        </p:txBody>
      </p:sp>
      <p:sp>
        <p:nvSpPr>
          <p:cNvPr id="16412" name="文本框 155">
            <a:extLst>
              <a:ext uri="{FF2B5EF4-FFF2-40B4-BE49-F238E27FC236}">
                <a16:creationId xmlns="" xmlns:a16="http://schemas.microsoft.com/office/drawing/2014/main" id="{39C53694-E9EC-4211-9AAD-3F1642EBFC06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2141538" y="3222625"/>
            <a:ext cx="1217612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defRPr/>
            </a:pPr>
            <a:r>
              <a:rPr lang="zh-CN" altLang="en-US" sz="2000" b="1" dirty="0">
                <a:solidFill>
                  <a:schemeClr val="tx1">
                    <a:lumMod val="65000"/>
                    <a:lumOff val="35000"/>
                  </a:schemeClr>
                </a:solidFill>
                <a:latin typeface="Calibri" panose="020F0502020204030204" pitchFamily="34" charset="0"/>
              </a:rPr>
              <a:t>点击输入</a:t>
            </a:r>
          </a:p>
        </p:txBody>
      </p:sp>
      <p:sp>
        <p:nvSpPr>
          <p:cNvPr id="16413" name="文本框 156">
            <a:extLst>
              <a:ext uri="{FF2B5EF4-FFF2-40B4-BE49-F238E27FC236}">
                <a16:creationId xmlns="" xmlns:a16="http://schemas.microsoft.com/office/drawing/2014/main" id="{15208FC9-15EA-439A-904D-7240A94A1A77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835025" y="3519488"/>
            <a:ext cx="2601913" cy="4603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r" eaLnBrk="1" hangingPunct="1"/>
            <a:r>
              <a:rPr lang="zh-CN" altLang="en-US" sz="1200"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在此处输入你先陈述的观点，可以是几句话，也可以是一段文字</a:t>
            </a:r>
          </a:p>
        </p:txBody>
      </p:sp>
      <p:sp>
        <p:nvSpPr>
          <p:cNvPr id="16414" name="文本框 157">
            <a:extLst>
              <a:ext uri="{FF2B5EF4-FFF2-40B4-BE49-F238E27FC236}">
                <a16:creationId xmlns="" xmlns:a16="http://schemas.microsoft.com/office/drawing/2014/main" id="{23FCE1A6-8F6F-4D34-8CE5-39581BE3F934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2141538" y="4124325"/>
            <a:ext cx="1217612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defRPr/>
            </a:pPr>
            <a:r>
              <a:rPr lang="zh-CN" altLang="en-US" sz="2000" b="1" dirty="0">
                <a:solidFill>
                  <a:schemeClr val="tx1">
                    <a:lumMod val="65000"/>
                    <a:lumOff val="35000"/>
                  </a:schemeClr>
                </a:solidFill>
                <a:latin typeface="Calibri" panose="020F0502020204030204" pitchFamily="34" charset="0"/>
              </a:rPr>
              <a:t>点击输入</a:t>
            </a:r>
          </a:p>
        </p:txBody>
      </p:sp>
      <p:sp>
        <p:nvSpPr>
          <p:cNvPr id="16415" name="文本框 158">
            <a:extLst>
              <a:ext uri="{FF2B5EF4-FFF2-40B4-BE49-F238E27FC236}">
                <a16:creationId xmlns="" xmlns:a16="http://schemas.microsoft.com/office/drawing/2014/main" id="{CE7A4915-E326-4499-9E4A-21DB2DE46D77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835025" y="4421188"/>
            <a:ext cx="2601913" cy="46196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r" eaLnBrk="1" hangingPunct="1"/>
            <a:r>
              <a:rPr lang="zh-CN" altLang="en-US" sz="1200"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在此处输入你先陈述的观点，可以是几句话，也可以是一段文字</a:t>
            </a:r>
          </a:p>
        </p:txBody>
      </p:sp>
      <p:sp>
        <p:nvSpPr>
          <p:cNvPr id="16416" name="文本框 159">
            <a:extLst>
              <a:ext uri="{FF2B5EF4-FFF2-40B4-BE49-F238E27FC236}">
                <a16:creationId xmlns="" xmlns:a16="http://schemas.microsoft.com/office/drawing/2014/main" id="{9459BB98-C721-4C7C-849C-E06461669FE2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2141538" y="5027613"/>
            <a:ext cx="1217612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defRPr/>
            </a:pPr>
            <a:r>
              <a:rPr lang="zh-CN" altLang="en-US" sz="2000" b="1" dirty="0">
                <a:solidFill>
                  <a:schemeClr val="tx1">
                    <a:lumMod val="65000"/>
                    <a:lumOff val="35000"/>
                  </a:schemeClr>
                </a:solidFill>
                <a:latin typeface="Calibri" panose="020F0502020204030204" pitchFamily="34" charset="0"/>
              </a:rPr>
              <a:t>点击输入</a:t>
            </a:r>
          </a:p>
        </p:txBody>
      </p:sp>
      <p:sp>
        <p:nvSpPr>
          <p:cNvPr id="16417" name="文本框 160">
            <a:extLst>
              <a:ext uri="{FF2B5EF4-FFF2-40B4-BE49-F238E27FC236}">
                <a16:creationId xmlns="" xmlns:a16="http://schemas.microsoft.com/office/drawing/2014/main" id="{CBA65734-BDE7-4176-935A-F78B184E2953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835025" y="5322888"/>
            <a:ext cx="2601913" cy="46196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r" eaLnBrk="1" hangingPunct="1"/>
            <a:r>
              <a:rPr lang="zh-CN" altLang="en-US" sz="1200"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在此处输入你先陈述的观点，可以是几句话，也可以是一段文字</a:t>
            </a:r>
          </a:p>
        </p:txBody>
      </p:sp>
      <p:sp>
        <p:nvSpPr>
          <p:cNvPr id="16418" name="文本框 161">
            <a:extLst>
              <a:ext uri="{FF2B5EF4-FFF2-40B4-BE49-F238E27FC236}">
                <a16:creationId xmlns="" xmlns:a16="http://schemas.microsoft.com/office/drawing/2014/main" id="{5CDC57E0-3284-488D-9C37-1F903FF205EF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8510588" y="1455738"/>
            <a:ext cx="1217612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defRPr/>
            </a:pPr>
            <a:r>
              <a:rPr lang="zh-CN" altLang="en-US" sz="2000" b="1" dirty="0">
                <a:solidFill>
                  <a:schemeClr val="tx1">
                    <a:lumMod val="65000"/>
                    <a:lumOff val="35000"/>
                  </a:schemeClr>
                </a:solidFill>
                <a:latin typeface="Calibri" panose="020F0502020204030204" pitchFamily="34" charset="0"/>
              </a:rPr>
              <a:t>点击输入</a:t>
            </a:r>
          </a:p>
        </p:txBody>
      </p:sp>
      <p:sp>
        <p:nvSpPr>
          <p:cNvPr id="16419" name="文本框 162">
            <a:extLst>
              <a:ext uri="{FF2B5EF4-FFF2-40B4-BE49-F238E27FC236}">
                <a16:creationId xmlns="" xmlns:a16="http://schemas.microsoft.com/office/drawing/2014/main" id="{E3B11EAF-0237-46C4-A8F8-7E3847D58F4C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8510588" y="1751013"/>
            <a:ext cx="2601912" cy="46196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/>
            <a:r>
              <a:rPr lang="zh-CN" altLang="en-US" sz="1200"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在此处输入你先陈述的观点，可以是几句话，也可以是一段文字</a:t>
            </a:r>
          </a:p>
        </p:txBody>
      </p:sp>
      <p:sp>
        <p:nvSpPr>
          <p:cNvPr id="16420" name="文本框 163">
            <a:extLst>
              <a:ext uri="{FF2B5EF4-FFF2-40B4-BE49-F238E27FC236}">
                <a16:creationId xmlns="" xmlns:a16="http://schemas.microsoft.com/office/drawing/2014/main" id="{5BD23ADD-502C-4425-864F-94EBD60CC6A3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8510588" y="2320925"/>
            <a:ext cx="1217612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defRPr/>
            </a:pPr>
            <a:r>
              <a:rPr lang="zh-CN" altLang="en-US" sz="2000" b="1" dirty="0">
                <a:solidFill>
                  <a:schemeClr val="tx1">
                    <a:lumMod val="65000"/>
                    <a:lumOff val="35000"/>
                  </a:schemeClr>
                </a:solidFill>
                <a:latin typeface="Calibri" panose="020F0502020204030204" pitchFamily="34" charset="0"/>
              </a:rPr>
              <a:t>点击输入</a:t>
            </a:r>
          </a:p>
        </p:txBody>
      </p:sp>
      <p:sp>
        <p:nvSpPr>
          <p:cNvPr id="16421" name="文本框 164">
            <a:extLst>
              <a:ext uri="{FF2B5EF4-FFF2-40B4-BE49-F238E27FC236}">
                <a16:creationId xmlns="" xmlns:a16="http://schemas.microsoft.com/office/drawing/2014/main" id="{0D3AF5AC-B6B3-44E4-93D9-CDD77AAE9EEA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8510588" y="2616200"/>
            <a:ext cx="2601912" cy="46196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/>
            <a:r>
              <a:rPr lang="zh-CN" altLang="en-US" sz="1200"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在此处输入你先陈述的观点，可以是几句话，也可以是一段文字</a:t>
            </a:r>
          </a:p>
        </p:txBody>
      </p:sp>
      <p:sp>
        <p:nvSpPr>
          <p:cNvPr id="16422" name="文本框 165">
            <a:extLst>
              <a:ext uri="{FF2B5EF4-FFF2-40B4-BE49-F238E27FC236}">
                <a16:creationId xmlns="" xmlns:a16="http://schemas.microsoft.com/office/drawing/2014/main" id="{B4BDBE8A-EAC2-4A9D-ACD4-480795A468BB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8510588" y="3235325"/>
            <a:ext cx="1217612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defRPr/>
            </a:pPr>
            <a:r>
              <a:rPr lang="zh-CN" altLang="en-US" sz="2000" b="1" dirty="0">
                <a:solidFill>
                  <a:schemeClr val="tx1">
                    <a:lumMod val="65000"/>
                    <a:lumOff val="35000"/>
                  </a:schemeClr>
                </a:solidFill>
                <a:latin typeface="Calibri" panose="020F0502020204030204" pitchFamily="34" charset="0"/>
              </a:rPr>
              <a:t>点击输入</a:t>
            </a:r>
          </a:p>
        </p:txBody>
      </p:sp>
      <p:sp>
        <p:nvSpPr>
          <p:cNvPr id="16423" name="文本框 166">
            <a:extLst>
              <a:ext uri="{FF2B5EF4-FFF2-40B4-BE49-F238E27FC236}">
                <a16:creationId xmlns="" xmlns:a16="http://schemas.microsoft.com/office/drawing/2014/main" id="{3CD75F8B-2762-4385-8644-0BAD85F30B34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8510588" y="3530600"/>
            <a:ext cx="2601912" cy="46196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/>
            <a:r>
              <a:rPr lang="zh-CN" altLang="en-US" sz="1200"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在此处输入你先陈述的观点，可以是几句话，也可以是一段文字</a:t>
            </a:r>
          </a:p>
        </p:txBody>
      </p:sp>
      <p:sp>
        <p:nvSpPr>
          <p:cNvPr id="16424" name="文本框 167">
            <a:extLst>
              <a:ext uri="{FF2B5EF4-FFF2-40B4-BE49-F238E27FC236}">
                <a16:creationId xmlns="" xmlns:a16="http://schemas.microsoft.com/office/drawing/2014/main" id="{6C518075-CEC6-461C-973E-84CF28F4A959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8510588" y="4149725"/>
            <a:ext cx="1217612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defRPr/>
            </a:pPr>
            <a:r>
              <a:rPr lang="zh-CN" altLang="en-US" sz="2000" b="1" dirty="0">
                <a:solidFill>
                  <a:schemeClr val="tx1">
                    <a:lumMod val="65000"/>
                    <a:lumOff val="35000"/>
                  </a:schemeClr>
                </a:solidFill>
                <a:latin typeface="Calibri" panose="020F0502020204030204" pitchFamily="34" charset="0"/>
              </a:rPr>
              <a:t>点击输入</a:t>
            </a:r>
          </a:p>
        </p:txBody>
      </p:sp>
      <p:sp>
        <p:nvSpPr>
          <p:cNvPr id="16425" name="文本框 168">
            <a:extLst>
              <a:ext uri="{FF2B5EF4-FFF2-40B4-BE49-F238E27FC236}">
                <a16:creationId xmlns="" xmlns:a16="http://schemas.microsoft.com/office/drawing/2014/main" id="{CDE615F2-190C-40D8-A706-ABC16F35F5B5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8510588" y="4445000"/>
            <a:ext cx="2601912" cy="46196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/>
            <a:r>
              <a:rPr lang="zh-CN" altLang="en-US" sz="1200"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在此处输入你先陈述的观点，可以是几句话，也可以是一段文字</a:t>
            </a:r>
          </a:p>
        </p:txBody>
      </p:sp>
      <p:sp>
        <p:nvSpPr>
          <p:cNvPr id="16426" name="文本框 169">
            <a:extLst>
              <a:ext uri="{FF2B5EF4-FFF2-40B4-BE49-F238E27FC236}">
                <a16:creationId xmlns="" xmlns:a16="http://schemas.microsoft.com/office/drawing/2014/main" id="{C4079690-E475-4391-92F6-72E23090E262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8507413" y="5245100"/>
            <a:ext cx="2116137" cy="30638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/>
            <a:r>
              <a:rPr lang="en-US" altLang="zh-CN" sz="1400">
                <a:latin typeface="微软雅黑" panose="020B0503020204020204" pitchFamily="34" charset="-122"/>
                <a:ea typeface="微软雅黑" panose="020B0503020204020204" pitchFamily="34" charset="-122"/>
              </a:rPr>
              <a:t>Add something others</a:t>
            </a:r>
            <a:endParaRPr lang="zh-CN" altLang="en-US" sz="140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6427" name="文本框 171">
            <a:extLst>
              <a:ext uri="{FF2B5EF4-FFF2-40B4-BE49-F238E27FC236}">
                <a16:creationId xmlns="" xmlns:a16="http://schemas.microsoft.com/office/drawing/2014/main" id="{275D7F32-605A-4DDB-8EBE-CFA7F194EC6D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5302250" y="881063"/>
            <a:ext cx="1587500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/>
            <a:r>
              <a:rPr lang="en-US" altLang="zh-CN" sz="2000">
                <a:solidFill>
                  <a:srgbClr val="F25342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Text Maybe</a:t>
            </a:r>
            <a:endParaRPr lang="zh-CN" altLang="en-US" sz="2000">
              <a:solidFill>
                <a:srgbClr val="F25342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grpSp>
        <p:nvGrpSpPr>
          <p:cNvPr id="16428" name="组合 173">
            <a:extLst>
              <a:ext uri="{FF2B5EF4-FFF2-40B4-BE49-F238E27FC236}">
                <a16:creationId xmlns="" xmlns:a16="http://schemas.microsoft.com/office/drawing/2014/main" id="{DDB9DA5B-69F2-4871-AF71-68C727934CB7}"/>
              </a:ext>
            </a:extLst>
          </p:cNvPr>
          <p:cNvGrpSpPr>
            <a:grpSpLocks/>
          </p:cNvGrpSpPr>
          <p:nvPr/>
        </p:nvGrpSpPr>
        <p:grpSpPr bwMode="auto">
          <a:xfrm>
            <a:off x="4835525" y="1211263"/>
            <a:ext cx="2644775" cy="4779962"/>
            <a:chOff x="4950259" y="1357312"/>
            <a:chExt cx="2291483" cy="4143375"/>
          </a:xfrm>
        </p:grpSpPr>
        <p:pic>
          <p:nvPicPr>
            <p:cNvPr id="16430" name="图片 1">
              <a:extLst>
                <a:ext uri="{FF2B5EF4-FFF2-40B4-BE49-F238E27FC236}">
                  <a16:creationId xmlns="" xmlns:a16="http://schemas.microsoft.com/office/drawing/2014/main" id="{3A6B5A32-EF03-4A2E-8CD3-79965162EF6C}"/>
                </a:ext>
              </a:extLst>
            </p:cNvPr>
            <p:cNvPicPr>
              <a:picLocks noChangeAspect="1"/>
            </p:cNvPicPr>
            <p:nvPr/>
          </p:nvPicPr>
          <p:blipFill>
            <a:blip r:embed="rId4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p:blipFill>
          <p:spPr bwMode="auto">
            <a:xfrm>
              <a:off x="4950259" y="1357312"/>
              <a:ext cx="2291483" cy="414337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</p:pic>
        <p:sp>
          <p:nvSpPr>
            <p:cNvPr id="3" name="矩形 2">
              <a:extLst>
                <a:ext uri="{FF2B5EF4-FFF2-40B4-BE49-F238E27FC236}">
                  <a16:creationId xmlns="" xmlns:a16="http://schemas.microsoft.com/office/drawing/2014/main" id="{1A36E35A-B36E-412F-8586-3F94DE14E31F}"/>
                </a:ext>
              </a:extLst>
            </p:cNvPr>
            <p:cNvSpPr/>
            <p:nvPr/>
          </p:nvSpPr>
          <p:spPr>
            <a:xfrm>
              <a:off x="5325755" y="2225618"/>
              <a:ext cx="1532240" cy="2574645"/>
            </a:xfrm>
            <a:prstGeom prst="rect">
              <a:avLst/>
            </a:prstGeom>
            <a:gradFill>
              <a:gsLst>
                <a:gs pos="0">
                  <a:srgbClr val="C00000"/>
                </a:gs>
                <a:gs pos="56000">
                  <a:srgbClr val="F25342"/>
                </a:gs>
              </a:gsLst>
              <a:lin ang="2700000" scaled="0"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10" name="圆角矩形 9">
              <a:extLst>
                <a:ext uri="{FF2B5EF4-FFF2-40B4-BE49-F238E27FC236}">
                  <a16:creationId xmlns="" xmlns:a16="http://schemas.microsoft.com/office/drawing/2014/main" id="{A606C0B6-D15E-463D-88C2-694CF9941912}"/>
                </a:ext>
              </a:extLst>
            </p:cNvPr>
            <p:cNvSpPr/>
            <p:nvPr/>
          </p:nvSpPr>
          <p:spPr>
            <a:xfrm>
              <a:off x="5438541" y="2341208"/>
              <a:ext cx="1306668" cy="218797"/>
            </a:xfrm>
            <a:prstGeom prst="roundRect">
              <a:avLst>
                <a:gd name="adj" fmla="val 50000"/>
              </a:avLst>
            </a:prstGeom>
            <a:noFill/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en-US" altLang="zh-CN" sz="500" dirty="0">
                  <a:latin typeface="微软雅黑 Light" panose="020B0502040204020203" pitchFamily="34" charset="-122"/>
                  <a:ea typeface="微软雅黑 Light" panose="020B0502040204020203" pitchFamily="34" charset="-122"/>
                </a:rPr>
                <a:t>Text here</a:t>
              </a:r>
              <a:endParaRPr lang="zh-CN" altLang="en-US" sz="500" dirty="0">
                <a:latin typeface="微软雅黑 Light" panose="020B0502040204020203" pitchFamily="34" charset="-122"/>
                <a:ea typeface="微软雅黑 Light" panose="020B0502040204020203" pitchFamily="34" charset="-122"/>
              </a:endParaRPr>
            </a:p>
          </p:txBody>
        </p:sp>
        <p:sp>
          <p:nvSpPr>
            <p:cNvPr id="11" name="椭圆 10">
              <a:extLst>
                <a:ext uri="{FF2B5EF4-FFF2-40B4-BE49-F238E27FC236}">
                  <a16:creationId xmlns="" xmlns:a16="http://schemas.microsoft.com/office/drawing/2014/main" id="{83A08B93-CC10-4354-BF90-512108227867}"/>
                </a:ext>
              </a:extLst>
            </p:cNvPr>
            <p:cNvSpPr/>
            <p:nvPr/>
          </p:nvSpPr>
          <p:spPr>
            <a:xfrm>
              <a:off x="5438541" y="2675596"/>
              <a:ext cx="336982" cy="337139"/>
            </a:xfrm>
            <a:prstGeom prst="ellipse">
              <a:avLst/>
            </a:prstGeom>
            <a:noFill/>
            <a:ln w="9525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12" name="椭圆 11">
              <a:extLst>
                <a:ext uri="{FF2B5EF4-FFF2-40B4-BE49-F238E27FC236}">
                  <a16:creationId xmlns="" xmlns:a16="http://schemas.microsoft.com/office/drawing/2014/main" id="{7B3185AE-6B41-4B33-A93C-3289F1CA486E}"/>
                </a:ext>
              </a:extLst>
            </p:cNvPr>
            <p:cNvSpPr/>
            <p:nvPr/>
          </p:nvSpPr>
          <p:spPr>
            <a:xfrm>
              <a:off x="5928197" y="2675596"/>
              <a:ext cx="335607" cy="337139"/>
            </a:xfrm>
            <a:prstGeom prst="ellipse">
              <a:avLst/>
            </a:prstGeom>
            <a:noFill/>
            <a:ln w="9525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13" name="椭圆 12">
              <a:extLst>
                <a:ext uri="{FF2B5EF4-FFF2-40B4-BE49-F238E27FC236}">
                  <a16:creationId xmlns="" xmlns:a16="http://schemas.microsoft.com/office/drawing/2014/main" id="{D67AE7CE-5716-4AF7-8BD8-23F2D58DB03F}"/>
                </a:ext>
              </a:extLst>
            </p:cNvPr>
            <p:cNvSpPr/>
            <p:nvPr/>
          </p:nvSpPr>
          <p:spPr>
            <a:xfrm>
              <a:off x="6416478" y="2675596"/>
              <a:ext cx="336983" cy="337139"/>
            </a:xfrm>
            <a:prstGeom prst="ellipse">
              <a:avLst/>
            </a:prstGeom>
            <a:noFill/>
            <a:ln w="9525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14" name="椭圆 13">
              <a:extLst>
                <a:ext uri="{FF2B5EF4-FFF2-40B4-BE49-F238E27FC236}">
                  <a16:creationId xmlns="" xmlns:a16="http://schemas.microsoft.com/office/drawing/2014/main" id="{B96FBCBE-3616-4BA9-A329-0AB54512F46B}"/>
                </a:ext>
              </a:extLst>
            </p:cNvPr>
            <p:cNvSpPr/>
            <p:nvPr/>
          </p:nvSpPr>
          <p:spPr>
            <a:xfrm>
              <a:off x="5438541" y="3342994"/>
              <a:ext cx="336982" cy="337140"/>
            </a:xfrm>
            <a:prstGeom prst="ellipse">
              <a:avLst/>
            </a:prstGeom>
            <a:noFill/>
            <a:ln w="9525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15" name="椭圆 14">
              <a:extLst>
                <a:ext uri="{FF2B5EF4-FFF2-40B4-BE49-F238E27FC236}">
                  <a16:creationId xmlns="" xmlns:a16="http://schemas.microsoft.com/office/drawing/2014/main" id="{9D1C5337-38E1-4D6F-988A-F3C56A651241}"/>
                </a:ext>
              </a:extLst>
            </p:cNvPr>
            <p:cNvSpPr/>
            <p:nvPr/>
          </p:nvSpPr>
          <p:spPr>
            <a:xfrm>
              <a:off x="5928197" y="3342994"/>
              <a:ext cx="335607" cy="337140"/>
            </a:xfrm>
            <a:prstGeom prst="ellipse">
              <a:avLst/>
            </a:prstGeom>
            <a:noFill/>
            <a:ln w="9525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16" name="椭圆 15">
              <a:extLst>
                <a:ext uri="{FF2B5EF4-FFF2-40B4-BE49-F238E27FC236}">
                  <a16:creationId xmlns="" xmlns:a16="http://schemas.microsoft.com/office/drawing/2014/main" id="{1127D952-8C3E-4C13-BBCA-C8DF09BE4303}"/>
                </a:ext>
              </a:extLst>
            </p:cNvPr>
            <p:cNvSpPr/>
            <p:nvPr/>
          </p:nvSpPr>
          <p:spPr>
            <a:xfrm>
              <a:off x="6416478" y="3342994"/>
              <a:ext cx="336983" cy="337140"/>
            </a:xfrm>
            <a:prstGeom prst="ellipse">
              <a:avLst/>
            </a:prstGeom>
            <a:noFill/>
            <a:ln w="9525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17" name="椭圆 16">
              <a:extLst>
                <a:ext uri="{FF2B5EF4-FFF2-40B4-BE49-F238E27FC236}">
                  <a16:creationId xmlns="" xmlns:a16="http://schemas.microsoft.com/office/drawing/2014/main" id="{4DB404AC-F158-43F6-BE9A-B792BD5BB03A}"/>
                </a:ext>
              </a:extLst>
            </p:cNvPr>
            <p:cNvSpPr/>
            <p:nvPr/>
          </p:nvSpPr>
          <p:spPr>
            <a:xfrm>
              <a:off x="5438541" y="4010393"/>
              <a:ext cx="336982" cy="337139"/>
            </a:xfrm>
            <a:prstGeom prst="ellipse">
              <a:avLst/>
            </a:prstGeom>
            <a:noFill/>
            <a:ln w="9525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18" name="椭圆 17">
              <a:extLst>
                <a:ext uri="{FF2B5EF4-FFF2-40B4-BE49-F238E27FC236}">
                  <a16:creationId xmlns="" xmlns:a16="http://schemas.microsoft.com/office/drawing/2014/main" id="{D0396A86-2143-4DC2-B1A7-736D6F59749B}"/>
                </a:ext>
              </a:extLst>
            </p:cNvPr>
            <p:cNvSpPr/>
            <p:nvPr/>
          </p:nvSpPr>
          <p:spPr>
            <a:xfrm>
              <a:off x="5928197" y="4010393"/>
              <a:ext cx="335607" cy="337139"/>
            </a:xfrm>
            <a:prstGeom prst="ellipse">
              <a:avLst/>
            </a:prstGeom>
            <a:noFill/>
            <a:ln w="9525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19" name="椭圆 18">
              <a:extLst>
                <a:ext uri="{FF2B5EF4-FFF2-40B4-BE49-F238E27FC236}">
                  <a16:creationId xmlns="" xmlns:a16="http://schemas.microsoft.com/office/drawing/2014/main" id="{EC13C126-CEEE-4F09-B9A4-F51D865CA655}"/>
                </a:ext>
              </a:extLst>
            </p:cNvPr>
            <p:cNvSpPr/>
            <p:nvPr/>
          </p:nvSpPr>
          <p:spPr>
            <a:xfrm>
              <a:off x="6416478" y="4010393"/>
              <a:ext cx="336983" cy="337139"/>
            </a:xfrm>
            <a:prstGeom prst="ellipse">
              <a:avLst/>
            </a:prstGeom>
            <a:noFill/>
            <a:ln w="9525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pic>
          <p:nvPicPr>
            <p:cNvPr id="16442" name="图片 19">
              <a:extLst>
                <a:ext uri="{FF2B5EF4-FFF2-40B4-BE49-F238E27FC236}">
                  <a16:creationId xmlns="" xmlns:a16="http://schemas.microsoft.com/office/drawing/2014/main" id="{F318F7DC-D269-4021-937F-CA786DEF63B7}"/>
                </a:ext>
              </a:extLst>
            </p:cNvPr>
            <p:cNvPicPr>
              <a:picLocks noChangeAspect="1"/>
            </p:cNvPicPr>
            <p:nvPr/>
          </p:nvPicPr>
          <p:blipFill>
            <a:blip r:embed="rId5" cstate="print">
              <a:grayscl/>
              <a:biLevel thresh="50000"/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p:blipFill>
          <p:spPr bwMode="auto">
            <a:xfrm>
              <a:off x="5528757" y="2764955"/>
              <a:ext cx="175343" cy="175343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</p:pic>
        <p:sp>
          <p:nvSpPr>
            <p:cNvPr id="16443" name="Freeform 11">
              <a:extLst>
                <a:ext uri="{FF2B5EF4-FFF2-40B4-BE49-F238E27FC236}">
                  <a16:creationId xmlns="" xmlns:a16="http://schemas.microsoft.com/office/drawing/2014/main" id="{9201EA43-04CC-4BDB-AA0A-C70D402D9BDA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024840" y="2737622"/>
              <a:ext cx="142320" cy="233292"/>
            </a:xfrm>
            <a:custGeom>
              <a:avLst/>
              <a:gdLst>
                <a:gd name="T0" fmla="*/ 2147483646 w 618"/>
                <a:gd name="T1" fmla="*/ 230036934 h 1016"/>
                <a:gd name="T2" fmla="*/ 2147483646 w 618"/>
                <a:gd name="T3" fmla="*/ 2147483646 h 1016"/>
                <a:gd name="T4" fmla="*/ 2147483646 w 618"/>
                <a:gd name="T5" fmla="*/ 2147483646 h 1016"/>
                <a:gd name="T6" fmla="*/ 2147483646 w 618"/>
                <a:gd name="T7" fmla="*/ 2147483646 h 1016"/>
                <a:gd name="T8" fmla="*/ 2147483646 w 618"/>
                <a:gd name="T9" fmla="*/ 2147483646 h 1016"/>
                <a:gd name="T10" fmla="*/ 2147483646 w 618"/>
                <a:gd name="T11" fmla="*/ 2147483646 h 1016"/>
                <a:gd name="T12" fmla="*/ 1196925708 w 618"/>
                <a:gd name="T13" fmla="*/ 2147483646 h 1016"/>
                <a:gd name="T14" fmla="*/ 659531606 w 618"/>
                <a:gd name="T15" fmla="*/ 2118627751 h 1016"/>
                <a:gd name="T16" fmla="*/ 2147483646 w 618"/>
                <a:gd name="T17" fmla="*/ 230036934 h 1016"/>
                <a:gd name="T18" fmla="*/ 2147483646 w 618"/>
                <a:gd name="T19" fmla="*/ 2147483646 h 1016"/>
                <a:gd name="T20" fmla="*/ 2147483646 w 618"/>
                <a:gd name="T21" fmla="*/ 2147483646 h 1016"/>
                <a:gd name="T22" fmla="*/ 2147483646 w 618"/>
                <a:gd name="T23" fmla="*/ 2147483646 h 1016"/>
                <a:gd name="T24" fmla="*/ 2147483646 w 618"/>
                <a:gd name="T25" fmla="*/ 2147483646 h 101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w 618"/>
                <a:gd name="T40" fmla="*/ 0 h 1016"/>
                <a:gd name="T41" fmla="*/ 618 w 618"/>
                <a:gd name="T42" fmla="*/ 1016 h 1016"/>
              </a:gdLst>
              <a:ahLst/>
              <a:cxnLst>
                <a:cxn ang="T26">
                  <a:pos x="T0" y="T1"/>
                </a:cxn>
                <a:cxn ang="T27">
                  <a:pos x="T2" y="T3"/>
                </a:cxn>
                <a:cxn ang="T28">
                  <a:pos x="T4" y="T5"/>
                </a:cxn>
                <a:cxn ang="T29">
                  <a:pos x="T6" y="T7"/>
                </a:cxn>
                <a:cxn ang="T30">
                  <a:pos x="T8" y="T9"/>
                </a:cxn>
                <a:cxn ang="T31">
                  <a:pos x="T10" y="T11"/>
                </a:cxn>
                <a:cxn ang="T32">
                  <a:pos x="T12" y="T13"/>
                </a:cxn>
                <a:cxn ang="T33">
                  <a:pos x="T14" y="T15"/>
                </a:cxn>
                <a:cxn ang="T34">
                  <a:pos x="T16" y="T17"/>
                </a:cxn>
                <a:cxn ang="T35">
                  <a:pos x="T18" y="T19"/>
                </a:cxn>
                <a:cxn ang="T36">
                  <a:pos x="T20" y="T21"/>
                </a:cxn>
                <a:cxn ang="T37">
                  <a:pos x="T22" y="T23"/>
                </a:cxn>
                <a:cxn ang="T38">
                  <a:pos x="T24" y="T25"/>
                </a:cxn>
              </a:cxnLst>
              <a:rect l="T39" t="T40" r="T41" b="T42"/>
              <a:pathLst>
                <a:path w="618" h="1016">
                  <a:moveTo>
                    <a:pt x="282" y="19"/>
                  </a:moveTo>
                  <a:cubicBezTo>
                    <a:pt x="451" y="0"/>
                    <a:pt x="618" y="128"/>
                    <a:pt x="594" y="343"/>
                  </a:cubicBezTo>
                  <a:cubicBezTo>
                    <a:pt x="586" y="418"/>
                    <a:pt x="551" y="463"/>
                    <a:pt x="522" y="511"/>
                  </a:cubicBezTo>
                  <a:cubicBezTo>
                    <a:pt x="449" y="631"/>
                    <a:pt x="375" y="750"/>
                    <a:pt x="346" y="931"/>
                  </a:cubicBezTo>
                  <a:cubicBezTo>
                    <a:pt x="343" y="950"/>
                    <a:pt x="347" y="1014"/>
                    <a:pt x="314" y="1015"/>
                  </a:cubicBezTo>
                  <a:cubicBezTo>
                    <a:pt x="278" y="1016"/>
                    <a:pt x="288" y="958"/>
                    <a:pt x="282" y="923"/>
                  </a:cubicBezTo>
                  <a:cubicBezTo>
                    <a:pt x="254" y="749"/>
                    <a:pt x="171" y="631"/>
                    <a:pt x="98" y="507"/>
                  </a:cubicBezTo>
                  <a:cubicBezTo>
                    <a:pt x="50" y="424"/>
                    <a:pt x="0" y="290"/>
                    <a:pt x="54" y="175"/>
                  </a:cubicBezTo>
                  <a:cubicBezTo>
                    <a:pt x="94" y="91"/>
                    <a:pt x="178" y="31"/>
                    <a:pt x="282" y="19"/>
                  </a:cubicBezTo>
                  <a:close/>
                  <a:moveTo>
                    <a:pt x="274" y="415"/>
                  </a:moveTo>
                  <a:cubicBezTo>
                    <a:pt x="413" y="452"/>
                    <a:pt x="480" y="296"/>
                    <a:pt x="406" y="215"/>
                  </a:cubicBezTo>
                  <a:cubicBezTo>
                    <a:pt x="378" y="185"/>
                    <a:pt x="324" y="174"/>
                    <a:pt x="282" y="183"/>
                  </a:cubicBezTo>
                  <a:cubicBezTo>
                    <a:pt x="154" y="211"/>
                    <a:pt x="173" y="388"/>
                    <a:pt x="274" y="415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grpSp>
          <p:nvGrpSpPr>
            <p:cNvPr id="22" name="组合 21">
              <a:extLst>
                <a:ext uri="{FF2B5EF4-FFF2-40B4-BE49-F238E27FC236}">
                  <a16:creationId xmlns="" xmlns:a16="http://schemas.microsoft.com/office/drawing/2014/main" id="{270C3FCB-0B30-4752-B505-056104889FEA}"/>
                </a:ext>
              </a:extLst>
            </p:cNvPr>
            <p:cNvGrpSpPr/>
            <p:nvPr/>
          </p:nvGrpSpPr>
          <p:grpSpPr>
            <a:xfrm>
              <a:off x="6496640" y="2754539"/>
              <a:ext cx="163072" cy="179490"/>
              <a:chOff x="4703763" y="1868488"/>
              <a:chExt cx="2790825" cy="3071812"/>
            </a:xfrm>
            <a:solidFill>
              <a:schemeClr val="bg1"/>
            </a:solidFill>
          </p:grpSpPr>
          <p:sp>
            <p:nvSpPr>
              <p:cNvPr id="23" name="Freeform 15">
                <a:extLst>
                  <a:ext uri="{FF2B5EF4-FFF2-40B4-BE49-F238E27FC236}">
                    <a16:creationId xmlns="" xmlns:a16="http://schemas.microsoft.com/office/drawing/2014/main" id="{C83CCE50-7BAB-4D3C-8B03-38BD5DE54AC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389563" y="1868488"/>
                <a:ext cx="1635125" cy="1852613"/>
              </a:xfrm>
              <a:custGeom>
                <a:avLst/>
                <a:gdLst>
                  <a:gd name="T0" fmla="*/ 202 w 434"/>
                  <a:gd name="T1" fmla="*/ 16 h 492"/>
                  <a:gd name="T2" fmla="*/ 430 w 434"/>
                  <a:gd name="T3" fmla="*/ 228 h 492"/>
                  <a:gd name="T4" fmla="*/ 166 w 434"/>
                  <a:gd name="T5" fmla="*/ 436 h 492"/>
                  <a:gd name="T6" fmla="*/ 70 w 434"/>
                  <a:gd name="T7" fmla="*/ 96 h 492"/>
                  <a:gd name="T8" fmla="*/ 202 w 434"/>
                  <a:gd name="T9" fmla="*/ 16 h 49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34" h="492">
                    <a:moveTo>
                      <a:pt x="202" y="16"/>
                    </a:moveTo>
                    <a:cubicBezTo>
                      <a:pt x="329" y="0"/>
                      <a:pt x="426" y="105"/>
                      <a:pt x="430" y="228"/>
                    </a:cubicBezTo>
                    <a:cubicBezTo>
                      <a:pt x="434" y="373"/>
                      <a:pt x="308" y="492"/>
                      <a:pt x="166" y="436"/>
                    </a:cubicBezTo>
                    <a:cubicBezTo>
                      <a:pt x="42" y="387"/>
                      <a:pt x="0" y="203"/>
                      <a:pt x="70" y="96"/>
                    </a:cubicBezTo>
                    <a:cubicBezTo>
                      <a:pt x="97" y="55"/>
                      <a:pt x="140" y="24"/>
                      <a:pt x="202" y="16"/>
                    </a:cubicBez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24" name="Freeform 16">
                <a:extLst>
                  <a:ext uri="{FF2B5EF4-FFF2-40B4-BE49-F238E27FC236}">
                    <a16:creationId xmlns="" xmlns:a16="http://schemas.microsoft.com/office/drawing/2014/main" id="{3625410A-B3FE-433F-9B43-798EE168D41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703763" y="3638550"/>
                <a:ext cx="2790825" cy="1301750"/>
              </a:xfrm>
              <a:custGeom>
                <a:avLst/>
                <a:gdLst>
                  <a:gd name="T0" fmla="*/ 740 w 741"/>
                  <a:gd name="T1" fmla="*/ 346 h 346"/>
                  <a:gd name="T2" fmla="*/ 0 w 741"/>
                  <a:gd name="T3" fmla="*/ 346 h 346"/>
                  <a:gd name="T4" fmla="*/ 172 w 741"/>
                  <a:gd name="T5" fmla="*/ 6 h 346"/>
                  <a:gd name="T6" fmla="*/ 224 w 741"/>
                  <a:gd name="T7" fmla="*/ 2 h 346"/>
                  <a:gd name="T8" fmla="*/ 460 w 741"/>
                  <a:gd name="T9" fmla="*/ 86 h 346"/>
                  <a:gd name="T10" fmla="*/ 532 w 741"/>
                  <a:gd name="T11" fmla="*/ 54 h 346"/>
                  <a:gd name="T12" fmla="*/ 592 w 741"/>
                  <a:gd name="T13" fmla="*/ 14 h 346"/>
                  <a:gd name="T14" fmla="*/ 700 w 741"/>
                  <a:gd name="T15" fmla="*/ 146 h 346"/>
                  <a:gd name="T16" fmla="*/ 740 w 741"/>
                  <a:gd name="T17" fmla="*/ 346 h 34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741" h="346">
                    <a:moveTo>
                      <a:pt x="740" y="346"/>
                    </a:moveTo>
                    <a:cubicBezTo>
                      <a:pt x="493" y="346"/>
                      <a:pt x="247" y="346"/>
                      <a:pt x="0" y="346"/>
                    </a:cubicBezTo>
                    <a:cubicBezTo>
                      <a:pt x="14" y="192"/>
                      <a:pt x="52" y="47"/>
                      <a:pt x="172" y="6"/>
                    </a:cubicBezTo>
                    <a:cubicBezTo>
                      <a:pt x="180" y="3"/>
                      <a:pt x="206" y="0"/>
                      <a:pt x="224" y="2"/>
                    </a:cubicBezTo>
                    <a:cubicBezTo>
                      <a:pt x="309" y="13"/>
                      <a:pt x="377" y="92"/>
                      <a:pt x="460" y="86"/>
                    </a:cubicBezTo>
                    <a:cubicBezTo>
                      <a:pt x="484" y="84"/>
                      <a:pt x="512" y="68"/>
                      <a:pt x="532" y="54"/>
                    </a:cubicBezTo>
                    <a:cubicBezTo>
                      <a:pt x="553" y="39"/>
                      <a:pt x="573" y="14"/>
                      <a:pt x="592" y="14"/>
                    </a:cubicBezTo>
                    <a:cubicBezTo>
                      <a:pt x="638" y="14"/>
                      <a:pt x="684" y="110"/>
                      <a:pt x="700" y="146"/>
                    </a:cubicBezTo>
                    <a:cubicBezTo>
                      <a:pt x="726" y="207"/>
                      <a:pt x="741" y="281"/>
                      <a:pt x="740" y="346"/>
                    </a:cubicBez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</p:grpSp>
        <p:grpSp>
          <p:nvGrpSpPr>
            <p:cNvPr id="25" name="组合 24">
              <a:extLst>
                <a:ext uri="{FF2B5EF4-FFF2-40B4-BE49-F238E27FC236}">
                  <a16:creationId xmlns="" xmlns:a16="http://schemas.microsoft.com/office/drawing/2014/main" id="{C3B38B25-E6F9-4EF3-89B6-150968534CD0}"/>
                </a:ext>
              </a:extLst>
            </p:cNvPr>
            <p:cNvGrpSpPr/>
            <p:nvPr/>
          </p:nvGrpSpPr>
          <p:grpSpPr>
            <a:xfrm>
              <a:off x="5528425" y="3413760"/>
              <a:ext cx="147783" cy="184179"/>
              <a:chOff x="4706938" y="1582738"/>
              <a:chExt cx="2984501" cy="3719513"/>
            </a:xfrm>
            <a:solidFill>
              <a:schemeClr val="bg1"/>
            </a:solidFill>
          </p:grpSpPr>
          <p:sp>
            <p:nvSpPr>
              <p:cNvPr id="26" name="Freeform 25">
                <a:extLst>
                  <a:ext uri="{FF2B5EF4-FFF2-40B4-BE49-F238E27FC236}">
                    <a16:creationId xmlns="" xmlns:a16="http://schemas.microsoft.com/office/drawing/2014/main" id="{E2BBABF2-A780-4106-ADDA-03591FE3341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131051" y="3560763"/>
                <a:ext cx="560388" cy="631825"/>
              </a:xfrm>
              <a:custGeom>
                <a:avLst/>
                <a:gdLst>
                  <a:gd name="T0" fmla="*/ 0 w 149"/>
                  <a:gd name="T1" fmla="*/ 160 h 168"/>
                  <a:gd name="T2" fmla="*/ 16 w 149"/>
                  <a:gd name="T3" fmla="*/ 8 h 168"/>
                  <a:gd name="T4" fmla="*/ 22 w 149"/>
                  <a:gd name="T5" fmla="*/ 6 h 168"/>
                  <a:gd name="T6" fmla="*/ 20 w 149"/>
                  <a:gd name="T7" fmla="*/ 0 h 168"/>
                  <a:gd name="T8" fmla="*/ 4 w 149"/>
                  <a:gd name="T9" fmla="*/ 168 h 168"/>
                  <a:gd name="T10" fmla="*/ 6 w 149"/>
                  <a:gd name="T11" fmla="*/ 162 h 168"/>
                  <a:gd name="T12" fmla="*/ 0 w 149"/>
                  <a:gd name="T13" fmla="*/ 160 h 16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149" h="168">
                    <a:moveTo>
                      <a:pt x="0" y="160"/>
                    </a:moveTo>
                    <a:cubicBezTo>
                      <a:pt x="51" y="137"/>
                      <a:pt x="90" y="35"/>
                      <a:pt x="16" y="8"/>
                    </a:cubicBezTo>
                    <a:cubicBezTo>
                      <a:pt x="22" y="6"/>
                      <a:pt x="22" y="6"/>
                      <a:pt x="22" y="6"/>
                    </a:cubicBezTo>
                    <a:cubicBezTo>
                      <a:pt x="20" y="0"/>
                      <a:pt x="20" y="0"/>
                      <a:pt x="20" y="0"/>
                    </a:cubicBezTo>
                    <a:cubicBezTo>
                      <a:pt x="149" y="10"/>
                      <a:pt x="86" y="160"/>
                      <a:pt x="4" y="168"/>
                    </a:cubicBezTo>
                    <a:cubicBezTo>
                      <a:pt x="6" y="162"/>
                      <a:pt x="6" y="162"/>
                      <a:pt x="6" y="162"/>
                    </a:cubicBezTo>
                    <a:lnTo>
                      <a:pt x="0" y="160"/>
                    </a:lnTo>
                    <a:close/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grpSp>
            <p:nvGrpSpPr>
              <p:cNvPr id="27" name="组合 26">
                <a:extLst>
                  <a:ext uri="{FF2B5EF4-FFF2-40B4-BE49-F238E27FC236}">
                    <a16:creationId xmlns="" xmlns:a16="http://schemas.microsoft.com/office/drawing/2014/main" id="{048E50E9-E879-4E4D-8AC4-0DA2A40CCF98}"/>
                  </a:ext>
                </a:extLst>
              </p:cNvPr>
              <p:cNvGrpSpPr/>
              <p:nvPr/>
            </p:nvGrpSpPr>
            <p:grpSpPr>
              <a:xfrm>
                <a:off x="4706938" y="1582738"/>
                <a:ext cx="2747963" cy="3719513"/>
                <a:chOff x="4706938" y="1582738"/>
                <a:chExt cx="2747963" cy="3719513"/>
              </a:xfrm>
              <a:grpFill/>
            </p:grpSpPr>
            <p:sp>
              <p:nvSpPr>
                <p:cNvPr id="28" name="Freeform 20">
                  <a:extLst>
                    <a:ext uri="{FF2B5EF4-FFF2-40B4-BE49-F238E27FC236}">
                      <a16:creationId xmlns="" xmlns:a16="http://schemas.microsoft.com/office/drawing/2014/main" id="{F2F9387C-C315-4EC4-B8A8-7F6274B51743}"/>
                    </a:ext>
                  </a:extLst>
                </p:cNvPr>
                <p:cNvSpPr>
                  <a:spLocks/>
                </p:cNvSpPr>
                <p:nvPr/>
              </p:nvSpPr>
              <p:spPr bwMode="auto">
                <a:xfrm>
                  <a:off x="5008563" y="3651251"/>
                  <a:ext cx="1504950" cy="312738"/>
                </a:xfrm>
                <a:custGeom>
                  <a:avLst/>
                  <a:gdLst>
                    <a:gd name="T0" fmla="*/ 88 w 400"/>
                    <a:gd name="T1" fmla="*/ 8 h 83"/>
                    <a:gd name="T2" fmla="*/ 68 w 400"/>
                    <a:gd name="T3" fmla="*/ 28 h 83"/>
                    <a:gd name="T4" fmla="*/ 396 w 400"/>
                    <a:gd name="T5" fmla="*/ 40 h 83"/>
                    <a:gd name="T6" fmla="*/ 394 w 400"/>
                    <a:gd name="T7" fmla="*/ 47 h 83"/>
                    <a:gd name="T8" fmla="*/ 400 w 400"/>
                    <a:gd name="T9" fmla="*/ 52 h 83"/>
                    <a:gd name="T10" fmla="*/ 0 w 400"/>
                    <a:gd name="T11" fmla="*/ 40 h 83"/>
                    <a:gd name="T12" fmla="*/ 84 w 400"/>
                    <a:gd name="T13" fmla="*/ 0 h 83"/>
                    <a:gd name="T14" fmla="*/ 82 w 400"/>
                    <a:gd name="T15" fmla="*/ 6 h 83"/>
                    <a:gd name="T16" fmla="*/ 88 w 400"/>
                    <a:gd name="T17" fmla="*/ 8 h 83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</a:cxnLst>
                  <a:rect l="0" t="0" r="r" b="b"/>
                  <a:pathLst>
                    <a:path w="400" h="83">
                      <a:moveTo>
                        <a:pt x="88" y="8"/>
                      </a:moveTo>
                      <a:cubicBezTo>
                        <a:pt x="82" y="15"/>
                        <a:pt x="71" y="18"/>
                        <a:pt x="68" y="28"/>
                      </a:cubicBezTo>
                      <a:cubicBezTo>
                        <a:pt x="144" y="69"/>
                        <a:pt x="298" y="41"/>
                        <a:pt x="396" y="40"/>
                      </a:cubicBezTo>
                      <a:cubicBezTo>
                        <a:pt x="394" y="47"/>
                        <a:pt x="394" y="47"/>
                        <a:pt x="394" y="47"/>
                      </a:cubicBezTo>
                      <a:cubicBezTo>
                        <a:pt x="400" y="52"/>
                        <a:pt x="400" y="52"/>
                        <a:pt x="400" y="52"/>
                      </a:cubicBezTo>
                      <a:cubicBezTo>
                        <a:pt x="287" y="72"/>
                        <a:pt x="96" y="83"/>
                        <a:pt x="0" y="40"/>
                      </a:cubicBezTo>
                      <a:cubicBezTo>
                        <a:pt x="17" y="16"/>
                        <a:pt x="51" y="8"/>
                        <a:pt x="84" y="0"/>
                      </a:cubicBezTo>
                      <a:cubicBezTo>
                        <a:pt x="82" y="6"/>
                        <a:pt x="82" y="6"/>
                        <a:pt x="82" y="6"/>
                      </a:cubicBezTo>
                      <a:lnTo>
                        <a:pt x="88" y="8"/>
                      </a:lnTo>
                      <a:close/>
                    </a:path>
                  </a:pathLst>
                </a:cu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/>
                <a:lstStyle/>
                <a:p>
                  <a:pPr eaLnBrk="1" fontAlgn="auto" hangingPunct="1">
                    <a:spcBef>
                      <a:spcPts val="0"/>
                    </a:spcBef>
                    <a:spcAft>
                      <a:spcPts val="0"/>
                    </a:spcAft>
                    <a:defRPr/>
                  </a:pPr>
                  <a:endParaRPr lang="zh-CN" altLang="en-US">
                    <a:latin typeface="+mn-lt"/>
                    <a:ea typeface="+mn-ea"/>
                  </a:endParaRPr>
                </a:p>
              </p:txBody>
            </p:sp>
            <p:sp>
              <p:nvSpPr>
                <p:cNvPr id="29" name="Freeform 21">
                  <a:extLst>
                    <a:ext uri="{FF2B5EF4-FFF2-40B4-BE49-F238E27FC236}">
                      <a16:creationId xmlns="" xmlns:a16="http://schemas.microsoft.com/office/drawing/2014/main" id="{7DFDB251-3495-4F64-8ACF-DC4B69614852}"/>
                    </a:ext>
                  </a:extLst>
                </p:cNvPr>
                <p:cNvSpPr>
                  <a:spLocks/>
                </p:cNvSpPr>
                <p:nvPr/>
              </p:nvSpPr>
              <p:spPr bwMode="auto">
                <a:xfrm>
                  <a:off x="5429251" y="4464051"/>
                  <a:ext cx="1235075" cy="349250"/>
                </a:xfrm>
                <a:custGeom>
                  <a:avLst/>
                  <a:gdLst>
                    <a:gd name="T0" fmla="*/ 328 w 328"/>
                    <a:gd name="T1" fmla="*/ 40 h 93"/>
                    <a:gd name="T2" fmla="*/ 0 w 328"/>
                    <a:gd name="T3" fmla="*/ 28 h 93"/>
                    <a:gd name="T4" fmla="*/ 28 w 328"/>
                    <a:gd name="T5" fmla="*/ 0 h 93"/>
                    <a:gd name="T6" fmla="*/ 152 w 328"/>
                    <a:gd name="T7" fmla="*/ 32 h 93"/>
                    <a:gd name="T8" fmla="*/ 216 w 328"/>
                    <a:gd name="T9" fmla="*/ 28 h 93"/>
                    <a:gd name="T10" fmla="*/ 328 w 328"/>
                    <a:gd name="T11" fmla="*/ 40 h 93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</a:cxnLst>
                  <a:rect l="0" t="0" r="r" b="b"/>
                  <a:pathLst>
                    <a:path w="328" h="93">
                      <a:moveTo>
                        <a:pt x="328" y="40"/>
                      </a:moveTo>
                      <a:cubicBezTo>
                        <a:pt x="248" y="79"/>
                        <a:pt x="61" y="93"/>
                        <a:pt x="0" y="28"/>
                      </a:cubicBezTo>
                      <a:cubicBezTo>
                        <a:pt x="1" y="10"/>
                        <a:pt x="16" y="7"/>
                        <a:pt x="28" y="0"/>
                      </a:cubicBezTo>
                      <a:cubicBezTo>
                        <a:pt x="53" y="32"/>
                        <a:pt x="103" y="32"/>
                        <a:pt x="152" y="32"/>
                      </a:cubicBezTo>
                      <a:cubicBezTo>
                        <a:pt x="171" y="32"/>
                        <a:pt x="196" y="30"/>
                        <a:pt x="216" y="28"/>
                      </a:cubicBezTo>
                      <a:cubicBezTo>
                        <a:pt x="262" y="23"/>
                        <a:pt x="296" y="10"/>
                        <a:pt x="328" y="40"/>
                      </a:cubicBezTo>
                      <a:close/>
                    </a:path>
                  </a:pathLst>
                </a:cu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/>
                <a:lstStyle/>
                <a:p>
                  <a:pPr eaLnBrk="1" fontAlgn="auto" hangingPunct="1">
                    <a:spcBef>
                      <a:spcPts val="0"/>
                    </a:spcBef>
                    <a:spcAft>
                      <a:spcPts val="0"/>
                    </a:spcAft>
                    <a:defRPr/>
                  </a:pPr>
                  <a:endParaRPr lang="zh-CN" altLang="en-US">
                    <a:latin typeface="+mn-lt"/>
                    <a:ea typeface="+mn-ea"/>
                  </a:endParaRPr>
                </a:p>
              </p:txBody>
            </p:sp>
            <p:sp>
              <p:nvSpPr>
                <p:cNvPr id="30" name="Freeform 22">
                  <a:extLst>
                    <a:ext uri="{FF2B5EF4-FFF2-40B4-BE49-F238E27FC236}">
                      <a16:creationId xmlns="" xmlns:a16="http://schemas.microsoft.com/office/drawing/2014/main" id="{620CFA1B-3F16-4013-8E4C-9285AE647025}"/>
                    </a:ext>
                  </a:extLst>
                </p:cNvPr>
                <p:cNvSpPr>
                  <a:spLocks/>
                </p:cNvSpPr>
                <p:nvPr/>
              </p:nvSpPr>
              <p:spPr bwMode="auto">
                <a:xfrm>
                  <a:off x="4706938" y="4779963"/>
                  <a:ext cx="2032000" cy="330200"/>
                </a:xfrm>
                <a:custGeom>
                  <a:avLst/>
                  <a:gdLst>
                    <a:gd name="T0" fmla="*/ 68 w 540"/>
                    <a:gd name="T1" fmla="*/ 8 h 88"/>
                    <a:gd name="T2" fmla="*/ 144 w 540"/>
                    <a:gd name="T3" fmla="*/ 52 h 88"/>
                    <a:gd name="T4" fmla="*/ 536 w 540"/>
                    <a:gd name="T5" fmla="*/ 56 h 88"/>
                    <a:gd name="T6" fmla="*/ 534 w 540"/>
                    <a:gd name="T7" fmla="*/ 63 h 88"/>
                    <a:gd name="T8" fmla="*/ 540 w 540"/>
                    <a:gd name="T9" fmla="*/ 68 h 88"/>
                    <a:gd name="T10" fmla="*/ 268 w 540"/>
                    <a:gd name="T11" fmla="*/ 84 h 88"/>
                    <a:gd name="T12" fmla="*/ 0 w 540"/>
                    <a:gd name="T13" fmla="*/ 44 h 88"/>
                    <a:gd name="T14" fmla="*/ 64 w 540"/>
                    <a:gd name="T15" fmla="*/ 0 h 88"/>
                    <a:gd name="T16" fmla="*/ 62 w 540"/>
                    <a:gd name="T17" fmla="*/ 6 h 88"/>
                    <a:gd name="T18" fmla="*/ 68 w 540"/>
                    <a:gd name="T19" fmla="*/ 8 h 88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</a:cxnLst>
                  <a:rect l="0" t="0" r="r" b="b"/>
                  <a:pathLst>
                    <a:path w="540" h="88">
                      <a:moveTo>
                        <a:pt x="68" y="8"/>
                      </a:moveTo>
                      <a:cubicBezTo>
                        <a:pt x="37" y="39"/>
                        <a:pt x="107" y="46"/>
                        <a:pt x="144" y="52"/>
                      </a:cubicBezTo>
                      <a:cubicBezTo>
                        <a:pt x="252" y="69"/>
                        <a:pt x="422" y="66"/>
                        <a:pt x="536" y="56"/>
                      </a:cubicBezTo>
                      <a:cubicBezTo>
                        <a:pt x="534" y="63"/>
                        <a:pt x="534" y="63"/>
                        <a:pt x="534" y="63"/>
                      </a:cubicBezTo>
                      <a:cubicBezTo>
                        <a:pt x="540" y="68"/>
                        <a:pt x="540" y="68"/>
                        <a:pt x="540" y="68"/>
                      </a:cubicBezTo>
                      <a:cubicBezTo>
                        <a:pt x="460" y="86"/>
                        <a:pt x="363" y="88"/>
                        <a:pt x="268" y="84"/>
                      </a:cubicBezTo>
                      <a:cubicBezTo>
                        <a:pt x="171" y="79"/>
                        <a:pt x="68" y="80"/>
                        <a:pt x="0" y="44"/>
                      </a:cubicBezTo>
                      <a:cubicBezTo>
                        <a:pt x="8" y="16"/>
                        <a:pt x="37" y="8"/>
                        <a:pt x="64" y="0"/>
                      </a:cubicBezTo>
                      <a:cubicBezTo>
                        <a:pt x="62" y="6"/>
                        <a:pt x="62" y="6"/>
                        <a:pt x="62" y="6"/>
                      </a:cubicBezTo>
                      <a:lnTo>
                        <a:pt x="68" y="8"/>
                      </a:lnTo>
                      <a:close/>
                    </a:path>
                  </a:pathLst>
                </a:cu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/>
                <a:lstStyle/>
                <a:p>
                  <a:pPr eaLnBrk="1" fontAlgn="auto" hangingPunct="1">
                    <a:spcBef>
                      <a:spcPts val="0"/>
                    </a:spcBef>
                    <a:spcAft>
                      <a:spcPts val="0"/>
                    </a:spcAft>
                    <a:defRPr/>
                  </a:pPr>
                  <a:endParaRPr lang="zh-CN" altLang="en-US">
                    <a:latin typeface="+mn-lt"/>
                    <a:ea typeface="+mn-ea"/>
                  </a:endParaRPr>
                </a:p>
              </p:txBody>
            </p:sp>
            <p:sp>
              <p:nvSpPr>
                <p:cNvPr id="31" name="Freeform 23">
                  <a:extLst>
                    <a:ext uri="{FF2B5EF4-FFF2-40B4-BE49-F238E27FC236}">
                      <a16:creationId xmlns="" xmlns:a16="http://schemas.microsoft.com/office/drawing/2014/main" id="{3EA65CEF-4CC9-4741-A45B-AF33B4EBD23A}"/>
                    </a:ext>
                  </a:extLst>
                </p:cNvPr>
                <p:cNvSpPr>
                  <a:spLocks/>
                </p:cNvSpPr>
                <p:nvPr/>
              </p:nvSpPr>
              <p:spPr bwMode="auto">
                <a:xfrm>
                  <a:off x="5489576" y="1635126"/>
                  <a:ext cx="1133475" cy="1744663"/>
                </a:xfrm>
                <a:custGeom>
                  <a:avLst/>
                  <a:gdLst>
                    <a:gd name="T0" fmla="*/ 280 w 301"/>
                    <a:gd name="T1" fmla="*/ 0 h 464"/>
                    <a:gd name="T2" fmla="*/ 244 w 301"/>
                    <a:gd name="T3" fmla="*/ 152 h 464"/>
                    <a:gd name="T4" fmla="*/ 112 w 301"/>
                    <a:gd name="T5" fmla="*/ 272 h 464"/>
                    <a:gd name="T6" fmla="*/ 80 w 301"/>
                    <a:gd name="T7" fmla="*/ 336 h 464"/>
                    <a:gd name="T8" fmla="*/ 120 w 301"/>
                    <a:gd name="T9" fmla="*/ 456 h 464"/>
                    <a:gd name="T10" fmla="*/ 114 w 301"/>
                    <a:gd name="T11" fmla="*/ 458 h 464"/>
                    <a:gd name="T12" fmla="*/ 112 w 301"/>
                    <a:gd name="T13" fmla="*/ 464 h 464"/>
                    <a:gd name="T14" fmla="*/ 68 w 301"/>
                    <a:gd name="T15" fmla="*/ 256 h 464"/>
                    <a:gd name="T16" fmla="*/ 272 w 301"/>
                    <a:gd name="T17" fmla="*/ 4 h 464"/>
                    <a:gd name="T18" fmla="*/ 278 w 301"/>
                    <a:gd name="T19" fmla="*/ 6 h 464"/>
                    <a:gd name="T20" fmla="*/ 280 w 301"/>
                    <a:gd name="T21" fmla="*/ 0 h 464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</a:cxnLst>
                  <a:rect l="0" t="0" r="r" b="b"/>
                  <a:pathLst>
                    <a:path w="301" h="464">
                      <a:moveTo>
                        <a:pt x="280" y="0"/>
                      </a:moveTo>
                      <a:cubicBezTo>
                        <a:pt x="301" y="54"/>
                        <a:pt x="274" y="114"/>
                        <a:pt x="244" y="152"/>
                      </a:cubicBezTo>
                      <a:cubicBezTo>
                        <a:pt x="207" y="199"/>
                        <a:pt x="146" y="229"/>
                        <a:pt x="112" y="272"/>
                      </a:cubicBezTo>
                      <a:cubicBezTo>
                        <a:pt x="99" y="288"/>
                        <a:pt x="83" y="316"/>
                        <a:pt x="80" y="336"/>
                      </a:cubicBezTo>
                      <a:cubicBezTo>
                        <a:pt x="72" y="392"/>
                        <a:pt x="103" y="415"/>
                        <a:pt x="120" y="456"/>
                      </a:cubicBezTo>
                      <a:cubicBezTo>
                        <a:pt x="114" y="458"/>
                        <a:pt x="114" y="458"/>
                        <a:pt x="114" y="458"/>
                      </a:cubicBezTo>
                      <a:cubicBezTo>
                        <a:pt x="112" y="464"/>
                        <a:pt x="112" y="464"/>
                        <a:pt x="112" y="464"/>
                      </a:cubicBezTo>
                      <a:cubicBezTo>
                        <a:pt x="54" y="413"/>
                        <a:pt x="0" y="333"/>
                        <a:pt x="68" y="256"/>
                      </a:cubicBezTo>
                      <a:cubicBezTo>
                        <a:pt x="132" y="184"/>
                        <a:pt x="274" y="135"/>
                        <a:pt x="272" y="4"/>
                      </a:cubicBezTo>
                      <a:cubicBezTo>
                        <a:pt x="278" y="6"/>
                        <a:pt x="278" y="6"/>
                        <a:pt x="278" y="6"/>
                      </a:cubicBezTo>
                      <a:lnTo>
                        <a:pt x="280" y="0"/>
                      </a:lnTo>
                      <a:close/>
                    </a:path>
                  </a:pathLst>
                </a:cu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/>
                <a:lstStyle/>
                <a:p>
                  <a:pPr eaLnBrk="1" fontAlgn="auto" hangingPunct="1">
                    <a:spcBef>
                      <a:spcPts val="0"/>
                    </a:spcBef>
                    <a:spcAft>
                      <a:spcPts val="0"/>
                    </a:spcAft>
                    <a:defRPr/>
                  </a:pPr>
                  <a:endParaRPr lang="zh-CN" altLang="en-US">
                    <a:latin typeface="+mn-lt"/>
                    <a:ea typeface="+mn-ea"/>
                  </a:endParaRPr>
                </a:p>
              </p:txBody>
            </p:sp>
            <p:sp>
              <p:nvSpPr>
                <p:cNvPr id="32" name="Freeform 24">
                  <a:extLst>
                    <a:ext uri="{FF2B5EF4-FFF2-40B4-BE49-F238E27FC236}">
                      <a16:creationId xmlns="" xmlns:a16="http://schemas.microsoft.com/office/drawing/2014/main" id="{3C731D41-5EC3-42FF-978B-4C43D00513FD}"/>
                    </a:ext>
                  </a:extLst>
                </p:cNvPr>
                <p:cNvSpPr>
                  <a:spLocks/>
                </p:cNvSpPr>
                <p:nvPr/>
              </p:nvSpPr>
              <p:spPr bwMode="auto">
                <a:xfrm>
                  <a:off x="6024563" y="2387601"/>
                  <a:ext cx="669925" cy="1203325"/>
                </a:xfrm>
                <a:custGeom>
                  <a:avLst/>
                  <a:gdLst>
                    <a:gd name="T0" fmla="*/ 178 w 178"/>
                    <a:gd name="T1" fmla="*/ 8 h 320"/>
                    <a:gd name="T2" fmla="*/ 78 w 178"/>
                    <a:gd name="T3" fmla="*/ 112 h 320"/>
                    <a:gd name="T4" fmla="*/ 134 w 178"/>
                    <a:gd name="T5" fmla="*/ 260 h 320"/>
                    <a:gd name="T6" fmla="*/ 94 w 178"/>
                    <a:gd name="T7" fmla="*/ 320 h 320"/>
                    <a:gd name="T8" fmla="*/ 92 w 178"/>
                    <a:gd name="T9" fmla="*/ 314 h 320"/>
                    <a:gd name="T10" fmla="*/ 86 w 178"/>
                    <a:gd name="T11" fmla="*/ 312 h 320"/>
                    <a:gd name="T12" fmla="*/ 30 w 178"/>
                    <a:gd name="T13" fmla="*/ 184 h 320"/>
                    <a:gd name="T14" fmla="*/ 174 w 178"/>
                    <a:gd name="T15" fmla="*/ 0 h 320"/>
                    <a:gd name="T16" fmla="*/ 172 w 178"/>
                    <a:gd name="T17" fmla="*/ 6 h 320"/>
                    <a:gd name="T18" fmla="*/ 178 w 178"/>
                    <a:gd name="T19" fmla="*/ 8 h 320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</a:cxnLst>
                  <a:rect l="0" t="0" r="r" b="b"/>
                  <a:pathLst>
                    <a:path w="178" h="320">
                      <a:moveTo>
                        <a:pt x="178" y="8"/>
                      </a:moveTo>
                      <a:cubicBezTo>
                        <a:pt x="140" y="47"/>
                        <a:pt x="86" y="60"/>
                        <a:pt x="78" y="112"/>
                      </a:cubicBezTo>
                      <a:cubicBezTo>
                        <a:pt x="68" y="174"/>
                        <a:pt x="139" y="206"/>
                        <a:pt x="134" y="260"/>
                      </a:cubicBezTo>
                      <a:cubicBezTo>
                        <a:pt x="132" y="285"/>
                        <a:pt x="113" y="306"/>
                        <a:pt x="94" y="320"/>
                      </a:cubicBezTo>
                      <a:cubicBezTo>
                        <a:pt x="92" y="314"/>
                        <a:pt x="92" y="314"/>
                        <a:pt x="92" y="314"/>
                      </a:cubicBezTo>
                      <a:cubicBezTo>
                        <a:pt x="86" y="312"/>
                        <a:pt x="86" y="312"/>
                        <a:pt x="86" y="312"/>
                      </a:cubicBezTo>
                      <a:cubicBezTo>
                        <a:pt x="108" y="264"/>
                        <a:pt x="42" y="227"/>
                        <a:pt x="30" y="184"/>
                      </a:cubicBezTo>
                      <a:cubicBezTo>
                        <a:pt x="0" y="82"/>
                        <a:pt x="94" y="33"/>
                        <a:pt x="174" y="0"/>
                      </a:cubicBezTo>
                      <a:cubicBezTo>
                        <a:pt x="172" y="6"/>
                        <a:pt x="172" y="6"/>
                        <a:pt x="172" y="6"/>
                      </a:cubicBezTo>
                      <a:lnTo>
                        <a:pt x="178" y="8"/>
                      </a:lnTo>
                      <a:close/>
                    </a:path>
                  </a:pathLst>
                </a:cu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/>
                <a:lstStyle/>
                <a:p>
                  <a:pPr eaLnBrk="1" fontAlgn="auto" hangingPunct="1">
                    <a:spcBef>
                      <a:spcPts val="0"/>
                    </a:spcBef>
                    <a:spcAft>
                      <a:spcPts val="0"/>
                    </a:spcAft>
                    <a:defRPr/>
                  </a:pPr>
                  <a:endParaRPr lang="zh-CN" altLang="en-US">
                    <a:latin typeface="+mn-lt"/>
                    <a:ea typeface="+mn-ea"/>
                  </a:endParaRPr>
                </a:p>
              </p:txBody>
            </p:sp>
            <p:sp>
              <p:nvSpPr>
                <p:cNvPr id="33" name="Freeform 26">
                  <a:extLst>
                    <a:ext uri="{FF2B5EF4-FFF2-40B4-BE49-F238E27FC236}">
                      <a16:creationId xmlns="" xmlns:a16="http://schemas.microsoft.com/office/drawing/2014/main" id="{CC618BA5-436D-437F-835F-DF244444B029}"/>
                    </a:ext>
                  </a:extLst>
                </p:cNvPr>
                <p:cNvSpPr>
                  <a:spLocks/>
                </p:cNvSpPr>
                <p:nvPr/>
              </p:nvSpPr>
              <p:spPr bwMode="auto">
                <a:xfrm>
                  <a:off x="5140326" y="4060826"/>
                  <a:ext cx="1584325" cy="279400"/>
                </a:xfrm>
                <a:custGeom>
                  <a:avLst/>
                  <a:gdLst>
                    <a:gd name="T0" fmla="*/ 81 w 421"/>
                    <a:gd name="T1" fmla="*/ 7 h 74"/>
                    <a:gd name="T2" fmla="*/ 161 w 421"/>
                    <a:gd name="T3" fmla="*/ 35 h 74"/>
                    <a:gd name="T4" fmla="*/ 269 w 421"/>
                    <a:gd name="T5" fmla="*/ 35 h 74"/>
                    <a:gd name="T6" fmla="*/ 421 w 421"/>
                    <a:gd name="T7" fmla="*/ 43 h 74"/>
                    <a:gd name="T8" fmla="*/ 165 w 421"/>
                    <a:gd name="T9" fmla="*/ 67 h 74"/>
                    <a:gd name="T10" fmla="*/ 73 w 421"/>
                    <a:gd name="T11" fmla="*/ 3 h 74"/>
                    <a:gd name="T12" fmla="*/ 75 w 421"/>
                    <a:gd name="T13" fmla="*/ 9 h 74"/>
                    <a:gd name="T14" fmla="*/ 81 w 421"/>
                    <a:gd name="T15" fmla="*/ 7 h 74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</a:cxnLst>
                  <a:rect l="0" t="0" r="r" b="b"/>
                  <a:pathLst>
                    <a:path w="421" h="74">
                      <a:moveTo>
                        <a:pt x="81" y="7"/>
                      </a:moveTo>
                      <a:cubicBezTo>
                        <a:pt x="92" y="33"/>
                        <a:pt x="131" y="33"/>
                        <a:pt x="161" y="35"/>
                      </a:cubicBezTo>
                      <a:cubicBezTo>
                        <a:pt x="193" y="37"/>
                        <a:pt x="233" y="37"/>
                        <a:pt x="269" y="35"/>
                      </a:cubicBezTo>
                      <a:cubicBezTo>
                        <a:pt x="332" y="31"/>
                        <a:pt x="395" y="0"/>
                        <a:pt x="421" y="43"/>
                      </a:cubicBezTo>
                      <a:cubicBezTo>
                        <a:pt x="370" y="54"/>
                        <a:pt x="258" y="74"/>
                        <a:pt x="165" y="67"/>
                      </a:cubicBezTo>
                      <a:cubicBezTo>
                        <a:pt x="120" y="64"/>
                        <a:pt x="0" y="41"/>
                        <a:pt x="73" y="3"/>
                      </a:cubicBezTo>
                      <a:cubicBezTo>
                        <a:pt x="75" y="9"/>
                        <a:pt x="75" y="9"/>
                        <a:pt x="75" y="9"/>
                      </a:cubicBezTo>
                      <a:lnTo>
                        <a:pt x="81" y="7"/>
                      </a:lnTo>
                      <a:close/>
                    </a:path>
                  </a:pathLst>
                </a:cu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/>
                <a:lstStyle/>
                <a:p>
                  <a:pPr eaLnBrk="1" fontAlgn="auto" hangingPunct="1">
                    <a:spcBef>
                      <a:spcPts val="0"/>
                    </a:spcBef>
                    <a:spcAft>
                      <a:spcPts val="0"/>
                    </a:spcAft>
                    <a:defRPr/>
                  </a:pPr>
                  <a:endParaRPr lang="zh-CN" altLang="en-US">
                    <a:latin typeface="+mn-lt"/>
                    <a:ea typeface="+mn-ea"/>
                  </a:endParaRPr>
                </a:p>
              </p:txBody>
            </p:sp>
            <p:sp>
              <p:nvSpPr>
                <p:cNvPr id="34" name="Freeform 27">
                  <a:extLst>
                    <a:ext uri="{FF2B5EF4-FFF2-40B4-BE49-F238E27FC236}">
                      <a16:creationId xmlns="" xmlns:a16="http://schemas.microsoft.com/office/drawing/2014/main" id="{BB33E4DD-AA0E-4F27-A90D-4E2EF9297AB9}"/>
                    </a:ext>
                  </a:extLst>
                </p:cNvPr>
                <p:cNvSpPr>
                  <a:spLocks/>
                </p:cNvSpPr>
                <p:nvPr/>
              </p:nvSpPr>
              <p:spPr bwMode="auto">
                <a:xfrm>
                  <a:off x="6491288" y="3771901"/>
                  <a:ext cx="277813" cy="55563"/>
                </a:xfrm>
                <a:custGeom>
                  <a:avLst/>
                  <a:gdLst>
                    <a:gd name="T0" fmla="*/ 0 w 74"/>
                    <a:gd name="T1" fmla="*/ 15 h 15"/>
                    <a:gd name="T2" fmla="*/ 74 w 74"/>
                    <a:gd name="T3" fmla="*/ 0 h 15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</a:cxnLst>
                  <a:rect l="0" t="0" r="r" b="b"/>
                  <a:pathLst>
                    <a:path w="74" h="15">
                      <a:moveTo>
                        <a:pt x="0" y="15"/>
                      </a:moveTo>
                      <a:cubicBezTo>
                        <a:pt x="24" y="9"/>
                        <a:pt x="51" y="11"/>
                        <a:pt x="74" y="0"/>
                      </a:cubicBezTo>
                    </a:path>
                  </a:pathLst>
                </a:custGeom>
                <a:grpFill/>
                <a:ln w="49213" cap="rnd">
                  <a:noFill/>
                  <a:prstDash val="solid"/>
                  <a:miter lim="800000"/>
                  <a:headEnd/>
                  <a:tailEnd/>
                </a:ln>
                <a:extLst/>
              </p:spPr>
              <p:txBody>
                <a:bodyPr/>
                <a:lstStyle/>
                <a:p>
                  <a:pPr eaLnBrk="1" fontAlgn="auto" hangingPunct="1">
                    <a:spcBef>
                      <a:spcPts val="0"/>
                    </a:spcBef>
                    <a:spcAft>
                      <a:spcPts val="0"/>
                    </a:spcAft>
                    <a:defRPr/>
                  </a:pPr>
                  <a:endParaRPr lang="zh-CN" altLang="en-US">
                    <a:latin typeface="+mn-lt"/>
                    <a:ea typeface="+mn-ea"/>
                  </a:endParaRPr>
                </a:p>
              </p:txBody>
            </p:sp>
            <p:sp>
              <p:nvSpPr>
                <p:cNvPr id="35" name="Freeform 28">
                  <a:extLst>
                    <a:ext uri="{FF2B5EF4-FFF2-40B4-BE49-F238E27FC236}">
                      <a16:creationId xmlns="" xmlns:a16="http://schemas.microsoft.com/office/drawing/2014/main" id="{32EEB556-AA85-4FF5-AE04-5AC946CE8D5B}"/>
                    </a:ext>
                  </a:extLst>
                </p:cNvPr>
                <p:cNvSpPr>
                  <a:spLocks/>
                </p:cNvSpPr>
                <p:nvPr/>
              </p:nvSpPr>
              <p:spPr bwMode="auto">
                <a:xfrm>
                  <a:off x="5316538" y="3613151"/>
                  <a:ext cx="165100" cy="60325"/>
                </a:xfrm>
                <a:custGeom>
                  <a:avLst/>
                  <a:gdLst>
                    <a:gd name="T0" fmla="*/ 44 w 44"/>
                    <a:gd name="T1" fmla="*/ 0 h 16"/>
                    <a:gd name="T2" fmla="*/ 0 w 44"/>
                    <a:gd name="T3" fmla="*/ 16 h 16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</a:cxnLst>
                  <a:rect l="0" t="0" r="r" b="b"/>
                  <a:pathLst>
                    <a:path w="44" h="16">
                      <a:moveTo>
                        <a:pt x="44" y="0"/>
                      </a:moveTo>
                      <a:cubicBezTo>
                        <a:pt x="31" y="7"/>
                        <a:pt x="14" y="7"/>
                        <a:pt x="0" y="16"/>
                      </a:cubicBezTo>
                    </a:path>
                  </a:pathLst>
                </a:custGeom>
                <a:grpFill/>
                <a:ln w="30163" cap="rnd">
                  <a:noFill/>
                  <a:prstDash val="solid"/>
                  <a:miter lim="800000"/>
                  <a:headEnd/>
                  <a:tailEnd/>
                </a:ln>
                <a:extLst/>
              </p:spPr>
              <p:txBody>
                <a:bodyPr/>
                <a:lstStyle/>
                <a:p>
                  <a:pPr eaLnBrk="1" fontAlgn="auto" hangingPunct="1">
                    <a:spcBef>
                      <a:spcPts val="0"/>
                    </a:spcBef>
                    <a:spcAft>
                      <a:spcPts val="0"/>
                    </a:spcAft>
                    <a:defRPr/>
                  </a:pPr>
                  <a:endParaRPr lang="zh-CN" altLang="en-US">
                    <a:latin typeface="+mn-lt"/>
                    <a:ea typeface="+mn-ea"/>
                  </a:endParaRPr>
                </a:p>
              </p:txBody>
            </p:sp>
            <p:sp>
              <p:nvSpPr>
                <p:cNvPr id="36" name="Freeform 29">
                  <a:extLst>
                    <a:ext uri="{FF2B5EF4-FFF2-40B4-BE49-F238E27FC236}">
                      <a16:creationId xmlns="" xmlns:a16="http://schemas.microsoft.com/office/drawing/2014/main" id="{DF01C023-AD26-4BD5-BE8A-2287A2A2C957}"/>
                    </a:ext>
                  </a:extLst>
                </p:cNvPr>
                <p:cNvSpPr>
                  <a:spLocks/>
                </p:cNvSpPr>
                <p:nvPr/>
              </p:nvSpPr>
              <p:spPr bwMode="auto">
                <a:xfrm>
                  <a:off x="6716713" y="4824413"/>
                  <a:ext cx="595313" cy="192088"/>
                </a:xfrm>
                <a:custGeom>
                  <a:avLst/>
                  <a:gdLst>
                    <a:gd name="T0" fmla="*/ 158 w 158"/>
                    <a:gd name="T1" fmla="*/ 0 h 51"/>
                    <a:gd name="T2" fmla="*/ 0 w 158"/>
                    <a:gd name="T3" fmla="*/ 51 h 51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</a:cxnLst>
                  <a:rect l="0" t="0" r="r" b="b"/>
                  <a:pathLst>
                    <a:path w="158" h="51">
                      <a:moveTo>
                        <a:pt x="158" y="0"/>
                      </a:moveTo>
                      <a:cubicBezTo>
                        <a:pt x="117" y="41"/>
                        <a:pt x="54" y="39"/>
                        <a:pt x="0" y="51"/>
                      </a:cubicBezTo>
                    </a:path>
                  </a:pathLst>
                </a:custGeom>
                <a:grpFill/>
                <a:ln w="41275" cap="rnd">
                  <a:noFill/>
                  <a:prstDash val="solid"/>
                  <a:miter lim="800000"/>
                  <a:headEnd/>
                  <a:tailEnd/>
                </a:ln>
                <a:extLst/>
              </p:spPr>
              <p:txBody>
                <a:bodyPr/>
                <a:lstStyle/>
                <a:p>
                  <a:pPr eaLnBrk="1" fontAlgn="auto" hangingPunct="1">
                    <a:spcBef>
                      <a:spcPts val="0"/>
                    </a:spcBef>
                    <a:spcAft>
                      <a:spcPts val="0"/>
                    </a:spcAft>
                    <a:defRPr/>
                  </a:pPr>
                  <a:endParaRPr lang="zh-CN" altLang="en-US">
                    <a:latin typeface="+mn-lt"/>
                    <a:ea typeface="+mn-ea"/>
                  </a:endParaRPr>
                </a:p>
              </p:txBody>
            </p:sp>
            <p:sp>
              <p:nvSpPr>
                <p:cNvPr id="37" name="Freeform 30">
                  <a:extLst>
                    <a:ext uri="{FF2B5EF4-FFF2-40B4-BE49-F238E27FC236}">
                      <a16:creationId xmlns="" xmlns:a16="http://schemas.microsoft.com/office/drawing/2014/main" id="{151C7D1C-1AE0-4A7B-826D-7579BBCF2387}"/>
                    </a:ext>
                  </a:extLst>
                </p:cNvPr>
                <p:cNvSpPr>
                  <a:spLocks/>
                </p:cNvSpPr>
                <p:nvPr/>
              </p:nvSpPr>
              <p:spPr bwMode="auto">
                <a:xfrm>
                  <a:off x="4940301" y="4727576"/>
                  <a:ext cx="255588" cy="74613"/>
                </a:xfrm>
                <a:custGeom>
                  <a:avLst/>
                  <a:gdLst>
                    <a:gd name="T0" fmla="*/ 0 w 68"/>
                    <a:gd name="T1" fmla="*/ 20 h 20"/>
                    <a:gd name="T2" fmla="*/ 68 w 68"/>
                    <a:gd name="T3" fmla="*/ 0 h 20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</a:cxnLst>
                  <a:rect l="0" t="0" r="r" b="b"/>
                  <a:pathLst>
                    <a:path w="68" h="20">
                      <a:moveTo>
                        <a:pt x="0" y="20"/>
                      </a:moveTo>
                      <a:cubicBezTo>
                        <a:pt x="21" y="9"/>
                        <a:pt x="44" y="2"/>
                        <a:pt x="68" y="0"/>
                      </a:cubicBezTo>
                    </a:path>
                  </a:pathLst>
                </a:custGeom>
                <a:grpFill/>
                <a:ln w="26988" cap="rnd">
                  <a:noFill/>
                  <a:prstDash val="solid"/>
                  <a:miter lim="800000"/>
                  <a:headEnd/>
                  <a:tailEnd/>
                </a:ln>
                <a:extLst/>
              </p:spPr>
              <p:txBody>
                <a:bodyPr/>
                <a:lstStyle/>
                <a:p>
                  <a:pPr eaLnBrk="1" fontAlgn="auto" hangingPunct="1">
                    <a:spcBef>
                      <a:spcPts val="0"/>
                    </a:spcBef>
                    <a:spcAft>
                      <a:spcPts val="0"/>
                    </a:spcAft>
                    <a:defRPr/>
                  </a:pPr>
                  <a:endParaRPr lang="zh-CN" altLang="en-US">
                    <a:latin typeface="+mn-lt"/>
                    <a:ea typeface="+mn-ea"/>
                  </a:endParaRPr>
                </a:p>
              </p:txBody>
            </p:sp>
            <p:sp>
              <p:nvSpPr>
                <p:cNvPr id="38" name="Freeform 31">
                  <a:extLst>
                    <a:ext uri="{FF2B5EF4-FFF2-40B4-BE49-F238E27FC236}">
                      <a16:creationId xmlns="" xmlns:a16="http://schemas.microsoft.com/office/drawing/2014/main" id="{80C55617-F83B-4AC7-A7FF-6B5A6B96F038}"/>
                    </a:ext>
                  </a:extLst>
                </p:cNvPr>
                <p:cNvSpPr>
                  <a:spLocks/>
                </p:cNvSpPr>
                <p:nvPr/>
              </p:nvSpPr>
              <p:spPr bwMode="auto">
                <a:xfrm>
                  <a:off x="5919788" y="3357563"/>
                  <a:ext cx="119063" cy="134938"/>
                </a:xfrm>
                <a:custGeom>
                  <a:avLst/>
                  <a:gdLst>
                    <a:gd name="T0" fmla="*/ 32 w 32"/>
                    <a:gd name="T1" fmla="*/ 36 h 36"/>
                    <a:gd name="T2" fmla="*/ 0 w 32"/>
                    <a:gd name="T3" fmla="*/ 0 h 36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</a:cxnLst>
                  <a:rect l="0" t="0" r="r" b="b"/>
                  <a:pathLst>
                    <a:path w="32" h="36">
                      <a:moveTo>
                        <a:pt x="32" y="36"/>
                      </a:moveTo>
                      <a:cubicBezTo>
                        <a:pt x="23" y="22"/>
                        <a:pt x="11" y="12"/>
                        <a:pt x="0" y="0"/>
                      </a:cubicBezTo>
                    </a:path>
                  </a:pathLst>
                </a:custGeom>
                <a:grpFill/>
                <a:ln w="34925" cap="rnd">
                  <a:noFill/>
                  <a:prstDash val="solid"/>
                  <a:miter lim="800000"/>
                  <a:headEnd/>
                  <a:tailEnd/>
                </a:ln>
                <a:extLst/>
              </p:spPr>
              <p:txBody>
                <a:bodyPr/>
                <a:lstStyle/>
                <a:p>
                  <a:pPr eaLnBrk="1" fontAlgn="auto" hangingPunct="1">
                    <a:spcBef>
                      <a:spcPts val="0"/>
                    </a:spcBef>
                    <a:spcAft>
                      <a:spcPts val="0"/>
                    </a:spcAft>
                    <a:defRPr/>
                  </a:pPr>
                  <a:endParaRPr lang="zh-CN" altLang="en-US">
                    <a:latin typeface="+mn-lt"/>
                    <a:ea typeface="+mn-ea"/>
                  </a:endParaRPr>
                </a:p>
              </p:txBody>
            </p:sp>
            <p:sp>
              <p:nvSpPr>
                <p:cNvPr id="39" name="Freeform 32">
                  <a:extLst>
                    <a:ext uri="{FF2B5EF4-FFF2-40B4-BE49-F238E27FC236}">
                      <a16:creationId xmlns="" xmlns:a16="http://schemas.microsoft.com/office/drawing/2014/main" id="{2ED89B98-9950-4F2C-BC46-892397116F30}"/>
                    </a:ext>
                  </a:extLst>
                </p:cNvPr>
                <p:cNvSpPr>
                  <a:spLocks/>
                </p:cNvSpPr>
                <p:nvPr/>
              </p:nvSpPr>
              <p:spPr bwMode="auto">
                <a:xfrm>
                  <a:off x="6521451" y="1582738"/>
                  <a:ext cx="14288" cy="74613"/>
                </a:xfrm>
                <a:custGeom>
                  <a:avLst/>
                  <a:gdLst>
                    <a:gd name="T0" fmla="*/ 4 w 4"/>
                    <a:gd name="T1" fmla="*/ 20 h 20"/>
                    <a:gd name="T2" fmla="*/ 0 w 4"/>
                    <a:gd name="T3" fmla="*/ 0 h 20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</a:cxnLst>
                  <a:rect l="0" t="0" r="r" b="b"/>
                  <a:pathLst>
                    <a:path w="4" h="20">
                      <a:moveTo>
                        <a:pt x="4" y="20"/>
                      </a:moveTo>
                      <a:cubicBezTo>
                        <a:pt x="2" y="14"/>
                        <a:pt x="2" y="7"/>
                        <a:pt x="0" y="0"/>
                      </a:cubicBezTo>
                    </a:path>
                  </a:pathLst>
                </a:custGeom>
                <a:grpFill/>
                <a:ln w="30163" cap="rnd">
                  <a:noFill/>
                  <a:prstDash val="solid"/>
                  <a:miter lim="800000"/>
                  <a:headEnd/>
                  <a:tailEnd/>
                </a:ln>
                <a:extLst/>
              </p:spPr>
              <p:txBody>
                <a:bodyPr/>
                <a:lstStyle/>
                <a:p>
                  <a:pPr eaLnBrk="1" fontAlgn="auto" hangingPunct="1">
                    <a:spcBef>
                      <a:spcPts val="0"/>
                    </a:spcBef>
                    <a:spcAft>
                      <a:spcPts val="0"/>
                    </a:spcAft>
                    <a:defRPr/>
                  </a:pPr>
                  <a:endParaRPr lang="zh-CN" altLang="en-US">
                    <a:latin typeface="+mn-lt"/>
                    <a:ea typeface="+mn-ea"/>
                  </a:endParaRPr>
                </a:p>
              </p:txBody>
            </p:sp>
            <p:sp>
              <p:nvSpPr>
                <p:cNvPr id="40" name="Freeform 33">
                  <a:extLst>
                    <a:ext uri="{FF2B5EF4-FFF2-40B4-BE49-F238E27FC236}">
                      <a16:creationId xmlns="" xmlns:a16="http://schemas.microsoft.com/office/drawing/2014/main" id="{64733A1D-EA2B-4F7A-9572-ADDBB78BFF86}"/>
                    </a:ext>
                  </a:extLst>
                </p:cNvPr>
                <p:cNvSpPr>
                  <a:spLocks/>
                </p:cNvSpPr>
                <p:nvPr/>
              </p:nvSpPr>
              <p:spPr bwMode="auto">
                <a:xfrm>
                  <a:off x="6326188" y="3568701"/>
                  <a:ext cx="44450" cy="60325"/>
                </a:xfrm>
                <a:custGeom>
                  <a:avLst/>
                  <a:gdLst>
                    <a:gd name="T0" fmla="*/ 0 w 12"/>
                    <a:gd name="T1" fmla="*/ 16 h 16"/>
                    <a:gd name="T2" fmla="*/ 12 w 12"/>
                    <a:gd name="T3" fmla="*/ 0 h 16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</a:cxnLst>
                  <a:rect l="0" t="0" r="r" b="b"/>
                  <a:pathLst>
                    <a:path w="12" h="16">
                      <a:moveTo>
                        <a:pt x="0" y="16"/>
                      </a:moveTo>
                      <a:cubicBezTo>
                        <a:pt x="5" y="11"/>
                        <a:pt x="8" y="5"/>
                        <a:pt x="12" y="0"/>
                      </a:cubicBezTo>
                    </a:path>
                  </a:pathLst>
                </a:custGeom>
                <a:grpFill/>
                <a:ln w="30163" cap="rnd">
                  <a:noFill/>
                  <a:prstDash val="solid"/>
                  <a:miter lim="800000"/>
                  <a:headEnd/>
                  <a:tailEnd/>
                </a:ln>
                <a:extLst/>
              </p:spPr>
              <p:txBody>
                <a:bodyPr/>
                <a:lstStyle/>
                <a:p>
                  <a:pPr eaLnBrk="1" fontAlgn="auto" hangingPunct="1">
                    <a:spcBef>
                      <a:spcPts val="0"/>
                    </a:spcBef>
                    <a:spcAft>
                      <a:spcPts val="0"/>
                    </a:spcAft>
                    <a:defRPr/>
                  </a:pPr>
                  <a:endParaRPr lang="zh-CN" altLang="en-US">
                    <a:latin typeface="+mn-lt"/>
                    <a:ea typeface="+mn-ea"/>
                  </a:endParaRPr>
                </a:p>
              </p:txBody>
            </p:sp>
            <p:sp>
              <p:nvSpPr>
                <p:cNvPr id="41" name="Freeform 34">
                  <a:extLst>
                    <a:ext uri="{FF2B5EF4-FFF2-40B4-BE49-F238E27FC236}">
                      <a16:creationId xmlns="" xmlns:a16="http://schemas.microsoft.com/office/drawing/2014/main" id="{3177F7D3-4641-43F2-9535-857A266735A3}"/>
                    </a:ext>
                  </a:extLst>
                </p:cNvPr>
                <p:cNvSpPr>
                  <a:spLocks/>
                </p:cNvSpPr>
                <p:nvPr/>
              </p:nvSpPr>
              <p:spPr bwMode="auto">
                <a:xfrm>
                  <a:off x="6672263" y="2335213"/>
                  <a:ext cx="150813" cy="74613"/>
                </a:xfrm>
                <a:custGeom>
                  <a:avLst/>
                  <a:gdLst>
                    <a:gd name="T0" fmla="*/ 0 w 40"/>
                    <a:gd name="T1" fmla="*/ 20 h 20"/>
                    <a:gd name="T2" fmla="*/ 40 w 40"/>
                    <a:gd name="T3" fmla="*/ 0 h 20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</a:cxnLst>
                  <a:rect l="0" t="0" r="r" b="b"/>
                  <a:pathLst>
                    <a:path w="40" h="20">
                      <a:moveTo>
                        <a:pt x="0" y="20"/>
                      </a:moveTo>
                      <a:cubicBezTo>
                        <a:pt x="12" y="12"/>
                        <a:pt x="26" y="5"/>
                        <a:pt x="40" y="0"/>
                      </a:cubicBezTo>
                    </a:path>
                  </a:pathLst>
                </a:custGeom>
                <a:grpFill/>
                <a:ln w="26988" cap="rnd">
                  <a:noFill/>
                  <a:prstDash val="solid"/>
                  <a:miter lim="800000"/>
                  <a:headEnd/>
                  <a:tailEnd/>
                </a:ln>
                <a:extLst/>
              </p:spPr>
              <p:txBody>
                <a:bodyPr/>
                <a:lstStyle/>
                <a:p>
                  <a:pPr eaLnBrk="1" fontAlgn="auto" hangingPunct="1">
                    <a:spcBef>
                      <a:spcPts val="0"/>
                    </a:spcBef>
                    <a:spcAft>
                      <a:spcPts val="0"/>
                    </a:spcAft>
                    <a:defRPr/>
                  </a:pPr>
                  <a:endParaRPr lang="zh-CN" altLang="en-US">
                    <a:latin typeface="+mn-lt"/>
                    <a:ea typeface="+mn-ea"/>
                  </a:endParaRPr>
                </a:p>
              </p:txBody>
            </p:sp>
            <p:sp>
              <p:nvSpPr>
                <p:cNvPr id="42" name="Freeform 35">
                  <a:extLst>
                    <a:ext uri="{FF2B5EF4-FFF2-40B4-BE49-F238E27FC236}">
                      <a16:creationId xmlns="" xmlns:a16="http://schemas.microsoft.com/office/drawing/2014/main" id="{66852B4A-A4D3-4570-9B33-CB3282F10236}"/>
                    </a:ext>
                  </a:extLst>
                </p:cNvPr>
                <p:cNvSpPr>
                  <a:spLocks/>
                </p:cNvSpPr>
                <p:nvPr/>
              </p:nvSpPr>
              <p:spPr bwMode="auto">
                <a:xfrm>
                  <a:off x="7108826" y="3571876"/>
                  <a:ext cx="104775" cy="11113"/>
                </a:xfrm>
                <a:custGeom>
                  <a:avLst/>
                  <a:gdLst>
                    <a:gd name="T0" fmla="*/ 0 w 28"/>
                    <a:gd name="T1" fmla="*/ 3 h 3"/>
                    <a:gd name="T2" fmla="*/ 28 w 28"/>
                    <a:gd name="T3" fmla="*/ 3 h 3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</a:cxnLst>
                  <a:rect l="0" t="0" r="r" b="b"/>
                  <a:pathLst>
                    <a:path w="28" h="3">
                      <a:moveTo>
                        <a:pt x="0" y="3"/>
                      </a:moveTo>
                      <a:cubicBezTo>
                        <a:pt x="9" y="0"/>
                        <a:pt x="19" y="0"/>
                        <a:pt x="28" y="3"/>
                      </a:cubicBezTo>
                    </a:path>
                  </a:pathLst>
                </a:custGeom>
                <a:grpFill/>
                <a:ln w="30163" cap="rnd">
                  <a:noFill/>
                  <a:prstDash val="solid"/>
                  <a:miter lim="800000"/>
                  <a:headEnd/>
                  <a:tailEnd/>
                </a:ln>
                <a:extLst/>
              </p:spPr>
              <p:txBody>
                <a:bodyPr/>
                <a:lstStyle/>
                <a:p>
                  <a:pPr eaLnBrk="1" fontAlgn="auto" hangingPunct="1">
                    <a:spcBef>
                      <a:spcPts val="0"/>
                    </a:spcBef>
                    <a:spcAft>
                      <a:spcPts val="0"/>
                    </a:spcAft>
                    <a:defRPr/>
                  </a:pPr>
                  <a:endParaRPr lang="zh-CN" altLang="en-US">
                    <a:latin typeface="+mn-lt"/>
                    <a:ea typeface="+mn-ea"/>
                  </a:endParaRPr>
                </a:p>
              </p:txBody>
            </p:sp>
            <p:sp>
              <p:nvSpPr>
                <p:cNvPr id="43" name="Freeform 36">
                  <a:extLst>
                    <a:ext uri="{FF2B5EF4-FFF2-40B4-BE49-F238E27FC236}">
                      <a16:creationId xmlns="" xmlns:a16="http://schemas.microsoft.com/office/drawing/2014/main" id="{8E4DB15F-226F-473B-B281-10812D7FA2C8}"/>
                    </a:ext>
                  </a:extLst>
                </p:cNvPr>
                <p:cNvSpPr>
                  <a:spLocks/>
                </p:cNvSpPr>
                <p:nvPr/>
              </p:nvSpPr>
              <p:spPr bwMode="auto">
                <a:xfrm>
                  <a:off x="7002463" y="4170363"/>
                  <a:ext cx="150813" cy="74613"/>
                </a:xfrm>
                <a:custGeom>
                  <a:avLst/>
                  <a:gdLst>
                    <a:gd name="T0" fmla="*/ 0 w 40"/>
                    <a:gd name="T1" fmla="*/ 20 h 20"/>
                    <a:gd name="T2" fmla="*/ 40 w 40"/>
                    <a:gd name="T3" fmla="*/ 0 h 20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</a:cxnLst>
                  <a:rect l="0" t="0" r="r" b="b"/>
                  <a:pathLst>
                    <a:path w="40" h="20">
                      <a:moveTo>
                        <a:pt x="0" y="20"/>
                      </a:moveTo>
                      <a:cubicBezTo>
                        <a:pt x="14" y="16"/>
                        <a:pt x="27" y="7"/>
                        <a:pt x="40" y="0"/>
                      </a:cubicBezTo>
                    </a:path>
                  </a:pathLst>
                </a:custGeom>
                <a:grpFill/>
                <a:ln w="26988" cap="rnd">
                  <a:noFill/>
                  <a:prstDash val="solid"/>
                  <a:miter lim="800000"/>
                  <a:headEnd/>
                  <a:tailEnd/>
                </a:ln>
                <a:extLst/>
              </p:spPr>
              <p:txBody>
                <a:bodyPr/>
                <a:lstStyle/>
                <a:p>
                  <a:pPr eaLnBrk="1" fontAlgn="auto" hangingPunct="1">
                    <a:spcBef>
                      <a:spcPts val="0"/>
                    </a:spcBef>
                    <a:spcAft>
                      <a:spcPts val="0"/>
                    </a:spcAft>
                    <a:defRPr/>
                  </a:pPr>
                  <a:endParaRPr lang="zh-CN" altLang="en-US">
                    <a:latin typeface="+mn-lt"/>
                    <a:ea typeface="+mn-ea"/>
                  </a:endParaRPr>
                </a:p>
              </p:txBody>
            </p:sp>
            <p:sp>
              <p:nvSpPr>
                <p:cNvPr id="44" name="Freeform 37">
                  <a:extLst>
                    <a:ext uri="{FF2B5EF4-FFF2-40B4-BE49-F238E27FC236}">
                      <a16:creationId xmlns="" xmlns:a16="http://schemas.microsoft.com/office/drawing/2014/main" id="{27071C18-4B9E-4949-A28B-10B821CF9E26}"/>
                    </a:ext>
                  </a:extLst>
                </p:cNvPr>
                <p:cNvSpPr>
                  <a:spLocks/>
                </p:cNvSpPr>
                <p:nvPr/>
              </p:nvSpPr>
              <p:spPr bwMode="auto">
                <a:xfrm>
                  <a:off x="5422901" y="4065588"/>
                  <a:ext cx="14288" cy="30163"/>
                </a:xfrm>
                <a:custGeom>
                  <a:avLst/>
                  <a:gdLst>
                    <a:gd name="T0" fmla="*/ 0 w 4"/>
                    <a:gd name="T1" fmla="*/ 8 h 8"/>
                    <a:gd name="T2" fmla="*/ 4 w 4"/>
                    <a:gd name="T3" fmla="*/ 0 h 8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</a:cxnLst>
                  <a:rect l="0" t="0" r="r" b="b"/>
                  <a:pathLst>
                    <a:path w="4" h="8">
                      <a:moveTo>
                        <a:pt x="0" y="8"/>
                      </a:moveTo>
                      <a:cubicBezTo>
                        <a:pt x="1" y="5"/>
                        <a:pt x="2" y="2"/>
                        <a:pt x="4" y="0"/>
                      </a:cubicBezTo>
                    </a:path>
                  </a:pathLst>
                </a:custGeom>
                <a:grpFill/>
                <a:ln w="30163" cap="rnd">
                  <a:noFill/>
                  <a:prstDash val="solid"/>
                  <a:miter lim="800000"/>
                  <a:headEnd/>
                  <a:tailEnd/>
                </a:ln>
                <a:extLst/>
              </p:spPr>
              <p:txBody>
                <a:bodyPr/>
                <a:lstStyle/>
                <a:p>
                  <a:pPr eaLnBrk="1" fontAlgn="auto" hangingPunct="1">
                    <a:spcBef>
                      <a:spcPts val="0"/>
                    </a:spcBef>
                    <a:spcAft>
                      <a:spcPts val="0"/>
                    </a:spcAft>
                    <a:defRPr/>
                  </a:pPr>
                  <a:endParaRPr lang="zh-CN" altLang="en-US">
                    <a:latin typeface="+mn-lt"/>
                    <a:ea typeface="+mn-ea"/>
                  </a:endParaRPr>
                </a:p>
              </p:txBody>
            </p:sp>
            <p:sp>
              <p:nvSpPr>
                <p:cNvPr id="45" name="Freeform 38">
                  <a:extLst>
                    <a:ext uri="{FF2B5EF4-FFF2-40B4-BE49-F238E27FC236}">
                      <a16:creationId xmlns="" xmlns:a16="http://schemas.microsoft.com/office/drawing/2014/main" id="{E660525A-7B03-48B5-B137-1BEAD4DE5EBC}"/>
                    </a:ext>
                  </a:extLst>
                </p:cNvPr>
                <p:cNvSpPr>
                  <a:spLocks/>
                </p:cNvSpPr>
                <p:nvPr/>
              </p:nvSpPr>
              <p:spPr bwMode="auto">
                <a:xfrm>
                  <a:off x="5392738" y="4997451"/>
                  <a:ext cx="2062163" cy="304800"/>
                </a:xfrm>
                <a:custGeom>
                  <a:avLst/>
                  <a:gdLst>
                    <a:gd name="T0" fmla="*/ 0 w 548"/>
                    <a:gd name="T1" fmla="*/ 60 h 81"/>
                    <a:gd name="T2" fmla="*/ 548 w 548"/>
                    <a:gd name="T3" fmla="*/ 0 h 81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</a:cxnLst>
                  <a:rect l="0" t="0" r="r" b="b"/>
                  <a:pathLst>
                    <a:path w="548" h="81">
                      <a:moveTo>
                        <a:pt x="0" y="60"/>
                      </a:moveTo>
                      <a:cubicBezTo>
                        <a:pt x="137" y="80"/>
                        <a:pt x="456" y="81"/>
                        <a:pt x="548" y="0"/>
                      </a:cubicBezTo>
                    </a:path>
                  </a:pathLst>
                </a:custGeom>
                <a:grpFill/>
                <a:ln w="46038" cap="rnd">
                  <a:noFill/>
                  <a:prstDash val="solid"/>
                  <a:miter lim="800000"/>
                  <a:headEnd/>
                  <a:tailEnd/>
                </a:ln>
                <a:extLst/>
              </p:spPr>
              <p:txBody>
                <a:bodyPr/>
                <a:lstStyle/>
                <a:p>
                  <a:pPr eaLnBrk="1" fontAlgn="auto" hangingPunct="1">
                    <a:spcBef>
                      <a:spcPts val="0"/>
                    </a:spcBef>
                    <a:spcAft>
                      <a:spcPts val="0"/>
                    </a:spcAft>
                    <a:defRPr/>
                  </a:pPr>
                  <a:endParaRPr lang="zh-CN" altLang="en-US">
                    <a:latin typeface="+mn-lt"/>
                    <a:ea typeface="+mn-ea"/>
                  </a:endParaRPr>
                </a:p>
              </p:txBody>
            </p:sp>
          </p:grpSp>
        </p:grpSp>
        <p:sp>
          <p:nvSpPr>
            <p:cNvPr id="16446" name="Freeform 5">
              <a:extLst>
                <a:ext uri="{FF2B5EF4-FFF2-40B4-BE49-F238E27FC236}">
                  <a16:creationId xmlns="" xmlns:a16="http://schemas.microsoft.com/office/drawing/2014/main" id="{7B08A49C-D115-4A2B-B0F7-053A1F663C7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001342" y="3419530"/>
              <a:ext cx="170814" cy="164228"/>
            </a:xfrm>
            <a:custGeom>
              <a:avLst/>
              <a:gdLst>
                <a:gd name="T0" fmla="*/ 2147483646 w 1007"/>
                <a:gd name="T1" fmla="*/ 2147483646 h 968"/>
                <a:gd name="T2" fmla="*/ 2147483646 w 1007"/>
                <a:gd name="T3" fmla="*/ 2147483646 h 968"/>
                <a:gd name="T4" fmla="*/ 2147483646 w 1007"/>
                <a:gd name="T5" fmla="*/ 2147483646 h 968"/>
                <a:gd name="T6" fmla="*/ 2147483646 w 1007"/>
                <a:gd name="T7" fmla="*/ 2147483646 h 968"/>
                <a:gd name="T8" fmla="*/ 2147483646 w 1007"/>
                <a:gd name="T9" fmla="*/ 2147483646 h 968"/>
                <a:gd name="T10" fmla="*/ 2147483646 w 1007"/>
                <a:gd name="T11" fmla="*/ 2147483646 h 968"/>
                <a:gd name="T12" fmla="*/ 2147483646 w 1007"/>
                <a:gd name="T13" fmla="*/ 2147483646 h 968"/>
                <a:gd name="T14" fmla="*/ 702813949 w 1007"/>
                <a:gd name="T15" fmla="*/ 2147483646 h 968"/>
                <a:gd name="T16" fmla="*/ 390452137 w 1007"/>
                <a:gd name="T17" fmla="*/ 2147483646 h 968"/>
                <a:gd name="T18" fmla="*/ 312361811 w 1007"/>
                <a:gd name="T19" fmla="*/ 2147483646 h 968"/>
                <a:gd name="T20" fmla="*/ 605215205 w 1007"/>
                <a:gd name="T21" fmla="*/ 2147483646 h 968"/>
                <a:gd name="T22" fmla="*/ 0 w 1007"/>
                <a:gd name="T23" fmla="*/ 2147483646 h 968"/>
                <a:gd name="T24" fmla="*/ 117135658 w 1007"/>
                <a:gd name="T25" fmla="*/ 2147483646 h 968"/>
                <a:gd name="T26" fmla="*/ 663768616 w 1007"/>
                <a:gd name="T27" fmla="*/ 2147483646 h 968"/>
                <a:gd name="T28" fmla="*/ 390452137 w 1007"/>
                <a:gd name="T29" fmla="*/ 2138902418 h 968"/>
                <a:gd name="T30" fmla="*/ 624723453 w 1007"/>
                <a:gd name="T31" fmla="*/ 1943548631 h 968"/>
                <a:gd name="T32" fmla="*/ 800441359 w 1007"/>
                <a:gd name="T33" fmla="*/ 2147483646 h 968"/>
                <a:gd name="T34" fmla="*/ 1054220753 w 1007"/>
                <a:gd name="T35" fmla="*/ 1904489513 h 968"/>
                <a:gd name="T36" fmla="*/ 1347074317 w 1007"/>
                <a:gd name="T37" fmla="*/ 1552898911 h 968"/>
                <a:gd name="T38" fmla="*/ 2088933428 w 1007"/>
                <a:gd name="T39" fmla="*/ 986439554 h 968"/>
                <a:gd name="T40" fmla="*/ 1464209975 w 1007"/>
                <a:gd name="T41" fmla="*/ 634820280 h 968"/>
                <a:gd name="T42" fmla="*/ 2147483646 w 1007"/>
                <a:gd name="T43" fmla="*/ 537157723 h 968"/>
                <a:gd name="T44" fmla="*/ 2147483646 w 1007"/>
                <a:gd name="T45" fmla="*/ 341832947 h 968"/>
                <a:gd name="T46" fmla="*/ 2147483646 w 1007"/>
                <a:gd name="T47" fmla="*/ 68360753 h 968"/>
                <a:gd name="T48" fmla="*/ 2147483646 w 1007"/>
                <a:gd name="T49" fmla="*/ 459039315 h 968"/>
                <a:gd name="T50" fmla="*/ 2147483646 w 1007"/>
                <a:gd name="T51" fmla="*/ 947351593 h 968"/>
                <a:gd name="T52" fmla="*/ 2147483646 w 1007"/>
                <a:gd name="T53" fmla="*/ 1084101941 h 968"/>
                <a:gd name="T54" fmla="*/ 2147483646 w 1007"/>
                <a:gd name="T55" fmla="*/ 2147483646 h 968"/>
                <a:gd name="T56" fmla="*/ 2147483646 w 1007"/>
                <a:gd name="T57" fmla="*/ 2147483646 h 968"/>
                <a:gd name="T58" fmla="*/ 2147483646 w 1007"/>
                <a:gd name="T59" fmla="*/ 2147483646 h 968"/>
                <a:gd name="T60" fmla="*/ 2147483646 w 1007"/>
                <a:gd name="T61" fmla="*/ 2147483646 h 968"/>
                <a:gd name="T62" fmla="*/ 2147483646 w 1007"/>
                <a:gd name="T63" fmla="*/ 2147483646 h 968"/>
                <a:gd name="T64" fmla="*/ 2147483646 w 1007"/>
                <a:gd name="T65" fmla="*/ 2147483646 h 968"/>
                <a:gd name="T66" fmla="*/ 2147483646 w 1007"/>
                <a:gd name="T67" fmla="*/ 2147483646 h 968"/>
                <a:gd name="T68" fmla="*/ 2147483646 w 1007"/>
                <a:gd name="T69" fmla="*/ 2147483646 h 968"/>
                <a:gd name="T70" fmla="*/ 2147483646 w 1007"/>
                <a:gd name="T71" fmla="*/ 2147483646 h 968"/>
                <a:gd name="T72" fmla="*/ 2147483646 w 1007"/>
                <a:gd name="T73" fmla="*/ 2080299149 h 968"/>
                <a:gd name="T74" fmla="*/ 2147483646 w 1007"/>
                <a:gd name="T75" fmla="*/ 2147483646 h 968"/>
                <a:gd name="T76" fmla="*/ 2147483646 w 1007"/>
                <a:gd name="T77" fmla="*/ 2147483646 h 968"/>
                <a:gd name="T78" fmla="*/ 2147483646 w 1007"/>
                <a:gd name="T79" fmla="*/ 2147483646 h 968"/>
                <a:gd name="T80" fmla="*/ 2147483646 w 1007"/>
                <a:gd name="T81" fmla="*/ 2147483646 h 968"/>
                <a:gd name="T82" fmla="*/ 2147483646 w 1007"/>
                <a:gd name="T83" fmla="*/ 2147483646 h 968"/>
                <a:gd name="T84" fmla="*/ 2147483646 w 1007"/>
                <a:gd name="T85" fmla="*/ 2147483646 h 968"/>
                <a:gd name="T86" fmla="*/ 2147483646 w 1007"/>
                <a:gd name="T87" fmla="*/ 2147483646 h 968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w 1007"/>
                <a:gd name="T133" fmla="*/ 0 h 968"/>
                <a:gd name="T134" fmla="*/ 1007 w 1007"/>
                <a:gd name="T135" fmla="*/ 968 h 968"/>
              </a:gdLst>
              <a:ahLst/>
              <a:cxnLst>
                <a:cxn ang="T88">
                  <a:pos x="T0" y="T1"/>
                </a:cxn>
                <a:cxn ang="T89">
                  <a:pos x="T2" y="T3"/>
                </a:cxn>
                <a:cxn ang="T90">
                  <a:pos x="T4" y="T5"/>
                </a:cxn>
                <a:cxn ang="T91">
                  <a:pos x="T6" y="T7"/>
                </a:cxn>
                <a:cxn ang="T92">
                  <a:pos x="T8" y="T9"/>
                </a:cxn>
                <a:cxn ang="T93">
                  <a:pos x="T10" y="T11"/>
                </a:cxn>
                <a:cxn ang="T94">
                  <a:pos x="T12" y="T13"/>
                </a:cxn>
                <a:cxn ang="T95">
                  <a:pos x="T14" y="T15"/>
                </a:cxn>
                <a:cxn ang="T96">
                  <a:pos x="T16" y="T17"/>
                </a:cxn>
                <a:cxn ang="T97">
                  <a:pos x="T18" y="T19"/>
                </a:cxn>
                <a:cxn ang="T98">
                  <a:pos x="T20" y="T21"/>
                </a:cxn>
                <a:cxn ang="T99">
                  <a:pos x="T22" y="T23"/>
                </a:cxn>
                <a:cxn ang="T100">
                  <a:pos x="T24" y="T25"/>
                </a:cxn>
                <a:cxn ang="T101">
                  <a:pos x="T26" y="T27"/>
                </a:cxn>
                <a:cxn ang="T102">
                  <a:pos x="T28" y="T29"/>
                </a:cxn>
                <a:cxn ang="T103">
                  <a:pos x="T30" y="T31"/>
                </a:cxn>
                <a:cxn ang="T104">
                  <a:pos x="T32" y="T33"/>
                </a:cxn>
                <a:cxn ang="T105">
                  <a:pos x="T34" y="T35"/>
                </a:cxn>
                <a:cxn ang="T106">
                  <a:pos x="T36" y="T37"/>
                </a:cxn>
                <a:cxn ang="T107">
                  <a:pos x="T38" y="T39"/>
                </a:cxn>
                <a:cxn ang="T108">
                  <a:pos x="T40" y="T41"/>
                </a:cxn>
                <a:cxn ang="T109">
                  <a:pos x="T42" y="T43"/>
                </a:cxn>
                <a:cxn ang="T110">
                  <a:pos x="T44" y="T45"/>
                </a:cxn>
                <a:cxn ang="T111">
                  <a:pos x="T46" y="T47"/>
                </a:cxn>
                <a:cxn ang="T112">
                  <a:pos x="T48" y="T49"/>
                </a:cxn>
                <a:cxn ang="T113">
                  <a:pos x="T50" y="T51"/>
                </a:cxn>
                <a:cxn ang="T114">
                  <a:pos x="T52" y="T53"/>
                </a:cxn>
                <a:cxn ang="T115">
                  <a:pos x="T54" y="T55"/>
                </a:cxn>
                <a:cxn ang="T116">
                  <a:pos x="T56" y="T57"/>
                </a:cxn>
                <a:cxn ang="T117">
                  <a:pos x="T58" y="T59"/>
                </a:cxn>
                <a:cxn ang="T118">
                  <a:pos x="T60" y="T61"/>
                </a:cxn>
                <a:cxn ang="T119">
                  <a:pos x="T62" y="T63"/>
                </a:cxn>
                <a:cxn ang="T120">
                  <a:pos x="T64" y="T65"/>
                </a:cxn>
                <a:cxn ang="T121">
                  <a:pos x="T66" y="T67"/>
                </a:cxn>
                <a:cxn ang="T122">
                  <a:pos x="T68" y="T69"/>
                </a:cxn>
                <a:cxn ang="T123">
                  <a:pos x="T70" y="T71"/>
                </a:cxn>
                <a:cxn ang="T124">
                  <a:pos x="T72" y="T73"/>
                </a:cxn>
                <a:cxn ang="T125">
                  <a:pos x="T74" y="T75"/>
                </a:cxn>
                <a:cxn ang="T126">
                  <a:pos x="T76" y="T77"/>
                </a:cxn>
                <a:cxn ang="T127">
                  <a:pos x="T78" y="T79"/>
                </a:cxn>
                <a:cxn ang="T128">
                  <a:pos x="T80" y="T81"/>
                </a:cxn>
                <a:cxn ang="T129">
                  <a:pos x="T82" y="T83"/>
                </a:cxn>
                <a:cxn ang="T130">
                  <a:pos x="T84" y="T85"/>
                </a:cxn>
                <a:cxn ang="T131">
                  <a:pos x="T86" y="T87"/>
                </a:cxn>
              </a:cxnLst>
              <a:rect l="T132" t="T133" r="T134" b="T135"/>
              <a:pathLst>
                <a:path w="1007" h="968">
                  <a:moveTo>
                    <a:pt x="916" y="826"/>
                  </a:moveTo>
                  <a:cubicBezTo>
                    <a:pt x="869" y="785"/>
                    <a:pt x="818" y="686"/>
                    <a:pt x="736" y="686"/>
                  </a:cubicBezTo>
                  <a:cubicBezTo>
                    <a:pt x="667" y="686"/>
                    <a:pt x="624" y="759"/>
                    <a:pt x="584" y="806"/>
                  </a:cubicBezTo>
                  <a:cubicBezTo>
                    <a:pt x="591" y="815"/>
                    <a:pt x="606" y="815"/>
                    <a:pt x="620" y="818"/>
                  </a:cubicBezTo>
                  <a:cubicBezTo>
                    <a:pt x="643" y="877"/>
                    <a:pt x="736" y="947"/>
                    <a:pt x="812" y="878"/>
                  </a:cubicBezTo>
                  <a:cubicBezTo>
                    <a:pt x="832" y="875"/>
                    <a:pt x="836" y="888"/>
                    <a:pt x="856" y="886"/>
                  </a:cubicBezTo>
                  <a:cubicBezTo>
                    <a:pt x="780" y="953"/>
                    <a:pt x="646" y="968"/>
                    <a:pt x="532" y="962"/>
                  </a:cubicBezTo>
                  <a:cubicBezTo>
                    <a:pt x="311" y="949"/>
                    <a:pt x="123" y="845"/>
                    <a:pt x="144" y="590"/>
                  </a:cubicBezTo>
                  <a:cubicBezTo>
                    <a:pt x="116" y="598"/>
                    <a:pt x="106" y="623"/>
                    <a:pt x="80" y="634"/>
                  </a:cubicBezTo>
                  <a:cubicBezTo>
                    <a:pt x="78" y="612"/>
                    <a:pt x="68" y="598"/>
                    <a:pt x="64" y="578"/>
                  </a:cubicBezTo>
                  <a:cubicBezTo>
                    <a:pt x="87" y="573"/>
                    <a:pt x="110" y="568"/>
                    <a:pt x="124" y="554"/>
                  </a:cubicBezTo>
                  <a:cubicBezTo>
                    <a:pt x="86" y="540"/>
                    <a:pt x="42" y="532"/>
                    <a:pt x="0" y="522"/>
                  </a:cubicBezTo>
                  <a:cubicBezTo>
                    <a:pt x="8" y="498"/>
                    <a:pt x="17" y="475"/>
                    <a:pt x="24" y="450"/>
                  </a:cubicBezTo>
                  <a:cubicBezTo>
                    <a:pt x="60" y="471"/>
                    <a:pt x="98" y="491"/>
                    <a:pt x="136" y="510"/>
                  </a:cubicBezTo>
                  <a:cubicBezTo>
                    <a:pt x="133" y="486"/>
                    <a:pt x="98" y="460"/>
                    <a:pt x="80" y="438"/>
                  </a:cubicBezTo>
                  <a:cubicBezTo>
                    <a:pt x="92" y="421"/>
                    <a:pt x="114" y="413"/>
                    <a:pt x="128" y="398"/>
                  </a:cubicBezTo>
                  <a:cubicBezTo>
                    <a:pt x="144" y="420"/>
                    <a:pt x="154" y="447"/>
                    <a:pt x="164" y="474"/>
                  </a:cubicBezTo>
                  <a:cubicBezTo>
                    <a:pt x="191" y="453"/>
                    <a:pt x="197" y="417"/>
                    <a:pt x="216" y="390"/>
                  </a:cubicBezTo>
                  <a:cubicBezTo>
                    <a:pt x="234" y="363"/>
                    <a:pt x="261" y="345"/>
                    <a:pt x="276" y="318"/>
                  </a:cubicBezTo>
                  <a:cubicBezTo>
                    <a:pt x="324" y="276"/>
                    <a:pt x="376" y="240"/>
                    <a:pt x="428" y="202"/>
                  </a:cubicBezTo>
                  <a:cubicBezTo>
                    <a:pt x="355" y="229"/>
                    <a:pt x="261" y="194"/>
                    <a:pt x="300" y="130"/>
                  </a:cubicBezTo>
                  <a:cubicBezTo>
                    <a:pt x="326" y="88"/>
                    <a:pt x="421" y="103"/>
                    <a:pt x="480" y="110"/>
                  </a:cubicBezTo>
                  <a:cubicBezTo>
                    <a:pt x="474" y="97"/>
                    <a:pt x="453" y="85"/>
                    <a:pt x="452" y="70"/>
                  </a:cubicBezTo>
                  <a:cubicBezTo>
                    <a:pt x="449" y="33"/>
                    <a:pt x="498" y="0"/>
                    <a:pt x="540" y="14"/>
                  </a:cubicBezTo>
                  <a:cubicBezTo>
                    <a:pt x="571" y="24"/>
                    <a:pt x="614" y="62"/>
                    <a:pt x="644" y="94"/>
                  </a:cubicBezTo>
                  <a:cubicBezTo>
                    <a:pt x="676" y="129"/>
                    <a:pt x="701" y="173"/>
                    <a:pt x="724" y="194"/>
                  </a:cubicBezTo>
                  <a:cubicBezTo>
                    <a:pt x="736" y="206"/>
                    <a:pt x="757" y="211"/>
                    <a:pt x="772" y="222"/>
                  </a:cubicBezTo>
                  <a:cubicBezTo>
                    <a:pt x="858" y="283"/>
                    <a:pt x="983" y="392"/>
                    <a:pt x="996" y="526"/>
                  </a:cubicBezTo>
                  <a:cubicBezTo>
                    <a:pt x="1007" y="642"/>
                    <a:pt x="971" y="728"/>
                    <a:pt x="916" y="826"/>
                  </a:cubicBezTo>
                  <a:close/>
                  <a:moveTo>
                    <a:pt x="468" y="526"/>
                  </a:moveTo>
                  <a:cubicBezTo>
                    <a:pt x="535" y="548"/>
                    <a:pt x="604" y="582"/>
                    <a:pt x="668" y="606"/>
                  </a:cubicBezTo>
                  <a:cubicBezTo>
                    <a:pt x="690" y="614"/>
                    <a:pt x="722" y="630"/>
                    <a:pt x="740" y="630"/>
                  </a:cubicBezTo>
                  <a:cubicBezTo>
                    <a:pt x="755" y="630"/>
                    <a:pt x="779" y="619"/>
                    <a:pt x="796" y="614"/>
                  </a:cubicBezTo>
                  <a:cubicBezTo>
                    <a:pt x="854" y="595"/>
                    <a:pt x="905" y="574"/>
                    <a:pt x="964" y="558"/>
                  </a:cubicBezTo>
                  <a:cubicBezTo>
                    <a:pt x="956" y="519"/>
                    <a:pt x="933" y="496"/>
                    <a:pt x="924" y="458"/>
                  </a:cubicBezTo>
                  <a:cubicBezTo>
                    <a:pt x="857" y="482"/>
                    <a:pt x="803" y="518"/>
                    <a:pt x="740" y="546"/>
                  </a:cubicBezTo>
                  <a:cubicBezTo>
                    <a:pt x="665" y="505"/>
                    <a:pt x="592" y="462"/>
                    <a:pt x="512" y="426"/>
                  </a:cubicBezTo>
                  <a:cubicBezTo>
                    <a:pt x="502" y="464"/>
                    <a:pt x="475" y="485"/>
                    <a:pt x="468" y="526"/>
                  </a:cubicBezTo>
                  <a:close/>
                  <a:moveTo>
                    <a:pt x="636" y="654"/>
                  </a:moveTo>
                  <a:cubicBezTo>
                    <a:pt x="598" y="639"/>
                    <a:pt x="573" y="612"/>
                    <a:pt x="536" y="598"/>
                  </a:cubicBezTo>
                  <a:cubicBezTo>
                    <a:pt x="482" y="666"/>
                    <a:pt x="613" y="734"/>
                    <a:pt x="636" y="654"/>
                  </a:cubicBezTo>
                  <a:close/>
                  <a:moveTo>
                    <a:pt x="904" y="602"/>
                  </a:moveTo>
                  <a:cubicBezTo>
                    <a:pt x="869" y="601"/>
                    <a:pt x="842" y="641"/>
                    <a:pt x="808" y="654"/>
                  </a:cubicBezTo>
                  <a:cubicBezTo>
                    <a:pt x="830" y="722"/>
                    <a:pt x="949" y="671"/>
                    <a:pt x="904" y="602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16447" name="任意多边形 61">
              <a:extLst>
                <a:ext uri="{FF2B5EF4-FFF2-40B4-BE49-F238E27FC236}">
                  <a16:creationId xmlns="" xmlns:a16="http://schemas.microsoft.com/office/drawing/2014/main" id="{012D48CC-FFF3-47A6-81FC-DD16A9C9BAAA}"/>
                </a:ext>
              </a:extLst>
            </p:cNvPr>
            <p:cNvSpPr>
              <a:spLocks/>
            </p:cNvSpPr>
            <p:nvPr/>
          </p:nvSpPr>
          <p:spPr bwMode="auto">
            <a:xfrm>
              <a:off x="6489662" y="3427481"/>
              <a:ext cx="189816" cy="189360"/>
            </a:xfrm>
            <a:custGeom>
              <a:avLst/>
              <a:gdLst>
                <a:gd name="T0" fmla="*/ 6063 w 754435"/>
                <a:gd name="T1" fmla="*/ 2027 h 752623"/>
                <a:gd name="T2" fmla="*/ 5485 w 754435"/>
                <a:gd name="T3" fmla="*/ 2052 h 752623"/>
                <a:gd name="T4" fmla="*/ 2876 w 754435"/>
                <a:gd name="T5" fmla="*/ 3551 h 752623"/>
                <a:gd name="T6" fmla="*/ 3890 w 754435"/>
                <a:gd name="T7" fmla="*/ 6018 h 752623"/>
                <a:gd name="T8" fmla="*/ 7563 w 754435"/>
                <a:gd name="T9" fmla="*/ 7662 h 752623"/>
                <a:gd name="T10" fmla="*/ 5002 w 754435"/>
                <a:gd name="T11" fmla="*/ 8388 h 752623"/>
                <a:gd name="T12" fmla="*/ 3842 w 754435"/>
                <a:gd name="T13" fmla="*/ 6889 h 752623"/>
                <a:gd name="T14" fmla="*/ 2682 w 754435"/>
                <a:gd name="T15" fmla="*/ 7324 h 752623"/>
                <a:gd name="T16" fmla="*/ 3890 w 754435"/>
                <a:gd name="T17" fmla="*/ 9549 h 752623"/>
                <a:gd name="T18" fmla="*/ 9012 w 754435"/>
                <a:gd name="T19" fmla="*/ 8920 h 752623"/>
                <a:gd name="T20" fmla="*/ 9351 w 754435"/>
                <a:gd name="T21" fmla="*/ 6647 h 752623"/>
                <a:gd name="T22" fmla="*/ 7128 w 754435"/>
                <a:gd name="T23" fmla="*/ 5196 h 752623"/>
                <a:gd name="T24" fmla="*/ 4615 w 754435"/>
                <a:gd name="T25" fmla="*/ 4035 h 752623"/>
                <a:gd name="T26" fmla="*/ 6693 w 754435"/>
                <a:gd name="T27" fmla="*/ 3455 h 752623"/>
                <a:gd name="T28" fmla="*/ 8191 w 754435"/>
                <a:gd name="T29" fmla="*/ 4809 h 752623"/>
                <a:gd name="T30" fmla="*/ 9109 w 754435"/>
                <a:gd name="T31" fmla="*/ 4180 h 752623"/>
                <a:gd name="T32" fmla="*/ 7998 w 754435"/>
                <a:gd name="T33" fmla="*/ 2391 h 752623"/>
                <a:gd name="T34" fmla="*/ 6063 w 754435"/>
                <a:gd name="T35" fmla="*/ 2027 h 752623"/>
                <a:gd name="T36" fmla="*/ 3494 w 754435"/>
                <a:gd name="T37" fmla="*/ 2 h 752623"/>
                <a:gd name="T38" fmla="*/ 4083 w 754435"/>
                <a:gd name="T39" fmla="*/ 71 h 752623"/>
                <a:gd name="T40" fmla="*/ 5098 w 754435"/>
                <a:gd name="T41" fmla="*/ 507 h 752623"/>
                <a:gd name="T42" fmla="*/ 6451 w 754435"/>
                <a:gd name="T43" fmla="*/ 410 h 752623"/>
                <a:gd name="T44" fmla="*/ 10026 w 754435"/>
                <a:gd name="T45" fmla="*/ 1957 h 752623"/>
                <a:gd name="T46" fmla="*/ 11766 w 754435"/>
                <a:gd name="T47" fmla="*/ 5342 h 752623"/>
                <a:gd name="T48" fmla="*/ 11669 w 754435"/>
                <a:gd name="T49" fmla="*/ 7228 h 752623"/>
                <a:gd name="T50" fmla="*/ 12007 w 754435"/>
                <a:gd name="T51" fmla="*/ 8485 h 752623"/>
                <a:gd name="T52" fmla="*/ 8287 w 754435"/>
                <a:gd name="T53" fmla="*/ 11967 h 752623"/>
                <a:gd name="T54" fmla="*/ 7127 w 754435"/>
                <a:gd name="T55" fmla="*/ 11580 h 752623"/>
                <a:gd name="T56" fmla="*/ 5581 w 754435"/>
                <a:gd name="T57" fmla="*/ 11677 h 752623"/>
                <a:gd name="T58" fmla="*/ 363 w 754435"/>
                <a:gd name="T59" fmla="*/ 6551 h 752623"/>
                <a:gd name="T60" fmla="*/ 459 w 754435"/>
                <a:gd name="T61" fmla="*/ 4955 h 752623"/>
                <a:gd name="T62" fmla="*/ 24 w 754435"/>
                <a:gd name="T63" fmla="*/ 3650 h 752623"/>
                <a:gd name="T64" fmla="*/ 2923 w 754435"/>
                <a:gd name="T65" fmla="*/ 23 h 752623"/>
                <a:gd name="T66" fmla="*/ 3494 w 754435"/>
                <a:gd name="T67" fmla="*/ 2 h 752623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</a:gdLst>
              <a:ahLst/>
              <a:cxnLst>
                <a:cxn ang="T68">
                  <a:pos x="T0" y="T1"/>
                </a:cxn>
                <a:cxn ang="T69">
                  <a:pos x="T2" y="T3"/>
                </a:cxn>
                <a:cxn ang="T70">
                  <a:pos x="T4" y="T5"/>
                </a:cxn>
                <a:cxn ang="T71">
                  <a:pos x="T6" y="T7"/>
                </a:cxn>
                <a:cxn ang="T72">
                  <a:pos x="T8" y="T9"/>
                </a:cxn>
                <a:cxn ang="T73">
                  <a:pos x="T10" y="T11"/>
                </a:cxn>
                <a:cxn ang="T74">
                  <a:pos x="T12" y="T13"/>
                </a:cxn>
                <a:cxn ang="T75">
                  <a:pos x="T14" y="T15"/>
                </a:cxn>
                <a:cxn ang="T76">
                  <a:pos x="T16" y="T17"/>
                </a:cxn>
                <a:cxn ang="T77">
                  <a:pos x="T18" y="T19"/>
                </a:cxn>
                <a:cxn ang="T78">
                  <a:pos x="T20" y="T21"/>
                </a:cxn>
                <a:cxn ang="T79">
                  <a:pos x="T22" y="T23"/>
                </a:cxn>
                <a:cxn ang="T80">
                  <a:pos x="T24" y="T25"/>
                </a:cxn>
                <a:cxn ang="T81">
                  <a:pos x="T26" y="T27"/>
                </a:cxn>
                <a:cxn ang="T82">
                  <a:pos x="T28" y="T29"/>
                </a:cxn>
                <a:cxn ang="T83">
                  <a:pos x="T30" y="T31"/>
                </a:cxn>
                <a:cxn ang="T84">
                  <a:pos x="T32" y="T33"/>
                </a:cxn>
                <a:cxn ang="T85">
                  <a:pos x="T34" y="T35"/>
                </a:cxn>
                <a:cxn ang="T86">
                  <a:pos x="T36" y="T37"/>
                </a:cxn>
                <a:cxn ang="T87">
                  <a:pos x="T38" y="T39"/>
                </a:cxn>
                <a:cxn ang="T88">
                  <a:pos x="T40" y="T41"/>
                </a:cxn>
                <a:cxn ang="T89">
                  <a:pos x="T42" y="T43"/>
                </a:cxn>
                <a:cxn ang="T90">
                  <a:pos x="T44" y="T45"/>
                </a:cxn>
                <a:cxn ang="T91">
                  <a:pos x="T46" y="T47"/>
                </a:cxn>
                <a:cxn ang="T92">
                  <a:pos x="T48" y="T49"/>
                </a:cxn>
                <a:cxn ang="T93">
                  <a:pos x="T50" y="T51"/>
                </a:cxn>
                <a:cxn ang="T94">
                  <a:pos x="T52" y="T53"/>
                </a:cxn>
                <a:cxn ang="T95">
                  <a:pos x="T54" y="T55"/>
                </a:cxn>
                <a:cxn ang="T96">
                  <a:pos x="T56" y="T57"/>
                </a:cxn>
                <a:cxn ang="T97">
                  <a:pos x="T58" y="T59"/>
                </a:cxn>
                <a:cxn ang="T98">
                  <a:pos x="T60" y="T61"/>
                </a:cxn>
                <a:cxn ang="T99">
                  <a:pos x="T62" y="T63"/>
                </a:cxn>
                <a:cxn ang="T100">
                  <a:pos x="T64" y="T65"/>
                </a:cxn>
                <a:cxn ang="T101">
                  <a:pos x="T66" y="T67"/>
                </a:cxn>
              </a:cxnLst>
              <a:rect l="0" t="0" r="r" b="b"/>
              <a:pathLst>
                <a:path w="754435" h="752623">
                  <a:moveTo>
                    <a:pt x="380658" y="127254"/>
                  </a:moveTo>
                  <a:cubicBezTo>
                    <a:pt x="367373" y="127278"/>
                    <a:pt x="355000" y="127895"/>
                    <a:pt x="344382" y="128844"/>
                  </a:cubicBezTo>
                  <a:cubicBezTo>
                    <a:pt x="270051" y="136436"/>
                    <a:pt x="199513" y="166043"/>
                    <a:pt x="180552" y="222981"/>
                  </a:cubicBezTo>
                  <a:cubicBezTo>
                    <a:pt x="157797" y="291306"/>
                    <a:pt x="200272" y="353558"/>
                    <a:pt x="244263" y="377851"/>
                  </a:cubicBezTo>
                  <a:cubicBezTo>
                    <a:pt x="297356" y="406699"/>
                    <a:pt x="474839" y="411254"/>
                    <a:pt x="474839" y="481098"/>
                  </a:cubicBezTo>
                  <a:cubicBezTo>
                    <a:pt x="474839" y="535758"/>
                    <a:pt x="371687" y="565366"/>
                    <a:pt x="314043" y="526648"/>
                  </a:cubicBezTo>
                  <a:cubicBezTo>
                    <a:pt x="281429" y="504632"/>
                    <a:pt x="274602" y="441621"/>
                    <a:pt x="241229" y="432511"/>
                  </a:cubicBezTo>
                  <a:cubicBezTo>
                    <a:pt x="206340" y="422642"/>
                    <a:pt x="174484" y="443899"/>
                    <a:pt x="168416" y="459841"/>
                  </a:cubicBezTo>
                  <a:cubicBezTo>
                    <a:pt x="146420" y="515260"/>
                    <a:pt x="204064" y="577512"/>
                    <a:pt x="244263" y="599528"/>
                  </a:cubicBezTo>
                  <a:cubicBezTo>
                    <a:pt x="344382" y="654188"/>
                    <a:pt x="515038" y="623821"/>
                    <a:pt x="565856" y="560051"/>
                  </a:cubicBezTo>
                  <a:cubicBezTo>
                    <a:pt x="590127" y="529685"/>
                    <a:pt x="606055" y="469710"/>
                    <a:pt x="587093" y="417328"/>
                  </a:cubicBezTo>
                  <a:cubicBezTo>
                    <a:pt x="566615" y="362668"/>
                    <a:pt x="518831" y="345207"/>
                    <a:pt x="447534" y="326228"/>
                  </a:cubicBezTo>
                  <a:cubicBezTo>
                    <a:pt x="411128" y="316358"/>
                    <a:pt x="286738" y="304212"/>
                    <a:pt x="289772" y="253347"/>
                  </a:cubicBezTo>
                  <a:cubicBezTo>
                    <a:pt x="292806" y="205520"/>
                    <a:pt x="389132" y="203242"/>
                    <a:pt x="420229" y="216907"/>
                  </a:cubicBezTo>
                  <a:cubicBezTo>
                    <a:pt x="467255" y="237405"/>
                    <a:pt x="458153" y="299657"/>
                    <a:pt x="514280" y="301934"/>
                  </a:cubicBezTo>
                  <a:cubicBezTo>
                    <a:pt x="537793" y="302693"/>
                    <a:pt x="567373" y="283714"/>
                    <a:pt x="571924" y="262458"/>
                  </a:cubicBezTo>
                  <a:cubicBezTo>
                    <a:pt x="583301" y="211593"/>
                    <a:pt x="539310" y="169080"/>
                    <a:pt x="502144" y="150101"/>
                  </a:cubicBezTo>
                  <a:cubicBezTo>
                    <a:pt x="468582" y="132450"/>
                    <a:pt x="420513" y="127183"/>
                    <a:pt x="380658" y="127254"/>
                  </a:cubicBezTo>
                  <a:close/>
                  <a:moveTo>
                    <a:pt x="219386" y="118"/>
                  </a:moveTo>
                  <a:cubicBezTo>
                    <a:pt x="232470" y="497"/>
                    <a:pt x="245743" y="1826"/>
                    <a:pt x="256361" y="4482"/>
                  </a:cubicBezTo>
                  <a:cubicBezTo>
                    <a:pt x="282148" y="11313"/>
                    <a:pt x="304143" y="29530"/>
                    <a:pt x="320070" y="31807"/>
                  </a:cubicBezTo>
                  <a:cubicBezTo>
                    <a:pt x="347374" y="35602"/>
                    <a:pt x="375437" y="23457"/>
                    <a:pt x="405016" y="25735"/>
                  </a:cubicBezTo>
                  <a:cubicBezTo>
                    <a:pt x="496030" y="31807"/>
                    <a:pt x="577942" y="75070"/>
                    <a:pt x="629517" y="122888"/>
                  </a:cubicBezTo>
                  <a:cubicBezTo>
                    <a:pt x="678816" y="168429"/>
                    <a:pt x="729632" y="247366"/>
                    <a:pt x="738733" y="335412"/>
                  </a:cubicBezTo>
                  <a:cubicBezTo>
                    <a:pt x="742525" y="371085"/>
                    <a:pt x="729632" y="413590"/>
                    <a:pt x="732665" y="453818"/>
                  </a:cubicBezTo>
                  <a:cubicBezTo>
                    <a:pt x="734941" y="484937"/>
                    <a:pt x="751627" y="497082"/>
                    <a:pt x="753902" y="532755"/>
                  </a:cubicBezTo>
                  <a:cubicBezTo>
                    <a:pt x="763003" y="667100"/>
                    <a:pt x="654545" y="765013"/>
                    <a:pt x="520300" y="751351"/>
                  </a:cubicBezTo>
                  <a:cubicBezTo>
                    <a:pt x="492996" y="748315"/>
                    <a:pt x="472518" y="730099"/>
                    <a:pt x="447489" y="727063"/>
                  </a:cubicBezTo>
                  <a:cubicBezTo>
                    <a:pt x="421702" y="724026"/>
                    <a:pt x="385297" y="735412"/>
                    <a:pt x="350408" y="733135"/>
                  </a:cubicBezTo>
                  <a:cubicBezTo>
                    <a:pt x="182033" y="720990"/>
                    <a:pt x="36411" y="588163"/>
                    <a:pt x="22759" y="411313"/>
                  </a:cubicBezTo>
                  <a:cubicBezTo>
                    <a:pt x="20483" y="380194"/>
                    <a:pt x="31860" y="344520"/>
                    <a:pt x="28826" y="311123"/>
                  </a:cubicBezTo>
                  <a:cubicBezTo>
                    <a:pt x="25793" y="280763"/>
                    <a:pt x="5315" y="260270"/>
                    <a:pt x="1522" y="229150"/>
                  </a:cubicBezTo>
                  <a:cubicBezTo>
                    <a:pt x="-12130" y="109985"/>
                    <a:pt x="67507" y="16626"/>
                    <a:pt x="183550" y="1446"/>
                  </a:cubicBezTo>
                  <a:cubicBezTo>
                    <a:pt x="193410" y="308"/>
                    <a:pt x="206303" y="-262"/>
                    <a:pt x="219386" y="118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15875" cap="rnd">
                  <a:solidFill>
                    <a:srgbClr val="000000"/>
                  </a:solidFill>
                  <a:prstDash val="solid"/>
                  <a:miter lim="800000"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16448" name="Freeform 19">
              <a:extLst>
                <a:ext uri="{FF2B5EF4-FFF2-40B4-BE49-F238E27FC236}">
                  <a16:creationId xmlns="" xmlns:a16="http://schemas.microsoft.com/office/drawing/2014/main" id="{E2074599-D470-4360-AA90-7A66D6BA0531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534731" y="4100219"/>
              <a:ext cx="137574" cy="158322"/>
            </a:xfrm>
            <a:custGeom>
              <a:avLst/>
              <a:gdLst>
                <a:gd name="T0" fmla="*/ 2139332670 w 879"/>
                <a:gd name="T1" fmla="*/ 241947649 h 1011"/>
                <a:gd name="T2" fmla="*/ 2147483646 w 879"/>
                <a:gd name="T3" fmla="*/ 994643480 h 1011"/>
                <a:gd name="T4" fmla="*/ 2147483646 w 879"/>
                <a:gd name="T5" fmla="*/ 2008513451 h 1011"/>
                <a:gd name="T6" fmla="*/ 2147483646 w 879"/>
                <a:gd name="T7" fmla="*/ 2147483646 h 1011"/>
                <a:gd name="T8" fmla="*/ 2139332670 w 879"/>
                <a:gd name="T9" fmla="*/ 2147483646 h 1011"/>
                <a:gd name="T10" fmla="*/ 1249858851 w 879"/>
                <a:gd name="T11" fmla="*/ 2147483646 h 1011"/>
                <a:gd name="T12" fmla="*/ 23001778 w 879"/>
                <a:gd name="T13" fmla="*/ 2147483646 h 1011"/>
                <a:gd name="T14" fmla="*/ 529088944 w 879"/>
                <a:gd name="T15" fmla="*/ 1885602179 h 1011"/>
                <a:gd name="T16" fmla="*/ 222374520 w 879"/>
                <a:gd name="T17" fmla="*/ 1163634127 h 1011"/>
                <a:gd name="T18" fmla="*/ 406388431 w 879"/>
                <a:gd name="T19" fmla="*/ 718142485 h 1011"/>
                <a:gd name="T20" fmla="*/ 1587242104 w 879"/>
                <a:gd name="T21" fmla="*/ 42253808 h 1011"/>
                <a:gd name="T22" fmla="*/ 2147483646 w 879"/>
                <a:gd name="T23" fmla="*/ 1225065099 h 1011"/>
                <a:gd name="T24" fmla="*/ 2147483646 w 879"/>
                <a:gd name="T25" fmla="*/ 779598043 h 1011"/>
                <a:gd name="T26" fmla="*/ 1801949417 w 879"/>
                <a:gd name="T27" fmla="*/ 272675428 h 1011"/>
                <a:gd name="T28" fmla="*/ 1755921445 w 879"/>
                <a:gd name="T29" fmla="*/ 1394055747 h 1011"/>
                <a:gd name="T30" fmla="*/ 2139332670 w 879"/>
                <a:gd name="T31" fmla="*/ 1593749587 h 1011"/>
                <a:gd name="T32" fmla="*/ 728437270 w 879"/>
                <a:gd name="T33" fmla="*/ 702790888 h 1011"/>
                <a:gd name="T34" fmla="*/ 529088944 w 879"/>
                <a:gd name="T35" fmla="*/ 1209713503 h 1011"/>
                <a:gd name="T36" fmla="*/ 1111823923 w 879"/>
                <a:gd name="T37" fmla="*/ 902484729 h 1011"/>
                <a:gd name="T38" fmla="*/ 1234524437 w 879"/>
                <a:gd name="T39" fmla="*/ 410913711 h 1011"/>
                <a:gd name="T40" fmla="*/ 1234524437 w 879"/>
                <a:gd name="T41" fmla="*/ 994643480 h 1011"/>
                <a:gd name="T42" fmla="*/ 1265193265 w 879"/>
                <a:gd name="T43" fmla="*/ 1624477366 h 1011"/>
                <a:gd name="T44" fmla="*/ 1602576519 w 879"/>
                <a:gd name="T45" fmla="*/ 1148257945 h 1011"/>
                <a:gd name="T46" fmla="*/ 1541238705 w 879"/>
                <a:gd name="T47" fmla="*/ 564528019 h 1011"/>
                <a:gd name="T48" fmla="*/ 2147483646 w 879"/>
                <a:gd name="T49" fmla="*/ 1639828963 h 1011"/>
                <a:gd name="T50" fmla="*/ 2147483646 w 879"/>
                <a:gd name="T51" fmla="*/ 2146751577 h 1011"/>
                <a:gd name="T52" fmla="*/ 2147483646 w 879"/>
                <a:gd name="T53" fmla="*/ 1854898986 h 1011"/>
                <a:gd name="T54" fmla="*/ 2147483646 w 879"/>
                <a:gd name="T55" fmla="*/ 1347951785 h 1011"/>
                <a:gd name="T56" fmla="*/ 958478997 w 879"/>
                <a:gd name="T57" fmla="*/ 2147483646 h 1011"/>
                <a:gd name="T58" fmla="*/ 1219189866 w 879"/>
                <a:gd name="T59" fmla="*/ 1762715649 h 1011"/>
                <a:gd name="T60" fmla="*/ 590426758 w 879"/>
                <a:gd name="T61" fmla="*/ 2085296019 h 1011"/>
                <a:gd name="T62" fmla="*/ 697768285 w 879"/>
                <a:gd name="T63" fmla="*/ 2147483646 h 1011"/>
                <a:gd name="T64" fmla="*/ 529088944 w 879"/>
                <a:gd name="T65" fmla="*/ 2147483646 h 1011"/>
                <a:gd name="T66" fmla="*/ 544423359 w 879"/>
                <a:gd name="T67" fmla="*/ 2147483646 h 1011"/>
                <a:gd name="T68" fmla="*/ 1541238705 w 879"/>
                <a:gd name="T69" fmla="*/ 2147483646 h 1011"/>
                <a:gd name="T70" fmla="*/ 1602576519 w 879"/>
                <a:gd name="T71" fmla="*/ 2147483646 h 1011"/>
                <a:gd name="T72" fmla="*/ 1418538191 w 879"/>
                <a:gd name="T73" fmla="*/ 2147483646 h 1011"/>
                <a:gd name="T74" fmla="*/ 2147483646 w 879"/>
                <a:gd name="T75" fmla="*/ 2147483646 h 1011"/>
                <a:gd name="T76" fmla="*/ 1755921445 w 879"/>
                <a:gd name="T77" fmla="*/ 2147483646 h 1011"/>
                <a:gd name="T78" fmla="*/ 2108663685 w 879"/>
                <a:gd name="T79" fmla="*/ 2147483646 h 1011"/>
                <a:gd name="T80" fmla="*/ 2147483646 w 879"/>
                <a:gd name="T81" fmla="*/ 2147483646 h 1011"/>
                <a:gd name="T82" fmla="*/ 2147483646 w 879"/>
                <a:gd name="T83" fmla="*/ 2147483646 h 1011"/>
                <a:gd name="T84" fmla="*/ 2147483646 w 879"/>
                <a:gd name="T85" fmla="*/ 2147483646 h 1011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w 879"/>
                <a:gd name="T130" fmla="*/ 0 h 1011"/>
                <a:gd name="T131" fmla="*/ 879 w 879"/>
                <a:gd name="T132" fmla="*/ 1011 h 1011"/>
              </a:gdLst>
              <a:ahLst/>
              <a:cxnLst>
                <a:cxn ang="T86">
                  <a:pos x="T0" y="T1"/>
                </a:cxn>
                <a:cxn ang="T87">
                  <a:pos x="T2" y="T3"/>
                </a:cxn>
                <a:cxn ang="T88">
                  <a:pos x="T4" y="T5"/>
                </a:cxn>
                <a:cxn ang="T89">
                  <a:pos x="T6" y="T7"/>
                </a:cxn>
                <a:cxn ang="T90">
                  <a:pos x="T8" y="T9"/>
                </a:cxn>
                <a:cxn ang="T91">
                  <a:pos x="T10" y="T11"/>
                </a:cxn>
                <a:cxn ang="T92">
                  <a:pos x="T12" y="T13"/>
                </a:cxn>
                <a:cxn ang="T93">
                  <a:pos x="T14" y="T15"/>
                </a:cxn>
                <a:cxn ang="T94">
                  <a:pos x="T16" y="T17"/>
                </a:cxn>
                <a:cxn ang="T95">
                  <a:pos x="T18" y="T19"/>
                </a:cxn>
                <a:cxn ang="T96">
                  <a:pos x="T20" y="T21"/>
                </a:cxn>
                <a:cxn ang="T97">
                  <a:pos x="T22" y="T23"/>
                </a:cxn>
                <a:cxn ang="T98">
                  <a:pos x="T24" y="T25"/>
                </a:cxn>
                <a:cxn ang="T99">
                  <a:pos x="T26" y="T27"/>
                </a:cxn>
                <a:cxn ang="T100">
                  <a:pos x="T28" y="T29"/>
                </a:cxn>
                <a:cxn ang="T101">
                  <a:pos x="T30" y="T31"/>
                </a:cxn>
                <a:cxn ang="T102">
                  <a:pos x="T32" y="T33"/>
                </a:cxn>
                <a:cxn ang="T103">
                  <a:pos x="T34" y="T35"/>
                </a:cxn>
                <a:cxn ang="T104">
                  <a:pos x="T36" y="T37"/>
                </a:cxn>
                <a:cxn ang="T105">
                  <a:pos x="T38" y="T39"/>
                </a:cxn>
                <a:cxn ang="T106">
                  <a:pos x="T40" y="T41"/>
                </a:cxn>
                <a:cxn ang="T107">
                  <a:pos x="T42" y="T43"/>
                </a:cxn>
                <a:cxn ang="T108">
                  <a:pos x="T44" y="T45"/>
                </a:cxn>
                <a:cxn ang="T109">
                  <a:pos x="T46" y="T47"/>
                </a:cxn>
                <a:cxn ang="T110">
                  <a:pos x="T48" y="T49"/>
                </a:cxn>
                <a:cxn ang="T111">
                  <a:pos x="T50" y="T51"/>
                </a:cxn>
                <a:cxn ang="T112">
                  <a:pos x="T52" y="T53"/>
                </a:cxn>
                <a:cxn ang="T113">
                  <a:pos x="T54" y="T55"/>
                </a:cxn>
                <a:cxn ang="T114">
                  <a:pos x="T56" y="T57"/>
                </a:cxn>
                <a:cxn ang="T115">
                  <a:pos x="T58" y="T59"/>
                </a:cxn>
                <a:cxn ang="T116">
                  <a:pos x="T60" y="T61"/>
                </a:cxn>
                <a:cxn ang="T117">
                  <a:pos x="T62" y="T63"/>
                </a:cxn>
                <a:cxn ang="T118">
                  <a:pos x="T64" y="T65"/>
                </a:cxn>
                <a:cxn ang="T119">
                  <a:pos x="T66" y="T67"/>
                </a:cxn>
                <a:cxn ang="T120">
                  <a:pos x="T68" y="T69"/>
                </a:cxn>
                <a:cxn ang="T121">
                  <a:pos x="T70" y="T71"/>
                </a:cxn>
                <a:cxn ang="T122">
                  <a:pos x="T72" y="T73"/>
                </a:cxn>
                <a:cxn ang="T123">
                  <a:pos x="T74" y="T75"/>
                </a:cxn>
                <a:cxn ang="T124">
                  <a:pos x="T76" y="T77"/>
                </a:cxn>
                <a:cxn ang="T125">
                  <a:pos x="T78" y="T79"/>
                </a:cxn>
                <a:cxn ang="T126">
                  <a:pos x="T80" y="T81"/>
                </a:cxn>
                <a:cxn ang="T127">
                  <a:pos x="T82" y="T83"/>
                </a:cxn>
                <a:cxn ang="T128">
                  <a:pos x="T84" y="T85"/>
                </a:cxn>
              </a:cxnLst>
              <a:rect l="T129" t="T130" r="T131" b="T132"/>
              <a:pathLst>
                <a:path w="879" h="1011">
                  <a:moveTo>
                    <a:pt x="414" y="11"/>
                  </a:moveTo>
                  <a:cubicBezTo>
                    <a:pt x="467" y="0"/>
                    <a:pt x="517" y="38"/>
                    <a:pt x="558" y="63"/>
                  </a:cubicBezTo>
                  <a:cubicBezTo>
                    <a:pt x="629" y="105"/>
                    <a:pt x="693" y="144"/>
                    <a:pt x="774" y="191"/>
                  </a:cubicBezTo>
                  <a:cubicBezTo>
                    <a:pt x="806" y="210"/>
                    <a:pt x="869" y="236"/>
                    <a:pt x="874" y="259"/>
                  </a:cubicBezTo>
                  <a:cubicBezTo>
                    <a:pt x="879" y="282"/>
                    <a:pt x="853" y="323"/>
                    <a:pt x="834" y="355"/>
                  </a:cubicBezTo>
                  <a:cubicBezTo>
                    <a:pt x="795" y="423"/>
                    <a:pt x="769" y="456"/>
                    <a:pt x="730" y="523"/>
                  </a:cubicBezTo>
                  <a:cubicBezTo>
                    <a:pt x="715" y="548"/>
                    <a:pt x="684" y="589"/>
                    <a:pt x="686" y="611"/>
                  </a:cubicBezTo>
                  <a:cubicBezTo>
                    <a:pt x="690" y="666"/>
                    <a:pt x="852" y="694"/>
                    <a:pt x="854" y="755"/>
                  </a:cubicBezTo>
                  <a:cubicBezTo>
                    <a:pt x="855" y="788"/>
                    <a:pt x="796" y="813"/>
                    <a:pt x="766" y="831"/>
                  </a:cubicBezTo>
                  <a:cubicBezTo>
                    <a:pt x="696" y="872"/>
                    <a:pt x="626" y="911"/>
                    <a:pt x="558" y="951"/>
                  </a:cubicBezTo>
                  <a:cubicBezTo>
                    <a:pt x="527" y="969"/>
                    <a:pt x="487" y="1004"/>
                    <a:pt x="450" y="1007"/>
                  </a:cubicBezTo>
                  <a:cubicBezTo>
                    <a:pt x="404" y="1011"/>
                    <a:pt x="361" y="975"/>
                    <a:pt x="326" y="955"/>
                  </a:cubicBezTo>
                  <a:cubicBezTo>
                    <a:pt x="246" y="909"/>
                    <a:pt x="188" y="881"/>
                    <a:pt x="102" y="831"/>
                  </a:cubicBezTo>
                  <a:cubicBezTo>
                    <a:pt x="69" y="812"/>
                    <a:pt x="11" y="780"/>
                    <a:pt x="6" y="755"/>
                  </a:cubicBezTo>
                  <a:cubicBezTo>
                    <a:pt x="0" y="724"/>
                    <a:pt x="25" y="688"/>
                    <a:pt x="42" y="659"/>
                  </a:cubicBezTo>
                  <a:cubicBezTo>
                    <a:pt x="79" y="597"/>
                    <a:pt x="101" y="557"/>
                    <a:pt x="138" y="491"/>
                  </a:cubicBezTo>
                  <a:cubicBezTo>
                    <a:pt x="154" y="464"/>
                    <a:pt x="187" y="429"/>
                    <a:pt x="186" y="407"/>
                  </a:cubicBezTo>
                  <a:cubicBezTo>
                    <a:pt x="185" y="367"/>
                    <a:pt x="94" y="327"/>
                    <a:pt x="58" y="303"/>
                  </a:cubicBezTo>
                  <a:cubicBezTo>
                    <a:pt x="45" y="294"/>
                    <a:pt x="23" y="288"/>
                    <a:pt x="22" y="263"/>
                  </a:cubicBezTo>
                  <a:cubicBezTo>
                    <a:pt x="21" y="228"/>
                    <a:pt x="71" y="207"/>
                    <a:pt x="106" y="187"/>
                  </a:cubicBezTo>
                  <a:cubicBezTo>
                    <a:pt x="177" y="145"/>
                    <a:pt x="244" y="110"/>
                    <a:pt x="310" y="71"/>
                  </a:cubicBezTo>
                  <a:cubicBezTo>
                    <a:pt x="342" y="52"/>
                    <a:pt x="371" y="20"/>
                    <a:pt x="414" y="11"/>
                  </a:cubicBezTo>
                  <a:close/>
                  <a:moveTo>
                    <a:pt x="558" y="415"/>
                  </a:moveTo>
                  <a:cubicBezTo>
                    <a:pt x="614" y="382"/>
                    <a:pt x="665" y="354"/>
                    <a:pt x="726" y="319"/>
                  </a:cubicBezTo>
                  <a:cubicBezTo>
                    <a:pt x="745" y="308"/>
                    <a:pt x="799" y="286"/>
                    <a:pt x="798" y="259"/>
                  </a:cubicBezTo>
                  <a:cubicBezTo>
                    <a:pt x="797" y="238"/>
                    <a:pt x="758" y="220"/>
                    <a:pt x="730" y="203"/>
                  </a:cubicBezTo>
                  <a:cubicBezTo>
                    <a:pt x="681" y="173"/>
                    <a:pt x="617" y="138"/>
                    <a:pt x="570" y="111"/>
                  </a:cubicBezTo>
                  <a:cubicBezTo>
                    <a:pt x="538" y="92"/>
                    <a:pt x="500" y="52"/>
                    <a:pt x="470" y="71"/>
                  </a:cubicBezTo>
                  <a:cubicBezTo>
                    <a:pt x="450" y="97"/>
                    <a:pt x="458" y="199"/>
                    <a:pt x="458" y="263"/>
                  </a:cubicBezTo>
                  <a:cubicBezTo>
                    <a:pt x="458" y="298"/>
                    <a:pt x="458" y="333"/>
                    <a:pt x="458" y="363"/>
                  </a:cubicBezTo>
                  <a:cubicBezTo>
                    <a:pt x="458" y="399"/>
                    <a:pt x="451" y="435"/>
                    <a:pt x="470" y="455"/>
                  </a:cubicBezTo>
                  <a:cubicBezTo>
                    <a:pt x="508" y="456"/>
                    <a:pt x="533" y="430"/>
                    <a:pt x="558" y="415"/>
                  </a:cubicBezTo>
                  <a:close/>
                  <a:moveTo>
                    <a:pt x="322" y="107"/>
                  </a:moveTo>
                  <a:cubicBezTo>
                    <a:pt x="288" y="124"/>
                    <a:pt x="244" y="153"/>
                    <a:pt x="190" y="183"/>
                  </a:cubicBezTo>
                  <a:cubicBezTo>
                    <a:pt x="137" y="213"/>
                    <a:pt x="76" y="233"/>
                    <a:pt x="78" y="263"/>
                  </a:cubicBezTo>
                  <a:cubicBezTo>
                    <a:pt x="79" y="283"/>
                    <a:pt x="120" y="305"/>
                    <a:pt x="138" y="315"/>
                  </a:cubicBezTo>
                  <a:cubicBezTo>
                    <a:pt x="168" y="332"/>
                    <a:pt x="185" y="344"/>
                    <a:pt x="222" y="343"/>
                  </a:cubicBezTo>
                  <a:cubicBezTo>
                    <a:pt x="253" y="313"/>
                    <a:pt x="268" y="272"/>
                    <a:pt x="290" y="235"/>
                  </a:cubicBezTo>
                  <a:cubicBezTo>
                    <a:pt x="311" y="200"/>
                    <a:pt x="346" y="164"/>
                    <a:pt x="350" y="115"/>
                  </a:cubicBezTo>
                  <a:cubicBezTo>
                    <a:pt x="345" y="108"/>
                    <a:pt x="327" y="104"/>
                    <a:pt x="322" y="107"/>
                  </a:cubicBezTo>
                  <a:close/>
                  <a:moveTo>
                    <a:pt x="402" y="147"/>
                  </a:moveTo>
                  <a:cubicBezTo>
                    <a:pt x="367" y="155"/>
                    <a:pt x="353" y="206"/>
                    <a:pt x="322" y="259"/>
                  </a:cubicBezTo>
                  <a:cubicBezTo>
                    <a:pt x="294" y="306"/>
                    <a:pt x="259" y="343"/>
                    <a:pt x="266" y="375"/>
                  </a:cubicBezTo>
                  <a:cubicBezTo>
                    <a:pt x="271" y="399"/>
                    <a:pt x="309" y="410"/>
                    <a:pt x="330" y="423"/>
                  </a:cubicBezTo>
                  <a:cubicBezTo>
                    <a:pt x="357" y="439"/>
                    <a:pt x="377" y="464"/>
                    <a:pt x="410" y="451"/>
                  </a:cubicBezTo>
                  <a:cubicBezTo>
                    <a:pt x="424" y="411"/>
                    <a:pt x="418" y="353"/>
                    <a:pt x="418" y="299"/>
                  </a:cubicBezTo>
                  <a:cubicBezTo>
                    <a:pt x="418" y="245"/>
                    <a:pt x="424" y="187"/>
                    <a:pt x="410" y="147"/>
                  </a:cubicBezTo>
                  <a:cubicBezTo>
                    <a:pt x="407" y="147"/>
                    <a:pt x="405" y="147"/>
                    <a:pt x="402" y="147"/>
                  </a:cubicBezTo>
                  <a:close/>
                  <a:moveTo>
                    <a:pt x="746" y="351"/>
                  </a:moveTo>
                  <a:cubicBezTo>
                    <a:pt x="711" y="371"/>
                    <a:pt x="672" y="395"/>
                    <a:pt x="618" y="427"/>
                  </a:cubicBezTo>
                  <a:cubicBezTo>
                    <a:pt x="572" y="454"/>
                    <a:pt x="506" y="476"/>
                    <a:pt x="506" y="507"/>
                  </a:cubicBezTo>
                  <a:cubicBezTo>
                    <a:pt x="506" y="534"/>
                    <a:pt x="542" y="547"/>
                    <a:pt x="562" y="559"/>
                  </a:cubicBezTo>
                  <a:cubicBezTo>
                    <a:pt x="582" y="570"/>
                    <a:pt x="614" y="594"/>
                    <a:pt x="638" y="591"/>
                  </a:cubicBezTo>
                  <a:cubicBezTo>
                    <a:pt x="672" y="586"/>
                    <a:pt x="693" y="519"/>
                    <a:pt x="714" y="483"/>
                  </a:cubicBezTo>
                  <a:cubicBezTo>
                    <a:pt x="738" y="440"/>
                    <a:pt x="770" y="405"/>
                    <a:pt x="778" y="363"/>
                  </a:cubicBezTo>
                  <a:cubicBezTo>
                    <a:pt x="772" y="358"/>
                    <a:pt x="757" y="344"/>
                    <a:pt x="746" y="351"/>
                  </a:cubicBezTo>
                  <a:close/>
                  <a:moveTo>
                    <a:pt x="182" y="639"/>
                  </a:moveTo>
                  <a:cubicBezTo>
                    <a:pt x="204" y="627"/>
                    <a:pt x="225" y="613"/>
                    <a:pt x="250" y="599"/>
                  </a:cubicBezTo>
                  <a:cubicBezTo>
                    <a:pt x="273" y="586"/>
                    <a:pt x="376" y="538"/>
                    <a:pt x="374" y="507"/>
                  </a:cubicBezTo>
                  <a:cubicBezTo>
                    <a:pt x="373" y="486"/>
                    <a:pt x="334" y="468"/>
                    <a:pt x="318" y="459"/>
                  </a:cubicBezTo>
                  <a:cubicBezTo>
                    <a:pt x="295" y="446"/>
                    <a:pt x="266" y="425"/>
                    <a:pt x="242" y="427"/>
                  </a:cubicBezTo>
                  <a:cubicBezTo>
                    <a:pt x="208" y="430"/>
                    <a:pt x="177" y="502"/>
                    <a:pt x="154" y="543"/>
                  </a:cubicBezTo>
                  <a:cubicBezTo>
                    <a:pt x="129" y="586"/>
                    <a:pt x="96" y="633"/>
                    <a:pt x="106" y="663"/>
                  </a:cubicBezTo>
                  <a:cubicBezTo>
                    <a:pt x="134" y="670"/>
                    <a:pt x="161" y="651"/>
                    <a:pt x="182" y="639"/>
                  </a:cubicBezTo>
                  <a:close/>
                  <a:moveTo>
                    <a:pt x="370" y="571"/>
                  </a:moveTo>
                  <a:cubicBezTo>
                    <a:pt x="310" y="604"/>
                    <a:pt x="209" y="662"/>
                    <a:pt x="138" y="703"/>
                  </a:cubicBezTo>
                  <a:cubicBezTo>
                    <a:pt x="114" y="717"/>
                    <a:pt x="69" y="739"/>
                    <a:pt x="70" y="759"/>
                  </a:cubicBezTo>
                  <a:cubicBezTo>
                    <a:pt x="71" y="778"/>
                    <a:pt x="125" y="805"/>
                    <a:pt x="142" y="815"/>
                  </a:cubicBezTo>
                  <a:cubicBezTo>
                    <a:pt x="204" y="849"/>
                    <a:pt x="260" y="876"/>
                    <a:pt x="314" y="907"/>
                  </a:cubicBezTo>
                  <a:cubicBezTo>
                    <a:pt x="340" y="922"/>
                    <a:pt x="366" y="952"/>
                    <a:pt x="402" y="943"/>
                  </a:cubicBezTo>
                  <a:cubicBezTo>
                    <a:pt x="426" y="926"/>
                    <a:pt x="418" y="890"/>
                    <a:pt x="418" y="859"/>
                  </a:cubicBezTo>
                  <a:cubicBezTo>
                    <a:pt x="418" y="826"/>
                    <a:pt x="418" y="790"/>
                    <a:pt x="418" y="755"/>
                  </a:cubicBezTo>
                  <a:cubicBezTo>
                    <a:pt x="418" y="687"/>
                    <a:pt x="427" y="608"/>
                    <a:pt x="406" y="563"/>
                  </a:cubicBezTo>
                  <a:cubicBezTo>
                    <a:pt x="391" y="558"/>
                    <a:pt x="375" y="568"/>
                    <a:pt x="370" y="571"/>
                  </a:cubicBezTo>
                  <a:close/>
                  <a:moveTo>
                    <a:pt x="550" y="767"/>
                  </a:moveTo>
                  <a:cubicBezTo>
                    <a:pt x="571" y="732"/>
                    <a:pt x="618" y="682"/>
                    <a:pt x="610" y="643"/>
                  </a:cubicBezTo>
                  <a:cubicBezTo>
                    <a:pt x="605" y="622"/>
                    <a:pt x="490" y="540"/>
                    <a:pt x="462" y="575"/>
                  </a:cubicBezTo>
                  <a:cubicBezTo>
                    <a:pt x="455" y="618"/>
                    <a:pt x="458" y="674"/>
                    <a:pt x="458" y="727"/>
                  </a:cubicBezTo>
                  <a:cubicBezTo>
                    <a:pt x="458" y="779"/>
                    <a:pt x="449" y="836"/>
                    <a:pt x="470" y="871"/>
                  </a:cubicBezTo>
                  <a:cubicBezTo>
                    <a:pt x="509" y="865"/>
                    <a:pt x="524" y="811"/>
                    <a:pt x="550" y="767"/>
                  </a:cubicBezTo>
                  <a:close/>
                  <a:moveTo>
                    <a:pt x="670" y="843"/>
                  </a:moveTo>
                  <a:cubicBezTo>
                    <a:pt x="698" y="827"/>
                    <a:pt x="799" y="792"/>
                    <a:pt x="798" y="755"/>
                  </a:cubicBezTo>
                  <a:cubicBezTo>
                    <a:pt x="797" y="723"/>
                    <a:pt x="693" y="676"/>
                    <a:pt x="670" y="671"/>
                  </a:cubicBezTo>
                  <a:cubicBezTo>
                    <a:pt x="641" y="665"/>
                    <a:pt x="597" y="759"/>
                    <a:pt x="578" y="791"/>
                  </a:cubicBezTo>
                  <a:cubicBezTo>
                    <a:pt x="553" y="832"/>
                    <a:pt x="520" y="875"/>
                    <a:pt x="530" y="907"/>
                  </a:cubicBezTo>
                  <a:cubicBezTo>
                    <a:pt x="584" y="908"/>
                    <a:pt x="620" y="871"/>
                    <a:pt x="670" y="843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16449" name="Freeform 32">
              <a:extLst>
                <a:ext uri="{FF2B5EF4-FFF2-40B4-BE49-F238E27FC236}">
                  <a16:creationId xmlns="" xmlns:a16="http://schemas.microsoft.com/office/drawing/2014/main" id="{7EF7E528-7C9F-4C36-B41D-8854EB052EEB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483699" y="4078935"/>
              <a:ext cx="201743" cy="200891"/>
            </a:xfrm>
            <a:custGeom>
              <a:avLst/>
              <a:gdLst>
                <a:gd name="T0" fmla="*/ 2147483646 w 1000"/>
                <a:gd name="T1" fmla="*/ 0 h 996"/>
                <a:gd name="T2" fmla="*/ 2147483646 w 1000"/>
                <a:gd name="T3" fmla="*/ 0 h 996"/>
                <a:gd name="T4" fmla="*/ 2147483646 w 1000"/>
                <a:gd name="T5" fmla="*/ 820555829 h 996"/>
                <a:gd name="T6" fmla="*/ 2147483646 w 1000"/>
                <a:gd name="T7" fmla="*/ 1345679255 h 996"/>
                <a:gd name="T8" fmla="*/ 2147483646 w 1000"/>
                <a:gd name="T9" fmla="*/ 1050287192 h 996"/>
                <a:gd name="T10" fmla="*/ 2147483646 w 1000"/>
                <a:gd name="T11" fmla="*/ 754895130 h 996"/>
                <a:gd name="T12" fmla="*/ 2147483646 w 1000"/>
                <a:gd name="T13" fmla="*/ 1214398399 h 996"/>
                <a:gd name="T14" fmla="*/ 2147483646 w 1000"/>
                <a:gd name="T15" fmla="*/ 1706731815 h 996"/>
                <a:gd name="T16" fmla="*/ 2147483646 w 1000"/>
                <a:gd name="T17" fmla="*/ 2147483646 h 996"/>
                <a:gd name="T18" fmla="*/ 2147483646 w 1000"/>
                <a:gd name="T19" fmla="*/ 2147483646 h 996"/>
                <a:gd name="T20" fmla="*/ 2147483646 w 1000"/>
                <a:gd name="T21" fmla="*/ 2147483646 h 996"/>
                <a:gd name="T22" fmla="*/ 2147483646 w 1000"/>
                <a:gd name="T23" fmla="*/ 2147483646 h 996"/>
                <a:gd name="T24" fmla="*/ 2147483646 w 1000"/>
                <a:gd name="T25" fmla="*/ 2147483646 h 996"/>
                <a:gd name="T26" fmla="*/ 2147483646 w 1000"/>
                <a:gd name="T27" fmla="*/ 2147483646 h 996"/>
                <a:gd name="T28" fmla="*/ 2147483646 w 1000"/>
                <a:gd name="T29" fmla="*/ 2147483646 h 996"/>
                <a:gd name="T30" fmla="*/ 2147483646 w 1000"/>
                <a:gd name="T31" fmla="*/ 2147483646 h 996"/>
                <a:gd name="T32" fmla="*/ 2147483646 w 1000"/>
                <a:gd name="T33" fmla="*/ 2147483646 h 996"/>
                <a:gd name="T34" fmla="*/ 2147483646 w 1000"/>
                <a:gd name="T35" fmla="*/ 2147483646 h 996"/>
                <a:gd name="T36" fmla="*/ 2147483646 w 1000"/>
                <a:gd name="T37" fmla="*/ 2147483646 h 996"/>
                <a:gd name="T38" fmla="*/ 2147483646 w 1000"/>
                <a:gd name="T39" fmla="*/ 2147483646 h 996"/>
                <a:gd name="T40" fmla="*/ 2147483646 w 1000"/>
                <a:gd name="T41" fmla="*/ 2147483646 h 996"/>
                <a:gd name="T42" fmla="*/ 2147483646 w 1000"/>
                <a:gd name="T43" fmla="*/ 2147483646 h 996"/>
                <a:gd name="T44" fmla="*/ 2147483646 w 1000"/>
                <a:gd name="T45" fmla="*/ 2147483646 h 996"/>
                <a:gd name="T46" fmla="*/ 2147483646 w 1000"/>
                <a:gd name="T47" fmla="*/ 2147483646 h 996"/>
                <a:gd name="T48" fmla="*/ 1642213843 w 1000"/>
                <a:gd name="T49" fmla="*/ 2147483646 h 996"/>
                <a:gd name="T50" fmla="*/ 722551229 w 1000"/>
                <a:gd name="T51" fmla="*/ 2147483646 h 996"/>
                <a:gd name="T52" fmla="*/ 1313762924 w 1000"/>
                <a:gd name="T53" fmla="*/ 2147483646 h 996"/>
                <a:gd name="T54" fmla="*/ 886776689 w 1000"/>
                <a:gd name="T55" fmla="*/ 2147483646 h 996"/>
                <a:gd name="T56" fmla="*/ 0 w 1000"/>
                <a:gd name="T57" fmla="*/ 2147483646 h 996"/>
                <a:gd name="T58" fmla="*/ 0 w 1000"/>
                <a:gd name="T59" fmla="*/ 2147483646 h 996"/>
                <a:gd name="T60" fmla="*/ 853931718 w 1000"/>
                <a:gd name="T61" fmla="*/ 2147483646 h 996"/>
                <a:gd name="T62" fmla="*/ 1346608097 w 1000"/>
                <a:gd name="T63" fmla="*/ 2147483646 h 996"/>
                <a:gd name="T64" fmla="*/ 1051002148 w 1000"/>
                <a:gd name="T65" fmla="*/ 1936503922 h 996"/>
                <a:gd name="T66" fmla="*/ 755396402 w 1000"/>
                <a:gd name="T67" fmla="*/ 1641111859 h 996"/>
                <a:gd name="T68" fmla="*/ 1215227608 w 1000"/>
                <a:gd name="T69" fmla="*/ 1181568049 h 996"/>
                <a:gd name="T70" fmla="*/ 1675059016 w 1000"/>
                <a:gd name="T71" fmla="*/ 722064780 h 996"/>
                <a:gd name="T72" fmla="*/ 2147483646 w 1000"/>
                <a:gd name="T73" fmla="*/ 1312889447 h 996"/>
                <a:gd name="T74" fmla="*/ 2147483646 w 1000"/>
                <a:gd name="T75" fmla="*/ 820555829 h 996"/>
                <a:gd name="T76" fmla="*/ 2147483646 w 1000"/>
                <a:gd name="T77" fmla="*/ 0 h 996"/>
                <a:gd name="T78" fmla="*/ 1642213843 w 1000"/>
                <a:gd name="T79" fmla="*/ 2147483646 h 996"/>
                <a:gd name="T80" fmla="*/ 2147483646 w 1000"/>
                <a:gd name="T81" fmla="*/ 2147483646 h 996"/>
                <a:gd name="T82" fmla="*/ 2147483646 w 1000"/>
                <a:gd name="T83" fmla="*/ 2147483646 h 996"/>
                <a:gd name="T84" fmla="*/ 2147483646 w 1000"/>
                <a:gd name="T85" fmla="*/ 2147483646 h 996"/>
                <a:gd name="T86" fmla="*/ 2147483646 w 1000"/>
                <a:gd name="T87" fmla="*/ 1673901466 h 996"/>
                <a:gd name="T88" fmla="*/ 1642213843 w 1000"/>
                <a:gd name="T89" fmla="*/ 2147483646 h 99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w 1000"/>
                <a:gd name="T136" fmla="*/ 0 h 996"/>
                <a:gd name="T137" fmla="*/ 1000 w 1000"/>
                <a:gd name="T138" fmla="*/ 996 h 996"/>
              </a:gdLst>
              <a:ahLst/>
              <a:cxnLst>
                <a:cxn ang="T90">
                  <a:pos x="T0" y="T1"/>
                </a:cxn>
                <a:cxn ang="T91">
                  <a:pos x="T2" y="T3"/>
                </a:cxn>
                <a:cxn ang="T92">
                  <a:pos x="T4" y="T5"/>
                </a:cxn>
                <a:cxn ang="T93">
                  <a:pos x="T6" y="T7"/>
                </a:cxn>
                <a:cxn ang="T94">
                  <a:pos x="T8" y="T9"/>
                </a:cxn>
                <a:cxn ang="T95">
                  <a:pos x="T10" y="T11"/>
                </a:cxn>
                <a:cxn ang="T96">
                  <a:pos x="T12" y="T13"/>
                </a:cxn>
                <a:cxn ang="T97">
                  <a:pos x="T14" y="T15"/>
                </a:cxn>
                <a:cxn ang="T98">
                  <a:pos x="T16" y="T17"/>
                </a:cxn>
                <a:cxn ang="T99">
                  <a:pos x="T18" y="T19"/>
                </a:cxn>
                <a:cxn ang="T100">
                  <a:pos x="T20" y="T21"/>
                </a:cxn>
                <a:cxn ang="T101">
                  <a:pos x="T22" y="T23"/>
                </a:cxn>
                <a:cxn ang="T102">
                  <a:pos x="T24" y="T25"/>
                </a:cxn>
                <a:cxn ang="T103">
                  <a:pos x="T26" y="T27"/>
                </a:cxn>
                <a:cxn ang="T104">
                  <a:pos x="T28" y="T29"/>
                </a:cxn>
                <a:cxn ang="T105">
                  <a:pos x="T30" y="T31"/>
                </a:cxn>
                <a:cxn ang="T106">
                  <a:pos x="T32" y="T33"/>
                </a:cxn>
                <a:cxn ang="T107">
                  <a:pos x="T34" y="T35"/>
                </a:cxn>
                <a:cxn ang="T108">
                  <a:pos x="T36" y="T37"/>
                </a:cxn>
                <a:cxn ang="T109">
                  <a:pos x="T38" y="T39"/>
                </a:cxn>
                <a:cxn ang="T110">
                  <a:pos x="T40" y="T41"/>
                </a:cxn>
                <a:cxn ang="T111">
                  <a:pos x="T42" y="T43"/>
                </a:cxn>
                <a:cxn ang="T112">
                  <a:pos x="T44" y="T45"/>
                </a:cxn>
                <a:cxn ang="T113">
                  <a:pos x="T46" y="T47"/>
                </a:cxn>
                <a:cxn ang="T114">
                  <a:pos x="T48" y="T49"/>
                </a:cxn>
                <a:cxn ang="T115">
                  <a:pos x="T50" y="T51"/>
                </a:cxn>
                <a:cxn ang="T116">
                  <a:pos x="T52" y="T53"/>
                </a:cxn>
                <a:cxn ang="T117">
                  <a:pos x="T54" y="T55"/>
                </a:cxn>
                <a:cxn ang="T118">
                  <a:pos x="T56" y="T57"/>
                </a:cxn>
                <a:cxn ang="T119">
                  <a:pos x="T58" y="T59"/>
                </a:cxn>
                <a:cxn ang="T120">
                  <a:pos x="T60" y="T61"/>
                </a:cxn>
                <a:cxn ang="T121">
                  <a:pos x="T62" y="T63"/>
                </a:cxn>
                <a:cxn ang="T122">
                  <a:pos x="T64" y="T65"/>
                </a:cxn>
                <a:cxn ang="T123">
                  <a:pos x="T66" y="T67"/>
                </a:cxn>
                <a:cxn ang="T124">
                  <a:pos x="T68" y="T69"/>
                </a:cxn>
                <a:cxn ang="T125">
                  <a:pos x="T70" y="T71"/>
                </a:cxn>
                <a:cxn ang="T126">
                  <a:pos x="T72" y="T73"/>
                </a:cxn>
                <a:cxn ang="T127">
                  <a:pos x="T74" y="T75"/>
                </a:cxn>
                <a:cxn ang="T128">
                  <a:pos x="T76" y="T77"/>
                </a:cxn>
                <a:cxn ang="T129">
                  <a:pos x="T78" y="T79"/>
                </a:cxn>
                <a:cxn ang="T130">
                  <a:pos x="T80" y="T81"/>
                </a:cxn>
                <a:cxn ang="T131">
                  <a:pos x="T82" y="T83"/>
                </a:cxn>
                <a:cxn ang="T132">
                  <a:pos x="T84" y="T85"/>
                </a:cxn>
                <a:cxn ang="T133">
                  <a:pos x="T86" y="T87"/>
                </a:cxn>
                <a:cxn ang="T134">
                  <a:pos x="T88" y="T89"/>
                </a:cxn>
              </a:cxnLst>
              <a:rect l="T135" t="T136" r="T137" b="T138"/>
              <a:pathLst>
                <a:path w="1000" h="996">
                  <a:moveTo>
                    <a:pt x="424" y="0"/>
                  </a:moveTo>
                  <a:cubicBezTo>
                    <a:pt x="476" y="0"/>
                    <a:pt x="528" y="0"/>
                    <a:pt x="580" y="0"/>
                  </a:cubicBezTo>
                  <a:cubicBezTo>
                    <a:pt x="580" y="33"/>
                    <a:pt x="580" y="67"/>
                    <a:pt x="580" y="100"/>
                  </a:cubicBezTo>
                  <a:cubicBezTo>
                    <a:pt x="625" y="123"/>
                    <a:pt x="682" y="134"/>
                    <a:pt x="720" y="164"/>
                  </a:cubicBezTo>
                  <a:cubicBezTo>
                    <a:pt x="738" y="159"/>
                    <a:pt x="745" y="143"/>
                    <a:pt x="760" y="128"/>
                  </a:cubicBezTo>
                  <a:cubicBezTo>
                    <a:pt x="766" y="122"/>
                    <a:pt x="790" y="92"/>
                    <a:pt x="796" y="92"/>
                  </a:cubicBezTo>
                  <a:cubicBezTo>
                    <a:pt x="808" y="91"/>
                    <a:pt x="843" y="135"/>
                    <a:pt x="856" y="148"/>
                  </a:cubicBezTo>
                  <a:cubicBezTo>
                    <a:pt x="877" y="169"/>
                    <a:pt x="896" y="188"/>
                    <a:pt x="908" y="208"/>
                  </a:cubicBezTo>
                  <a:cubicBezTo>
                    <a:pt x="882" y="230"/>
                    <a:pt x="858" y="254"/>
                    <a:pt x="836" y="280"/>
                  </a:cubicBezTo>
                  <a:cubicBezTo>
                    <a:pt x="863" y="321"/>
                    <a:pt x="879" y="373"/>
                    <a:pt x="896" y="424"/>
                  </a:cubicBezTo>
                  <a:cubicBezTo>
                    <a:pt x="931" y="424"/>
                    <a:pt x="965" y="424"/>
                    <a:pt x="1000" y="424"/>
                  </a:cubicBezTo>
                  <a:cubicBezTo>
                    <a:pt x="991" y="468"/>
                    <a:pt x="998" y="529"/>
                    <a:pt x="996" y="580"/>
                  </a:cubicBezTo>
                  <a:cubicBezTo>
                    <a:pt x="963" y="580"/>
                    <a:pt x="929" y="580"/>
                    <a:pt x="896" y="580"/>
                  </a:cubicBezTo>
                  <a:cubicBezTo>
                    <a:pt x="875" y="627"/>
                    <a:pt x="863" y="683"/>
                    <a:pt x="832" y="720"/>
                  </a:cubicBezTo>
                  <a:cubicBezTo>
                    <a:pt x="837" y="738"/>
                    <a:pt x="853" y="745"/>
                    <a:pt x="868" y="760"/>
                  </a:cubicBezTo>
                  <a:cubicBezTo>
                    <a:pt x="874" y="766"/>
                    <a:pt x="904" y="790"/>
                    <a:pt x="904" y="796"/>
                  </a:cubicBezTo>
                  <a:cubicBezTo>
                    <a:pt x="904" y="808"/>
                    <a:pt x="860" y="843"/>
                    <a:pt x="848" y="856"/>
                  </a:cubicBezTo>
                  <a:cubicBezTo>
                    <a:pt x="827" y="877"/>
                    <a:pt x="808" y="896"/>
                    <a:pt x="788" y="908"/>
                  </a:cubicBezTo>
                  <a:cubicBezTo>
                    <a:pt x="767" y="882"/>
                    <a:pt x="741" y="861"/>
                    <a:pt x="720" y="836"/>
                  </a:cubicBezTo>
                  <a:cubicBezTo>
                    <a:pt x="675" y="858"/>
                    <a:pt x="632" y="882"/>
                    <a:pt x="576" y="892"/>
                  </a:cubicBezTo>
                  <a:cubicBezTo>
                    <a:pt x="575" y="927"/>
                    <a:pt x="571" y="946"/>
                    <a:pt x="572" y="996"/>
                  </a:cubicBezTo>
                  <a:cubicBezTo>
                    <a:pt x="520" y="996"/>
                    <a:pt x="468" y="996"/>
                    <a:pt x="416" y="996"/>
                  </a:cubicBezTo>
                  <a:cubicBezTo>
                    <a:pt x="416" y="963"/>
                    <a:pt x="416" y="929"/>
                    <a:pt x="416" y="896"/>
                  </a:cubicBezTo>
                  <a:cubicBezTo>
                    <a:pt x="371" y="874"/>
                    <a:pt x="313" y="865"/>
                    <a:pt x="280" y="832"/>
                  </a:cubicBezTo>
                  <a:cubicBezTo>
                    <a:pt x="249" y="852"/>
                    <a:pt x="226" y="879"/>
                    <a:pt x="200" y="904"/>
                  </a:cubicBezTo>
                  <a:cubicBezTo>
                    <a:pt x="162" y="866"/>
                    <a:pt x="120" y="832"/>
                    <a:pt x="88" y="788"/>
                  </a:cubicBezTo>
                  <a:cubicBezTo>
                    <a:pt x="114" y="767"/>
                    <a:pt x="139" y="745"/>
                    <a:pt x="160" y="720"/>
                  </a:cubicBezTo>
                  <a:cubicBezTo>
                    <a:pt x="141" y="675"/>
                    <a:pt x="114" y="638"/>
                    <a:pt x="108" y="580"/>
                  </a:cubicBezTo>
                  <a:cubicBezTo>
                    <a:pt x="72" y="571"/>
                    <a:pt x="47" y="572"/>
                    <a:pt x="0" y="572"/>
                  </a:cubicBezTo>
                  <a:cubicBezTo>
                    <a:pt x="0" y="520"/>
                    <a:pt x="0" y="468"/>
                    <a:pt x="0" y="416"/>
                  </a:cubicBezTo>
                  <a:cubicBezTo>
                    <a:pt x="35" y="416"/>
                    <a:pt x="69" y="416"/>
                    <a:pt x="104" y="416"/>
                  </a:cubicBezTo>
                  <a:cubicBezTo>
                    <a:pt x="119" y="364"/>
                    <a:pt x="138" y="317"/>
                    <a:pt x="164" y="276"/>
                  </a:cubicBezTo>
                  <a:cubicBezTo>
                    <a:pt x="159" y="258"/>
                    <a:pt x="143" y="251"/>
                    <a:pt x="128" y="236"/>
                  </a:cubicBezTo>
                  <a:cubicBezTo>
                    <a:pt x="122" y="230"/>
                    <a:pt x="92" y="206"/>
                    <a:pt x="92" y="200"/>
                  </a:cubicBezTo>
                  <a:cubicBezTo>
                    <a:pt x="91" y="185"/>
                    <a:pt x="136" y="156"/>
                    <a:pt x="148" y="144"/>
                  </a:cubicBezTo>
                  <a:cubicBezTo>
                    <a:pt x="170" y="122"/>
                    <a:pt x="186" y="103"/>
                    <a:pt x="204" y="88"/>
                  </a:cubicBezTo>
                  <a:cubicBezTo>
                    <a:pt x="231" y="109"/>
                    <a:pt x="251" y="137"/>
                    <a:pt x="276" y="160"/>
                  </a:cubicBezTo>
                  <a:cubicBezTo>
                    <a:pt x="323" y="137"/>
                    <a:pt x="372" y="117"/>
                    <a:pt x="424" y="100"/>
                  </a:cubicBezTo>
                  <a:cubicBezTo>
                    <a:pt x="424" y="67"/>
                    <a:pt x="424" y="33"/>
                    <a:pt x="424" y="0"/>
                  </a:cubicBezTo>
                  <a:close/>
                  <a:moveTo>
                    <a:pt x="200" y="544"/>
                  </a:moveTo>
                  <a:cubicBezTo>
                    <a:pt x="216" y="683"/>
                    <a:pt x="348" y="800"/>
                    <a:pt x="500" y="800"/>
                  </a:cubicBezTo>
                  <a:cubicBezTo>
                    <a:pt x="650" y="800"/>
                    <a:pt x="802" y="681"/>
                    <a:pt x="800" y="496"/>
                  </a:cubicBezTo>
                  <a:cubicBezTo>
                    <a:pt x="799" y="430"/>
                    <a:pt x="760" y="341"/>
                    <a:pt x="724" y="300"/>
                  </a:cubicBezTo>
                  <a:cubicBezTo>
                    <a:pt x="675" y="245"/>
                    <a:pt x="576" y="187"/>
                    <a:pt x="452" y="204"/>
                  </a:cubicBezTo>
                  <a:cubicBezTo>
                    <a:pt x="302" y="225"/>
                    <a:pt x="178" y="356"/>
                    <a:pt x="200" y="544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grpSp>
          <p:nvGrpSpPr>
            <p:cNvPr id="87" name="组合 86">
              <a:extLst>
                <a:ext uri="{FF2B5EF4-FFF2-40B4-BE49-F238E27FC236}">
                  <a16:creationId xmlns="" xmlns:a16="http://schemas.microsoft.com/office/drawing/2014/main" id="{FF3C0598-CBD5-41F7-8AE6-FF70E47AE0A3}"/>
                </a:ext>
              </a:extLst>
            </p:cNvPr>
            <p:cNvGrpSpPr/>
            <p:nvPr/>
          </p:nvGrpSpPr>
          <p:grpSpPr>
            <a:xfrm>
              <a:off x="6024840" y="4104514"/>
              <a:ext cx="163260" cy="166370"/>
              <a:chOff x="1409700" y="4502150"/>
              <a:chExt cx="3916363" cy="3990976"/>
            </a:xfrm>
            <a:solidFill>
              <a:schemeClr val="bg1"/>
            </a:solidFill>
          </p:grpSpPr>
          <p:sp>
            <p:nvSpPr>
              <p:cNvPr id="83" name="Freeform 35">
                <a:extLst>
                  <a:ext uri="{FF2B5EF4-FFF2-40B4-BE49-F238E27FC236}">
                    <a16:creationId xmlns="" xmlns:a16="http://schemas.microsoft.com/office/drawing/2014/main" id="{C11FB803-3208-413C-9125-940D517A99BC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1409700" y="4510088"/>
                <a:ext cx="3806825" cy="3983038"/>
              </a:xfrm>
              <a:custGeom>
                <a:avLst/>
                <a:gdLst>
                  <a:gd name="T0" fmla="*/ 31 w 1014"/>
                  <a:gd name="T1" fmla="*/ 196 h 1061"/>
                  <a:gd name="T2" fmla="*/ 71 w 1014"/>
                  <a:gd name="T3" fmla="*/ 228 h 1061"/>
                  <a:gd name="T4" fmla="*/ 199 w 1014"/>
                  <a:gd name="T5" fmla="*/ 336 h 1061"/>
                  <a:gd name="T6" fmla="*/ 271 w 1014"/>
                  <a:gd name="T7" fmla="*/ 292 h 1061"/>
                  <a:gd name="T8" fmla="*/ 319 w 1014"/>
                  <a:gd name="T9" fmla="*/ 228 h 1061"/>
                  <a:gd name="T10" fmla="*/ 175 w 1014"/>
                  <a:gd name="T11" fmla="*/ 44 h 1061"/>
                  <a:gd name="T12" fmla="*/ 483 w 1014"/>
                  <a:gd name="T13" fmla="*/ 252 h 1061"/>
                  <a:gd name="T14" fmla="*/ 479 w 1014"/>
                  <a:gd name="T15" fmla="*/ 300 h 1061"/>
                  <a:gd name="T16" fmla="*/ 539 w 1014"/>
                  <a:gd name="T17" fmla="*/ 372 h 1061"/>
                  <a:gd name="T18" fmla="*/ 931 w 1014"/>
                  <a:gd name="T19" fmla="*/ 764 h 1061"/>
                  <a:gd name="T20" fmla="*/ 1011 w 1014"/>
                  <a:gd name="T21" fmla="*/ 888 h 1061"/>
                  <a:gd name="T22" fmla="*/ 811 w 1014"/>
                  <a:gd name="T23" fmla="*/ 1012 h 1061"/>
                  <a:gd name="T24" fmla="*/ 675 w 1014"/>
                  <a:gd name="T25" fmla="*/ 884 h 1061"/>
                  <a:gd name="T26" fmla="*/ 283 w 1014"/>
                  <a:gd name="T27" fmla="*/ 492 h 1061"/>
                  <a:gd name="T28" fmla="*/ 31 w 1014"/>
                  <a:gd name="T29" fmla="*/ 196 h 1061"/>
                  <a:gd name="T30" fmla="*/ 875 w 1014"/>
                  <a:gd name="T31" fmla="*/ 972 h 1061"/>
                  <a:gd name="T32" fmla="*/ 859 w 1014"/>
                  <a:gd name="T33" fmla="*/ 828 h 1061"/>
                  <a:gd name="T34" fmla="*/ 875 w 1014"/>
                  <a:gd name="T35" fmla="*/ 972 h 106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</a:cxnLst>
                <a:rect l="0" t="0" r="r" b="b"/>
                <a:pathLst>
                  <a:path w="1014" h="1061">
                    <a:moveTo>
                      <a:pt x="31" y="196"/>
                    </a:moveTo>
                    <a:cubicBezTo>
                      <a:pt x="48" y="193"/>
                      <a:pt x="59" y="215"/>
                      <a:pt x="71" y="228"/>
                    </a:cubicBezTo>
                    <a:cubicBezTo>
                      <a:pt x="96" y="253"/>
                      <a:pt x="160" y="333"/>
                      <a:pt x="199" y="336"/>
                    </a:cubicBezTo>
                    <a:cubicBezTo>
                      <a:pt x="235" y="338"/>
                      <a:pt x="253" y="310"/>
                      <a:pt x="271" y="292"/>
                    </a:cubicBezTo>
                    <a:cubicBezTo>
                      <a:pt x="284" y="279"/>
                      <a:pt x="317" y="258"/>
                      <a:pt x="319" y="228"/>
                    </a:cubicBezTo>
                    <a:cubicBezTo>
                      <a:pt x="324" y="154"/>
                      <a:pt x="185" y="101"/>
                      <a:pt x="175" y="44"/>
                    </a:cubicBezTo>
                    <a:cubicBezTo>
                      <a:pt x="324" y="0"/>
                      <a:pt x="477" y="98"/>
                      <a:pt x="483" y="252"/>
                    </a:cubicBezTo>
                    <a:cubicBezTo>
                      <a:pt x="483" y="265"/>
                      <a:pt x="476" y="286"/>
                      <a:pt x="479" y="300"/>
                    </a:cubicBezTo>
                    <a:cubicBezTo>
                      <a:pt x="483" y="319"/>
                      <a:pt x="516" y="349"/>
                      <a:pt x="539" y="372"/>
                    </a:cubicBezTo>
                    <a:cubicBezTo>
                      <a:pt x="676" y="507"/>
                      <a:pt x="795" y="625"/>
                      <a:pt x="931" y="764"/>
                    </a:cubicBezTo>
                    <a:cubicBezTo>
                      <a:pt x="969" y="802"/>
                      <a:pt x="1009" y="825"/>
                      <a:pt x="1011" y="888"/>
                    </a:cubicBezTo>
                    <a:cubicBezTo>
                      <a:pt x="1014" y="982"/>
                      <a:pt x="908" y="1061"/>
                      <a:pt x="811" y="1012"/>
                    </a:cubicBezTo>
                    <a:cubicBezTo>
                      <a:pt x="767" y="990"/>
                      <a:pt x="715" y="924"/>
                      <a:pt x="675" y="884"/>
                    </a:cubicBezTo>
                    <a:cubicBezTo>
                      <a:pt x="549" y="758"/>
                      <a:pt x="406" y="609"/>
                      <a:pt x="283" y="492"/>
                    </a:cubicBezTo>
                    <a:cubicBezTo>
                      <a:pt x="98" y="498"/>
                      <a:pt x="0" y="379"/>
                      <a:pt x="31" y="196"/>
                    </a:cubicBezTo>
                    <a:close/>
                    <a:moveTo>
                      <a:pt x="875" y="972"/>
                    </a:moveTo>
                    <a:cubicBezTo>
                      <a:pt x="981" y="977"/>
                      <a:pt x="978" y="797"/>
                      <a:pt x="859" y="828"/>
                    </a:cubicBezTo>
                    <a:cubicBezTo>
                      <a:pt x="775" y="849"/>
                      <a:pt x="798" y="968"/>
                      <a:pt x="875" y="972"/>
                    </a:cubicBez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84" name="Freeform 36">
                <a:extLst>
                  <a:ext uri="{FF2B5EF4-FFF2-40B4-BE49-F238E27FC236}">
                    <a16:creationId xmlns="" xmlns:a16="http://schemas.microsoft.com/office/drawing/2014/main" id="{9ACA76DD-8BC3-4F42-9096-5E397C28A05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538538" y="4502150"/>
                <a:ext cx="1787525" cy="1795463"/>
              </a:xfrm>
              <a:custGeom>
                <a:avLst/>
                <a:gdLst>
                  <a:gd name="T0" fmla="*/ 128 w 476"/>
                  <a:gd name="T1" fmla="*/ 450 h 478"/>
                  <a:gd name="T2" fmla="*/ 340 w 476"/>
                  <a:gd name="T3" fmla="*/ 234 h 478"/>
                  <a:gd name="T4" fmla="*/ 392 w 476"/>
                  <a:gd name="T5" fmla="*/ 154 h 478"/>
                  <a:gd name="T6" fmla="*/ 308 w 476"/>
                  <a:gd name="T7" fmla="*/ 206 h 478"/>
                  <a:gd name="T8" fmla="*/ 132 w 476"/>
                  <a:gd name="T9" fmla="*/ 382 h 478"/>
                  <a:gd name="T10" fmla="*/ 100 w 476"/>
                  <a:gd name="T11" fmla="*/ 418 h 478"/>
                  <a:gd name="T12" fmla="*/ 64 w 476"/>
                  <a:gd name="T13" fmla="*/ 386 h 478"/>
                  <a:gd name="T14" fmla="*/ 272 w 476"/>
                  <a:gd name="T15" fmla="*/ 170 h 478"/>
                  <a:gd name="T16" fmla="*/ 328 w 476"/>
                  <a:gd name="T17" fmla="*/ 94 h 478"/>
                  <a:gd name="T18" fmla="*/ 248 w 476"/>
                  <a:gd name="T19" fmla="*/ 138 h 478"/>
                  <a:gd name="T20" fmla="*/ 28 w 476"/>
                  <a:gd name="T21" fmla="*/ 354 h 478"/>
                  <a:gd name="T22" fmla="*/ 0 w 476"/>
                  <a:gd name="T23" fmla="*/ 322 h 478"/>
                  <a:gd name="T24" fmla="*/ 212 w 476"/>
                  <a:gd name="T25" fmla="*/ 110 h 478"/>
                  <a:gd name="T26" fmla="*/ 284 w 476"/>
                  <a:gd name="T27" fmla="*/ 42 h 478"/>
                  <a:gd name="T28" fmla="*/ 436 w 476"/>
                  <a:gd name="T29" fmla="*/ 194 h 478"/>
                  <a:gd name="T30" fmla="*/ 368 w 476"/>
                  <a:gd name="T31" fmla="*/ 266 h 478"/>
                  <a:gd name="T32" fmla="*/ 228 w 476"/>
                  <a:gd name="T33" fmla="*/ 406 h 478"/>
                  <a:gd name="T34" fmla="*/ 160 w 476"/>
                  <a:gd name="T35" fmla="*/ 478 h 478"/>
                  <a:gd name="T36" fmla="*/ 128 w 476"/>
                  <a:gd name="T37" fmla="*/ 450 h 47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</a:cxnLst>
                <a:rect l="0" t="0" r="r" b="b"/>
                <a:pathLst>
                  <a:path w="476" h="478">
                    <a:moveTo>
                      <a:pt x="128" y="450"/>
                    </a:moveTo>
                    <a:cubicBezTo>
                      <a:pt x="190" y="374"/>
                      <a:pt x="268" y="305"/>
                      <a:pt x="340" y="234"/>
                    </a:cubicBezTo>
                    <a:cubicBezTo>
                      <a:pt x="361" y="213"/>
                      <a:pt x="397" y="188"/>
                      <a:pt x="392" y="154"/>
                    </a:cubicBezTo>
                    <a:cubicBezTo>
                      <a:pt x="357" y="143"/>
                      <a:pt x="332" y="182"/>
                      <a:pt x="308" y="206"/>
                    </a:cubicBezTo>
                    <a:cubicBezTo>
                      <a:pt x="251" y="262"/>
                      <a:pt x="195" y="319"/>
                      <a:pt x="132" y="382"/>
                    </a:cubicBezTo>
                    <a:cubicBezTo>
                      <a:pt x="121" y="392"/>
                      <a:pt x="103" y="418"/>
                      <a:pt x="100" y="418"/>
                    </a:cubicBezTo>
                    <a:cubicBezTo>
                      <a:pt x="84" y="418"/>
                      <a:pt x="75" y="382"/>
                      <a:pt x="64" y="386"/>
                    </a:cubicBezTo>
                    <a:cubicBezTo>
                      <a:pt x="128" y="313"/>
                      <a:pt x="201" y="241"/>
                      <a:pt x="272" y="170"/>
                    </a:cubicBezTo>
                    <a:cubicBezTo>
                      <a:pt x="293" y="148"/>
                      <a:pt x="331" y="129"/>
                      <a:pt x="328" y="94"/>
                    </a:cubicBezTo>
                    <a:cubicBezTo>
                      <a:pt x="294" y="67"/>
                      <a:pt x="266" y="119"/>
                      <a:pt x="248" y="138"/>
                    </a:cubicBezTo>
                    <a:cubicBezTo>
                      <a:pt x="179" y="207"/>
                      <a:pt x="99" y="289"/>
                      <a:pt x="28" y="354"/>
                    </a:cubicBezTo>
                    <a:cubicBezTo>
                      <a:pt x="22" y="339"/>
                      <a:pt x="10" y="332"/>
                      <a:pt x="0" y="322"/>
                    </a:cubicBezTo>
                    <a:cubicBezTo>
                      <a:pt x="69" y="247"/>
                      <a:pt x="136" y="185"/>
                      <a:pt x="212" y="110"/>
                    </a:cubicBezTo>
                    <a:cubicBezTo>
                      <a:pt x="236" y="85"/>
                      <a:pt x="258" y="53"/>
                      <a:pt x="284" y="42"/>
                    </a:cubicBezTo>
                    <a:cubicBezTo>
                      <a:pt x="383" y="0"/>
                      <a:pt x="476" y="100"/>
                      <a:pt x="436" y="194"/>
                    </a:cubicBezTo>
                    <a:cubicBezTo>
                      <a:pt x="425" y="219"/>
                      <a:pt x="391" y="243"/>
                      <a:pt x="368" y="266"/>
                    </a:cubicBezTo>
                    <a:cubicBezTo>
                      <a:pt x="319" y="315"/>
                      <a:pt x="282" y="351"/>
                      <a:pt x="228" y="406"/>
                    </a:cubicBezTo>
                    <a:cubicBezTo>
                      <a:pt x="213" y="421"/>
                      <a:pt x="170" y="477"/>
                      <a:pt x="160" y="478"/>
                    </a:cubicBezTo>
                    <a:cubicBezTo>
                      <a:pt x="146" y="478"/>
                      <a:pt x="145" y="454"/>
                      <a:pt x="128" y="450"/>
                    </a:cubicBez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85" name="Freeform 37">
                <a:extLst>
                  <a:ext uri="{FF2B5EF4-FFF2-40B4-BE49-F238E27FC236}">
                    <a16:creationId xmlns="" xmlns:a16="http://schemas.microsoft.com/office/drawing/2014/main" id="{65AEDC04-150E-4869-A84C-5D7B05B734A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481138" y="6913563"/>
                <a:ext cx="1441450" cy="1441450"/>
              </a:xfrm>
              <a:custGeom>
                <a:avLst/>
                <a:gdLst>
                  <a:gd name="T0" fmla="*/ 384 w 384"/>
                  <a:gd name="T1" fmla="*/ 52 h 384"/>
                  <a:gd name="T2" fmla="*/ 236 w 384"/>
                  <a:gd name="T3" fmla="*/ 196 h 384"/>
                  <a:gd name="T4" fmla="*/ 224 w 384"/>
                  <a:gd name="T5" fmla="*/ 268 h 384"/>
                  <a:gd name="T6" fmla="*/ 44 w 384"/>
                  <a:gd name="T7" fmla="*/ 384 h 384"/>
                  <a:gd name="T8" fmla="*/ 0 w 384"/>
                  <a:gd name="T9" fmla="*/ 340 h 384"/>
                  <a:gd name="T10" fmla="*/ 120 w 384"/>
                  <a:gd name="T11" fmla="*/ 160 h 384"/>
                  <a:gd name="T12" fmla="*/ 252 w 384"/>
                  <a:gd name="T13" fmla="*/ 80 h 384"/>
                  <a:gd name="T14" fmla="*/ 332 w 384"/>
                  <a:gd name="T15" fmla="*/ 0 h 384"/>
                  <a:gd name="T16" fmla="*/ 384 w 384"/>
                  <a:gd name="T17" fmla="*/ 52 h 38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384" h="384">
                    <a:moveTo>
                      <a:pt x="384" y="52"/>
                    </a:moveTo>
                    <a:cubicBezTo>
                      <a:pt x="332" y="97"/>
                      <a:pt x="288" y="150"/>
                      <a:pt x="236" y="196"/>
                    </a:cubicBezTo>
                    <a:cubicBezTo>
                      <a:pt x="235" y="223"/>
                      <a:pt x="223" y="239"/>
                      <a:pt x="224" y="268"/>
                    </a:cubicBezTo>
                    <a:cubicBezTo>
                      <a:pt x="161" y="303"/>
                      <a:pt x="104" y="345"/>
                      <a:pt x="44" y="384"/>
                    </a:cubicBezTo>
                    <a:cubicBezTo>
                      <a:pt x="24" y="374"/>
                      <a:pt x="10" y="359"/>
                      <a:pt x="0" y="340"/>
                    </a:cubicBezTo>
                    <a:cubicBezTo>
                      <a:pt x="42" y="281"/>
                      <a:pt x="79" y="219"/>
                      <a:pt x="120" y="160"/>
                    </a:cubicBezTo>
                    <a:cubicBezTo>
                      <a:pt x="191" y="161"/>
                      <a:pt x="210" y="121"/>
                      <a:pt x="252" y="80"/>
                    </a:cubicBezTo>
                    <a:cubicBezTo>
                      <a:pt x="282" y="50"/>
                      <a:pt x="310" y="27"/>
                      <a:pt x="332" y="0"/>
                    </a:cubicBezTo>
                    <a:cubicBezTo>
                      <a:pt x="354" y="12"/>
                      <a:pt x="372" y="29"/>
                      <a:pt x="384" y="52"/>
                    </a:cubicBezTo>
                    <a:close/>
                  </a:path>
                </a:pathLst>
              </a:custGeom>
              <a:grpFill/>
              <a:ln>
                <a:noFill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</p:grpSp>
        <p:sp>
          <p:nvSpPr>
            <p:cNvPr id="16451" name="文本框 88">
              <a:extLst>
                <a:ext uri="{FF2B5EF4-FFF2-40B4-BE49-F238E27FC236}">
                  <a16:creationId xmlns="" xmlns:a16="http://schemas.microsoft.com/office/drawing/2014/main" id="{B3D2147D-19C5-4923-92CD-4084279EEA4B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5800232" y="3014881"/>
              <a:ext cx="615874" cy="215444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9pPr>
            </a:lstStyle>
            <a:p>
              <a:pPr algn="ctr" eaLnBrk="1" hangingPunct="1"/>
              <a:r>
                <a:rPr lang="en-US" altLang="zh-CN" sz="800">
                  <a:solidFill>
                    <a:schemeClr val="bg1"/>
                  </a:solidFill>
                  <a:latin typeface="微软雅黑 Light" panose="020B0502040204020203" pitchFamily="34" charset="-122"/>
                  <a:ea typeface="微软雅黑 Light" panose="020B0502040204020203" pitchFamily="34" charset="-122"/>
                </a:rPr>
                <a:t>Text here</a:t>
              </a:r>
              <a:endParaRPr lang="zh-CN" altLang="en-US" sz="80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endParaRPr>
            </a:p>
          </p:txBody>
        </p:sp>
        <p:sp>
          <p:nvSpPr>
            <p:cNvPr id="16452" name="文本框 89">
              <a:extLst>
                <a:ext uri="{FF2B5EF4-FFF2-40B4-BE49-F238E27FC236}">
                  <a16:creationId xmlns="" xmlns:a16="http://schemas.microsoft.com/office/drawing/2014/main" id="{7D372BDC-9C55-47D2-A3CC-9F3521960467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6291621" y="3014881"/>
              <a:ext cx="615874" cy="215444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9pPr>
            </a:lstStyle>
            <a:p>
              <a:pPr algn="ctr" eaLnBrk="1" hangingPunct="1"/>
              <a:r>
                <a:rPr lang="en-US" altLang="zh-CN" sz="800">
                  <a:solidFill>
                    <a:schemeClr val="bg1"/>
                  </a:solidFill>
                  <a:latin typeface="微软雅黑 Light" panose="020B0502040204020203" pitchFamily="34" charset="-122"/>
                  <a:ea typeface="微软雅黑 Light" panose="020B0502040204020203" pitchFamily="34" charset="-122"/>
                </a:rPr>
                <a:t>Text here</a:t>
              </a:r>
              <a:endParaRPr lang="zh-CN" altLang="en-US" sz="80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endParaRPr>
            </a:p>
          </p:txBody>
        </p:sp>
        <p:sp>
          <p:nvSpPr>
            <p:cNvPr id="16453" name="文本框 90">
              <a:extLst>
                <a:ext uri="{FF2B5EF4-FFF2-40B4-BE49-F238E27FC236}">
                  <a16:creationId xmlns="" xmlns:a16="http://schemas.microsoft.com/office/drawing/2014/main" id="{8213EDB2-5CD3-4F3D-A9C8-C979D3A5CA84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5308843" y="3720032"/>
              <a:ext cx="615874" cy="215444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9pPr>
            </a:lstStyle>
            <a:p>
              <a:pPr algn="ctr" eaLnBrk="1" hangingPunct="1"/>
              <a:r>
                <a:rPr lang="en-US" altLang="zh-CN" sz="800">
                  <a:solidFill>
                    <a:schemeClr val="bg1"/>
                  </a:solidFill>
                  <a:latin typeface="微软雅黑 Light" panose="020B0502040204020203" pitchFamily="34" charset="-122"/>
                  <a:ea typeface="微软雅黑 Light" panose="020B0502040204020203" pitchFamily="34" charset="-122"/>
                </a:rPr>
                <a:t>Text here</a:t>
              </a:r>
              <a:endParaRPr lang="zh-CN" altLang="en-US" sz="80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endParaRPr>
            </a:p>
          </p:txBody>
        </p:sp>
        <p:sp>
          <p:nvSpPr>
            <p:cNvPr id="16454" name="文本框 91">
              <a:extLst>
                <a:ext uri="{FF2B5EF4-FFF2-40B4-BE49-F238E27FC236}">
                  <a16:creationId xmlns="" xmlns:a16="http://schemas.microsoft.com/office/drawing/2014/main" id="{D93A56E0-6FCC-4548-94DE-AC3FC9CC2431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5800232" y="3720032"/>
              <a:ext cx="615874" cy="215444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9pPr>
            </a:lstStyle>
            <a:p>
              <a:pPr algn="ctr" eaLnBrk="1" hangingPunct="1"/>
              <a:r>
                <a:rPr lang="en-US" altLang="zh-CN" sz="800">
                  <a:solidFill>
                    <a:schemeClr val="bg1"/>
                  </a:solidFill>
                  <a:latin typeface="微软雅黑 Light" panose="020B0502040204020203" pitchFamily="34" charset="-122"/>
                  <a:ea typeface="微软雅黑 Light" panose="020B0502040204020203" pitchFamily="34" charset="-122"/>
                </a:rPr>
                <a:t>Text here</a:t>
              </a:r>
              <a:endParaRPr lang="zh-CN" altLang="en-US" sz="80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endParaRPr>
            </a:p>
          </p:txBody>
        </p:sp>
        <p:sp>
          <p:nvSpPr>
            <p:cNvPr id="16455" name="文本框 92">
              <a:extLst>
                <a:ext uri="{FF2B5EF4-FFF2-40B4-BE49-F238E27FC236}">
                  <a16:creationId xmlns="" xmlns:a16="http://schemas.microsoft.com/office/drawing/2014/main" id="{F3B201EB-9A81-4964-99E2-F4C896B1B6E7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6291621" y="3720032"/>
              <a:ext cx="615874" cy="215444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9pPr>
            </a:lstStyle>
            <a:p>
              <a:pPr algn="ctr" eaLnBrk="1" hangingPunct="1"/>
              <a:r>
                <a:rPr lang="en-US" altLang="zh-CN" sz="800">
                  <a:solidFill>
                    <a:schemeClr val="bg1"/>
                  </a:solidFill>
                  <a:latin typeface="微软雅黑 Light" panose="020B0502040204020203" pitchFamily="34" charset="-122"/>
                  <a:ea typeface="微软雅黑 Light" panose="020B0502040204020203" pitchFamily="34" charset="-122"/>
                </a:rPr>
                <a:t>Text here</a:t>
              </a:r>
              <a:endParaRPr lang="zh-CN" altLang="en-US" sz="80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endParaRPr>
            </a:p>
          </p:txBody>
        </p:sp>
        <p:sp>
          <p:nvSpPr>
            <p:cNvPr id="16456" name="文本框 93">
              <a:extLst>
                <a:ext uri="{FF2B5EF4-FFF2-40B4-BE49-F238E27FC236}">
                  <a16:creationId xmlns="" xmlns:a16="http://schemas.microsoft.com/office/drawing/2014/main" id="{0285630B-35FA-4251-B07C-70DF1A240FA6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5308843" y="4425183"/>
              <a:ext cx="615874" cy="215444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9pPr>
            </a:lstStyle>
            <a:p>
              <a:pPr algn="ctr" eaLnBrk="1" hangingPunct="1"/>
              <a:r>
                <a:rPr lang="en-US" altLang="zh-CN" sz="800">
                  <a:solidFill>
                    <a:schemeClr val="bg1"/>
                  </a:solidFill>
                  <a:latin typeface="微软雅黑 Light" panose="020B0502040204020203" pitchFamily="34" charset="-122"/>
                  <a:ea typeface="微软雅黑 Light" panose="020B0502040204020203" pitchFamily="34" charset="-122"/>
                </a:rPr>
                <a:t>Text here</a:t>
              </a:r>
              <a:endParaRPr lang="zh-CN" altLang="en-US" sz="80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endParaRPr>
            </a:p>
          </p:txBody>
        </p:sp>
        <p:sp>
          <p:nvSpPr>
            <p:cNvPr id="16457" name="文本框 94">
              <a:extLst>
                <a:ext uri="{FF2B5EF4-FFF2-40B4-BE49-F238E27FC236}">
                  <a16:creationId xmlns="" xmlns:a16="http://schemas.microsoft.com/office/drawing/2014/main" id="{E768356F-911D-4793-8CA3-2A38CFCED7EC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5800232" y="4425183"/>
              <a:ext cx="615874" cy="215444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9pPr>
            </a:lstStyle>
            <a:p>
              <a:pPr algn="ctr" eaLnBrk="1" hangingPunct="1"/>
              <a:r>
                <a:rPr lang="en-US" altLang="zh-CN" sz="800">
                  <a:solidFill>
                    <a:schemeClr val="bg1"/>
                  </a:solidFill>
                  <a:latin typeface="微软雅黑 Light" panose="020B0502040204020203" pitchFamily="34" charset="-122"/>
                  <a:ea typeface="微软雅黑 Light" panose="020B0502040204020203" pitchFamily="34" charset="-122"/>
                </a:rPr>
                <a:t>Text here</a:t>
              </a:r>
              <a:endParaRPr lang="zh-CN" altLang="en-US" sz="80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endParaRPr>
            </a:p>
          </p:txBody>
        </p:sp>
        <p:sp>
          <p:nvSpPr>
            <p:cNvPr id="16458" name="文本框 95">
              <a:extLst>
                <a:ext uri="{FF2B5EF4-FFF2-40B4-BE49-F238E27FC236}">
                  <a16:creationId xmlns="" xmlns:a16="http://schemas.microsoft.com/office/drawing/2014/main" id="{010AF8A6-3751-46E8-88FD-1216B3FAA3FB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6291621" y="4425183"/>
              <a:ext cx="615874" cy="215444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9pPr>
            </a:lstStyle>
            <a:p>
              <a:pPr algn="ctr" eaLnBrk="1" hangingPunct="1"/>
              <a:r>
                <a:rPr lang="en-US" altLang="zh-CN" sz="800">
                  <a:solidFill>
                    <a:schemeClr val="bg1"/>
                  </a:solidFill>
                  <a:latin typeface="微软雅黑 Light" panose="020B0502040204020203" pitchFamily="34" charset="-122"/>
                  <a:ea typeface="微软雅黑 Light" panose="020B0502040204020203" pitchFamily="34" charset="-122"/>
                </a:rPr>
                <a:t>Text here</a:t>
              </a:r>
              <a:endParaRPr lang="zh-CN" altLang="en-US" sz="80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endParaRPr>
            </a:p>
          </p:txBody>
        </p:sp>
        <p:sp>
          <p:nvSpPr>
            <p:cNvPr id="16459" name="文本框 172">
              <a:extLst>
                <a:ext uri="{FF2B5EF4-FFF2-40B4-BE49-F238E27FC236}">
                  <a16:creationId xmlns="" xmlns:a16="http://schemas.microsoft.com/office/drawing/2014/main" id="{33783F9B-26F3-47B3-99AA-411DF74760B8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5295581" y="3014881"/>
              <a:ext cx="615874" cy="215444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9pPr>
            </a:lstStyle>
            <a:p>
              <a:pPr algn="ctr" eaLnBrk="1" hangingPunct="1"/>
              <a:r>
                <a:rPr lang="en-US" altLang="zh-CN" sz="800">
                  <a:solidFill>
                    <a:schemeClr val="bg1"/>
                  </a:solidFill>
                  <a:latin typeface="微软雅黑 Light" panose="020B0502040204020203" pitchFamily="34" charset="-122"/>
                  <a:ea typeface="微软雅黑 Light" panose="020B0502040204020203" pitchFamily="34" charset="-122"/>
                </a:rPr>
                <a:t>Text here</a:t>
              </a:r>
              <a:endParaRPr lang="zh-CN" altLang="en-US" sz="80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endParaRPr>
            </a:p>
          </p:txBody>
        </p:sp>
      </p:grpSp>
      <p:sp>
        <p:nvSpPr>
          <p:cNvPr id="175" name="直角三角形 174">
            <a:extLst>
              <a:ext uri="{FF2B5EF4-FFF2-40B4-BE49-F238E27FC236}">
                <a16:creationId xmlns="" xmlns:a16="http://schemas.microsoft.com/office/drawing/2014/main" id="{62B15A26-8433-4946-A4BA-2E8621272BC4}"/>
              </a:ext>
            </a:extLst>
          </p:cNvPr>
          <p:cNvSpPr/>
          <p:nvPr/>
        </p:nvSpPr>
        <p:spPr>
          <a:xfrm flipH="1">
            <a:off x="10825163" y="5535613"/>
            <a:ext cx="1366837" cy="1335087"/>
          </a:xfrm>
          <a:prstGeom prst="rtTriangle">
            <a:avLst/>
          </a:prstGeom>
          <a:gradFill>
            <a:gsLst>
              <a:gs pos="0">
                <a:srgbClr val="C00000"/>
              </a:gs>
              <a:gs pos="100000">
                <a:srgbClr val="F25342"/>
              </a:gs>
            </a:gsLst>
            <a:lin ang="810000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</p:spTree>
  </p:cSld>
  <p:clrMapOvr>
    <a:masterClrMapping/>
  </p:clrMapOvr>
  <p:transition spd="slow" advClick="0" advTm="2000">
    <p:cover/>
  </p:transition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8434" name="组合 8">
            <a:extLst>
              <a:ext uri="{FF2B5EF4-FFF2-40B4-BE49-F238E27FC236}">
                <a16:creationId xmlns="" xmlns:a16="http://schemas.microsoft.com/office/drawing/2014/main" id="{D3FBFD1F-7963-46F8-AC28-4CDC87679A63}"/>
              </a:ext>
            </a:extLst>
          </p:cNvPr>
          <p:cNvGrpSpPr>
            <a:grpSpLocks/>
          </p:cNvGrpSpPr>
          <p:nvPr/>
        </p:nvGrpSpPr>
        <p:grpSpPr bwMode="auto">
          <a:xfrm>
            <a:off x="1884363" y="1697038"/>
            <a:ext cx="2628900" cy="2630487"/>
            <a:chOff x="2130882" y="1552400"/>
            <a:chExt cx="659240" cy="659240"/>
          </a:xfrm>
        </p:grpSpPr>
        <p:sp>
          <p:nvSpPr>
            <p:cNvPr id="2" name="椭圆 1">
              <a:extLst>
                <a:ext uri="{FF2B5EF4-FFF2-40B4-BE49-F238E27FC236}">
                  <a16:creationId xmlns="" xmlns:a16="http://schemas.microsoft.com/office/drawing/2014/main" id="{1B520AD8-FE4D-4BC0-B017-A64DCB1A028A}"/>
                </a:ext>
              </a:extLst>
            </p:cNvPr>
            <p:cNvSpPr/>
            <p:nvPr/>
          </p:nvSpPr>
          <p:spPr>
            <a:xfrm>
              <a:off x="2130882" y="1552400"/>
              <a:ext cx="659240" cy="659240"/>
            </a:xfrm>
            <a:prstGeom prst="ellipse">
              <a:avLst/>
            </a:prstGeom>
            <a:noFill/>
            <a:ln w="76200">
              <a:solidFill>
                <a:srgbClr val="F2534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18445" name="Freeform 32">
              <a:extLst>
                <a:ext uri="{FF2B5EF4-FFF2-40B4-BE49-F238E27FC236}">
                  <a16:creationId xmlns="" xmlns:a16="http://schemas.microsoft.com/office/drawing/2014/main" id="{3D07DCE2-C4B0-43A1-9826-D9F03062207D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2263135" y="1685487"/>
              <a:ext cx="394733" cy="393066"/>
            </a:xfrm>
            <a:custGeom>
              <a:avLst/>
              <a:gdLst>
                <a:gd name="T0" fmla="*/ 2147483646 w 1000"/>
                <a:gd name="T1" fmla="*/ 0 h 996"/>
                <a:gd name="T2" fmla="*/ 2147483646 w 1000"/>
                <a:gd name="T3" fmla="*/ 0 h 996"/>
                <a:gd name="T4" fmla="*/ 2147483646 w 1000"/>
                <a:gd name="T5" fmla="*/ 2147483646 h 996"/>
                <a:gd name="T6" fmla="*/ 2147483646 w 1000"/>
                <a:gd name="T7" fmla="*/ 2147483646 h 996"/>
                <a:gd name="T8" fmla="*/ 2147483646 w 1000"/>
                <a:gd name="T9" fmla="*/ 2147483646 h 996"/>
                <a:gd name="T10" fmla="*/ 2147483646 w 1000"/>
                <a:gd name="T11" fmla="*/ 2147483646 h 996"/>
                <a:gd name="T12" fmla="*/ 2147483646 w 1000"/>
                <a:gd name="T13" fmla="*/ 2147483646 h 996"/>
                <a:gd name="T14" fmla="*/ 2147483646 w 1000"/>
                <a:gd name="T15" fmla="*/ 2147483646 h 996"/>
                <a:gd name="T16" fmla="*/ 2147483646 w 1000"/>
                <a:gd name="T17" fmla="*/ 2147483646 h 996"/>
                <a:gd name="T18" fmla="*/ 2147483646 w 1000"/>
                <a:gd name="T19" fmla="*/ 2147483646 h 996"/>
                <a:gd name="T20" fmla="*/ 2147483646 w 1000"/>
                <a:gd name="T21" fmla="*/ 2147483646 h 996"/>
                <a:gd name="T22" fmla="*/ 2147483646 w 1000"/>
                <a:gd name="T23" fmla="*/ 2147483646 h 996"/>
                <a:gd name="T24" fmla="*/ 2147483646 w 1000"/>
                <a:gd name="T25" fmla="*/ 2147483646 h 996"/>
                <a:gd name="T26" fmla="*/ 2147483646 w 1000"/>
                <a:gd name="T27" fmla="*/ 2147483646 h 996"/>
                <a:gd name="T28" fmla="*/ 2147483646 w 1000"/>
                <a:gd name="T29" fmla="*/ 2147483646 h 996"/>
                <a:gd name="T30" fmla="*/ 2147483646 w 1000"/>
                <a:gd name="T31" fmla="*/ 2147483646 h 996"/>
                <a:gd name="T32" fmla="*/ 2147483646 w 1000"/>
                <a:gd name="T33" fmla="*/ 2147483646 h 996"/>
                <a:gd name="T34" fmla="*/ 2147483646 w 1000"/>
                <a:gd name="T35" fmla="*/ 2147483646 h 996"/>
                <a:gd name="T36" fmla="*/ 2147483646 w 1000"/>
                <a:gd name="T37" fmla="*/ 2147483646 h 996"/>
                <a:gd name="T38" fmla="*/ 2147483646 w 1000"/>
                <a:gd name="T39" fmla="*/ 2147483646 h 996"/>
                <a:gd name="T40" fmla="*/ 2147483646 w 1000"/>
                <a:gd name="T41" fmla="*/ 2147483646 h 996"/>
                <a:gd name="T42" fmla="*/ 2147483646 w 1000"/>
                <a:gd name="T43" fmla="*/ 2147483646 h 996"/>
                <a:gd name="T44" fmla="*/ 2147483646 w 1000"/>
                <a:gd name="T45" fmla="*/ 2147483646 h 996"/>
                <a:gd name="T46" fmla="*/ 2147483646 w 1000"/>
                <a:gd name="T47" fmla="*/ 2147483646 h 996"/>
                <a:gd name="T48" fmla="*/ 2147483646 w 1000"/>
                <a:gd name="T49" fmla="*/ 2147483646 h 996"/>
                <a:gd name="T50" fmla="*/ 2147483646 w 1000"/>
                <a:gd name="T51" fmla="*/ 2147483646 h 996"/>
                <a:gd name="T52" fmla="*/ 2147483646 w 1000"/>
                <a:gd name="T53" fmla="*/ 2147483646 h 996"/>
                <a:gd name="T54" fmla="*/ 2147483646 w 1000"/>
                <a:gd name="T55" fmla="*/ 2147483646 h 996"/>
                <a:gd name="T56" fmla="*/ 0 w 1000"/>
                <a:gd name="T57" fmla="*/ 2147483646 h 996"/>
                <a:gd name="T58" fmla="*/ 0 w 1000"/>
                <a:gd name="T59" fmla="*/ 2147483646 h 996"/>
                <a:gd name="T60" fmla="*/ 2147483646 w 1000"/>
                <a:gd name="T61" fmla="*/ 2147483646 h 996"/>
                <a:gd name="T62" fmla="*/ 2147483646 w 1000"/>
                <a:gd name="T63" fmla="*/ 2147483646 h 996"/>
                <a:gd name="T64" fmla="*/ 2147483646 w 1000"/>
                <a:gd name="T65" fmla="*/ 2147483646 h 996"/>
                <a:gd name="T66" fmla="*/ 2147483646 w 1000"/>
                <a:gd name="T67" fmla="*/ 2147483646 h 996"/>
                <a:gd name="T68" fmla="*/ 2147483646 w 1000"/>
                <a:gd name="T69" fmla="*/ 2147483646 h 996"/>
                <a:gd name="T70" fmla="*/ 2147483646 w 1000"/>
                <a:gd name="T71" fmla="*/ 2147483646 h 996"/>
                <a:gd name="T72" fmla="*/ 2147483646 w 1000"/>
                <a:gd name="T73" fmla="*/ 2147483646 h 996"/>
                <a:gd name="T74" fmla="*/ 2147483646 w 1000"/>
                <a:gd name="T75" fmla="*/ 2147483646 h 996"/>
                <a:gd name="T76" fmla="*/ 2147483646 w 1000"/>
                <a:gd name="T77" fmla="*/ 0 h 996"/>
                <a:gd name="T78" fmla="*/ 2147483646 w 1000"/>
                <a:gd name="T79" fmla="*/ 2147483646 h 996"/>
                <a:gd name="T80" fmla="*/ 2147483646 w 1000"/>
                <a:gd name="T81" fmla="*/ 2147483646 h 996"/>
                <a:gd name="T82" fmla="*/ 2147483646 w 1000"/>
                <a:gd name="T83" fmla="*/ 2147483646 h 996"/>
                <a:gd name="T84" fmla="*/ 2147483646 w 1000"/>
                <a:gd name="T85" fmla="*/ 2147483646 h 996"/>
                <a:gd name="T86" fmla="*/ 2147483646 w 1000"/>
                <a:gd name="T87" fmla="*/ 2147483646 h 996"/>
                <a:gd name="T88" fmla="*/ 2147483646 w 1000"/>
                <a:gd name="T89" fmla="*/ 2147483646 h 99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w 1000"/>
                <a:gd name="T136" fmla="*/ 0 h 996"/>
                <a:gd name="T137" fmla="*/ 1000 w 1000"/>
                <a:gd name="T138" fmla="*/ 996 h 996"/>
              </a:gdLst>
              <a:ahLst/>
              <a:cxnLst>
                <a:cxn ang="T90">
                  <a:pos x="T0" y="T1"/>
                </a:cxn>
                <a:cxn ang="T91">
                  <a:pos x="T2" y="T3"/>
                </a:cxn>
                <a:cxn ang="T92">
                  <a:pos x="T4" y="T5"/>
                </a:cxn>
                <a:cxn ang="T93">
                  <a:pos x="T6" y="T7"/>
                </a:cxn>
                <a:cxn ang="T94">
                  <a:pos x="T8" y="T9"/>
                </a:cxn>
                <a:cxn ang="T95">
                  <a:pos x="T10" y="T11"/>
                </a:cxn>
                <a:cxn ang="T96">
                  <a:pos x="T12" y="T13"/>
                </a:cxn>
                <a:cxn ang="T97">
                  <a:pos x="T14" y="T15"/>
                </a:cxn>
                <a:cxn ang="T98">
                  <a:pos x="T16" y="T17"/>
                </a:cxn>
                <a:cxn ang="T99">
                  <a:pos x="T18" y="T19"/>
                </a:cxn>
                <a:cxn ang="T100">
                  <a:pos x="T20" y="T21"/>
                </a:cxn>
                <a:cxn ang="T101">
                  <a:pos x="T22" y="T23"/>
                </a:cxn>
                <a:cxn ang="T102">
                  <a:pos x="T24" y="T25"/>
                </a:cxn>
                <a:cxn ang="T103">
                  <a:pos x="T26" y="T27"/>
                </a:cxn>
                <a:cxn ang="T104">
                  <a:pos x="T28" y="T29"/>
                </a:cxn>
                <a:cxn ang="T105">
                  <a:pos x="T30" y="T31"/>
                </a:cxn>
                <a:cxn ang="T106">
                  <a:pos x="T32" y="T33"/>
                </a:cxn>
                <a:cxn ang="T107">
                  <a:pos x="T34" y="T35"/>
                </a:cxn>
                <a:cxn ang="T108">
                  <a:pos x="T36" y="T37"/>
                </a:cxn>
                <a:cxn ang="T109">
                  <a:pos x="T38" y="T39"/>
                </a:cxn>
                <a:cxn ang="T110">
                  <a:pos x="T40" y="T41"/>
                </a:cxn>
                <a:cxn ang="T111">
                  <a:pos x="T42" y="T43"/>
                </a:cxn>
                <a:cxn ang="T112">
                  <a:pos x="T44" y="T45"/>
                </a:cxn>
                <a:cxn ang="T113">
                  <a:pos x="T46" y="T47"/>
                </a:cxn>
                <a:cxn ang="T114">
                  <a:pos x="T48" y="T49"/>
                </a:cxn>
                <a:cxn ang="T115">
                  <a:pos x="T50" y="T51"/>
                </a:cxn>
                <a:cxn ang="T116">
                  <a:pos x="T52" y="T53"/>
                </a:cxn>
                <a:cxn ang="T117">
                  <a:pos x="T54" y="T55"/>
                </a:cxn>
                <a:cxn ang="T118">
                  <a:pos x="T56" y="T57"/>
                </a:cxn>
                <a:cxn ang="T119">
                  <a:pos x="T58" y="T59"/>
                </a:cxn>
                <a:cxn ang="T120">
                  <a:pos x="T60" y="T61"/>
                </a:cxn>
                <a:cxn ang="T121">
                  <a:pos x="T62" y="T63"/>
                </a:cxn>
                <a:cxn ang="T122">
                  <a:pos x="T64" y="T65"/>
                </a:cxn>
                <a:cxn ang="T123">
                  <a:pos x="T66" y="T67"/>
                </a:cxn>
                <a:cxn ang="T124">
                  <a:pos x="T68" y="T69"/>
                </a:cxn>
                <a:cxn ang="T125">
                  <a:pos x="T70" y="T71"/>
                </a:cxn>
                <a:cxn ang="T126">
                  <a:pos x="T72" y="T73"/>
                </a:cxn>
                <a:cxn ang="T127">
                  <a:pos x="T74" y="T75"/>
                </a:cxn>
                <a:cxn ang="T128">
                  <a:pos x="T76" y="T77"/>
                </a:cxn>
                <a:cxn ang="T129">
                  <a:pos x="T78" y="T79"/>
                </a:cxn>
                <a:cxn ang="T130">
                  <a:pos x="T80" y="T81"/>
                </a:cxn>
                <a:cxn ang="T131">
                  <a:pos x="T82" y="T83"/>
                </a:cxn>
                <a:cxn ang="T132">
                  <a:pos x="T84" y="T85"/>
                </a:cxn>
                <a:cxn ang="T133">
                  <a:pos x="T86" y="T87"/>
                </a:cxn>
                <a:cxn ang="T134">
                  <a:pos x="T88" y="T89"/>
                </a:cxn>
              </a:cxnLst>
              <a:rect l="T135" t="T136" r="T137" b="T138"/>
              <a:pathLst>
                <a:path w="1000" h="996">
                  <a:moveTo>
                    <a:pt x="424" y="0"/>
                  </a:moveTo>
                  <a:cubicBezTo>
                    <a:pt x="476" y="0"/>
                    <a:pt x="528" y="0"/>
                    <a:pt x="580" y="0"/>
                  </a:cubicBezTo>
                  <a:cubicBezTo>
                    <a:pt x="580" y="33"/>
                    <a:pt x="580" y="67"/>
                    <a:pt x="580" y="100"/>
                  </a:cubicBezTo>
                  <a:cubicBezTo>
                    <a:pt x="625" y="123"/>
                    <a:pt x="682" y="134"/>
                    <a:pt x="720" y="164"/>
                  </a:cubicBezTo>
                  <a:cubicBezTo>
                    <a:pt x="738" y="159"/>
                    <a:pt x="745" y="143"/>
                    <a:pt x="760" y="128"/>
                  </a:cubicBezTo>
                  <a:cubicBezTo>
                    <a:pt x="766" y="122"/>
                    <a:pt x="790" y="92"/>
                    <a:pt x="796" y="92"/>
                  </a:cubicBezTo>
                  <a:cubicBezTo>
                    <a:pt x="808" y="91"/>
                    <a:pt x="843" y="135"/>
                    <a:pt x="856" y="148"/>
                  </a:cubicBezTo>
                  <a:cubicBezTo>
                    <a:pt x="877" y="169"/>
                    <a:pt x="896" y="188"/>
                    <a:pt x="908" y="208"/>
                  </a:cubicBezTo>
                  <a:cubicBezTo>
                    <a:pt x="882" y="230"/>
                    <a:pt x="858" y="254"/>
                    <a:pt x="836" y="280"/>
                  </a:cubicBezTo>
                  <a:cubicBezTo>
                    <a:pt x="863" y="321"/>
                    <a:pt x="879" y="373"/>
                    <a:pt x="896" y="424"/>
                  </a:cubicBezTo>
                  <a:cubicBezTo>
                    <a:pt x="931" y="424"/>
                    <a:pt x="965" y="424"/>
                    <a:pt x="1000" y="424"/>
                  </a:cubicBezTo>
                  <a:cubicBezTo>
                    <a:pt x="991" y="468"/>
                    <a:pt x="998" y="529"/>
                    <a:pt x="996" y="580"/>
                  </a:cubicBezTo>
                  <a:cubicBezTo>
                    <a:pt x="963" y="580"/>
                    <a:pt x="929" y="580"/>
                    <a:pt x="896" y="580"/>
                  </a:cubicBezTo>
                  <a:cubicBezTo>
                    <a:pt x="875" y="627"/>
                    <a:pt x="863" y="683"/>
                    <a:pt x="832" y="720"/>
                  </a:cubicBezTo>
                  <a:cubicBezTo>
                    <a:pt x="837" y="738"/>
                    <a:pt x="853" y="745"/>
                    <a:pt x="868" y="760"/>
                  </a:cubicBezTo>
                  <a:cubicBezTo>
                    <a:pt x="874" y="766"/>
                    <a:pt x="904" y="790"/>
                    <a:pt x="904" y="796"/>
                  </a:cubicBezTo>
                  <a:cubicBezTo>
                    <a:pt x="904" y="808"/>
                    <a:pt x="860" y="843"/>
                    <a:pt x="848" y="856"/>
                  </a:cubicBezTo>
                  <a:cubicBezTo>
                    <a:pt x="827" y="877"/>
                    <a:pt x="808" y="896"/>
                    <a:pt x="788" y="908"/>
                  </a:cubicBezTo>
                  <a:cubicBezTo>
                    <a:pt x="767" y="882"/>
                    <a:pt x="741" y="861"/>
                    <a:pt x="720" y="836"/>
                  </a:cubicBezTo>
                  <a:cubicBezTo>
                    <a:pt x="675" y="858"/>
                    <a:pt x="632" y="882"/>
                    <a:pt x="576" y="892"/>
                  </a:cubicBezTo>
                  <a:cubicBezTo>
                    <a:pt x="575" y="927"/>
                    <a:pt x="571" y="946"/>
                    <a:pt x="572" y="996"/>
                  </a:cubicBezTo>
                  <a:cubicBezTo>
                    <a:pt x="520" y="996"/>
                    <a:pt x="468" y="996"/>
                    <a:pt x="416" y="996"/>
                  </a:cubicBezTo>
                  <a:cubicBezTo>
                    <a:pt x="416" y="963"/>
                    <a:pt x="416" y="929"/>
                    <a:pt x="416" y="896"/>
                  </a:cubicBezTo>
                  <a:cubicBezTo>
                    <a:pt x="371" y="874"/>
                    <a:pt x="313" y="865"/>
                    <a:pt x="280" y="832"/>
                  </a:cubicBezTo>
                  <a:cubicBezTo>
                    <a:pt x="249" y="852"/>
                    <a:pt x="226" y="879"/>
                    <a:pt x="200" y="904"/>
                  </a:cubicBezTo>
                  <a:cubicBezTo>
                    <a:pt x="162" y="866"/>
                    <a:pt x="120" y="832"/>
                    <a:pt x="88" y="788"/>
                  </a:cubicBezTo>
                  <a:cubicBezTo>
                    <a:pt x="114" y="767"/>
                    <a:pt x="139" y="745"/>
                    <a:pt x="160" y="720"/>
                  </a:cubicBezTo>
                  <a:cubicBezTo>
                    <a:pt x="141" y="675"/>
                    <a:pt x="114" y="638"/>
                    <a:pt x="108" y="580"/>
                  </a:cubicBezTo>
                  <a:cubicBezTo>
                    <a:pt x="72" y="571"/>
                    <a:pt x="47" y="572"/>
                    <a:pt x="0" y="572"/>
                  </a:cubicBezTo>
                  <a:cubicBezTo>
                    <a:pt x="0" y="520"/>
                    <a:pt x="0" y="468"/>
                    <a:pt x="0" y="416"/>
                  </a:cubicBezTo>
                  <a:cubicBezTo>
                    <a:pt x="35" y="416"/>
                    <a:pt x="69" y="416"/>
                    <a:pt x="104" y="416"/>
                  </a:cubicBezTo>
                  <a:cubicBezTo>
                    <a:pt x="119" y="364"/>
                    <a:pt x="138" y="317"/>
                    <a:pt x="164" y="276"/>
                  </a:cubicBezTo>
                  <a:cubicBezTo>
                    <a:pt x="159" y="258"/>
                    <a:pt x="143" y="251"/>
                    <a:pt x="128" y="236"/>
                  </a:cubicBezTo>
                  <a:cubicBezTo>
                    <a:pt x="122" y="230"/>
                    <a:pt x="92" y="206"/>
                    <a:pt x="92" y="200"/>
                  </a:cubicBezTo>
                  <a:cubicBezTo>
                    <a:pt x="91" y="185"/>
                    <a:pt x="136" y="156"/>
                    <a:pt x="148" y="144"/>
                  </a:cubicBezTo>
                  <a:cubicBezTo>
                    <a:pt x="170" y="122"/>
                    <a:pt x="186" y="103"/>
                    <a:pt x="204" y="88"/>
                  </a:cubicBezTo>
                  <a:cubicBezTo>
                    <a:pt x="231" y="109"/>
                    <a:pt x="251" y="137"/>
                    <a:pt x="276" y="160"/>
                  </a:cubicBezTo>
                  <a:cubicBezTo>
                    <a:pt x="323" y="137"/>
                    <a:pt x="372" y="117"/>
                    <a:pt x="424" y="100"/>
                  </a:cubicBezTo>
                  <a:cubicBezTo>
                    <a:pt x="424" y="67"/>
                    <a:pt x="424" y="33"/>
                    <a:pt x="424" y="0"/>
                  </a:cubicBezTo>
                  <a:close/>
                  <a:moveTo>
                    <a:pt x="200" y="544"/>
                  </a:moveTo>
                  <a:cubicBezTo>
                    <a:pt x="216" y="683"/>
                    <a:pt x="348" y="800"/>
                    <a:pt x="500" y="800"/>
                  </a:cubicBezTo>
                  <a:cubicBezTo>
                    <a:pt x="650" y="800"/>
                    <a:pt x="802" y="681"/>
                    <a:pt x="800" y="496"/>
                  </a:cubicBezTo>
                  <a:cubicBezTo>
                    <a:pt x="799" y="430"/>
                    <a:pt x="760" y="341"/>
                    <a:pt x="724" y="300"/>
                  </a:cubicBezTo>
                  <a:cubicBezTo>
                    <a:pt x="675" y="245"/>
                    <a:pt x="576" y="187"/>
                    <a:pt x="452" y="204"/>
                  </a:cubicBezTo>
                  <a:cubicBezTo>
                    <a:pt x="302" y="225"/>
                    <a:pt x="178" y="356"/>
                    <a:pt x="200" y="544"/>
                  </a:cubicBezTo>
                  <a:close/>
                </a:path>
              </a:pathLst>
            </a:custGeom>
            <a:solidFill>
              <a:srgbClr val="F2534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</p:grpSp>
      <p:sp>
        <p:nvSpPr>
          <p:cNvPr id="18435" name="文本框 3">
            <a:extLst>
              <a:ext uri="{FF2B5EF4-FFF2-40B4-BE49-F238E27FC236}">
                <a16:creationId xmlns="" xmlns:a16="http://schemas.microsoft.com/office/drawing/2014/main" id="{B6BCE38F-5F9F-4D54-8E51-6A2E349BD644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2551113" y="4475163"/>
            <a:ext cx="1217612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defRPr/>
            </a:pPr>
            <a:r>
              <a:rPr lang="zh-CN" altLang="en-US" sz="2000" b="1" dirty="0">
                <a:solidFill>
                  <a:schemeClr val="tx1">
                    <a:lumMod val="65000"/>
                    <a:lumOff val="35000"/>
                  </a:schemeClr>
                </a:solidFill>
                <a:latin typeface="Calibri" panose="020F0502020204030204" pitchFamily="34" charset="0"/>
              </a:rPr>
              <a:t>点击输入</a:t>
            </a:r>
          </a:p>
        </p:txBody>
      </p:sp>
      <p:sp>
        <p:nvSpPr>
          <p:cNvPr id="18436" name="文本框 4">
            <a:extLst>
              <a:ext uri="{FF2B5EF4-FFF2-40B4-BE49-F238E27FC236}">
                <a16:creationId xmlns="" xmlns:a16="http://schemas.microsoft.com/office/drawing/2014/main" id="{778476BB-F52D-48CA-835D-B6F6227CCB6F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1898650" y="4857750"/>
            <a:ext cx="2601913" cy="46196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/>
            <a:r>
              <a:rPr lang="zh-CN" altLang="en-US" sz="1200"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在此处输入你先陈述的观点，可以是几句话，也可以是一段文字</a:t>
            </a:r>
          </a:p>
        </p:txBody>
      </p:sp>
      <p:sp>
        <p:nvSpPr>
          <p:cNvPr id="12" name="文本框 11">
            <a:extLst>
              <a:ext uri="{FF2B5EF4-FFF2-40B4-BE49-F238E27FC236}">
                <a16:creationId xmlns="" xmlns:a16="http://schemas.microsoft.com/office/drawing/2014/main" id="{89392C52-AFFA-4CEE-ACED-613B594B51F2}"/>
              </a:ext>
            </a:extLst>
          </p:cNvPr>
          <p:cNvSpPr txBox="1"/>
          <p:nvPr/>
        </p:nvSpPr>
        <p:spPr>
          <a:xfrm>
            <a:off x="6704013" y="1905000"/>
            <a:ext cx="2954337" cy="646113"/>
          </a:xfrm>
          <a:prstGeom prst="rect">
            <a:avLst/>
          </a:prstGeom>
          <a:noFill/>
        </p:spPr>
        <p:txBody>
          <a:bodyPr wrap="none">
            <a:spAutoFit/>
          </a:bodyPr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r>
              <a:rPr lang="zh-CN" altLang="en-US" sz="3600" b="1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此处添加标题</a:t>
            </a:r>
          </a:p>
        </p:txBody>
      </p:sp>
      <p:sp>
        <p:nvSpPr>
          <p:cNvPr id="13" name="圆角矩形 12">
            <a:extLst>
              <a:ext uri="{FF2B5EF4-FFF2-40B4-BE49-F238E27FC236}">
                <a16:creationId xmlns="" xmlns:a16="http://schemas.microsoft.com/office/drawing/2014/main" id="{8B88F49B-D37F-49B6-AACD-E5D204E12927}"/>
              </a:ext>
            </a:extLst>
          </p:cNvPr>
          <p:cNvSpPr/>
          <p:nvPr/>
        </p:nvSpPr>
        <p:spPr>
          <a:xfrm>
            <a:off x="6791325" y="2501900"/>
            <a:ext cx="3519488" cy="46038"/>
          </a:xfrm>
          <a:prstGeom prst="roundRect">
            <a:avLst/>
          </a:prstGeom>
          <a:solidFill>
            <a:srgbClr val="F2534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4" name="文本框 13">
            <a:extLst>
              <a:ext uri="{FF2B5EF4-FFF2-40B4-BE49-F238E27FC236}">
                <a16:creationId xmlns="" xmlns:a16="http://schemas.microsoft.com/office/drawing/2014/main" id="{3856B078-1B3F-408C-849D-818B0EC66F89}"/>
              </a:ext>
            </a:extLst>
          </p:cNvPr>
          <p:cNvSpPr txBox="1"/>
          <p:nvPr/>
        </p:nvSpPr>
        <p:spPr>
          <a:xfrm>
            <a:off x="6791325" y="2643188"/>
            <a:ext cx="3662363" cy="369887"/>
          </a:xfrm>
          <a:prstGeom prst="rect">
            <a:avLst/>
          </a:prstGeom>
          <a:noFill/>
        </p:spPr>
        <p:txBody>
          <a:bodyPr wrap="none">
            <a:spAutoFit/>
          </a:bodyPr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r>
              <a:rPr lang="en-US" altLang="zh-CN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When nothing goes right, go left!</a:t>
            </a:r>
            <a:endParaRPr lang="zh-CN" altLang="en-US" dirty="0">
              <a:solidFill>
                <a:schemeClr val="tx1">
                  <a:lumMod val="75000"/>
                  <a:lumOff val="25000"/>
                </a:schemeClr>
              </a:solidFill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</p:txBody>
      </p:sp>
      <p:sp>
        <p:nvSpPr>
          <p:cNvPr id="18440" name="文本框 14">
            <a:extLst>
              <a:ext uri="{FF2B5EF4-FFF2-40B4-BE49-F238E27FC236}">
                <a16:creationId xmlns="" xmlns:a16="http://schemas.microsoft.com/office/drawing/2014/main" id="{93614357-6482-493B-A2E8-61E352D868ED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6748463" y="3582988"/>
            <a:ext cx="3746500" cy="157003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just" eaLnBrk="1" hangingPunct="1"/>
            <a:r>
              <a:rPr lang="zh-CN" altLang="en-US" sz="1200"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在此处输入你先陈述的观点，可以是几句话，也可以是一段文字。在此处输入你先陈述的观点，可以是几句话，也可以是一段文字。在此处输入你先陈述的观点，可以是几句话，也可以是一段文字。在此处输入你先陈述的观点，可以是几句话，也可以是一段文字。在此处输入你先陈述的观点，可以是几句话，也可以是一段文字。在此处输入你先陈述的观点，可以是几句话，也可以是一段文字。</a:t>
            </a:r>
          </a:p>
        </p:txBody>
      </p:sp>
      <p:cxnSp>
        <p:nvCxnSpPr>
          <p:cNvPr id="17" name="直接连接符 16">
            <a:extLst>
              <a:ext uri="{FF2B5EF4-FFF2-40B4-BE49-F238E27FC236}">
                <a16:creationId xmlns="" xmlns:a16="http://schemas.microsoft.com/office/drawing/2014/main" id="{FA02023C-07B3-43BD-86D3-76D5F653E642}"/>
              </a:ext>
            </a:extLst>
          </p:cNvPr>
          <p:cNvCxnSpPr>
            <a:stCxn id="2" idx="7"/>
            <a:endCxn id="19" idx="3"/>
          </p:cNvCxnSpPr>
          <p:nvPr/>
        </p:nvCxnSpPr>
        <p:spPr>
          <a:xfrm flipV="1">
            <a:off x="4129088" y="1882775"/>
            <a:ext cx="203200" cy="200025"/>
          </a:xfrm>
          <a:prstGeom prst="line">
            <a:avLst/>
          </a:prstGeom>
          <a:ln w="57150">
            <a:solidFill>
              <a:srgbClr val="F25342"/>
            </a:solidFill>
            <a:prstDash val="sys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9" name="椭圆 18">
            <a:extLst>
              <a:ext uri="{FF2B5EF4-FFF2-40B4-BE49-F238E27FC236}">
                <a16:creationId xmlns="" xmlns:a16="http://schemas.microsoft.com/office/drawing/2014/main" id="{4E9FBF72-4D65-4D45-866E-2F7CEDC7E45E}"/>
              </a:ext>
            </a:extLst>
          </p:cNvPr>
          <p:cNvSpPr/>
          <p:nvPr/>
        </p:nvSpPr>
        <p:spPr>
          <a:xfrm>
            <a:off x="4279900" y="1584325"/>
            <a:ext cx="350838" cy="349250"/>
          </a:xfrm>
          <a:prstGeom prst="ellipse">
            <a:avLst/>
          </a:prstGeom>
          <a:solidFill>
            <a:srgbClr val="F25342"/>
          </a:solidFill>
          <a:ln>
            <a:noFill/>
            <a:prstDash val="sysDot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8443" name="文本框 22">
            <a:extLst>
              <a:ext uri="{FF2B5EF4-FFF2-40B4-BE49-F238E27FC236}">
                <a16:creationId xmlns="" xmlns:a16="http://schemas.microsoft.com/office/drawing/2014/main" id="{E29000E3-6DBD-4036-B432-A4B3B93BACF0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4602163" y="1573213"/>
            <a:ext cx="1028700" cy="33813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/>
            <a:r>
              <a:rPr lang="en-US" altLang="zh-CN" sz="1600">
                <a:latin typeface="微软雅黑 Light" panose="020B0502040204020203" pitchFamily="34" charset="-122"/>
                <a:ea typeface="微软雅黑 Light" panose="020B0502040204020203" pitchFamily="34" charset="-122"/>
              </a:rPr>
              <a:t>Txet here</a:t>
            </a:r>
            <a:endParaRPr lang="zh-CN" altLang="en-US" sz="1600"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</p:txBody>
      </p:sp>
    </p:spTree>
  </p:cSld>
  <p:clrMapOvr>
    <a:masterClrMapping/>
  </p:clrMapOvr>
  <p:transition spd="slow" advClick="0" advTm="2000">
    <p:cover/>
  </p:transition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椭圆 2">
            <a:extLst>
              <a:ext uri="{FF2B5EF4-FFF2-40B4-BE49-F238E27FC236}">
                <a16:creationId xmlns="" xmlns:a16="http://schemas.microsoft.com/office/drawing/2014/main" id="{402A93FA-3040-4DA7-8FBA-02FE11129C20}"/>
              </a:ext>
            </a:extLst>
          </p:cNvPr>
          <p:cNvSpPr/>
          <p:nvPr/>
        </p:nvSpPr>
        <p:spPr>
          <a:xfrm>
            <a:off x="1887538" y="2452688"/>
            <a:ext cx="2379662" cy="2381250"/>
          </a:xfrm>
          <a:prstGeom prst="ellipse">
            <a:avLst/>
          </a:prstGeom>
          <a:solidFill>
            <a:srgbClr val="F2534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4" name="椭圆 3">
            <a:extLst>
              <a:ext uri="{FF2B5EF4-FFF2-40B4-BE49-F238E27FC236}">
                <a16:creationId xmlns="" xmlns:a16="http://schemas.microsoft.com/office/drawing/2014/main" id="{9CAAA2CD-FB4F-4E22-8479-F1B458639238}"/>
              </a:ext>
            </a:extLst>
          </p:cNvPr>
          <p:cNvSpPr/>
          <p:nvPr/>
        </p:nvSpPr>
        <p:spPr>
          <a:xfrm>
            <a:off x="1103313" y="2655888"/>
            <a:ext cx="1131887" cy="1131887"/>
          </a:xfrm>
          <a:prstGeom prst="ellipse">
            <a:avLst/>
          </a:prstGeom>
          <a:solidFill>
            <a:srgbClr val="F9B1A9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5" name="椭圆 4">
            <a:extLst>
              <a:ext uri="{FF2B5EF4-FFF2-40B4-BE49-F238E27FC236}">
                <a16:creationId xmlns="" xmlns:a16="http://schemas.microsoft.com/office/drawing/2014/main" id="{B619B44A-DC16-4895-92E1-E3EB2D75EDC0}"/>
              </a:ext>
            </a:extLst>
          </p:cNvPr>
          <p:cNvSpPr/>
          <p:nvPr/>
        </p:nvSpPr>
        <p:spPr>
          <a:xfrm>
            <a:off x="3208338" y="2312988"/>
            <a:ext cx="422275" cy="422275"/>
          </a:xfrm>
          <a:prstGeom prst="ellipse">
            <a:avLst/>
          </a:prstGeom>
          <a:solidFill>
            <a:srgbClr val="F2534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6" name="椭圆 5">
            <a:extLst>
              <a:ext uri="{FF2B5EF4-FFF2-40B4-BE49-F238E27FC236}">
                <a16:creationId xmlns="" xmlns:a16="http://schemas.microsoft.com/office/drawing/2014/main" id="{FCA201F6-5D28-41EF-8F6E-043A02DF0926}"/>
              </a:ext>
            </a:extLst>
          </p:cNvPr>
          <p:cNvSpPr/>
          <p:nvPr/>
        </p:nvSpPr>
        <p:spPr>
          <a:xfrm>
            <a:off x="2924175" y="2820988"/>
            <a:ext cx="304800" cy="304800"/>
          </a:xfrm>
          <a:prstGeom prst="ellipse">
            <a:avLst/>
          </a:prstGeom>
          <a:solidFill>
            <a:srgbClr val="C0000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7" name="椭圆 6">
            <a:extLst>
              <a:ext uri="{FF2B5EF4-FFF2-40B4-BE49-F238E27FC236}">
                <a16:creationId xmlns="" xmlns:a16="http://schemas.microsoft.com/office/drawing/2014/main" id="{013EEB43-B62B-4A33-BB0A-9A8BE8DA6D9E}"/>
              </a:ext>
            </a:extLst>
          </p:cNvPr>
          <p:cNvSpPr/>
          <p:nvPr/>
        </p:nvSpPr>
        <p:spPr>
          <a:xfrm>
            <a:off x="2659063" y="2819400"/>
            <a:ext cx="200025" cy="200025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0" name="椭圆 9">
            <a:extLst>
              <a:ext uri="{FF2B5EF4-FFF2-40B4-BE49-F238E27FC236}">
                <a16:creationId xmlns="" xmlns:a16="http://schemas.microsoft.com/office/drawing/2014/main" id="{C6C7B66A-4550-420C-8646-9D086EEB5C94}"/>
              </a:ext>
            </a:extLst>
          </p:cNvPr>
          <p:cNvSpPr/>
          <p:nvPr/>
        </p:nvSpPr>
        <p:spPr>
          <a:xfrm>
            <a:off x="2436813" y="4576763"/>
            <a:ext cx="304800" cy="304800"/>
          </a:xfrm>
          <a:prstGeom prst="ellipse">
            <a:avLst/>
          </a:prstGeom>
          <a:solidFill>
            <a:srgbClr val="FFC9C9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1" name="椭圆 10">
            <a:extLst>
              <a:ext uri="{FF2B5EF4-FFF2-40B4-BE49-F238E27FC236}">
                <a16:creationId xmlns="" xmlns:a16="http://schemas.microsoft.com/office/drawing/2014/main" id="{EF2C33DD-C624-427F-BF03-AB86A0BBA1EE}"/>
              </a:ext>
            </a:extLst>
          </p:cNvPr>
          <p:cNvSpPr/>
          <p:nvPr/>
        </p:nvSpPr>
        <p:spPr>
          <a:xfrm>
            <a:off x="3267075" y="4973638"/>
            <a:ext cx="447675" cy="447675"/>
          </a:xfrm>
          <a:prstGeom prst="ellipse">
            <a:avLst/>
          </a:prstGeom>
          <a:solidFill>
            <a:srgbClr val="F2534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2" name="椭圆 11">
            <a:extLst>
              <a:ext uri="{FF2B5EF4-FFF2-40B4-BE49-F238E27FC236}">
                <a16:creationId xmlns="" xmlns:a16="http://schemas.microsoft.com/office/drawing/2014/main" id="{A1079057-D203-46F5-BF76-F108087BE542}"/>
              </a:ext>
            </a:extLst>
          </p:cNvPr>
          <p:cNvSpPr/>
          <p:nvPr/>
        </p:nvSpPr>
        <p:spPr>
          <a:xfrm>
            <a:off x="1119188" y="4249738"/>
            <a:ext cx="657225" cy="655637"/>
          </a:xfrm>
          <a:prstGeom prst="ellipse">
            <a:avLst/>
          </a:prstGeom>
          <a:solidFill>
            <a:srgbClr val="C0000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3" name="椭圆 12">
            <a:extLst>
              <a:ext uri="{FF2B5EF4-FFF2-40B4-BE49-F238E27FC236}">
                <a16:creationId xmlns="" xmlns:a16="http://schemas.microsoft.com/office/drawing/2014/main" id="{1E216B97-FF8F-44D4-93DE-A8EF39DE33D5}"/>
              </a:ext>
            </a:extLst>
          </p:cNvPr>
          <p:cNvSpPr/>
          <p:nvPr/>
        </p:nvSpPr>
        <p:spPr>
          <a:xfrm>
            <a:off x="966788" y="4837113"/>
            <a:ext cx="136525" cy="136525"/>
          </a:xfrm>
          <a:prstGeom prst="ellipse">
            <a:avLst/>
          </a:prstGeom>
          <a:solidFill>
            <a:srgbClr val="F2534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4" name="椭圆 13">
            <a:extLst>
              <a:ext uri="{FF2B5EF4-FFF2-40B4-BE49-F238E27FC236}">
                <a16:creationId xmlns="" xmlns:a16="http://schemas.microsoft.com/office/drawing/2014/main" id="{00AB2666-F6B5-491A-A7AE-24DDDAB2C298}"/>
              </a:ext>
            </a:extLst>
          </p:cNvPr>
          <p:cNvSpPr/>
          <p:nvPr/>
        </p:nvSpPr>
        <p:spPr>
          <a:xfrm>
            <a:off x="4202113" y="1982788"/>
            <a:ext cx="1211262" cy="1212850"/>
          </a:xfrm>
          <a:prstGeom prst="ellipse">
            <a:avLst/>
          </a:prstGeom>
          <a:solidFill>
            <a:srgbClr val="C0000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0492" name="文本框 14">
            <a:extLst>
              <a:ext uri="{FF2B5EF4-FFF2-40B4-BE49-F238E27FC236}">
                <a16:creationId xmlns="" xmlns:a16="http://schemas.microsoft.com/office/drawing/2014/main" id="{50B21F32-4CC5-4CBF-A5F0-7EC48C2021A9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2266950" y="3195638"/>
            <a:ext cx="1754188" cy="76993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/>
            <a:r>
              <a:rPr lang="en-US" altLang="zh-CN" sz="4400" b="1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100%</a:t>
            </a:r>
            <a:endParaRPr lang="zh-CN" altLang="en-US" sz="4400" b="1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20493" name="文本框 16">
            <a:extLst>
              <a:ext uri="{FF2B5EF4-FFF2-40B4-BE49-F238E27FC236}">
                <a16:creationId xmlns="" xmlns:a16="http://schemas.microsoft.com/office/drawing/2014/main" id="{CF597ECD-9E40-4730-8433-52428AED9289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2338388" y="3817938"/>
            <a:ext cx="1611312" cy="46196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/>
            <a:r>
              <a:rPr lang="en-US" altLang="zh-CN" sz="2400" b="1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Text here</a:t>
            </a:r>
            <a:endParaRPr lang="zh-CN" altLang="en-US" sz="2400" b="1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20494" name="文本框 17">
            <a:extLst>
              <a:ext uri="{FF2B5EF4-FFF2-40B4-BE49-F238E27FC236}">
                <a16:creationId xmlns="" xmlns:a16="http://schemas.microsoft.com/office/drawing/2014/main" id="{C7FB3C6D-4094-4D08-88D7-5BFCD62A0E15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1179513" y="2911475"/>
            <a:ext cx="849312" cy="46196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dist" eaLnBrk="1" hangingPunct="1"/>
            <a:r>
              <a:rPr lang="en-US" altLang="zh-CN" sz="2400" b="1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40%</a:t>
            </a:r>
            <a:endParaRPr lang="zh-CN" altLang="en-US" sz="2400" b="1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20495" name="文本框 18">
            <a:extLst>
              <a:ext uri="{FF2B5EF4-FFF2-40B4-BE49-F238E27FC236}">
                <a16:creationId xmlns="" xmlns:a16="http://schemas.microsoft.com/office/drawing/2014/main" id="{3B15E90E-E16A-4876-A759-10B2882B5C0C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1120775" y="3244850"/>
            <a:ext cx="1014413" cy="30638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/>
            <a:r>
              <a:rPr lang="en-US" altLang="zh-CN" sz="1400" b="1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Text here</a:t>
            </a:r>
            <a:endParaRPr lang="zh-CN" altLang="en-US" sz="1400" b="1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20496" name="文本框 19">
            <a:extLst>
              <a:ext uri="{FF2B5EF4-FFF2-40B4-BE49-F238E27FC236}">
                <a16:creationId xmlns="" xmlns:a16="http://schemas.microsoft.com/office/drawing/2014/main" id="{559C988A-109C-48FA-9AC8-719A2A0923F6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4270375" y="2274888"/>
            <a:ext cx="1087438" cy="4603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dist" eaLnBrk="1" hangingPunct="1"/>
            <a:r>
              <a:rPr lang="en-US" altLang="zh-CN" sz="2400" b="1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10/20</a:t>
            </a:r>
            <a:endParaRPr lang="zh-CN" altLang="en-US" sz="2400" b="1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20497" name="文本框 20">
            <a:extLst>
              <a:ext uri="{FF2B5EF4-FFF2-40B4-BE49-F238E27FC236}">
                <a16:creationId xmlns="" xmlns:a16="http://schemas.microsoft.com/office/drawing/2014/main" id="{F57C196A-B58B-40EB-9076-F5668A24154A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4300538" y="2611438"/>
            <a:ext cx="1014412" cy="3079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/>
            <a:r>
              <a:rPr lang="en-US" altLang="zh-CN" sz="1400" b="1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Text here</a:t>
            </a:r>
            <a:endParaRPr lang="zh-CN" altLang="en-US" sz="1400" b="1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22" name="椭圆 21">
            <a:extLst>
              <a:ext uri="{FF2B5EF4-FFF2-40B4-BE49-F238E27FC236}">
                <a16:creationId xmlns="" xmlns:a16="http://schemas.microsoft.com/office/drawing/2014/main" id="{14932F3B-0607-4A23-BB7B-870AA3FD5EF9}"/>
              </a:ext>
            </a:extLst>
          </p:cNvPr>
          <p:cNvSpPr/>
          <p:nvPr/>
        </p:nvSpPr>
        <p:spPr>
          <a:xfrm>
            <a:off x="6848475" y="3548063"/>
            <a:ext cx="658813" cy="658812"/>
          </a:xfrm>
          <a:prstGeom prst="ellipse">
            <a:avLst/>
          </a:prstGeom>
          <a:noFill/>
          <a:ln w="9525">
            <a:solidFill>
              <a:srgbClr val="F2534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grpSp>
        <p:nvGrpSpPr>
          <p:cNvPr id="23" name="组合 22">
            <a:extLst>
              <a:ext uri="{FF2B5EF4-FFF2-40B4-BE49-F238E27FC236}">
                <a16:creationId xmlns="" xmlns:a16="http://schemas.microsoft.com/office/drawing/2014/main" id="{E12A0D65-1333-4097-AA96-7F215093BC1F}"/>
              </a:ext>
            </a:extLst>
          </p:cNvPr>
          <p:cNvGrpSpPr/>
          <p:nvPr/>
        </p:nvGrpSpPr>
        <p:grpSpPr>
          <a:xfrm>
            <a:off x="7038413" y="3730553"/>
            <a:ext cx="319437" cy="325522"/>
            <a:chOff x="1409700" y="4502150"/>
            <a:chExt cx="3916363" cy="3990976"/>
          </a:xfrm>
          <a:solidFill>
            <a:srgbClr val="F25342"/>
          </a:solidFill>
        </p:grpSpPr>
        <p:sp>
          <p:nvSpPr>
            <p:cNvPr id="24" name="Freeform 35">
              <a:extLst>
                <a:ext uri="{FF2B5EF4-FFF2-40B4-BE49-F238E27FC236}">
                  <a16:creationId xmlns="" xmlns:a16="http://schemas.microsoft.com/office/drawing/2014/main" id="{94058AD6-822A-4E1B-88F6-F2B523EE74A8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409700" y="4510088"/>
              <a:ext cx="3806825" cy="3983038"/>
            </a:xfrm>
            <a:custGeom>
              <a:avLst/>
              <a:gdLst>
                <a:gd name="T0" fmla="*/ 31 w 1014"/>
                <a:gd name="T1" fmla="*/ 196 h 1061"/>
                <a:gd name="T2" fmla="*/ 71 w 1014"/>
                <a:gd name="T3" fmla="*/ 228 h 1061"/>
                <a:gd name="T4" fmla="*/ 199 w 1014"/>
                <a:gd name="T5" fmla="*/ 336 h 1061"/>
                <a:gd name="T6" fmla="*/ 271 w 1014"/>
                <a:gd name="T7" fmla="*/ 292 h 1061"/>
                <a:gd name="T8" fmla="*/ 319 w 1014"/>
                <a:gd name="T9" fmla="*/ 228 h 1061"/>
                <a:gd name="T10" fmla="*/ 175 w 1014"/>
                <a:gd name="T11" fmla="*/ 44 h 1061"/>
                <a:gd name="T12" fmla="*/ 483 w 1014"/>
                <a:gd name="T13" fmla="*/ 252 h 1061"/>
                <a:gd name="T14" fmla="*/ 479 w 1014"/>
                <a:gd name="T15" fmla="*/ 300 h 1061"/>
                <a:gd name="T16" fmla="*/ 539 w 1014"/>
                <a:gd name="T17" fmla="*/ 372 h 1061"/>
                <a:gd name="T18" fmla="*/ 931 w 1014"/>
                <a:gd name="T19" fmla="*/ 764 h 1061"/>
                <a:gd name="T20" fmla="*/ 1011 w 1014"/>
                <a:gd name="T21" fmla="*/ 888 h 1061"/>
                <a:gd name="T22" fmla="*/ 811 w 1014"/>
                <a:gd name="T23" fmla="*/ 1012 h 1061"/>
                <a:gd name="T24" fmla="*/ 675 w 1014"/>
                <a:gd name="T25" fmla="*/ 884 h 1061"/>
                <a:gd name="T26" fmla="*/ 283 w 1014"/>
                <a:gd name="T27" fmla="*/ 492 h 1061"/>
                <a:gd name="T28" fmla="*/ 31 w 1014"/>
                <a:gd name="T29" fmla="*/ 196 h 1061"/>
                <a:gd name="T30" fmla="*/ 875 w 1014"/>
                <a:gd name="T31" fmla="*/ 972 h 1061"/>
                <a:gd name="T32" fmla="*/ 859 w 1014"/>
                <a:gd name="T33" fmla="*/ 828 h 1061"/>
                <a:gd name="T34" fmla="*/ 875 w 1014"/>
                <a:gd name="T35" fmla="*/ 972 h 10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1014" h="1061">
                  <a:moveTo>
                    <a:pt x="31" y="196"/>
                  </a:moveTo>
                  <a:cubicBezTo>
                    <a:pt x="48" y="193"/>
                    <a:pt x="59" y="215"/>
                    <a:pt x="71" y="228"/>
                  </a:cubicBezTo>
                  <a:cubicBezTo>
                    <a:pt x="96" y="253"/>
                    <a:pt x="160" y="333"/>
                    <a:pt x="199" y="336"/>
                  </a:cubicBezTo>
                  <a:cubicBezTo>
                    <a:pt x="235" y="338"/>
                    <a:pt x="253" y="310"/>
                    <a:pt x="271" y="292"/>
                  </a:cubicBezTo>
                  <a:cubicBezTo>
                    <a:pt x="284" y="279"/>
                    <a:pt x="317" y="258"/>
                    <a:pt x="319" y="228"/>
                  </a:cubicBezTo>
                  <a:cubicBezTo>
                    <a:pt x="324" y="154"/>
                    <a:pt x="185" y="101"/>
                    <a:pt x="175" y="44"/>
                  </a:cubicBezTo>
                  <a:cubicBezTo>
                    <a:pt x="324" y="0"/>
                    <a:pt x="477" y="98"/>
                    <a:pt x="483" y="252"/>
                  </a:cubicBezTo>
                  <a:cubicBezTo>
                    <a:pt x="483" y="265"/>
                    <a:pt x="476" y="286"/>
                    <a:pt x="479" y="300"/>
                  </a:cubicBezTo>
                  <a:cubicBezTo>
                    <a:pt x="483" y="319"/>
                    <a:pt x="516" y="349"/>
                    <a:pt x="539" y="372"/>
                  </a:cubicBezTo>
                  <a:cubicBezTo>
                    <a:pt x="676" y="507"/>
                    <a:pt x="795" y="625"/>
                    <a:pt x="931" y="764"/>
                  </a:cubicBezTo>
                  <a:cubicBezTo>
                    <a:pt x="969" y="802"/>
                    <a:pt x="1009" y="825"/>
                    <a:pt x="1011" y="888"/>
                  </a:cubicBezTo>
                  <a:cubicBezTo>
                    <a:pt x="1014" y="982"/>
                    <a:pt x="908" y="1061"/>
                    <a:pt x="811" y="1012"/>
                  </a:cubicBezTo>
                  <a:cubicBezTo>
                    <a:pt x="767" y="990"/>
                    <a:pt x="715" y="924"/>
                    <a:pt x="675" y="884"/>
                  </a:cubicBezTo>
                  <a:cubicBezTo>
                    <a:pt x="549" y="758"/>
                    <a:pt x="406" y="609"/>
                    <a:pt x="283" y="492"/>
                  </a:cubicBezTo>
                  <a:cubicBezTo>
                    <a:pt x="98" y="498"/>
                    <a:pt x="0" y="379"/>
                    <a:pt x="31" y="196"/>
                  </a:cubicBezTo>
                  <a:close/>
                  <a:moveTo>
                    <a:pt x="875" y="972"/>
                  </a:moveTo>
                  <a:cubicBezTo>
                    <a:pt x="981" y="977"/>
                    <a:pt x="978" y="797"/>
                    <a:pt x="859" y="828"/>
                  </a:cubicBezTo>
                  <a:cubicBezTo>
                    <a:pt x="775" y="849"/>
                    <a:pt x="798" y="968"/>
                    <a:pt x="875" y="972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+mn-lt"/>
                <a:ea typeface="+mn-ea"/>
              </a:endParaRPr>
            </a:p>
          </p:txBody>
        </p:sp>
        <p:sp>
          <p:nvSpPr>
            <p:cNvPr id="25" name="Freeform 36">
              <a:extLst>
                <a:ext uri="{FF2B5EF4-FFF2-40B4-BE49-F238E27FC236}">
                  <a16:creationId xmlns="" xmlns:a16="http://schemas.microsoft.com/office/drawing/2014/main" id="{F106FEB9-97E0-43FA-AE88-E4CBE3A0C1FA}"/>
                </a:ext>
              </a:extLst>
            </p:cNvPr>
            <p:cNvSpPr>
              <a:spLocks/>
            </p:cNvSpPr>
            <p:nvPr/>
          </p:nvSpPr>
          <p:spPr bwMode="auto">
            <a:xfrm>
              <a:off x="3538538" y="4502150"/>
              <a:ext cx="1787525" cy="1795463"/>
            </a:xfrm>
            <a:custGeom>
              <a:avLst/>
              <a:gdLst>
                <a:gd name="T0" fmla="*/ 128 w 476"/>
                <a:gd name="T1" fmla="*/ 450 h 478"/>
                <a:gd name="T2" fmla="*/ 340 w 476"/>
                <a:gd name="T3" fmla="*/ 234 h 478"/>
                <a:gd name="T4" fmla="*/ 392 w 476"/>
                <a:gd name="T5" fmla="*/ 154 h 478"/>
                <a:gd name="T6" fmla="*/ 308 w 476"/>
                <a:gd name="T7" fmla="*/ 206 h 478"/>
                <a:gd name="T8" fmla="*/ 132 w 476"/>
                <a:gd name="T9" fmla="*/ 382 h 478"/>
                <a:gd name="T10" fmla="*/ 100 w 476"/>
                <a:gd name="T11" fmla="*/ 418 h 478"/>
                <a:gd name="T12" fmla="*/ 64 w 476"/>
                <a:gd name="T13" fmla="*/ 386 h 478"/>
                <a:gd name="T14" fmla="*/ 272 w 476"/>
                <a:gd name="T15" fmla="*/ 170 h 478"/>
                <a:gd name="T16" fmla="*/ 328 w 476"/>
                <a:gd name="T17" fmla="*/ 94 h 478"/>
                <a:gd name="T18" fmla="*/ 248 w 476"/>
                <a:gd name="T19" fmla="*/ 138 h 478"/>
                <a:gd name="T20" fmla="*/ 28 w 476"/>
                <a:gd name="T21" fmla="*/ 354 h 478"/>
                <a:gd name="T22" fmla="*/ 0 w 476"/>
                <a:gd name="T23" fmla="*/ 322 h 478"/>
                <a:gd name="T24" fmla="*/ 212 w 476"/>
                <a:gd name="T25" fmla="*/ 110 h 478"/>
                <a:gd name="T26" fmla="*/ 284 w 476"/>
                <a:gd name="T27" fmla="*/ 42 h 478"/>
                <a:gd name="T28" fmla="*/ 436 w 476"/>
                <a:gd name="T29" fmla="*/ 194 h 478"/>
                <a:gd name="T30" fmla="*/ 368 w 476"/>
                <a:gd name="T31" fmla="*/ 266 h 478"/>
                <a:gd name="T32" fmla="*/ 228 w 476"/>
                <a:gd name="T33" fmla="*/ 406 h 478"/>
                <a:gd name="T34" fmla="*/ 160 w 476"/>
                <a:gd name="T35" fmla="*/ 478 h 478"/>
                <a:gd name="T36" fmla="*/ 128 w 476"/>
                <a:gd name="T37" fmla="*/ 450 h 47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476" h="478">
                  <a:moveTo>
                    <a:pt x="128" y="450"/>
                  </a:moveTo>
                  <a:cubicBezTo>
                    <a:pt x="190" y="374"/>
                    <a:pt x="268" y="305"/>
                    <a:pt x="340" y="234"/>
                  </a:cubicBezTo>
                  <a:cubicBezTo>
                    <a:pt x="361" y="213"/>
                    <a:pt x="397" y="188"/>
                    <a:pt x="392" y="154"/>
                  </a:cubicBezTo>
                  <a:cubicBezTo>
                    <a:pt x="357" y="143"/>
                    <a:pt x="332" y="182"/>
                    <a:pt x="308" y="206"/>
                  </a:cubicBezTo>
                  <a:cubicBezTo>
                    <a:pt x="251" y="262"/>
                    <a:pt x="195" y="319"/>
                    <a:pt x="132" y="382"/>
                  </a:cubicBezTo>
                  <a:cubicBezTo>
                    <a:pt x="121" y="392"/>
                    <a:pt x="103" y="418"/>
                    <a:pt x="100" y="418"/>
                  </a:cubicBezTo>
                  <a:cubicBezTo>
                    <a:pt x="84" y="418"/>
                    <a:pt x="75" y="382"/>
                    <a:pt x="64" y="386"/>
                  </a:cubicBezTo>
                  <a:cubicBezTo>
                    <a:pt x="128" y="313"/>
                    <a:pt x="201" y="241"/>
                    <a:pt x="272" y="170"/>
                  </a:cubicBezTo>
                  <a:cubicBezTo>
                    <a:pt x="293" y="148"/>
                    <a:pt x="331" y="129"/>
                    <a:pt x="328" y="94"/>
                  </a:cubicBezTo>
                  <a:cubicBezTo>
                    <a:pt x="294" y="67"/>
                    <a:pt x="266" y="119"/>
                    <a:pt x="248" y="138"/>
                  </a:cubicBezTo>
                  <a:cubicBezTo>
                    <a:pt x="179" y="207"/>
                    <a:pt x="99" y="289"/>
                    <a:pt x="28" y="354"/>
                  </a:cubicBezTo>
                  <a:cubicBezTo>
                    <a:pt x="22" y="339"/>
                    <a:pt x="10" y="332"/>
                    <a:pt x="0" y="322"/>
                  </a:cubicBezTo>
                  <a:cubicBezTo>
                    <a:pt x="69" y="247"/>
                    <a:pt x="136" y="185"/>
                    <a:pt x="212" y="110"/>
                  </a:cubicBezTo>
                  <a:cubicBezTo>
                    <a:pt x="236" y="85"/>
                    <a:pt x="258" y="53"/>
                    <a:pt x="284" y="42"/>
                  </a:cubicBezTo>
                  <a:cubicBezTo>
                    <a:pt x="383" y="0"/>
                    <a:pt x="476" y="100"/>
                    <a:pt x="436" y="194"/>
                  </a:cubicBezTo>
                  <a:cubicBezTo>
                    <a:pt x="425" y="219"/>
                    <a:pt x="391" y="243"/>
                    <a:pt x="368" y="266"/>
                  </a:cubicBezTo>
                  <a:cubicBezTo>
                    <a:pt x="319" y="315"/>
                    <a:pt x="282" y="351"/>
                    <a:pt x="228" y="406"/>
                  </a:cubicBezTo>
                  <a:cubicBezTo>
                    <a:pt x="213" y="421"/>
                    <a:pt x="170" y="477"/>
                    <a:pt x="160" y="478"/>
                  </a:cubicBezTo>
                  <a:cubicBezTo>
                    <a:pt x="146" y="478"/>
                    <a:pt x="145" y="454"/>
                    <a:pt x="128" y="450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+mn-lt"/>
                <a:ea typeface="+mn-ea"/>
              </a:endParaRPr>
            </a:p>
          </p:txBody>
        </p:sp>
        <p:sp>
          <p:nvSpPr>
            <p:cNvPr id="26" name="Freeform 37">
              <a:extLst>
                <a:ext uri="{FF2B5EF4-FFF2-40B4-BE49-F238E27FC236}">
                  <a16:creationId xmlns="" xmlns:a16="http://schemas.microsoft.com/office/drawing/2014/main" id="{6F66B9F2-85A3-463F-9F69-4B4C1C1346A8}"/>
                </a:ext>
              </a:extLst>
            </p:cNvPr>
            <p:cNvSpPr>
              <a:spLocks/>
            </p:cNvSpPr>
            <p:nvPr/>
          </p:nvSpPr>
          <p:spPr bwMode="auto">
            <a:xfrm>
              <a:off x="1481138" y="6913563"/>
              <a:ext cx="1441450" cy="1441450"/>
            </a:xfrm>
            <a:custGeom>
              <a:avLst/>
              <a:gdLst>
                <a:gd name="T0" fmla="*/ 384 w 384"/>
                <a:gd name="T1" fmla="*/ 52 h 384"/>
                <a:gd name="T2" fmla="*/ 236 w 384"/>
                <a:gd name="T3" fmla="*/ 196 h 384"/>
                <a:gd name="T4" fmla="*/ 224 w 384"/>
                <a:gd name="T5" fmla="*/ 268 h 384"/>
                <a:gd name="T6" fmla="*/ 44 w 384"/>
                <a:gd name="T7" fmla="*/ 384 h 384"/>
                <a:gd name="T8" fmla="*/ 0 w 384"/>
                <a:gd name="T9" fmla="*/ 340 h 384"/>
                <a:gd name="T10" fmla="*/ 120 w 384"/>
                <a:gd name="T11" fmla="*/ 160 h 384"/>
                <a:gd name="T12" fmla="*/ 252 w 384"/>
                <a:gd name="T13" fmla="*/ 80 h 384"/>
                <a:gd name="T14" fmla="*/ 332 w 384"/>
                <a:gd name="T15" fmla="*/ 0 h 384"/>
                <a:gd name="T16" fmla="*/ 384 w 384"/>
                <a:gd name="T17" fmla="*/ 52 h 38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384" h="384">
                  <a:moveTo>
                    <a:pt x="384" y="52"/>
                  </a:moveTo>
                  <a:cubicBezTo>
                    <a:pt x="332" y="97"/>
                    <a:pt x="288" y="150"/>
                    <a:pt x="236" y="196"/>
                  </a:cubicBezTo>
                  <a:cubicBezTo>
                    <a:pt x="235" y="223"/>
                    <a:pt x="223" y="239"/>
                    <a:pt x="224" y="268"/>
                  </a:cubicBezTo>
                  <a:cubicBezTo>
                    <a:pt x="161" y="303"/>
                    <a:pt x="104" y="345"/>
                    <a:pt x="44" y="384"/>
                  </a:cubicBezTo>
                  <a:cubicBezTo>
                    <a:pt x="24" y="374"/>
                    <a:pt x="10" y="359"/>
                    <a:pt x="0" y="340"/>
                  </a:cubicBezTo>
                  <a:cubicBezTo>
                    <a:pt x="42" y="281"/>
                    <a:pt x="79" y="219"/>
                    <a:pt x="120" y="160"/>
                  </a:cubicBezTo>
                  <a:cubicBezTo>
                    <a:pt x="191" y="161"/>
                    <a:pt x="210" y="121"/>
                    <a:pt x="252" y="80"/>
                  </a:cubicBezTo>
                  <a:cubicBezTo>
                    <a:pt x="282" y="50"/>
                    <a:pt x="310" y="27"/>
                    <a:pt x="332" y="0"/>
                  </a:cubicBezTo>
                  <a:cubicBezTo>
                    <a:pt x="354" y="12"/>
                    <a:pt x="372" y="29"/>
                    <a:pt x="384" y="52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+mn-lt"/>
                <a:ea typeface="+mn-ea"/>
              </a:endParaRPr>
            </a:p>
          </p:txBody>
        </p:sp>
      </p:grpSp>
      <p:sp>
        <p:nvSpPr>
          <p:cNvPr id="20500" name="文本框 26">
            <a:extLst>
              <a:ext uri="{FF2B5EF4-FFF2-40B4-BE49-F238E27FC236}">
                <a16:creationId xmlns="" xmlns:a16="http://schemas.microsoft.com/office/drawing/2014/main" id="{CBBB977A-0974-4BE0-81F5-A40FF8B9385E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7466013" y="3492500"/>
            <a:ext cx="1217612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defRPr/>
            </a:pPr>
            <a:r>
              <a:rPr lang="zh-CN" altLang="en-US" sz="2000" b="1" dirty="0">
                <a:solidFill>
                  <a:schemeClr val="tx1">
                    <a:lumMod val="65000"/>
                    <a:lumOff val="35000"/>
                  </a:schemeClr>
                </a:solidFill>
                <a:latin typeface="Calibri" panose="020F0502020204030204" pitchFamily="34" charset="0"/>
              </a:rPr>
              <a:t>点击输入</a:t>
            </a:r>
          </a:p>
        </p:txBody>
      </p:sp>
      <p:sp>
        <p:nvSpPr>
          <p:cNvPr id="20501" name="文本框 27">
            <a:extLst>
              <a:ext uri="{FF2B5EF4-FFF2-40B4-BE49-F238E27FC236}">
                <a16:creationId xmlns="" xmlns:a16="http://schemas.microsoft.com/office/drawing/2014/main" id="{251D1A7A-9383-4350-A59C-A49C4E32EE91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7466013" y="3787775"/>
            <a:ext cx="2601912" cy="46196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/>
            <a:r>
              <a:rPr lang="zh-CN" altLang="en-US" sz="1200"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在此处输入你先陈述的观点，可以是几句话，也可以是一段文字</a:t>
            </a:r>
          </a:p>
        </p:txBody>
      </p:sp>
      <p:sp>
        <p:nvSpPr>
          <p:cNvPr id="20502" name="文本框 28">
            <a:extLst>
              <a:ext uri="{FF2B5EF4-FFF2-40B4-BE49-F238E27FC236}">
                <a16:creationId xmlns="" xmlns:a16="http://schemas.microsoft.com/office/drawing/2014/main" id="{0073A44C-14FD-47DF-9065-0FE5DAACFE60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6791325" y="4411663"/>
            <a:ext cx="3746500" cy="8318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just" eaLnBrk="1" hangingPunct="1"/>
            <a:r>
              <a:rPr lang="zh-CN" altLang="en-US" sz="1200"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在此处输入你先陈述的观点，可以是几句话，也可以是一段文字。在此处输入你先陈述的观点，可以是几句话，也可以是一段文字。在此处输入你先陈述的观点，可以是几句话，也可以是一段文字。</a:t>
            </a:r>
          </a:p>
        </p:txBody>
      </p:sp>
      <p:sp>
        <p:nvSpPr>
          <p:cNvPr id="32" name="文本框 31">
            <a:extLst>
              <a:ext uri="{FF2B5EF4-FFF2-40B4-BE49-F238E27FC236}">
                <a16:creationId xmlns="" xmlns:a16="http://schemas.microsoft.com/office/drawing/2014/main" id="{AE36FBC0-1C46-4E6C-94AC-0450307EC9B1}"/>
              </a:ext>
            </a:extLst>
          </p:cNvPr>
          <p:cNvSpPr txBox="1"/>
          <p:nvPr/>
        </p:nvSpPr>
        <p:spPr>
          <a:xfrm>
            <a:off x="6704013" y="1905000"/>
            <a:ext cx="2954337" cy="646113"/>
          </a:xfrm>
          <a:prstGeom prst="rect">
            <a:avLst/>
          </a:prstGeom>
          <a:noFill/>
        </p:spPr>
        <p:txBody>
          <a:bodyPr wrap="none">
            <a:spAutoFit/>
          </a:bodyPr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r>
              <a:rPr lang="zh-CN" altLang="en-US" sz="3600" b="1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此处添加标题</a:t>
            </a:r>
          </a:p>
        </p:txBody>
      </p:sp>
      <p:sp>
        <p:nvSpPr>
          <p:cNvPr id="33" name="圆角矩形 32">
            <a:extLst>
              <a:ext uri="{FF2B5EF4-FFF2-40B4-BE49-F238E27FC236}">
                <a16:creationId xmlns="" xmlns:a16="http://schemas.microsoft.com/office/drawing/2014/main" id="{F639B6B8-D4C2-486A-BC5C-9AEA6AA588C2}"/>
              </a:ext>
            </a:extLst>
          </p:cNvPr>
          <p:cNvSpPr/>
          <p:nvPr/>
        </p:nvSpPr>
        <p:spPr>
          <a:xfrm>
            <a:off x="6791325" y="2501900"/>
            <a:ext cx="3519488" cy="46038"/>
          </a:xfrm>
          <a:prstGeom prst="roundRect">
            <a:avLst/>
          </a:prstGeom>
          <a:solidFill>
            <a:srgbClr val="F2534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34" name="文本框 33">
            <a:extLst>
              <a:ext uri="{FF2B5EF4-FFF2-40B4-BE49-F238E27FC236}">
                <a16:creationId xmlns="" xmlns:a16="http://schemas.microsoft.com/office/drawing/2014/main" id="{1657B1AB-9E95-4F41-B4D3-E4B10781C2CB}"/>
              </a:ext>
            </a:extLst>
          </p:cNvPr>
          <p:cNvSpPr txBox="1"/>
          <p:nvPr/>
        </p:nvSpPr>
        <p:spPr>
          <a:xfrm>
            <a:off x="6791325" y="2643188"/>
            <a:ext cx="3662363" cy="369887"/>
          </a:xfrm>
          <a:prstGeom prst="rect">
            <a:avLst/>
          </a:prstGeom>
          <a:noFill/>
        </p:spPr>
        <p:txBody>
          <a:bodyPr wrap="none">
            <a:spAutoFit/>
          </a:bodyPr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r>
              <a:rPr lang="en-US" altLang="zh-CN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When nothing goes right, go left!</a:t>
            </a:r>
            <a:endParaRPr lang="zh-CN" altLang="en-US" dirty="0">
              <a:solidFill>
                <a:schemeClr val="tx1">
                  <a:lumMod val="75000"/>
                  <a:lumOff val="25000"/>
                </a:schemeClr>
              </a:solidFill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</p:txBody>
      </p:sp>
    </p:spTree>
  </p:cSld>
  <p:clrMapOvr>
    <a:masterClrMapping/>
  </p:clrMapOvr>
  <p:transition spd="slow" advClick="0" advTm="2000">
    <p:cover/>
  </p:transition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文本框 2">
            <a:extLst>
              <a:ext uri="{FF2B5EF4-FFF2-40B4-BE49-F238E27FC236}">
                <a16:creationId xmlns="" xmlns:a16="http://schemas.microsoft.com/office/drawing/2014/main" id="{5604268B-4424-468C-86D2-ECAC1149A29B}"/>
              </a:ext>
            </a:extLst>
          </p:cNvPr>
          <p:cNvSpPr txBox="1"/>
          <p:nvPr/>
        </p:nvSpPr>
        <p:spPr>
          <a:xfrm>
            <a:off x="4711700" y="595313"/>
            <a:ext cx="2768600" cy="646112"/>
          </a:xfrm>
          <a:prstGeom prst="rect">
            <a:avLst/>
          </a:prstGeom>
          <a:noFill/>
        </p:spPr>
        <p:txBody>
          <a:bodyPr wrap="none">
            <a:spAutoFit/>
          </a:bodyPr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r>
              <a:rPr lang="en-US" altLang="zh-CN" sz="3600" b="1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CONTENTS</a:t>
            </a:r>
            <a:endParaRPr lang="zh-CN" altLang="en-US" sz="3600" b="1" dirty="0">
              <a:solidFill>
                <a:schemeClr val="tx1">
                  <a:lumMod val="65000"/>
                  <a:lumOff val="3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5" name="椭圆 4">
            <a:extLst>
              <a:ext uri="{FF2B5EF4-FFF2-40B4-BE49-F238E27FC236}">
                <a16:creationId xmlns="" xmlns:a16="http://schemas.microsoft.com/office/drawing/2014/main" id="{9854C4F0-9BEA-4A93-B314-1C82B124370E}"/>
              </a:ext>
            </a:extLst>
          </p:cNvPr>
          <p:cNvSpPr/>
          <p:nvPr/>
        </p:nvSpPr>
        <p:spPr>
          <a:xfrm>
            <a:off x="4354513" y="2119313"/>
            <a:ext cx="1000125" cy="1001712"/>
          </a:xfrm>
          <a:prstGeom prst="ellipse">
            <a:avLst/>
          </a:prstGeom>
          <a:noFill/>
          <a:ln>
            <a:solidFill>
              <a:schemeClr val="bg1">
                <a:lumMod val="5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6" name="椭圆 5">
            <a:extLst>
              <a:ext uri="{FF2B5EF4-FFF2-40B4-BE49-F238E27FC236}">
                <a16:creationId xmlns="" xmlns:a16="http://schemas.microsoft.com/office/drawing/2014/main" id="{B53F1DCD-44E1-487B-8BE0-88D6CBEE6E70}"/>
              </a:ext>
            </a:extLst>
          </p:cNvPr>
          <p:cNvSpPr/>
          <p:nvPr/>
        </p:nvSpPr>
        <p:spPr>
          <a:xfrm>
            <a:off x="6837363" y="2119313"/>
            <a:ext cx="1000125" cy="1001712"/>
          </a:xfrm>
          <a:prstGeom prst="ellipse">
            <a:avLst/>
          </a:prstGeom>
          <a:solidFill>
            <a:srgbClr val="00B05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7" name="椭圆 6">
            <a:extLst>
              <a:ext uri="{FF2B5EF4-FFF2-40B4-BE49-F238E27FC236}">
                <a16:creationId xmlns="" xmlns:a16="http://schemas.microsoft.com/office/drawing/2014/main" id="{C9290AB2-F61E-485C-8E94-B26DA9E78060}"/>
              </a:ext>
            </a:extLst>
          </p:cNvPr>
          <p:cNvSpPr/>
          <p:nvPr/>
        </p:nvSpPr>
        <p:spPr>
          <a:xfrm>
            <a:off x="9320213" y="2119313"/>
            <a:ext cx="1000125" cy="1001712"/>
          </a:xfrm>
          <a:prstGeom prst="ellipse">
            <a:avLst/>
          </a:prstGeom>
          <a:noFill/>
          <a:ln>
            <a:solidFill>
              <a:schemeClr val="bg1">
                <a:lumMod val="5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4" name="Freeform 11">
            <a:extLst>
              <a:ext uri="{FF2B5EF4-FFF2-40B4-BE49-F238E27FC236}">
                <a16:creationId xmlns="" xmlns:a16="http://schemas.microsoft.com/office/drawing/2014/main" id="{9CCAD162-7AA5-4326-8151-4CC943E339DA}"/>
              </a:ext>
            </a:extLst>
          </p:cNvPr>
          <p:cNvSpPr>
            <a:spLocks noEditPoints="1"/>
          </p:cNvSpPr>
          <p:nvPr/>
        </p:nvSpPr>
        <p:spPr bwMode="auto">
          <a:xfrm>
            <a:off x="4695825" y="2359025"/>
            <a:ext cx="319088" cy="522288"/>
          </a:xfrm>
          <a:custGeom>
            <a:avLst/>
            <a:gdLst>
              <a:gd name="T0" fmla="*/ 282 w 618"/>
              <a:gd name="T1" fmla="*/ 19 h 1016"/>
              <a:gd name="T2" fmla="*/ 594 w 618"/>
              <a:gd name="T3" fmla="*/ 343 h 1016"/>
              <a:gd name="T4" fmla="*/ 522 w 618"/>
              <a:gd name="T5" fmla="*/ 511 h 1016"/>
              <a:gd name="T6" fmla="*/ 346 w 618"/>
              <a:gd name="T7" fmla="*/ 931 h 1016"/>
              <a:gd name="T8" fmla="*/ 314 w 618"/>
              <a:gd name="T9" fmla="*/ 1015 h 1016"/>
              <a:gd name="T10" fmla="*/ 282 w 618"/>
              <a:gd name="T11" fmla="*/ 923 h 1016"/>
              <a:gd name="T12" fmla="*/ 98 w 618"/>
              <a:gd name="T13" fmla="*/ 507 h 1016"/>
              <a:gd name="T14" fmla="*/ 54 w 618"/>
              <a:gd name="T15" fmla="*/ 175 h 1016"/>
              <a:gd name="T16" fmla="*/ 282 w 618"/>
              <a:gd name="T17" fmla="*/ 19 h 1016"/>
              <a:gd name="T18" fmla="*/ 274 w 618"/>
              <a:gd name="T19" fmla="*/ 415 h 1016"/>
              <a:gd name="T20" fmla="*/ 406 w 618"/>
              <a:gd name="T21" fmla="*/ 215 h 1016"/>
              <a:gd name="T22" fmla="*/ 282 w 618"/>
              <a:gd name="T23" fmla="*/ 183 h 1016"/>
              <a:gd name="T24" fmla="*/ 274 w 618"/>
              <a:gd name="T25" fmla="*/ 415 h 101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</a:cxnLst>
            <a:rect l="0" t="0" r="r" b="b"/>
            <a:pathLst>
              <a:path w="618" h="1016">
                <a:moveTo>
                  <a:pt x="282" y="19"/>
                </a:moveTo>
                <a:cubicBezTo>
                  <a:pt x="451" y="0"/>
                  <a:pt x="618" y="128"/>
                  <a:pt x="594" y="343"/>
                </a:cubicBezTo>
                <a:cubicBezTo>
                  <a:pt x="586" y="418"/>
                  <a:pt x="551" y="463"/>
                  <a:pt x="522" y="511"/>
                </a:cubicBezTo>
                <a:cubicBezTo>
                  <a:pt x="449" y="631"/>
                  <a:pt x="375" y="750"/>
                  <a:pt x="346" y="931"/>
                </a:cubicBezTo>
                <a:cubicBezTo>
                  <a:pt x="343" y="950"/>
                  <a:pt x="347" y="1014"/>
                  <a:pt x="314" y="1015"/>
                </a:cubicBezTo>
                <a:cubicBezTo>
                  <a:pt x="278" y="1016"/>
                  <a:pt x="288" y="958"/>
                  <a:pt x="282" y="923"/>
                </a:cubicBezTo>
                <a:cubicBezTo>
                  <a:pt x="254" y="749"/>
                  <a:pt x="171" y="631"/>
                  <a:pt x="98" y="507"/>
                </a:cubicBezTo>
                <a:cubicBezTo>
                  <a:pt x="50" y="424"/>
                  <a:pt x="0" y="290"/>
                  <a:pt x="54" y="175"/>
                </a:cubicBezTo>
                <a:cubicBezTo>
                  <a:pt x="94" y="91"/>
                  <a:pt x="178" y="31"/>
                  <a:pt x="282" y="19"/>
                </a:cubicBezTo>
                <a:close/>
                <a:moveTo>
                  <a:pt x="274" y="415"/>
                </a:moveTo>
                <a:cubicBezTo>
                  <a:pt x="413" y="452"/>
                  <a:pt x="480" y="296"/>
                  <a:pt x="406" y="215"/>
                </a:cubicBezTo>
                <a:cubicBezTo>
                  <a:pt x="378" y="185"/>
                  <a:pt x="324" y="174"/>
                  <a:pt x="282" y="183"/>
                </a:cubicBezTo>
                <a:cubicBezTo>
                  <a:pt x="154" y="211"/>
                  <a:pt x="173" y="388"/>
                  <a:pt x="274" y="415"/>
                </a:cubicBezTo>
                <a:close/>
              </a:path>
            </a:pathLst>
          </a:custGeom>
          <a:solidFill>
            <a:schemeClr val="bg1">
              <a:lumMod val="50000"/>
            </a:schemeClr>
          </a:solidFill>
          <a:ln>
            <a:noFill/>
          </a:ln>
        </p:spPr>
        <p:txBody>
          <a:bodyPr/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+mn-lt"/>
              <a:ea typeface="+mn-ea"/>
            </a:endParaRPr>
          </a:p>
        </p:txBody>
      </p:sp>
      <p:grpSp>
        <p:nvGrpSpPr>
          <p:cNvPr id="30" name="组合 29">
            <a:extLst>
              <a:ext uri="{FF2B5EF4-FFF2-40B4-BE49-F238E27FC236}">
                <a16:creationId xmlns="" xmlns:a16="http://schemas.microsoft.com/office/drawing/2014/main" id="{A2A0DF38-0B78-4095-863C-3CF6B340EC31}"/>
              </a:ext>
            </a:extLst>
          </p:cNvPr>
          <p:cNvGrpSpPr/>
          <p:nvPr/>
        </p:nvGrpSpPr>
        <p:grpSpPr>
          <a:xfrm>
            <a:off x="7143358" y="2406233"/>
            <a:ext cx="388114" cy="427190"/>
            <a:chOff x="4703763" y="1868488"/>
            <a:chExt cx="2790825" cy="3071812"/>
          </a:xfrm>
          <a:solidFill>
            <a:schemeClr val="bg1"/>
          </a:solidFill>
        </p:grpSpPr>
        <p:sp>
          <p:nvSpPr>
            <p:cNvPr id="28" name="Freeform 15">
              <a:extLst>
                <a:ext uri="{FF2B5EF4-FFF2-40B4-BE49-F238E27FC236}">
                  <a16:creationId xmlns="" xmlns:a16="http://schemas.microsoft.com/office/drawing/2014/main" id="{655E4535-FF31-4AE6-94E6-8407539F01E7}"/>
                </a:ext>
              </a:extLst>
            </p:cNvPr>
            <p:cNvSpPr>
              <a:spLocks/>
            </p:cNvSpPr>
            <p:nvPr/>
          </p:nvSpPr>
          <p:spPr bwMode="auto">
            <a:xfrm>
              <a:off x="5389563" y="1868488"/>
              <a:ext cx="1635125" cy="1852613"/>
            </a:xfrm>
            <a:custGeom>
              <a:avLst/>
              <a:gdLst>
                <a:gd name="T0" fmla="*/ 202 w 434"/>
                <a:gd name="T1" fmla="*/ 16 h 492"/>
                <a:gd name="T2" fmla="*/ 430 w 434"/>
                <a:gd name="T3" fmla="*/ 228 h 492"/>
                <a:gd name="T4" fmla="*/ 166 w 434"/>
                <a:gd name="T5" fmla="*/ 436 h 492"/>
                <a:gd name="T6" fmla="*/ 70 w 434"/>
                <a:gd name="T7" fmla="*/ 96 h 492"/>
                <a:gd name="T8" fmla="*/ 202 w 434"/>
                <a:gd name="T9" fmla="*/ 16 h 4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34" h="492">
                  <a:moveTo>
                    <a:pt x="202" y="16"/>
                  </a:moveTo>
                  <a:cubicBezTo>
                    <a:pt x="329" y="0"/>
                    <a:pt x="426" y="105"/>
                    <a:pt x="430" y="228"/>
                  </a:cubicBezTo>
                  <a:cubicBezTo>
                    <a:pt x="434" y="373"/>
                    <a:pt x="308" y="492"/>
                    <a:pt x="166" y="436"/>
                  </a:cubicBezTo>
                  <a:cubicBezTo>
                    <a:pt x="42" y="387"/>
                    <a:pt x="0" y="203"/>
                    <a:pt x="70" y="96"/>
                  </a:cubicBezTo>
                  <a:cubicBezTo>
                    <a:pt x="97" y="55"/>
                    <a:pt x="140" y="24"/>
                    <a:pt x="202" y="16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+mn-lt"/>
                <a:ea typeface="+mn-ea"/>
              </a:endParaRPr>
            </a:p>
          </p:txBody>
        </p:sp>
        <p:sp>
          <p:nvSpPr>
            <p:cNvPr id="29" name="Freeform 16">
              <a:extLst>
                <a:ext uri="{FF2B5EF4-FFF2-40B4-BE49-F238E27FC236}">
                  <a16:creationId xmlns="" xmlns:a16="http://schemas.microsoft.com/office/drawing/2014/main" id="{73079545-16C3-4344-8CBF-88379B47B5A1}"/>
                </a:ext>
              </a:extLst>
            </p:cNvPr>
            <p:cNvSpPr>
              <a:spLocks/>
            </p:cNvSpPr>
            <p:nvPr/>
          </p:nvSpPr>
          <p:spPr bwMode="auto">
            <a:xfrm>
              <a:off x="4703763" y="3638550"/>
              <a:ext cx="2790825" cy="1301750"/>
            </a:xfrm>
            <a:custGeom>
              <a:avLst/>
              <a:gdLst>
                <a:gd name="T0" fmla="*/ 740 w 741"/>
                <a:gd name="T1" fmla="*/ 346 h 346"/>
                <a:gd name="T2" fmla="*/ 0 w 741"/>
                <a:gd name="T3" fmla="*/ 346 h 346"/>
                <a:gd name="T4" fmla="*/ 172 w 741"/>
                <a:gd name="T5" fmla="*/ 6 h 346"/>
                <a:gd name="T6" fmla="*/ 224 w 741"/>
                <a:gd name="T7" fmla="*/ 2 h 346"/>
                <a:gd name="T8" fmla="*/ 460 w 741"/>
                <a:gd name="T9" fmla="*/ 86 h 346"/>
                <a:gd name="T10" fmla="*/ 532 w 741"/>
                <a:gd name="T11" fmla="*/ 54 h 346"/>
                <a:gd name="T12" fmla="*/ 592 w 741"/>
                <a:gd name="T13" fmla="*/ 14 h 346"/>
                <a:gd name="T14" fmla="*/ 700 w 741"/>
                <a:gd name="T15" fmla="*/ 146 h 346"/>
                <a:gd name="T16" fmla="*/ 740 w 741"/>
                <a:gd name="T17" fmla="*/ 346 h 3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741" h="346">
                  <a:moveTo>
                    <a:pt x="740" y="346"/>
                  </a:moveTo>
                  <a:cubicBezTo>
                    <a:pt x="493" y="346"/>
                    <a:pt x="247" y="346"/>
                    <a:pt x="0" y="346"/>
                  </a:cubicBezTo>
                  <a:cubicBezTo>
                    <a:pt x="14" y="192"/>
                    <a:pt x="52" y="47"/>
                    <a:pt x="172" y="6"/>
                  </a:cubicBezTo>
                  <a:cubicBezTo>
                    <a:pt x="180" y="3"/>
                    <a:pt x="206" y="0"/>
                    <a:pt x="224" y="2"/>
                  </a:cubicBezTo>
                  <a:cubicBezTo>
                    <a:pt x="309" y="13"/>
                    <a:pt x="377" y="92"/>
                    <a:pt x="460" y="86"/>
                  </a:cubicBezTo>
                  <a:cubicBezTo>
                    <a:pt x="484" y="84"/>
                    <a:pt x="512" y="68"/>
                    <a:pt x="532" y="54"/>
                  </a:cubicBezTo>
                  <a:cubicBezTo>
                    <a:pt x="553" y="39"/>
                    <a:pt x="573" y="14"/>
                    <a:pt x="592" y="14"/>
                  </a:cubicBezTo>
                  <a:cubicBezTo>
                    <a:pt x="638" y="14"/>
                    <a:pt x="684" y="110"/>
                    <a:pt x="700" y="146"/>
                  </a:cubicBezTo>
                  <a:cubicBezTo>
                    <a:pt x="726" y="207"/>
                    <a:pt x="741" y="281"/>
                    <a:pt x="740" y="346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+mn-lt"/>
                <a:ea typeface="+mn-ea"/>
              </a:endParaRPr>
            </a:p>
          </p:txBody>
        </p:sp>
      </p:grpSp>
      <p:grpSp>
        <p:nvGrpSpPr>
          <p:cNvPr id="54" name="组合 53">
            <a:extLst>
              <a:ext uri="{FF2B5EF4-FFF2-40B4-BE49-F238E27FC236}">
                <a16:creationId xmlns="" xmlns:a16="http://schemas.microsoft.com/office/drawing/2014/main" id="{22F606A3-C92C-4E84-9C64-CA77557DE27B}"/>
              </a:ext>
            </a:extLst>
          </p:cNvPr>
          <p:cNvGrpSpPr/>
          <p:nvPr/>
        </p:nvGrpSpPr>
        <p:grpSpPr>
          <a:xfrm>
            <a:off x="9601205" y="2346840"/>
            <a:ext cx="438086" cy="545976"/>
            <a:chOff x="4706938" y="1582738"/>
            <a:chExt cx="2984501" cy="3719513"/>
          </a:xfrm>
          <a:solidFill>
            <a:schemeClr val="bg1">
              <a:lumMod val="50000"/>
            </a:schemeClr>
          </a:solidFill>
        </p:grpSpPr>
        <p:sp>
          <p:nvSpPr>
            <p:cNvPr id="39" name="Freeform 25">
              <a:extLst>
                <a:ext uri="{FF2B5EF4-FFF2-40B4-BE49-F238E27FC236}">
                  <a16:creationId xmlns="" xmlns:a16="http://schemas.microsoft.com/office/drawing/2014/main" id="{64A36C74-2FBF-4728-935C-10E34AC39034}"/>
                </a:ext>
              </a:extLst>
            </p:cNvPr>
            <p:cNvSpPr>
              <a:spLocks/>
            </p:cNvSpPr>
            <p:nvPr/>
          </p:nvSpPr>
          <p:spPr bwMode="auto">
            <a:xfrm>
              <a:off x="7131051" y="3560763"/>
              <a:ext cx="560388" cy="631825"/>
            </a:xfrm>
            <a:custGeom>
              <a:avLst/>
              <a:gdLst>
                <a:gd name="T0" fmla="*/ 0 w 149"/>
                <a:gd name="T1" fmla="*/ 160 h 168"/>
                <a:gd name="T2" fmla="*/ 16 w 149"/>
                <a:gd name="T3" fmla="*/ 8 h 168"/>
                <a:gd name="T4" fmla="*/ 22 w 149"/>
                <a:gd name="T5" fmla="*/ 6 h 168"/>
                <a:gd name="T6" fmla="*/ 20 w 149"/>
                <a:gd name="T7" fmla="*/ 0 h 168"/>
                <a:gd name="T8" fmla="*/ 4 w 149"/>
                <a:gd name="T9" fmla="*/ 168 h 168"/>
                <a:gd name="T10" fmla="*/ 6 w 149"/>
                <a:gd name="T11" fmla="*/ 162 h 168"/>
                <a:gd name="T12" fmla="*/ 0 w 149"/>
                <a:gd name="T13" fmla="*/ 160 h 1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49" h="168">
                  <a:moveTo>
                    <a:pt x="0" y="160"/>
                  </a:moveTo>
                  <a:cubicBezTo>
                    <a:pt x="51" y="137"/>
                    <a:pt x="90" y="35"/>
                    <a:pt x="16" y="8"/>
                  </a:cubicBezTo>
                  <a:cubicBezTo>
                    <a:pt x="22" y="6"/>
                    <a:pt x="22" y="6"/>
                    <a:pt x="22" y="6"/>
                  </a:cubicBezTo>
                  <a:cubicBezTo>
                    <a:pt x="20" y="0"/>
                    <a:pt x="20" y="0"/>
                    <a:pt x="20" y="0"/>
                  </a:cubicBezTo>
                  <a:cubicBezTo>
                    <a:pt x="149" y="10"/>
                    <a:pt x="86" y="160"/>
                    <a:pt x="4" y="168"/>
                  </a:cubicBezTo>
                  <a:cubicBezTo>
                    <a:pt x="6" y="162"/>
                    <a:pt x="6" y="162"/>
                    <a:pt x="6" y="162"/>
                  </a:cubicBezTo>
                  <a:lnTo>
                    <a:pt x="0" y="160"/>
                  </a:ln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+mn-lt"/>
                <a:ea typeface="+mn-ea"/>
              </a:endParaRPr>
            </a:p>
          </p:txBody>
        </p:sp>
        <p:grpSp>
          <p:nvGrpSpPr>
            <p:cNvPr id="53" name="组合 52">
              <a:extLst>
                <a:ext uri="{FF2B5EF4-FFF2-40B4-BE49-F238E27FC236}">
                  <a16:creationId xmlns="" xmlns:a16="http://schemas.microsoft.com/office/drawing/2014/main" id="{54A77B22-05D2-48C6-A8DB-FE287EB01D65}"/>
                </a:ext>
              </a:extLst>
            </p:cNvPr>
            <p:cNvGrpSpPr/>
            <p:nvPr/>
          </p:nvGrpSpPr>
          <p:grpSpPr>
            <a:xfrm>
              <a:off x="4706938" y="1582738"/>
              <a:ext cx="2747963" cy="3719513"/>
              <a:chOff x="4706938" y="1582738"/>
              <a:chExt cx="2747963" cy="3719513"/>
            </a:xfrm>
            <a:grpFill/>
          </p:grpSpPr>
          <p:sp>
            <p:nvSpPr>
              <p:cNvPr id="34" name="Freeform 20">
                <a:extLst>
                  <a:ext uri="{FF2B5EF4-FFF2-40B4-BE49-F238E27FC236}">
                    <a16:creationId xmlns="" xmlns:a16="http://schemas.microsoft.com/office/drawing/2014/main" id="{47507D2D-D91F-43EB-A5EE-E191B4454D0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008563" y="3651251"/>
                <a:ext cx="1504950" cy="312738"/>
              </a:xfrm>
              <a:custGeom>
                <a:avLst/>
                <a:gdLst>
                  <a:gd name="T0" fmla="*/ 88 w 400"/>
                  <a:gd name="T1" fmla="*/ 8 h 83"/>
                  <a:gd name="T2" fmla="*/ 68 w 400"/>
                  <a:gd name="T3" fmla="*/ 28 h 83"/>
                  <a:gd name="T4" fmla="*/ 396 w 400"/>
                  <a:gd name="T5" fmla="*/ 40 h 83"/>
                  <a:gd name="T6" fmla="*/ 394 w 400"/>
                  <a:gd name="T7" fmla="*/ 47 h 83"/>
                  <a:gd name="T8" fmla="*/ 400 w 400"/>
                  <a:gd name="T9" fmla="*/ 52 h 83"/>
                  <a:gd name="T10" fmla="*/ 0 w 400"/>
                  <a:gd name="T11" fmla="*/ 40 h 83"/>
                  <a:gd name="T12" fmla="*/ 84 w 400"/>
                  <a:gd name="T13" fmla="*/ 0 h 83"/>
                  <a:gd name="T14" fmla="*/ 82 w 400"/>
                  <a:gd name="T15" fmla="*/ 6 h 83"/>
                  <a:gd name="T16" fmla="*/ 88 w 400"/>
                  <a:gd name="T17" fmla="*/ 8 h 8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400" h="83">
                    <a:moveTo>
                      <a:pt x="88" y="8"/>
                    </a:moveTo>
                    <a:cubicBezTo>
                      <a:pt x="82" y="15"/>
                      <a:pt x="71" y="18"/>
                      <a:pt x="68" y="28"/>
                    </a:cubicBezTo>
                    <a:cubicBezTo>
                      <a:pt x="144" y="69"/>
                      <a:pt x="298" y="41"/>
                      <a:pt x="396" y="40"/>
                    </a:cubicBezTo>
                    <a:cubicBezTo>
                      <a:pt x="394" y="47"/>
                      <a:pt x="394" y="47"/>
                      <a:pt x="394" y="47"/>
                    </a:cubicBezTo>
                    <a:cubicBezTo>
                      <a:pt x="400" y="52"/>
                      <a:pt x="400" y="52"/>
                      <a:pt x="400" y="52"/>
                    </a:cubicBezTo>
                    <a:cubicBezTo>
                      <a:pt x="287" y="72"/>
                      <a:pt x="96" y="83"/>
                      <a:pt x="0" y="40"/>
                    </a:cubicBezTo>
                    <a:cubicBezTo>
                      <a:pt x="17" y="16"/>
                      <a:pt x="51" y="8"/>
                      <a:pt x="84" y="0"/>
                    </a:cubicBezTo>
                    <a:cubicBezTo>
                      <a:pt x="82" y="6"/>
                      <a:pt x="82" y="6"/>
                      <a:pt x="82" y="6"/>
                    </a:cubicBezTo>
                    <a:lnTo>
                      <a:pt x="88" y="8"/>
                    </a:lnTo>
                    <a:close/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35" name="Freeform 21">
                <a:extLst>
                  <a:ext uri="{FF2B5EF4-FFF2-40B4-BE49-F238E27FC236}">
                    <a16:creationId xmlns="" xmlns:a16="http://schemas.microsoft.com/office/drawing/2014/main" id="{2B6FA618-B254-424E-825B-6E996B16FBC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429251" y="4464051"/>
                <a:ext cx="1235075" cy="349250"/>
              </a:xfrm>
              <a:custGeom>
                <a:avLst/>
                <a:gdLst>
                  <a:gd name="T0" fmla="*/ 328 w 328"/>
                  <a:gd name="T1" fmla="*/ 40 h 93"/>
                  <a:gd name="T2" fmla="*/ 0 w 328"/>
                  <a:gd name="T3" fmla="*/ 28 h 93"/>
                  <a:gd name="T4" fmla="*/ 28 w 328"/>
                  <a:gd name="T5" fmla="*/ 0 h 93"/>
                  <a:gd name="T6" fmla="*/ 152 w 328"/>
                  <a:gd name="T7" fmla="*/ 32 h 93"/>
                  <a:gd name="T8" fmla="*/ 216 w 328"/>
                  <a:gd name="T9" fmla="*/ 28 h 93"/>
                  <a:gd name="T10" fmla="*/ 328 w 328"/>
                  <a:gd name="T11" fmla="*/ 40 h 9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328" h="93">
                    <a:moveTo>
                      <a:pt x="328" y="40"/>
                    </a:moveTo>
                    <a:cubicBezTo>
                      <a:pt x="248" y="79"/>
                      <a:pt x="61" y="93"/>
                      <a:pt x="0" y="28"/>
                    </a:cubicBezTo>
                    <a:cubicBezTo>
                      <a:pt x="1" y="10"/>
                      <a:pt x="16" y="7"/>
                      <a:pt x="28" y="0"/>
                    </a:cubicBezTo>
                    <a:cubicBezTo>
                      <a:pt x="53" y="32"/>
                      <a:pt x="103" y="32"/>
                      <a:pt x="152" y="32"/>
                    </a:cubicBezTo>
                    <a:cubicBezTo>
                      <a:pt x="171" y="32"/>
                      <a:pt x="196" y="30"/>
                      <a:pt x="216" y="28"/>
                    </a:cubicBezTo>
                    <a:cubicBezTo>
                      <a:pt x="262" y="23"/>
                      <a:pt x="296" y="10"/>
                      <a:pt x="328" y="40"/>
                    </a:cubicBezTo>
                    <a:close/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36" name="Freeform 22">
                <a:extLst>
                  <a:ext uri="{FF2B5EF4-FFF2-40B4-BE49-F238E27FC236}">
                    <a16:creationId xmlns="" xmlns:a16="http://schemas.microsoft.com/office/drawing/2014/main" id="{15402734-9ACE-4A8B-8D45-6A0CBA81A0A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706938" y="4779963"/>
                <a:ext cx="2032000" cy="330200"/>
              </a:xfrm>
              <a:custGeom>
                <a:avLst/>
                <a:gdLst>
                  <a:gd name="T0" fmla="*/ 68 w 540"/>
                  <a:gd name="T1" fmla="*/ 8 h 88"/>
                  <a:gd name="T2" fmla="*/ 144 w 540"/>
                  <a:gd name="T3" fmla="*/ 52 h 88"/>
                  <a:gd name="T4" fmla="*/ 536 w 540"/>
                  <a:gd name="T5" fmla="*/ 56 h 88"/>
                  <a:gd name="T6" fmla="*/ 534 w 540"/>
                  <a:gd name="T7" fmla="*/ 63 h 88"/>
                  <a:gd name="T8" fmla="*/ 540 w 540"/>
                  <a:gd name="T9" fmla="*/ 68 h 88"/>
                  <a:gd name="T10" fmla="*/ 268 w 540"/>
                  <a:gd name="T11" fmla="*/ 84 h 88"/>
                  <a:gd name="T12" fmla="*/ 0 w 540"/>
                  <a:gd name="T13" fmla="*/ 44 h 88"/>
                  <a:gd name="T14" fmla="*/ 64 w 540"/>
                  <a:gd name="T15" fmla="*/ 0 h 88"/>
                  <a:gd name="T16" fmla="*/ 62 w 540"/>
                  <a:gd name="T17" fmla="*/ 6 h 88"/>
                  <a:gd name="T18" fmla="*/ 68 w 540"/>
                  <a:gd name="T19" fmla="*/ 8 h 8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540" h="88">
                    <a:moveTo>
                      <a:pt x="68" y="8"/>
                    </a:moveTo>
                    <a:cubicBezTo>
                      <a:pt x="37" y="39"/>
                      <a:pt x="107" y="46"/>
                      <a:pt x="144" y="52"/>
                    </a:cubicBezTo>
                    <a:cubicBezTo>
                      <a:pt x="252" y="69"/>
                      <a:pt x="422" y="66"/>
                      <a:pt x="536" y="56"/>
                    </a:cubicBezTo>
                    <a:cubicBezTo>
                      <a:pt x="534" y="63"/>
                      <a:pt x="534" y="63"/>
                      <a:pt x="534" y="63"/>
                    </a:cubicBezTo>
                    <a:cubicBezTo>
                      <a:pt x="540" y="68"/>
                      <a:pt x="540" y="68"/>
                      <a:pt x="540" y="68"/>
                    </a:cubicBezTo>
                    <a:cubicBezTo>
                      <a:pt x="460" y="86"/>
                      <a:pt x="363" y="88"/>
                      <a:pt x="268" y="84"/>
                    </a:cubicBezTo>
                    <a:cubicBezTo>
                      <a:pt x="171" y="79"/>
                      <a:pt x="68" y="80"/>
                      <a:pt x="0" y="44"/>
                    </a:cubicBezTo>
                    <a:cubicBezTo>
                      <a:pt x="8" y="16"/>
                      <a:pt x="37" y="8"/>
                      <a:pt x="64" y="0"/>
                    </a:cubicBezTo>
                    <a:cubicBezTo>
                      <a:pt x="62" y="6"/>
                      <a:pt x="62" y="6"/>
                      <a:pt x="62" y="6"/>
                    </a:cubicBezTo>
                    <a:lnTo>
                      <a:pt x="68" y="8"/>
                    </a:lnTo>
                    <a:close/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37" name="Freeform 23">
                <a:extLst>
                  <a:ext uri="{FF2B5EF4-FFF2-40B4-BE49-F238E27FC236}">
                    <a16:creationId xmlns="" xmlns:a16="http://schemas.microsoft.com/office/drawing/2014/main" id="{E54F126B-3E83-48D4-A462-3A93FBB5BF8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489576" y="1635126"/>
                <a:ext cx="1133475" cy="1744663"/>
              </a:xfrm>
              <a:custGeom>
                <a:avLst/>
                <a:gdLst>
                  <a:gd name="T0" fmla="*/ 280 w 301"/>
                  <a:gd name="T1" fmla="*/ 0 h 464"/>
                  <a:gd name="T2" fmla="*/ 244 w 301"/>
                  <a:gd name="T3" fmla="*/ 152 h 464"/>
                  <a:gd name="T4" fmla="*/ 112 w 301"/>
                  <a:gd name="T5" fmla="*/ 272 h 464"/>
                  <a:gd name="T6" fmla="*/ 80 w 301"/>
                  <a:gd name="T7" fmla="*/ 336 h 464"/>
                  <a:gd name="T8" fmla="*/ 120 w 301"/>
                  <a:gd name="T9" fmla="*/ 456 h 464"/>
                  <a:gd name="T10" fmla="*/ 114 w 301"/>
                  <a:gd name="T11" fmla="*/ 458 h 464"/>
                  <a:gd name="T12" fmla="*/ 112 w 301"/>
                  <a:gd name="T13" fmla="*/ 464 h 464"/>
                  <a:gd name="T14" fmla="*/ 68 w 301"/>
                  <a:gd name="T15" fmla="*/ 256 h 464"/>
                  <a:gd name="T16" fmla="*/ 272 w 301"/>
                  <a:gd name="T17" fmla="*/ 4 h 464"/>
                  <a:gd name="T18" fmla="*/ 278 w 301"/>
                  <a:gd name="T19" fmla="*/ 6 h 464"/>
                  <a:gd name="T20" fmla="*/ 280 w 301"/>
                  <a:gd name="T21" fmla="*/ 0 h 46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</a:cxnLst>
                <a:rect l="0" t="0" r="r" b="b"/>
                <a:pathLst>
                  <a:path w="301" h="464">
                    <a:moveTo>
                      <a:pt x="280" y="0"/>
                    </a:moveTo>
                    <a:cubicBezTo>
                      <a:pt x="301" y="54"/>
                      <a:pt x="274" y="114"/>
                      <a:pt x="244" y="152"/>
                    </a:cubicBezTo>
                    <a:cubicBezTo>
                      <a:pt x="207" y="199"/>
                      <a:pt x="146" y="229"/>
                      <a:pt x="112" y="272"/>
                    </a:cubicBezTo>
                    <a:cubicBezTo>
                      <a:pt x="99" y="288"/>
                      <a:pt x="83" y="316"/>
                      <a:pt x="80" y="336"/>
                    </a:cubicBezTo>
                    <a:cubicBezTo>
                      <a:pt x="72" y="392"/>
                      <a:pt x="103" y="415"/>
                      <a:pt x="120" y="456"/>
                    </a:cubicBezTo>
                    <a:cubicBezTo>
                      <a:pt x="114" y="458"/>
                      <a:pt x="114" y="458"/>
                      <a:pt x="114" y="458"/>
                    </a:cubicBezTo>
                    <a:cubicBezTo>
                      <a:pt x="112" y="464"/>
                      <a:pt x="112" y="464"/>
                      <a:pt x="112" y="464"/>
                    </a:cubicBezTo>
                    <a:cubicBezTo>
                      <a:pt x="54" y="413"/>
                      <a:pt x="0" y="333"/>
                      <a:pt x="68" y="256"/>
                    </a:cubicBezTo>
                    <a:cubicBezTo>
                      <a:pt x="132" y="184"/>
                      <a:pt x="274" y="135"/>
                      <a:pt x="272" y="4"/>
                    </a:cubicBezTo>
                    <a:cubicBezTo>
                      <a:pt x="278" y="6"/>
                      <a:pt x="278" y="6"/>
                      <a:pt x="278" y="6"/>
                    </a:cubicBezTo>
                    <a:lnTo>
                      <a:pt x="280" y="0"/>
                    </a:lnTo>
                    <a:close/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38" name="Freeform 24">
                <a:extLst>
                  <a:ext uri="{FF2B5EF4-FFF2-40B4-BE49-F238E27FC236}">
                    <a16:creationId xmlns="" xmlns:a16="http://schemas.microsoft.com/office/drawing/2014/main" id="{221D0151-9AD0-4455-A91A-6E8DDCC338D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24563" y="2387601"/>
                <a:ext cx="669925" cy="1203325"/>
              </a:xfrm>
              <a:custGeom>
                <a:avLst/>
                <a:gdLst>
                  <a:gd name="T0" fmla="*/ 178 w 178"/>
                  <a:gd name="T1" fmla="*/ 8 h 320"/>
                  <a:gd name="T2" fmla="*/ 78 w 178"/>
                  <a:gd name="T3" fmla="*/ 112 h 320"/>
                  <a:gd name="T4" fmla="*/ 134 w 178"/>
                  <a:gd name="T5" fmla="*/ 260 h 320"/>
                  <a:gd name="T6" fmla="*/ 94 w 178"/>
                  <a:gd name="T7" fmla="*/ 320 h 320"/>
                  <a:gd name="T8" fmla="*/ 92 w 178"/>
                  <a:gd name="T9" fmla="*/ 314 h 320"/>
                  <a:gd name="T10" fmla="*/ 86 w 178"/>
                  <a:gd name="T11" fmla="*/ 312 h 320"/>
                  <a:gd name="T12" fmla="*/ 30 w 178"/>
                  <a:gd name="T13" fmla="*/ 184 h 320"/>
                  <a:gd name="T14" fmla="*/ 174 w 178"/>
                  <a:gd name="T15" fmla="*/ 0 h 320"/>
                  <a:gd name="T16" fmla="*/ 172 w 178"/>
                  <a:gd name="T17" fmla="*/ 6 h 320"/>
                  <a:gd name="T18" fmla="*/ 178 w 178"/>
                  <a:gd name="T19" fmla="*/ 8 h 3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78" h="320">
                    <a:moveTo>
                      <a:pt x="178" y="8"/>
                    </a:moveTo>
                    <a:cubicBezTo>
                      <a:pt x="140" y="47"/>
                      <a:pt x="86" y="60"/>
                      <a:pt x="78" y="112"/>
                    </a:cubicBezTo>
                    <a:cubicBezTo>
                      <a:pt x="68" y="174"/>
                      <a:pt x="139" y="206"/>
                      <a:pt x="134" y="260"/>
                    </a:cubicBezTo>
                    <a:cubicBezTo>
                      <a:pt x="132" y="285"/>
                      <a:pt x="113" y="306"/>
                      <a:pt x="94" y="320"/>
                    </a:cubicBezTo>
                    <a:cubicBezTo>
                      <a:pt x="92" y="314"/>
                      <a:pt x="92" y="314"/>
                      <a:pt x="92" y="314"/>
                    </a:cubicBezTo>
                    <a:cubicBezTo>
                      <a:pt x="86" y="312"/>
                      <a:pt x="86" y="312"/>
                      <a:pt x="86" y="312"/>
                    </a:cubicBezTo>
                    <a:cubicBezTo>
                      <a:pt x="108" y="264"/>
                      <a:pt x="42" y="227"/>
                      <a:pt x="30" y="184"/>
                    </a:cubicBezTo>
                    <a:cubicBezTo>
                      <a:pt x="0" y="82"/>
                      <a:pt x="94" y="33"/>
                      <a:pt x="174" y="0"/>
                    </a:cubicBezTo>
                    <a:cubicBezTo>
                      <a:pt x="172" y="6"/>
                      <a:pt x="172" y="6"/>
                      <a:pt x="172" y="6"/>
                    </a:cubicBezTo>
                    <a:lnTo>
                      <a:pt x="178" y="8"/>
                    </a:lnTo>
                    <a:close/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40" name="Freeform 26">
                <a:extLst>
                  <a:ext uri="{FF2B5EF4-FFF2-40B4-BE49-F238E27FC236}">
                    <a16:creationId xmlns="" xmlns:a16="http://schemas.microsoft.com/office/drawing/2014/main" id="{498A3CDA-34B7-4888-9D85-A0C6AED6DCE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140326" y="4060826"/>
                <a:ext cx="1584325" cy="279400"/>
              </a:xfrm>
              <a:custGeom>
                <a:avLst/>
                <a:gdLst>
                  <a:gd name="T0" fmla="*/ 81 w 421"/>
                  <a:gd name="T1" fmla="*/ 7 h 74"/>
                  <a:gd name="T2" fmla="*/ 161 w 421"/>
                  <a:gd name="T3" fmla="*/ 35 h 74"/>
                  <a:gd name="T4" fmla="*/ 269 w 421"/>
                  <a:gd name="T5" fmla="*/ 35 h 74"/>
                  <a:gd name="T6" fmla="*/ 421 w 421"/>
                  <a:gd name="T7" fmla="*/ 43 h 74"/>
                  <a:gd name="T8" fmla="*/ 165 w 421"/>
                  <a:gd name="T9" fmla="*/ 67 h 74"/>
                  <a:gd name="T10" fmla="*/ 73 w 421"/>
                  <a:gd name="T11" fmla="*/ 3 h 74"/>
                  <a:gd name="T12" fmla="*/ 75 w 421"/>
                  <a:gd name="T13" fmla="*/ 9 h 74"/>
                  <a:gd name="T14" fmla="*/ 81 w 421"/>
                  <a:gd name="T15" fmla="*/ 7 h 7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421" h="74">
                    <a:moveTo>
                      <a:pt x="81" y="7"/>
                    </a:moveTo>
                    <a:cubicBezTo>
                      <a:pt x="92" y="33"/>
                      <a:pt x="131" y="33"/>
                      <a:pt x="161" y="35"/>
                    </a:cubicBezTo>
                    <a:cubicBezTo>
                      <a:pt x="193" y="37"/>
                      <a:pt x="233" y="37"/>
                      <a:pt x="269" y="35"/>
                    </a:cubicBezTo>
                    <a:cubicBezTo>
                      <a:pt x="332" y="31"/>
                      <a:pt x="395" y="0"/>
                      <a:pt x="421" y="43"/>
                    </a:cubicBezTo>
                    <a:cubicBezTo>
                      <a:pt x="370" y="54"/>
                      <a:pt x="258" y="74"/>
                      <a:pt x="165" y="67"/>
                    </a:cubicBezTo>
                    <a:cubicBezTo>
                      <a:pt x="120" y="64"/>
                      <a:pt x="0" y="41"/>
                      <a:pt x="73" y="3"/>
                    </a:cubicBezTo>
                    <a:cubicBezTo>
                      <a:pt x="75" y="9"/>
                      <a:pt x="75" y="9"/>
                      <a:pt x="75" y="9"/>
                    </a:cubicBezTo>
                    <a:lnTo>
                      <a:pt x="81" y="7"/>
                    </a:lnTo>
                    <a:close/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41" name="Freeform 27">
                <a:extLst>
                  <a:ext uri="{FF2B5EF4-FFF2-40B4-BE49-F238E27FC236}">
                    <a16:creationId xmlns="" xmlns:a16="http://schemas.microsoft.com/office/drawing/2014/main" id="{A579E8B6-F3ED-4A99-A0C2-D07117FDDAD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91288" y="3771901"/>
                <a:ext cx="277813" cy="55563"/>
              </a:xfrm>
              <a:custGeom>
                <a:avLst/>
                <a:gdLst>
                  <a:gd name="T0" fmla="*/ 0 w 74"/>
                  <a:gd name="T1" fmla="*/ 15 h 15"/>
                  <a:gd name="T2" fmla="*/ 74 w 74"/>
                  <a:gd name="T3" fmla="*/ 0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74" h="15">
                    <a:moveTo>
                      <a:pt x="0" y="15"/>
                    </a:moveTo>
                    <a:cubicBezTo>
                      <a:pt x="24" y="9"/>
                      <a:pt x="51" y="11"/>
                      <a:pt x="74" y="0"/>
                    </a:cubicBezTo>
                  </a:path>
                </a:pathLst>
              </a:custGeom>
              <a:grpFill/>
              <a:ln w="49213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42" name="Freeform 28">
                <a:extLst>
                  <a:ext uri="{FF2B5EF4-FFF2-40B4-BE49-F238E27FC236}">
                    <a16:creationId xmlns="" xmlns:a16="http://schemas.microsoft.com/office/drawing/2014/main" id="{A64998B1-871E-4C71-B2F0-7F67D6D6DBB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316538" y="3613151"/>
                <a:ext cx="165100" cy="60325"/>
              </a:xfrm>
              <a:custGeom>
                <a:avLst/>
                <a:gdLst>
                  <a:gd name="T0" fmla="*/ 44 w 44"/>
                  <a:gd name="T1" fmla="*/ 0 h 16"/>
                  <a:gd name="T2" fmla="*/ 0 w 44"/>
                  <a:gd name="T3" fmla="*/ 16 h 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44" h="16">
                    <a:moveTo>
                      <a:pt x="44" y="0"/>
                    </a:moveTo>
                    <a:cubicBezTo>
                      <a:pt x="31" y="7"/>
                      <a:pt x="14" y="7"/>
                      <a:pt x="0" y="16"/>
                    </a:cubicBezTo>
                  </a:path>
                </a:pathLst>
              </a:custGeom>
              <a:grpFill/>
              <a:ln w="30163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43" name="Freeform 29">
                <a:extLst>
                  <a:ext uri="{FF2B5EF4-FFF2-40B4-BE49-F238E27FC236}">
                    <a16:creationId xmlns="" xmlns:a16="http://schemas.microsoft.com/office/drawing/2014/main" id="{A8083DBE-6340-4266-B395-744EFFE84A7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716713" y="4824413"/>
                <a:ext cx="595313" cy="192088"/>
              </a:xfrm>
              <a:custGeom>
                <a:avLst/>
                <a:gdLst>
                  <a:gd name="T0" fmla="*/ 158 w 158"/>
                  <a:gd name="T1" fmla="*/ 0 h 51"/>
                  <a:gd name="T2" fmla="*/ 0 w 158"/>
                  <a:gd name="T3" fmla="*/ 51 h 5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158" h="51">
                    <a:moveTo>
                      <a:pt x="158" y="0"/>
                    </a:moveTo>
                    <a:cubicBezTo>
                      <a:pt x="117" y="41"/>
                      <a:pt x="54" y="39"/>
                      <a:pt x="0" y="51"/>
                    </a:cubicBezTo>
                  </a:path>
                </a:pathLst>
              </a:custGeom>
              <a:grpFill/>
              <a:ln w="41275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44" name="Freeform 30">
                <a:extLst>
                  <a:ext uri="{FF2B5EF4-FFF2-40B4-BE49-F238E27FC236}">
                    <a16:creationId xmlns="" xmlns:a16="http://schemas.microsoft.com/office/drawing/2014/main" id="{46A27D90-8DE7-48A3-B0D0-53CBEF7CC2C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940301" y="4727576"/>
                <a:ext cx="255588" cy="74613"/>
              </a:xfrm>
              <a:custGeom>
                <a:avLst/>
                <a:gdLst>
                  <a:gd name="T0" fmla="*/ 0 w 68"/>
                  <a:gd name="T1" fmla="*/ 20 h 20"/>
                  <a:gd name="T2" fmla="*/ 68 w 68"/>
                  <a:gd name="T3" fmla="*/ 0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68" h="20">
                    <a:moveTo>
                      <a:pt x="0" y="20"/>
                    </a:moveTo>
                    <a:cubicBezTo>
                      <a:pt x="21" y="9"/>
                      <a:pt x="44" y="2"/>
                      <a:pt x="68" y="0"/>
                    </a:cubicBezTo>
                  </a:path>
                </a:pathLst>
              </a:custGeom>
              <a:grpFill/>
              <a:ln w="26988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45" name="Freeform 31">
                <a:extLst>
                  <a:ext uri="{FF2B5EF4-FFF2-40B4-BE49-F238E27FC236}">
                    <a16:creationId xmlns="" xmlns:a16="http://schemas.microsoft.com/office/drawing/2014/main" id="{35D4EABC-A124-4C2F-8504-31B5E5FFE54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919788" y="3357563"/>
                <a:ext cx="119063" cy="134938"/>
              </a:xfrm>
              <a:custGeom>
                <a:avLst/>
                <a:gdLst>
                  <a:gd name="T0" fmla="*/ 32 w 32"/>
                  <a:gd name="T1" fmla="*/ 36 h 36"/>
                  <a:gd name="T2" fmla="*/ 0 w 32"/>
                  <a:gd name="T3" fmla="*/ 0 h 3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32" h="36">
                    <a:moveTo>
                      <a:pt x="32" y="36"/>
                    </a:moveTo>
                    <a:cubicBezTo>
                      <a:pt x="23" y="22"/>
                      <a:pt x="11" y="12"/>
                      <a:pt x="0" y="0"/>
                    </a:cubicBezTo>
                  </a:path>
                </a:pathLst>
              </a:custGeom>
              <a:grpFill/>
              <a:ln w="34925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46" name="Freeform 32">
                <a:extLst>
                  <a:ext uri="{FF2B5EF4-FFF2-40B4-BE49-F238E27FC236}">
                    <a16:creationId xmlns="" xmlns:a16="http://schemas.microsoft.com/office/drawing/2014/main" id="{ED755968-2BE2-4849-906F-8E38B0F1F37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521451" y="1582738"/>
                <a:ext cx="14288" cy="74613"/>
              </a:xfrm>
              <a:custGeom>
                <a:avLst/>
                <a:gdLst>
                  <a:gd name="T0" fmla="*/ 4 w 4"/>
                  <a:gd name="T1" fmla="*/ 20 h 20"/>
                  <a:gd name="T2" fmla="*/ 0 w 4"/>
                  <a:gd name="T3" fmla="*/ 0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4" h="20">
                    <a:moveTo>
                      <a:pt x="4" y="20"/>
                    </a:moveTo>
                    <a:cubicBezTo>
                      <a:pt x="2" y="14"/>
                      <a:pt x="2" y="7"/>
                      <a:pt x="0" y="0"/>
                    </a:cubicBezTo>
                  </a:path>
                </a:pathLst>
              </a:custGeom>
              <a:grpFill/>
              <a:ln w="30163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47" name="Freeform 33">
                <a:extLst>
                  <a:ext uri="{FF2B5EF4-FFF2-40B4-BE49-F238E27FC236}">
                    <a16:creationId xmlns="" xmlns:a16="http://schemas.microsoft.com/office/drawing/2014/main" id="{6B4960BC-7DAC-44FC-9EFD-10D2353FAFA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326188" y="3568701"/>
                <a:ext cx="44450" cy="60325"/>
              </a:xfrm>
              <a:custGeom>
                <a:avLst/>
                <a:gdLst>
                  <a:gd name="T0" fmla="*/ 0 w 12"/>
                  <a:gd name="T1" fmla="*/ 16 h 16"/>
                  <a:gd name="T2" fmla="*/ 12 w 12"/>
                  <a:gd name="T3" fmla="*/ 0 h 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12" h="16">
                    <a:moveTo>
                      <a:pt x="0" y="16"/>
                    </a:moveTo>
                    <a:cubicBezTo>
                      <a:pt x="5" y="11"/>
                      <a:pt x="8" y="5"/>
                      <a:pt x="12" y="0"/>
                    </a:cubicBezTo>
                  </a:path>
                </a:pathLst>
              </a:custGeom>
              <a:grpFill/>
              <a:ln w="30163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48" name="Freeform 34">
                <a:extLst>
                  <a:ext uri="{FF2B5EF4-FFF2-40B4-BE49-F238E27FC236}">
                    <a16:creationId xmlns="" xmlns:a16="http://schemas.microsoft.com/office/drawing/2014/main" id="{B7A9B7C6-E07F-44A0-BE7C-6F592F9B4B6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72263" y="2335213"/>
                <a:ext cx="150813" cy="74613"/>
              </a:xfrm>
              <a:custGeom>
                <a:avLst/>
                <a:gdLst>
                  <a:gd name="T0" fmla="*/ 0 w 40"/>
                  <a:gd name="T1" fmla="*/ 20 h 20"/>
                  <a:gd name="T2" fmla="*/ 40 w 40"/>
                  <a:gd name="T3" fmla="*/ 0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40" h="20">
                    <a:moveTo>
                      <a:pt x="0" y="20"/>
                    </a:moveTo>
                    <a:cubicBezTo>
                      <a:pt x="12" y="12"/>
                      <a:pt x="26" y="5"/>
                      <a:pt x="40" y="0"/>
                    </a:cubicBezTo>
                  </a:path>
                </a:pathLst>
              </a:custGeom>
              <a:grpFill/>
              <a:ln w="26988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49" name="Freeform 35">
                <a:extLst>
                  <a:ext uri="{FF2B5EF4-FFF2-40B4-BE49-F238E27FC236}">
                    <a16:creationId xmlns="" xmlns:a16="http://schemas.microsoft.com/office/drawing/2014/main" id="{83243B8D-9F60-4246-A118-98151018F2C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108826" y="3571876"/>
                <a:ext cx="104775" cy="11113"/>
              </a:xfrm>
              <a:custGeom>
                <a:avLst/>
                <a:gdLst>
                  <a:gd name="T0" fmla="*/ 0 w 28"/>
                  <a:gd name="T1" fmla="*/ 3 h 3"/>
                  <a:gd name="T2" fmla="*/ 28 w 28"/>
                  <a:gd name="T3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28" h="3">
                    <a:moveTo>
                      <a:pt x="0" y="3"/>
                    </a:moveTo>
                    <a:cubicBezTo>
                      <a:pt x="9" y="0"/>
                      <a:pt x="19" y="0"/>
                      <a:pt x="28" y="3"/>
                    </a:cubicBezTo>
                  </a:path>
                </a:pathLst>
              </a:custGeom>
              <a:grpFill/>
              <a:ln w="30163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50" name="Freeform 36">
                <a:extLst>
                  <a:ext uri="{FF2B5EF4-FFF2-40B4-BE49-F238E27FC236}">
                    <a16:creationId xmlns="" xmlns:a16="http://schemas.microsoft.com/office/drawing/2014/main" id="{1BD3B9E6-D97C-4C59-A6D2-CDDF1F927B9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002463" y="4170363"/>
                <a:ext cx="150813" cy="74613"/>
              </a:xfrm>
              <a:custGeom>
                <a:avLst/>
                <a:gdLst>
                  <a:gd name="T0" fmla="*/ 0 w 40"/>
                  <a:gd name="T1" fmla="*/ 20 h 20"/>
                  <a:gd name="T2" fmla="*/ 40 w 40"/>
                  <a:gd name="T3" fmla="*/ 0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40" h="20">
                    <a:moveTo>
                      <a:pt x="0" y="20"/>
                    </a:moveTo>
                    <a:cubicBezTo>
                      <a:pt x="14" y="16"/>
                      <a:pt x="27" y="7"/>
                      <a:pt x="40" y="0"/>
                    </a:cubicBezTo>
                  </a:path>
                </a:pathLst>
              </a:custGeom>
              <a:grpFill/>
              <a:ln w="26988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51" name="Freeform 37">
                <a:extLst>
                  <a:ext uri="{FF2B5EF4-FFF2-40B4-BE49-F238E27FC236}">
                    <a16:creationId xmlns="" xmlns:a16="http://schemas.microsoft.com/office/drawing/2014/main" id="{3ABC0186-D42D-4000-9523-2CFF4A1ADD4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422901" y="4065588"/>
                <a:ext cx="14288" cy="30163"/>
              </a:xfrm>
              <a:custGeom>
                <a:avLst/>
                <a:gdLst>
                  <a:gd name="T0" fmla="*/ 0 w 4"/>
                  <a:gd name="T1" fmla="*/ 8 h 8"/>
                  <a:gd name="T2" fmla="*/ 4 w 4"/>
                  <a:gd name="T3" fmla="*/ 0 h 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4" h="8">
                    <a:moveTo>
                      <a:pt x="0" y="8"/>
                    </a:moveTo>
                    <a:cubicBezTo>
                      <a:pt x="1" y="5"/>
                      <a:pt x="2" y="2"/>
                      <a:pt x="4" y="0"/>
                    </a:cubicBezTo>
                  </a:path>
                </a:pathLst>
              </a:custGeom>
              <a:grpFill/>
              <a:ln w="30163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52" name="Freeform 38">
                <a:extLst>
                  <a:ext uri="{FF2B5EF4-FFF2-40B4-BE49-F238E27FC236}">
                    <a16:creationId xmlns="" xmlns:a16="http://schemas.microsoft.com/office/drawing/2014/main" id="{19EDC595-39D9-4700-9249-6074837B61A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392738" y="4997451"/>
                <a:ext cx="2062163" cy="304800"/>
              </a:xfrm>
              <a:custGeom>
                <a:avLst/>
                <a:gdLst>
                  <a:gd name="T0" fmla="*/ 0 w 548"/>
                  <a:gd name="T1" fmla="*/ 60 h 81"/>
                  <a:gd name="T2" fmla="*/ 548 w 548"/>
                  <a:gd name="T3" fmla="*/ 0 h 8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548" h="81">
                    <a:moveTo>
                      <a:pt x="0" y="60"/>
                    </a:moveTo>
                    <a:cubicBezTo>
                      <a:pt x="137" y="80"/>
                      <a:pt x="456" y="81"/>
                      <a:pt x="548" y="0"/>
                    </a:cubicBezTo>
                  </a:path>
                </a:pathLst>
              </a:custGeom>
              <a:grpFill/>
              <a:ln w="46038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</p:grpSp>
      </p:grpSp>
      <p:sp>
        <p:nvSpPr>
          <p:cNvPr id="55" name="文本框 54">
            <a:extLst>
              <a:ext uri="{FF2B5EF4-FFF2-40B4-BE49-F238E27FC236}">
                <a16:creationId xmlns="" xmlns:a16="http://schemas.microsoft.com/office/drawing/2014/main" id="{5F2F5386-9BFF-4977-83FC-7E84D5CE529D}"/>
              </a:ext>
            </a:extLst>
          </p:cNvPr>
          <p:cNvSpPr txBox="1"/>
          <p:nvPr/>
        </p:nvSpPr>
        <p:spPr>
          <a:xfrm>
            <a:off x="1784350" y="3197225"/>
            <a:ext cx="1114425" cy="369888"/>
          </a:xfrm>
          <a:prstGeom prst="rect">
            <a:avLst/>
          </a:prstGeom>
          <a:noFill/>
        </p:spPr>
        <p:txBody>
          <a:bodyPr wrap="none">
            <a:spAutoFit/>
          </a:bodyPr>
          <a:lstStyle/>
          <a:p>
            <a:pPr eaLnBrk="1" hangingPunct="1">
              <a:defRPr/>
            </a:pPr>
            <a:r>
              <a:rPr lang="zh-CN" altLang="en-US" b="1" dirty="0">
                <a:solidFill>
                  <a:schemeClr val="tx1">
                    <a:lumMod val="65000"/>
                    <a:lumOff val="35000"/>
                  </a:schemeClr>
                </a:solidFill>
                <a:latin typeface="Calibri" panose="020F0502020204030204" pitchFamily="34" charset="0"/>
              </a:rPr>
              <a:t>点击输入</a:t>
            </a:r>
          </a:p>
        </p:txBody>
      </p:sp>
      <p:sp>
        <p:nvSpPr>
          <p:cNvPr id="56" name="文本框 55">
            <a:extLst>
              <a:ext uri="{FF2B5EF4-FFF2-40B4-BE49-F238E27FC236}">
                <a16:creationId xmlns="" xmlns:a16="http://schemas.microsoft.com/office/drawing/2014/main" id="{B4509C15-57E6-4046-853A-24CF7AE93CC1}"/>
              </a:ext>
            </a:extLst>
          </p:cNvPr>
          <p:cNvSpPr txBox="1"/>
          <p:nvPr/>
        </p:nvSpPr>
        <p:spPr>
          <a:xfrm>
            <a:off x="4243388" y="3197225"/>
            <a:ext cx="1114425" cy="369888"/>
          </a:xfrm>
          <a:prstGeom prst="rect">
            <a:avLst/>
          </a:prstGeom>
          <a:noFill/>
        </p:spPr>
        <p:txBody>
          <a:bodyPr wrap="none">
            <a:spAutoFit/>
          </a:bodyPr>
          <a:lstStyle/>
          <a:p>
            <a:pPr eaLnBrk="1" hangingPunct="1">
              <a:defRPr/>
            </a:pPr>
            <a:r>
              <a:rPr lang="zh-CN" altLang="en-US" b="1" dirty="0">
                <a:solidFill>
                  <a:schemeClr val="tx1">
                    <a:lumMod val="65000"/>
                    <a:lumOff val="35000"/>
                  </a:schemeClr>
                </a:solidFill>
                <a:latin typeface="Calibri" panose="020F0502020204030204" pitchFamily="34" charset="0"/>
              </a:rPr>
              <a:t>点击输入</a:t>
            </a:r>
          </a:p>
        </p:txBody>
      </p:sp>
      <p:sp>
        <p:nvSpPr>
          <p:cNvPr id="22539" name="文本框 56">
            <a:extLst>
              <a:ext uri="{FF2B5EF4-FFF2-40B4-BE49-F238E27FC236}">
                <a16:creationId xmlns="" xmlns:a16="http://schemas.microsoft.com/office/drawing/2014/main" id="{DC495A7A-134F-44C0-B668-2979161DA0F7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6742113" y="3197225"/>
            <a:ext cx="1114425" cy="36988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defRPr/>
            </a:pPr>
            <a:r>
              <a:rPr lang="zh-CN" altLang="en-US" b="1" dirty="0">
                <a:solidFill>
                  <a:schemeClr val="tx1">
                    <a:lumMod val="65000"/>
                    <a:lumOff val="35000"/>
                  </a:schemeClr>
                </a:solidFill>
                <a:latin typeface="Calibri" panose="020F0502020204030204" pitchFamily="34" charset="0"/>
              </a:rPr>
              <a:t>点击输入</a:t>
            </a:r>
          </a:p>
        </p:txBody>
      </p:sp>
      <p:sp>
        <p:nvSpPr>
          <p:cNvPr id="58" name="文本框 57">
            <a:extLst>
              <a:ext uri="{FF2B5EF4-FFF2-40B4-BE49-F238E27FC236}">
                <a16:creationId xmlns="" xmlns:a16="http://schemas.microsoft.com/office/drawing/2014/main" id="{6D248510-7CF1-46D0-8A86-175948FAC510}"/>
              </a:ext>
            </a:extLst>
          </p:cNvPr>
          <p:cNvSpPr txBox="1"/>
          <p:nvPr/>
        </p:nvSpPr>
        <p:spPr>
          <a:xfrm>
            <a:off x="9183688" y="3197225"/>
            <a:ext cx="1114425" cy="369888"/>
          </a:xfrm>
          <a:prstGeom prst="rect">
            <a:avLst/>
          </a:prstGeom>
          <a:noFill/>
        </p:spPr>
        <p:txBody>
          <a:bodyPr wrap="none">
            <a:spAutoFit/>
          </a:bodyPr>
          <a:lstStyle/>
          <a:p>
            <a:pPr eaLnBrk="1" hangingPunct="1">
              <a:defRPr/>
            </a:pPr>
            <a:r>
              <a:rPr lang="zh-CN" altLang="en-US" b="1" dirty="0">
                <a:solidFill>
                  <a:schemeClr val="tx1">
                    <a:lumMod val="65000"/>
                    <a:lumOff val="35000"/>
                  </a:schemeClr>
                </a:solidFill>
                <a:latin typeface="Calibri" panose="020F0502020204030204" pitchFamily="34" charset="0"/>
              </a:rPr>
              <a:t>点击输入</a:t>
            </a:r>
          </a:p>
        </p:txBody>
      </p:sp>
      <p:sp>
        <p:nvSpPr>
          <p:cNvPr id="59" name="文本框 58">
            <a:extLst>
              <a:ext uri="{FF2B5EF4-FFF2-40B4-BE49-F238E27FC236}">
                <a16:creationId xmlns="" xmlns:a16="http://schemas.microsoft.com/office/drawing/2014/main" id="{A9D148C5-8AA5-4B35-B906-06CB07BB8A55}"/>
              </a:ext>
            </a:extLst>
          </p:cNvPr>
          <p:cNvSpPr txBox="1"/>
          <p:nvPr/>
        </p:nvSpPr>
        <p:spPr>
          <a:xfrm>
            <a:off x="1304925" y="3643313"/>
            <a:ext cx="2181225" cy="1062037"/>
          </a:xfrm>
          <a:prstGeom prst="rect">
            <a:avLst/>
          </a:prstGeom>
          <a:noFill/>
        </p:spPr>
        <p:txBody>
          <a:bodyPr>
            <a:spAutoFit/>
          </a:bodyPr>
          <a:lstStyle/>
          <a:p>
            <a:pPr algn="ctr" eaLnBrk="1" fontAlgn="auto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defRPr/>
            </a:pPr>
            <a:r>
              <a:rPr lang="zh-CN" altLang="en-US" sz="1400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在此处输入你先陈述的观点，可以是几句话，也可以是一段文字。</a:t>
            </a:r>
          </a:p>
        </p:txBody>
      </p:sp>
      <p:sp>
        <p:nvSpPr>
          <p:cNvPr id="60" name="文本框 59">
            <a:extLst>
              <a:ext uri="{FF2B5EF4-FFF2-40B4-BE49-F238E27FC236}">
                <a16:creationId xmlns="" xmlns:a16="http://schemas.microsoft.com/office/drawing/2014/main" id="{943BB031-EE41-4D9F-B150-820FE2D88A3E}"/>
              </a:ext>
            </a:extLst>
          </p:cNvPr>
          <p:cNvSpPr txBox="1"/>
          <p:nvPr/>
        </p:nvSpPr>
        <p:spPr>
          <a:xfrm>
            <a:off x="3763963" y="3643313"/>
            <a:ext cx="2181225" cy="1062037"/>
          </a:xfrm>
          <a:prstGeom prst="rect">
            <a:avLst/>
          </a:prstGeom>
          <a:noFill/>
        </p:spPr>
        <p:txBody>
          <a:bodyPr>
            <a:spAutoFit/>
          </a:bodyPr>
          <a:lstStyle/>
          <a:p>
            <a:pPr algn="ctr" eaLnBrk="1" fontAlgn="auto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defRPr/>
            </a:pPr>
            <a:r>
              <a:rPr lang="zh-CN" altLang="en-US" sz="1400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在此处输入你先陈述的观点，可以是几句话，也可以是一段文字。</a:t>
            </a:r>
          </a:p>
        </p:txBody>
      </p:sp>
      <p:sp>
        <p:nvSpPr>
          <p:cNvPr id="22543" name="文本框 60">
            <a:extLst>
              <a:ext uri="{FF2B5EF4-FFF2-40B4-BE49-F238E27FC236}">
                <a16:creationId xmlns="" xmlns:a16="http://schemas.microsoft.com/office/drawing/2014/main" id="{0D72926E-3ECF-4F30-AC5C-DEBD15550F2F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6223000" y="3643313"/>
            <a:ext cx="2181225" cy="106203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50000"/>
              </a:lnSpc>
              <a:defRPr/>
            </a:pPr>
            <a:r>
              <a:rPr lang="zh-CN" altLang="en-US" sz="1400">
                <a:solidFill>
                  <a:schemeClr val="tx1">
                    <a:lumMod val="65000"/>
                    <a:lumOff val="35000"/>
                  </a:schemeClr>
                </a:solidFill>
                <a:latin typeface="微软雅黑 Light" charset="-122"/>
                <a:ea typeface="微软雅黑 Light" charset="-122"/>
              </a:rPr>
              <a:t>在此处输入你先陈述的观点，可以是几句话，也可以是一段文字。</a:t>
            </a:r>
          </a:p>
        </p:txBody>
      </p:sp>
      <p:sp>
        <p:nvSpPr>
          <p:cNvPr id="62" name="文本框 61">
            <a:extLst>
              <a:ext uri="{FF2B5EF4-FFF2-40B4-BE49-F238E27FC236}">
                <a16:creationId xmlns="" xmlns:a16="http://schemas.microsoft.com/office/drawing/2014/main" id="{75478E94-FD6A-452C-9DD1-1C3BA4D1E939}"/>
              </a:ext>
            </a:extLst>
          </p:cNvPr>
          <p:cNvSpPr txBox="1"/>
          <p:nvPr/>
        </p:nvSpPr>
        <p:spPr>
          <a:xfrm>
            <a:off x="8680450" y="3643313"/>
            <a:ext cx="2182813" cy="1062037"/>
          </a:xfrm>
          <a:prstGeom prst="rect">
            <a:avLst/>
          </a:prstGeom>
          <a:noFill/>
        </p:spPr>
        <p:txBody>
          <a:bodyPr>
            <a:spAutoFit/>
          </a:bodyPr>
          <a:lstStyle/>
          <a:p>
            <a:pPr algn="ctr" eaLnBrk="1" fontAlgn="auto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defRPr/>
            </a:pPr>
            <a:r>
              <a:rPr lang="zh-CN" altLang="en-US" sz="1400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在此处输入你先陈述的观点，可以是几句话，也可以是一段文字。</a:t>
            </a:r>
          </a:p>
        </p:txBody>
      </p:sp>
      <p:sp>
        <p:nvSpPr>
          <p:cNvPr id="63" name="椭圆 62">
            <a:extLst>
              <a:ext uri="{FF2B5EF4-FFF2-40B4-BE49-F238E27FC236}">
                <a16:creationId xmlns="" xmlns:a16="http://schemas.microsoft.com/office/drawing/2014/main" id="{75A8F0AF-D74B-42CF-B501-85009C49B1F2}"/>
              </a:ext>
            </a:extLst>
          </p:cNvPr>
          <p:cNvSpPr/>
          <p:nvPr/>
        </p:nvSpPr>
        <p:spPr>
          <a:xfrm>
            <a:off x="1895475" y="2119313"/>
            <a:ext cx="1001713" cy="1001712"/>
          </a:xfrm>
          <a:prstGeom prst="ellipse">
            <a:avLst/>
          </a:prstGeom>
          <a:noFill/>
          <a:ln>
            <a:solidFill>
              <a:schemeClr val="bg1">
                <a:lumMod val="5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pic>
        <p:nvPicPr>
          <p:cNvPr id="64" name="图片 63">
            <a:extLst>
              <a:ext uri="{FF2B5EF4-FFF2-40B4-BE49-F238E27FC236}">
                <a16:creationId xmlns="" xmlns:a16="http://schemas.microsoft.com/office/drawing/2014/main" id="{61494F42-ACD2-463C-81E9-B1A7F08211AE}"/>
              </a:ext>
            </a:extLst>
          </p:cNvPr>
          <p:cNvPicPr>
            <a:picLocks noChangeAspect="1"/>
          </p:cNvPicPr>
          <p:nvPr/>
        </p:nvPicPr>
        <p:blipFill>
          <a:blip r:embed="rId3" cstate="print">
            <a:duotone>
              <a:prstClr val="black"/>
              <a:srgbClr val="F5F5F5">
                <a:tint val="45000"/>
                <a:satMod val="400000"/>
              </a:srgbClr>
            </a:duotone>
            <a:extLst/>
          </a:blip>
          <a:stretch>
            <a:fillRect/>
          </a:stretch>
        </p:blipFill>
        <p:spPr>
          <a:xfrm>
            <a:off x="2156632" y="2380710"/>
            <a:ext cx="478235" cy="478235"/>
          </a:xfrm>
          <a:prstGeom prst="rect">
            <a:avLst/>
          </a:prstGeom>
        </p:spPr>
      </p:pic>
      <p:sp>
        <p:nvSpPr>
          <p:cNvPr id="65" name="直角三角形 64">
            <a:extLst>
              <a:ext uri="{FF2B5EF4-FFF2-40B4-BE49-F238E27FC236}">
                <a16:creationId xmlns="" xmlns:a16="http://schemas.microsoft.com/office/drawing/2014/main" id="{385570F9-D728-4C6E-B4D3-E5EDBFEA6F4D}"/>
              </a:ext>
            </a:extLst>
          </p:cNvPr>
          <p:cNvSpPr/>
          <p:nvPr/>
        </p:nvSpPr>
        <p:spPr>
          <a:xfrm flipH="1">
            <a:off x="0" y="5522913"/>
            <a:ext cx="12192000" cy="1335087"/>
          </a:xfrm>
          <a:prstGeom prst="rtTriangle">
            <a:avLst/>
          </a:prstGeom>
          <a:gradFill>
            <a:gsLst>
              <a:gs pos="0">
                <a:srgbClr val="92D050"/>
              </a:gs>
              <a:gs pos="100000">
                <a:srgbClr val="00B050"/>
              </a:gs>
            </a:gsLst>
            <a:lin ang="810000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</p:spTree>
  </p:cSld>
  <p:clrMapOvr>
    <a:masterClrMapping/>
  </p:clrMapOvr>
  <p:transition spd="slow" advClick="0" advTm="2000">
    <p:cover/>
  </p:transition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文本框 2">
            <a:extLst>
              <a:ext uri="{FF2B5EF4-FFF2-40B4-BE49-F238E27FC236}">
                <a16:creationId xmlns="" xmlns:a16="http://schemas.microsoft.com/office/drawing/2014/main" id="{060E186F-9116-461F-B34F-F99DEF0AB104}"/>
              </a:ext>
            </a:extLst>
          </p:cNvPr>
          <p:cNvSpPr txBox="1"/>
          <p:nvPr/>
        </p:nvSpPr>
        <p:spPr>
          <a:xfrm>
            <a:off x="4618038" y="239713"/>
            <a:ext cx="2955925" cy="646112"/>
          </a:xfrm>
          <a:prstGeom prst="rect">
            <a:avLst/>
          </a:prstGeom>
          <a:noFill/>
        </p:spPr>
        <p:txBody>
          <a:bodyPr wrap="none">
            <a:spAutoFit/>
          </a:bodyPr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r>
              <a:rPr lang="zh-CN" altLang="en-US" sz="3600" b="1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此处添加标题</a:t>
            </a:r>
          </a:p>
        </p:txBody>
      </p:sp>
      <p:sp>
        <p:nvSpPr>
          <p:cNvPr id="4" name="圆角矩形 3">
            <a:extLst>
              <a:ext uri="{FF2B5EF4-FFF2-40B4-BE49-F238E27FC236}">
                <a16:creationId xmlns="" xmlns:a16="http://schemas.microsoft.com/office/drawing/2014/main" id="{7BBDC567-0AE0-4E1C-BF48-C315AF0381AC}"/>
              </a:ext>
            </a:extLst>
          </p:cNvPr>
          <p:cNvSpPr/>
          <p:nvPr/>
        </p:nvSpPr>
        <p:spPr>
          <a:xfrm>
            <a:off x="5661025" y="981075"/>
            <a:ext cx="869950" cy="46038"/>
          </a:xfrm>
          <a:prstGeom prst="roundRect">
            <a:avLst/>
          </a:prstGeom>
          <a:solidFill>
            <a:srgbClr val="00B05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6" name="文本框 5">
            <a:extLst>
              <a:ext uri="{FF2B5EF4-FFF2-40B4-BE49-F238E27FC236}">
                <a16:creationId xmlns="" xmlns:a16="http://schemas.microsoft.com/office/drawing/2014/main" id="{C78EAEC0-53D6-45AC-8BF5-9F66D2AC32F5}"/>
              </a:ext>
            </a:extLst>
          </p:cNvPr>
          <p:cNvSpPr txBox="1"/>
          <p:nvPr/>
        </p:nvSpPr>
        <p:spPr>
          <a:xfrm>
            <a:off x="4265613" y="1122363"/>
            <a:ext cx="3660775" cy="369887"/>
          </a:xfrm>
          <a:prstGeom prst="rect">
            <a:avLst/>
          </a:prstGeom>
          <a:noFill/>
        </p:spPr>
        <p:txBody>
          <a:bodyPr wrap="none">
            <a:spAutoFit/>
          </a:bodyPr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r>
              <a:rPr lang="en-US" altLang="zh-CN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When nothing goes right, go left!</a:t>
            </a:r>
            <a:endParaRPr lang="zh-CN" altLang="en-US" dirty="0">
              <a:solidFill>
                <a:schemeClr val="tx1">
                  <a:lumMod val="75000"/>
                  <a:lumOff val="25000"/>
                </a:schemeClr>
              </a:solidFill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</p:txBody>
      </p:sp>
      <p:sp>
        <p:nvSpPr>
          <p:cNvPr id="8" name="圆角矩形 7">
            <a:extLst>
              <a:ext uri="{FF2B5EF4-FFF2-40B4-BE49-F238E27FC236}">
                <a16:creationId xmlns="" xmlns:a16="http://schemas.microsoft.com/office/drawing/2014/main" id="{50DC618B-F624-4461-A71E-818AE15C8693}"/>
              </a:ext>
            </a:extLst>
          </p:cNvPr>
          <p:cNvSpPr/>
          <p:nvPr/>
        </p:nvSpPr>
        <p:spPr>
          <a:xfrm>
            <a:off x="4708525" y="1714500"/>
            <a:ext cx="1117600" cy="373063"/>
          </a:xfrm>
          <a:prstGeom prst="roundRect">
            <a:avLst>
              <a:gd name="adj" fmla="val 50000"/>
            </a:avLst>
          </a:prstGeom>
          <a:solidFill>
            <a:srgbClr val="00B05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eaLnBrk="1" hangingPunct="1">
              <a:defRPr/>
            </a:pPr>
            <a:r>
              <a:rPr lang="zh-CN" altLang="en-US" sz="1400" b="1" dirty="0">
                <a:solidFill>
                  <a:schemeClr val="tx1">
                    <a:lumMod val="65000"/>
                    <a:lumOff val="35000"/>
                  </a:schemeClr>
                </a:solidFill>
              </a:rPr>
              <a:t>点击输入</a:t>
            </a:r>
          </a:p>
        </p:txBody>
      </p:sp>
      <p:sp>
        <p:nvSpPr>
          <p:cNvPr id="9" name="圆角矩形 8">
            <a:extLst>
              <a:ext uri="{FF2B5EF4-FFF2-40B4-BE49-F238E27FC236}">
                <a16:creationId xmlns="" xmlns:a16="http://schemas.microsoft.com/office/drawing/2014/main" id="{60FE791D-64AB-49ED-AD92-6BE847839A37}"/>
              </a:ext>
            </a:extLst>
          </p:cNvPr>
          <p:cNvSpPr/>
          <p:nvPr/>
        </p:nvSpPr>
        <p:spPr>
          <a:xfrm>
            <a:off x="6365875" y="1714500"/>
            <a:ext cx="1117600" cy="373063"/>
          </a:xfrm>
          <a:prstGeom prst="roundRect">
            <a:avLst>
              <a:gd name="adj" fmla="val 50000"/>
            </a:avLst>
          </a:prstGeom>
          <a:noFill/>
          <a:ln>
            <a:solidFill>
              <a:schemeClr val="bg1">
                <a:lumMod val="7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eaLnBrk="1" hangingPunct="1">
              <a:defRPr/>
            </a:pPr>
            <a:r>
              <a:rPr lang="zh-CN" altLang="en-US" sz="1400" b="1" dirty="0">
                <a:solidFill>
                  <a:schemeClr val="tx1">
                    <a:lumMod val="65000"/>
                    <a:lumOff val="35000"/>
                  </a:schemeClr>
                </a:solidFill>
              </a:rPr>
              <a:t>点击输入</a:t>
            </a:r>
          </a:p>
        </p:txBody>
      </p:sp>
      <p:sp>
        <p:nvSpPr>
          <p:cNvPr id="10" name="圆角矩形 9">
            <a:extLst>
              <a:ext uri="{FF2B5EF4-FFF2-40B4-BE49-F238E27FC236}">
                <a16:creationId xmlns="" xmlns:a16="http://schemas.microsoft.com/office/drawing/2014/main" id="{6EC7610E-5825-4673-944B-2C00F1DAA51C}"/>
              </a:ext>
            </a:extLst>
          </p:cNvPr>
          <p:cNvSpPr/>
          <p:nvPr/>
        </p:nvSpPr>
        <p:spPr>
          <a:xfrm>
            <a:off x="8021638" y="1714500"/>
            <a:ext cx="1117600" cy="373063"/>
          </a:xfrm>
          <a:prstGeom prst="roundRect">
            <a:avLst>
              <a:gd name="adj" fmla="val 50000"/>
            </a:avLst>
          </a:prstGeom>
          <a:noFill/>
          <a:ln>
            <a:solidFill>
              <a:schemeClr val="bg1">
                <a:lumMod val="7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eaLnBrk="1" hangingPunct="1">
              <a:defRPr/>
            </a:pPr>
            <a:r>
              <a:rPr lang="zh-CN" altLang="en-US" sz="1400" b="1" dirty="0">
                <a:solidFill>
                  <a:schemeClr val="tx1">
                    <a:lumMod val="65000"/>
                    <a:lumOff val="35000"/>
                  </a:schemeClr>
                </a:solidFill>
              </a:rPr>
              <a:t>点击输入</a:t>
            </a:r>
          </a:p>
        </p:txBody>
      </p:sp>
      <p:grpSp>
        <p:nvGrpSpPr>
          <p:cNvPr id="24584" name="组合 16">
            <a:extLst>
              <a:ext uri="{FF2B5EF4-FFF2-40B4-BE49-F238E27FC236}">
                <a16:creationId xmlns="" xmlns:a16="http://schemas.microsoft.com/office/drawing/2014/main" id="{5B750025-C91D-47E1-B6E0-DB33C3A74084}"/>
              </a:ext>
            </a:extLst>
          </p:cNvPr>
          <p:cNvGrpSpPr>
            <a:grpSpLocks/>
          </p:cNvGrpSpPr>
          <p:nvPr/>
        </p:nvGrpSpPr>
        <p:grpSpPr bwMode="auto">
          <a:xfrm>
            <a:off x="1606550" y="2468563"/>
            <a:ext cx="8978900" cy="2720975"/>
            <a:chOff x="1450251" y="2918791"/>
            <a:chExt cx="10437026" cy="3163604"/>
          </a:xfrm>
        </p:grpSpPr>
        <p:pic>
          <p:nvPicPr>
            <p:cNvPr id="13" name="图片 12">
              <a:extLst>
                <a:ext uri="{FF2B5EF4-FFF2-40B4-BE49-F238E27FC236}">
                  <a16:creationId xmlns="" xmlns:a16="http://schemas.microsoft.com/office/drawing/2014/main" id="{CCB04E65-004F-4D80-9A19-B90A362BEA5E}"/>
                </a:ext>
              </a:extLst>
            </p:cNvPr>
            <p:cNvPicPr>
              <a:picLocks noChangeAspect="1"/>
            </p:cNvPicPr>
            <p:nvPr/>
          </p:nvPicPr>
          <p:blipFill rotWithShape="1">
            <a:blip r:embed="rId3" cstate="print">
              <a:grayscl/>
              <a:extLst/>
            </a:blip>
            <a:srcRect/>
            <a:stretch/>
          </p:blipFill>
          <p:spPr>
            <a:xfrm>
              <a:off x="1450251" y="2918791"/>
              <a:ext cx="2303611" cy="3163604"/>
            </a:xfrm>
            <a:prstGeom prst="roundRect">
              <a:avLst/>
            </a:prstGeom>
            <a:ln>
              <a:solidFill>
                <a:srgbClr val="50A2B6"/>
              </a:solidFill>
            </a:ln>
          </p:spPr>
        </p:pic>
        <p:pic>
          <p:nvPicPr>
            <p:cNvPr id="14" name="图片 13">
              <a:extLst>
                <a:ext uri="{FF2B5EF4-FFF2-40B4-BE49-F238E27FC236}">
                  <a16:creationId xmlns="" xmlns:a16="http://schemas.microsoft.com/office/drawing/2014/main" id="{2DC9ADB8-03D7-4369-B0D3-AB8BFECB93F0}"/>
                </a:ext>
              </a:extLst>
            </p:cNvPr>
            <p:cNvPicPr>
              <a:picLocks noChangeAspect="1"/>
            </p:cNvPicPr>
            <p:nvPr/>
          </p:nvPicPr>
          <p:blipFill rotWithShape="1">
            <a:blip r:embed="rId4" cstate="print">
              <a:extLst/>
            </a:blip>
            <a:srcRect/>
            <a:stretch/>
          </p:blipFill>
          <p:spPr>
            <a:xfrm>
              <a:off x="4148939" y="2918791"/>
              <a:ext cx="2322286" cy="3163604"/>
            </a:xfrm>
            <a:prstGeom prst="roundRect">
              <a:avLst/>
            </a:prstGeom>
            <a:ln>
              <a:solidFill>
                <a:srgbClr val="00B050"/>
              </a:solidFill>
            </a:ln>
          </p:spPr>
        </p:pic>
        <p:pic>
          <p:nvPicPr>
            <p:cNvPr id="15" name="图片 14">
              <a:extLst>
                <a:ext uri="{FF2B5EF4-FFF2-40B4-BE49-F238E27FC236}">
                  <a16:creationId xmlns="" xmlns:a16="http://schemas.microsoft.com/office/drawing/2014/main" id="{4FFBCADF-606D-4D7C-98D8-9D9E7DE69A86}"/>
                </a:ext>
              </a:extLst>
            </p:cNvPr>
            <p:cNvPicPr>
              <a:picLocks noChangeAspect="1"/>
            </p:cNvPicPr>
            <p:nvPr/>
          </p:nvPicPr>
          <p:blipFill rotWithShape="1">
            <a:blip r:embed="rId5" cstate="print">
              <a:grayscl/>
              <a:extLst/>
            </a:blip>
            <a:srcRect/>
            <a:stretch/>
          </p:blipFill>
          <p:spPr>
            <a:xfrm>
              <a:off x="6866302" y="2918791"/>
              <a:ext cx="2322286" cy="3163604"/>
            </a:xfrm>
            <a:prstGeom prst="roundRect">
              <a:avLst/>
            </a:prstGeom>
            <a:ln>
              <a:solidFill>
                <a:srgbClr val="50A2B6"/>
              </a:solidFill>
            </a:ln>
          </p:spPr>
        </p:pic>
        <p:pic>
          <p:nvPicPr>
            <p:cNvPr id="16" name="图片 15">
              <a:extLst>
                <a:ext uri="{FF2B5EF4-FFF2-40B4-BE49-F238E27FC236}">
                  <a16:creationId xmlns="" xmlns:a16="http://schemas.microsoft.com/office/drawing/2014/main" id="{C3C51DA2-5C1E-4E71-AD84-C16DE9CBC8C5}"/>
                </a:ext>
              </a:extLst>
            </p:cNvPr>
            <p:cNvPicPr>
              <a:picLocks noChangeAspect="1"/>
            </p:cNvPicPr>
            <p:nvPr/>
          </p:nvPicPr>
          <p:blipFill rotWithShape="1">
            <a:blip r:embed="rId3" cstate="print">
              <a:grayscl/>
              <a:extLst/>
            </a:blip>
            <a:srcRect/>
            <a:stretch/>
          </p:blipFill>
          <p:spPr>
            <a:xfrm flipH="1">
              <a:off x="9583666" y="2918791"/>
              <a:ext cx="2303611" cy="3163604"/>
            </a:xfrm>
            <a:prstGeom prst="roundRect">
              <a:avLst/>
            </a:prstGeom>
            <a:ln>
              <a:solidFill>
                <a:srgbClr val="50A2B6"/>
              </a:solidFill>
            </a:ln>
          </p:spPr>
        </p:pic>
      </p:grpSp>
      <p:grpSp>
        <p:nvGrpSpPr>
          <p:cNvPr id="24585" name="组合 19">
            <a:extLst>
              <a:ext uri="{FF2B5EF4-FFF2-40B4-BE49-F238E27FC236}">
                <a16:creationId xmlns="" xmlns:a16="http://schemas.microsoft.com/office/drawing/2014/main" id="{8550D267-E5A7-4E7F-B6E7-5C7899396DD4}"/>
              </a:ext>
            </a:extLst>
          </p:cNvPr>
          <p:cNvGrpSpPr>
            <a:grpSpLocks/>
          </p:cNvGrpSpPr>
          <p:nvPr/>
        </p:nvGrpSpPr>
        <p:grpSpPr bwMode="auto">
          <a:xfrm>
            <a:off x="803275" y="3597275"/>
            <a:ext cx="463550" cy="465138"/>
            <a:chOff x="802847" y="4337481"/>
            <a:chExt cx="464459" cy="464459"/>
          </a:xfrm>
        </p:grpSpPr>
        <p:sp>
          <p:nvSpPr>
            <p:cNvPr id="18" name="椭圆 17">
              <a:extLst>
                <a:ext uri="{FF2B5EF4-FFF2-40B4-BE49-F238E27FC236}">
                  <a16:creationId xmlns="" xmlns:a16="http://schemas.microsoft.com/office/drawing/2014/main" id="{2E34475B-2156-4F9F-8E4E-92AA78E5F9D8}"/>
                </a:ext>
              </a:extLst>
            </p:cNvPr>
            <p:cNvSpPr/>
            <p:nvPr/>
          </p:nvSpPr>
          <p:spPr>
            <a:xfrm>
              <a:off x="802847" y="4337481"/>
              <a:ext cx="464459" cy="464459"/>
            </a:xfrm>
            <a:prstGeom prst="ellipse">
              <a:avLst/>
            </a:prstGeom>
            <a:noFill/>
            <a:ln>
              <a:solidFill>
                <a:schemeClr val="tx1">
                  <a:lumMod val="75000"/>
                  <a:lumOff val="2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19" name="燕尾形 18">
              <a:extLst>
                <a:ext uri="{FF2B5EF4-FFF2-40B4-BE49-F238E27FC236}">
                  <a16:creationId xmlns="" xmlns:a16="http://schemas.microsoft.com/office/drawing/2014/main" id="{B13E0B18-D044-4FF2-97C0-D924A27597DC}"/>
                </a:ext>
              </a:extLst>
            </p:cNvPr>
            <p:cNvSpPr/>
            <p:nvPr/>
          </p:nvSpPr>
          <p:spPr>
            <a:xfrm flipH="1">
              <a:off x="926915" y="4445273"/>
              <a:ext cx="170196" cy="264726"/>
            </a:xfrm>
            <a:prstGeom prst="chevron">
              <a:avLst/>
            </a:prstGeom>
            <a:solidFill>
              <a:schemeClr val="tx1">
                <a:lumMod val="75000"/>
                <a:lumOff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solidFill>
                  <a:schemeClr val="tx1"/>
                </a:solidFill>
              </a:endParaRPr>
            </a:p>
          </p:txBody>
        </p:sp>
      </p:grpSp>
      <p:grpSp>
        <p:nvGrpSpPr>
          <p:cNvPr id="24586" name="组合 20">
            <a:extLst>
              <a:ext uri="{FF2B5EF4-FFF2-40B4-BE49-F238E27FC236}">
                <a16:creationId xmlns="" xmlns:a16="http://schemas.microsoft.com/office/drawing/2014/main" id="{EFC033D6-2F59-45AA-979A-EC0E1C25E87E}"/>
              </a:ext>
            </a:extLst>
          </p:cNvPr>
          <p:cNvGrpSpPr>
            <a:grpSpLocks/>
          </p:cNvGrpSpPr>
          <p:nvPr/>
        </p:nvGrpSpPr>
        <p:grpSpPr bwMode="auto">
          <a:xfrm flipH="1">
            <a:off x="10925175" y="3597275"/>
            <a:ext cx="463550" cy="465138"/>
            <a:chOff x="802847" y="4337481"/>
            <a:chExt cx="464459" cy="464459"/>
          </a:xfrm>
        </p:grpSpPr>
        <p:sp>
          <p:nvSpPr>
            <p:cNvPr id="22" name="椭圆 21">
              <a:extLst>
                <a:ext uri="{FF2B5EF4-FFF2-40B4-BE49-F238E27FC236}">
                  <a16:creationId xmlns="" xmlns:a16="http://schemas.microsoft.com/office/drawing/2014/main" id="{699EE3B4-180D-436C-982C-9107ABD9B8E9}"/>
                </a:ext>
              </a:extLst>
            </p:cNvPr>
            <p:cNvSpPr/>
            <p:nvPr/>
          </p:nvSpPr>
          <p:spPr>
            <a:xfrm>
              <a:off x="802847" y="4337481"/>
              <a:ext cx="464459" cy="464459"/>
            </a:xfrm>
            <a:prstGeom prst="ellipse">
              <a:avLst/>
            </a:prstGeom>
            <a:noFill/>
            <a:ln>
              <a:solidFill>
                <a:schemeClr val="tx1">
                  <a:lumMod val="75000"/>
                  <a:lumOff val="2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23" name="燕尾形 22">
              <a:extLst>
                <a:ext uri="{FF2B5EF4-FFF2-40B4-BE49-F238E27FC236}">
                  <a16:creationId xmlns="" xmlns:a16="http://schemas.microsoft.com/office/drawing/2014/main" id="{6DA42C9A-11FA-4EB1-9069-D6ACAD58364D}"/>
                </a:ext>
              </a:extLst>
            </p:cNvPr>
            <p:cNvSpPr/>
            <p:nvPr/>
          </p:nvSpPr>
          <p:spPr>
            <a:xfrm flipH="1">
              <a:off x="926915" y="4445273"/>
              <a:ext cx="170195" cy="264726"/>
            </a:xfrm>
            <a:prstGeom prst="chevron">
              <a:avLst/>
            </a:prstGeom>
            <a:solidFill>
              <a:schemeClr val="tx1">
                <a:lumMod val="75000"/>
                <a:lumOff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solidFill>
                  <a:schemeClr val="tx1"/>
                </a:solidFill>
              </a:endParaRPr>
            </a:p>
          </p:txBody>
        </p:sp>
      </p:grpSp>
      <p:sp>
        <p:nvSpPr>
          <p:cNvPr id="29" name="文本框 28">
            <a:extLst>
              <a:ext uri="{FF2B5EF4-FFF2-40B4-BE49-F238E27FC236}">
                <a16:creationId xmlns="" xmlns:a16="http://schemas.microsoft.com/office/drawing/2014/main" id="{AE7F302D-2C9A-4EF7-9D75-645F1018B10E}"/>
              </a:ext>
            </a:extLst>
          </p:cNvPr>
          <p:cNvSpPr txBox="1"/>
          <p:nvPr/>
        </p:nvSpPr>
        <p:spPr>
          <a:xfrm>
            <a:off x="1606550" y="5356225"/>
            <a:ext cx="2182813" cy="1062038"/>
          </a:xfrm>
          <a:prstGeom prst="rect">
            <a:avLst/>
          </a:prstGeom>
          <a:noFill/>
        </p:spPr>
        <p:txBody>
          <a:bodyPr>
            <a:spAutoFit/>
          </a:bodyPr>
          <a:lstStyle/>
          <a:p>
            <a:pPr algn="ctr" eaLnBrk="1" fontAlgn="auto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defRPr/>
            </a:pPr>
            <a:r>
              <a:rPr lang="zh-CN" altLang="en-US" sz="1400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在此处输入你先陈述的观点，可以是几句话，也可以是一段文字。</a:t>
            </a:r>
          </a:p>
        </p:txBody>
      </p:sp>
      <p:sp>
        <p:nvSpPr>
          <p:cNvPr id="30" name="文本框 29">
            <a:extLst>
              <a:ext uri="{FF2B5EF4-FFF2-40B4-BE49-F238E27FC236}">
                <a16:creationId xmlns="" xmlns:a16="http://schemas.microsoft.com/office/drawing/2014/main" id="{B782F7E1-B706-44B2-AB54-30ECE4DD0801}"/>
              </a:ext>
            </a:extLst>
          </p:cNvPr>
          <p:cNvSpPr txBox="1"/>
          <p:nvPr/>
        </p:nvSpPr>
        <p:spPr>
          <a:xfrm>
            <a:off x="3836988" y="5356225"/>
            <a:ext cx="2182812" cy="1062038"/>
          </a:xfrm>
          <a:prstGeom prst="rect">
            <a:avLst/>
          </a:prstGeom>
          <a:noFill/>
        </p:spPr>
        <p:txBody>
          <a:bodyPr>
            <a:spAutoFit/>
          </a:bodyPr>
          <a:lstStyle/>
          <a:p>
            <a:pPr algn="ctr" eaLnBrk="1" fontAlgn="auto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defRPr/>
            </a:pPr>
            <a:r>
              <a:rPr lang="zh-CN" altLang="en-US" sz="1400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在此处输入你先陈述的观点，可以是几句话，也可以是一段文字。</a:t>
            </a:r>
          </a:p>
        </p:txBody>
      </p:sp>
      <p:sp>
        <p:nvSpPr>
          <p:cNvPr id="31" name="文本框 30">
            <a:extLst>
              <a:ext uri="{FF2B5EF4-FFF2-40B4-BE49-F238E27FC236}">
                <a16:creationId xmlns="" xmlns:a16="http://schemas.microsoft.com/office/drawing/2014/main" id="{51A80DD6-FB39-485B-A4B9-D2361D06AD32}"/>
              </a:ext>
            </a:extLst>
          </p:cNvPr>
          <p:cNvSpPr txBox="1"/>
          <p:nvPr/>
        </p:nvSpPr>
        <p:spPr>
          <a:xfrm>
            <a:off x="6170613" y="5356225"/>
            <a:ext cx="2181225" cy="1062038"/>
          </a:xfrm>
          <a:prstGeom prst="rect">
            <a:avLst/>
          </a:prstGeom>
          <a:noFill/>
        </p:spPr>
        <p:txBody>
          <a:bodyPr>
            <a:spAutoFit/>
          </a:bodyPr>
          <a:lstStyle/>
          <a:p>
            <a:pPr algn="ctr" eaLnBrk="1" fontAlgn="auto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defRPr/>
            </a:pPr>
            <a:r>
              <a:rPr lang="zh-CN" altLang="en-US" sz="1400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在此处输入你先陈述的观点，可以是几句话，也可以是一段文字。</a:t>
            </a:r>
          </a:p>
        </p:txBody>
      </p:sp>
      <p:sp>
        <p:nvSpPr>
          <p:cNvPr id="32" name="文本框 31">
            <a:extLst>
              <a:ext uri="{FF2B5EF4-FFF2-40B4-BE49-F238E27FC236}">
                <a16:creationId xmlns="" xmlns:a16="http://schemas.microsoft.com/office/drawing/2014/main" id="{EACC7801-E4E4-4AA4-9FAD-3CA0BBF7A747}"/>
              </a:ext>
            </a:extLst>
          </p:cNvPr>
          <p:cNvSpPr txBox="1"/>
          <p:nvPr/>
        </p:nvSpPr>
        <p:spPr>
          <a:xfrm>
            <a:off x="8502650" y="5356225"/>
            <a:ext cx="2182813" cy="1062038"/>
          </a:xfrm>
          <a:prstGeom prst="rect">
            <a:avLst/>
          </a:prstGeom>
          <a:noFill/>
        </p:spPr>
        <p:txBody>
          <a:bodyPr>
            <a:spAutoFit/>
          </a:bodyPr>
          <a:lstStyle/>
          <a:p>
            <a:pPr algn="ctr" eaLnBrk="1" fontAlgn="auto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defRPr/>
            </a:pPr>
            <a:r>
              <a:rPr lang="zh-CN" altLang="en-US" sz="1400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在此处输入你先陈述的观点，可以是几句话，也可以是一段文字。</a:t>
            </a:r>
          </a:p>
        </p:txBody>
      </p:sp>
      <p:sp>
        <p:nvSpPr>
          <p:cNvPr id="25" name="圆角矩形 24">
            <a:extLst>
              <a:ext uri="{FF2B5EF4-FFF2-40B4-BE49-F238E27FC236}">
                <a16:creationId xmlns="" xmlns:a16="http://schemas.microsoft.com/office/drawing/2014/main" id="{97157AA3-5342-477F-B41B-F304A7D3B38B}"/>
              </a:ext>
            </a:extLst>
          </p:cNvPr>
          <p:cNvSpPr/>
          <p:nvPr/>
        </p:nvSpPr>
        <p:spPr>
          <a:xfrm>
            <a:off x="3052763" y="1714500"/>
            <a:ext cx="1117600" cy="373063"/>
          </a:xfrm>
          <a:prstGeom prst="roundRect">
            <a:avLst>
              <a:gd name="adj" fmla="val 50000"/>
            </a:avLst>
          </a:prstGeom>
          <a:noFill/>
          <a:ln>
            <a:solidFill>
              <a:schemeClr val="bg1">
                <a:lumMod val="7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eaLnBrk="1" hangingPunct="1">
              <a:defRPr/>
            </a:pPr>
            <a:r>
              <a:rPr lang="zh-CN" altLang="en-US" sz="1400" b="1" dirty="0">
                <a:solidFill>
                  <a:schemeClr val="tx1">
                    <a:lumMod val="65000"/>
                    <a:lumOff val="35000"/>
                  </a:schemeClr>
                </a:solidFill>
              </a:rPr>
              <a:t>点击输入</a:t>
            </a:r>
          </a:p>
        </p:txBody>
      </p:sp>
    </p:spTree>
  </p:cSld>
  <p:clrMapOvr>
    <a:masterClrMapping/>
  </p:clrMapOvr>
  <p:transition spd="slow" advClick="0" advTm="2000">
    <p:cover/>
  </p:transition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文本框 2">
            <a:extLst>
              <a:ext uri="{FF2B5EF4-FFF2-40B4-BE49-F238E27FC236}">
                <a16:creationId xmlns="" xmlns:a16="http://schemas.microsoft.com/office/drawing/2014/main" id="{752374FA-3110-4A99-B39C-01FED90E41DE}"/>
              </a:ext>
            </a:extLst>
          </p:cNvPr>
          <p:cNvSpPr txBox="1"/>
          <p:nvPr/>
        </p:nvSpPr>
        <p:spPr>
          <a:xfrm>
            <a:off x="4711700" y="595313"/>
            <a:ext cx="2963863" cy="646112"/>
          </a:xfrm>
          <a:prstGeom prst="rect">
            <a:avLst/>
          </a:prstGeom>
          <a:noFill/>
        </p:spPr>
        <p:txBody>
          <a:bodyPr wrap="none">
            <a:spAutoFit/>
          </a:bodyPr>
          <a:lstStyle/>
          <a:p>
            <a:pPr eaLnBrk="1" hangingPunct="1">
              <a:defRPr/>
            </a:pPr>
            <a:r>
              <a:rPr lang="zh-CN" altLang="en-US" sz="3600" b="1" dirty="0">
                <a:solidFill>
                  <a:schemeClr val="tx1">
                    <a:lumMod val="65000"/>
                    <a:lumOff val="35000"/>
                  </a:schemeClr>
                </a:solidFill>
                <a:latin typeface="Calibri" panose="020F0502020204030204" pitchFamily="34" charset="0"/>
              </a:rPr>
              <a:t>点击输入标题</a:t>
            </a:r>
          </a:p>
        </p:txBody>
      </p:sp>
      <p:sp>
        <p:nvSpPr>
          <p:cNvPr id="5" name="椭圆 4">
            <a:extLst>
              <a:ext uri="{FF2B5EF4-FFF2-40B4-BE49-F238E27FC236}">
                <a16:creationId xmlns="" xmlns:a16="http://schemas.microsoft.com/office/drawing/2014/main" id="{C8F28986-5325-4BBA-A3EE-755AB8FA1C65}"/>
              </a:ext>
            </a:extLst>
          </p:cNvPr>
          <p:cNvSpPr/>
          <p:nvPr/>
        </p:nvSpPr>
        <p:spPr>
          <a:xfrm>
            <a:off x="4354513" y="2119313"/>
            <a:ext cx="1000125" cy="1001712"/>
          </a:xfrm>
          <a:prstGeom prst="ellipse">
            <a:avLst/>
          </a:prstGeom>
          <a:noFill/>
          <a:ln>
            <a:solidFill>
              <a:schemeClr val="bg1">
                <a:lumMod val="5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6" name="椭圆 5">
            <a:extLst>
              <a:ext uri="{FF2B5EF4-FFF2-40B4-BE49-F238E27FC236}">
                <a16:creationId xmlns="" xmlns:a16="http://schemas.microsoft.com/office/drawing/2014/main" id="{076A8045-BCF1-4578-9491-D4E48FBC3DCD}"/>
              </a:ext>
            </a:extLst>
          </p:cNvPr>
          <p:cNvSpPr/>
          <p:nvPr/>
        </p:nvSpPr>
        <p:spPr>
          <a:xfrm>
            <a:off x="6837363" y="2119313"/>
            <a:ext cx="1000125" cy="1001712"/>
          </a:xfrm>
          <a:prstGeom prst="ellipse">
            <a:avLst/>
          </a:prstGeom>
          <a:noFill/>
          <a:ln>
            <a:solidFill>
              <a:schemeClr val="bg1">
                <a:lumMod val="5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7" name="椭圆 6">
            <a:extLst>
              <a:ext uri="{FF2B5EF4-FFF2-40B4-BE49-F238E27FC236}">
                <a16:creationId xmlns="" xmlns:a16="http://schemas.microsoft.com/office/drawing/2014/main" id="{AF6A64E4-D6CE-4ED1-AD4D-4BF941B157D7}"/>
              </a:ext>
            </a:extLst>
          </p:cNvPr>
          <p:cNvSpPr/>
          <p:nvPr/>
        </p:nvSpPr>
        <p:spPr>
          <a:xfrm>
            <a:off x="9320213" y="2119313"/>
            <a:ext cx="1000125" cy="1001712"/>
          </a:xfrm>
          <a:prstGeom prst="ellipse">
            <a:avLst/>
          </a:prstGeom>
          <a:solidFill>
            <a:srgbClr val="00B0F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4" name="Freeform 11">
            <a:extLst>
              <a:ext uri="{FF2B5EF4-FFF2-40B4-BE49-F238E27FC236}">
                <a16:creationId xmlns="" xmlns:a16="http://schemas.microsoft.com/office/drawing/2014/main" id="{B0562EC8-D4A6-47FF-AB15-70146484EA49}"/>
              </a:ext>
            </a:extLst>
          </p:cNvPr>
          <p:cNvSpPr>
            <a:spLocks noEditPoints="1"/>
          </p:cNvSpPr>
          <p:nvPr/>
        </p:nvSpPr>
        <p:spPr bwMode="auto">
          <a:xfrm>
            <a:off x="4695825" y="2359025"/>
            <a:ext cx="319088" cy="522288"/>
          </a:xfrm>
          <a:custGeom>
            <a:avLst/>
            <a:gdLst>
              <a:gd name="T0" fmla="*/ 282 w 618"/>
              <a:gd name="T1" fmla="*/ 19 h 1016"/>
              <a:gd name="T2" fmla="*/ 594 w 618"/>
              <a:gd name="T3" fmla="*/ 343 h 1016"/>
              <a:gd name="T4" fmla="*/ 522 w 618"/>
              <a:gd name="T5" fmla="*/ 511 h 1016"/>
              <a:gd name="T6" fmla="*/ 346 w 618"/>
              <a:gd name="T7" fmla="*/ 931 h 1016"/>
              <a:gd name="T8" fmla="*/ 314 w 618"/>
              <a:gd name="T9" fmla="*/ 1015 h 1016"/>
              <a:gd name="T10" fmla="*/ 282 w 618"/>
              <a:gd name="T11" fmla="*/ 923 h 1016"/>
              <a:gd name="T12" fmla="*/ 98 w 618"/>
              <a:gd name="T13" fmla="*/ 507 h 1016"/>
              <a:gd name="T14" fmla="*/ 54 w 618"/>
              <a:gd name="T15" fmla="*/ 175 h 1016"/>
              <a:gd name="T16" fmla="*/ 282 w 618"/>
              <a:gd name="T17" fmla="*/ 19 h 1016"/>
              <a:gd name="T18" fmla="*/ 274 w 618"/>
              <a:gd name="T19" fmla="*/ 415 h 1016"/>
              <a:gd name="T20" fmla="*/ 406 w 618"/>
              <a:gd name="T21" fmla="*/ 215 h 1016"/>
              <a:gd name="T22" fmla="*/ 282 w 618"/>
              <a:gd name="T23" fmla="*/ 183 h 1016"/>
              <a:gd name="T24" fmla="*/ 274 w 618"/>
              <a:gd name="T25" fmla="*/ 415 h 101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</a:cxnLst>
            <a:rect l="0" t="0" r="r" b="b"/>
            <a:pathLst>
              <a:path w="618" h="1016">
                <a:moveTo>
                  <a:pt x="282" y="19"/>
                </a:moveTo>
                <a:cubicBezTo>
                  <a:pt x="451" y="0"/>
                  <a:pt x="618" y="128"/>
                  <a:pt x="594" y="343"/>
                </a:cubicBezTo>
                <a:cubicBezTo>
                  <a:pt x="586" y="418"/>
                  <a:pt x="551" y="463"/>
                  <a:pt x="522" y="511"/>
                </a:cubicBezTo>
                <a:cubicBezTo>
                  <a:pt x="449" y="631"/>
                  <a:pt x="375" y="750"/>
                  <a:pt x="346" y="931"/>
                </a:cubicBezTo>
                <a:cubicBezTo>
                  <a:pt x="343" y="950"/>
                  <a:pt x="347" y="1014"/>
                  <a:pt x="314" y="1015"/>
                </a:cubicBezTo>
                <a:cubicBezTo>
                  <a:pt x="278" y="1016"/>
                  <a:pt x="288" y="958"/>
                  <a:pt x="282" y="923"/>
                </a:cubicBezTo>
                <a:cubicBezTo>
                  <a:pt x="254" y="749"/>
                  <a:pt x="171" y="631"/>
                  <a:pt x="98" y="507"/>
                </a:cubicBezTo>
                <a:cubicBezTo>
                  <a:pt x="50" y="424"/>
                  <a:pt x="0" y="290"/>
                  <a:pt x="54" y="175"/>
                </a:cubicBezTo>
                <a:cubicBezTo>
                  <a:pt x="94" y="91"/>
                  <a:pt x="178" y="31"/>
                  <a:pt x="282" y="19"/>
                </a:cubicBezTo>
                <a:close/>
                <a:moveTo>
                  <a:pt x="274" y="415"/>
                </a:moveTo>
                <a:cubicBezTo>
                  <a:pt x="413" y="452"/>
                  <a:pt x="480" y="296"/>
                  <a:pt x="406" y="215"/>
                </a:cubicBezTo>
                <a:cubicBezTo>
                  <a:pt x="378" y="185"/>
                  <a:pt x="324" y="174"/>
                  <a:pt x="282" y="183"/>
                </a:cubicBezTo>
                <a:cubicBezTo>
                  <a:pt x="154" y="211"/>
                  <a:pt x="173" y="388"/>
                  <a:pt x="274" y="415"/>
                </a:cubicBezTo>
                <a:close/>
              </a:path>
            </a:pathLst>
          </a:custGeom>
          <a:solidFill>
            <a:schemeClr val="bg1">
              <a:lumMod val="50000"/>
            </a:schemeClr>
          </a:solidFill>
          <a:ln>
            <a:noFill/>
          </a:ln>
        </p:spPr>
        <p:txBody>
          <a:bodyPr/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+mn-lt"/>
              <a:ea typeface="+mn-ea"/>
            </a:endParaRPr>
          </a:p>
        </p:txBody>
      </p:sp>
      <p:grpSp>
        <p:nvGrpSpPr>
          <p:cNvPr id="30" name="组合 29">
            <a:extLst>
              <a:ext uri="{FF2B5EF4-FFF2-40B4-BE49-F238E27FC236}">
                <a16:creationId xmlns="" xmlns:a16="http://schemas.microsoft.com/office/drawing/2014/main" id="{B2E294C8-DDE2-4D92-B02A-11CD857242B2}"/>
              </a:ext>
            </a:extLst>
          </p:cNvPr>
          <p:cNvGrpSpPr/>
          <p:nvPr/>
        </p:nvGrpSpPr>
        <p:grpSpPr>
          <a:xfrm>
            <a:off x="7143358" y="2406233"/>
            <a:ext cx="388114" cy="427190"/>
            <a:chOff x="4703763" y="1868488"/>
            <a:chExt cx="2790825" cy="3071812"/>
          </a:xfrm>
          <a:solidFill>
            <a:schemeClr val="bg1">
              <a:lumMod val="50000"/>
            </a:schemeClr>
          </a:solidFill>
        </p:grpSpPr>
        <p:sp>
          <p:nvSpPr>
            <p:cNvPr id="28" name="Freeform 15">
              <a:extLst>
                <a:ext uri="{FF2B5EF4-FFF2-40B4-BE49-F238E27FC236}">
                  <a16:creationId xmlns="" xmlns:a16="http://schemas.microsoft.com/office/drawing/2014/main" id="{4DF583F2-745C-4697-ACC6-CDCD7D067813}"/>
                </a:ext>
              </a:extLst>
            </p:cNvPr>
            <p:cNvSpPr>
              <a:spLocks/>
            </p:cNvSpPr>
            <p:nvPr/>
          </p:nvSpPr>
          <p:spPr bwMode="auto">
            <a:xfrm>
              <a:off x="5389563" y="1868488"/>
              <a:ext cx="1635125" cy="1852613"/>
            </a:xfrm>
            <a:custGeom>
              <a:avLst/>
              <a:gdLst>
                <a:gd name="T0" fmla="*/ 202 w 434"/>
                <a:gd name="T1" fmla="*/ 16 h 492"/>
                <a:gd name="T2" fmla="*/ 430 w 434"/>
                <a:gd name="T3" fmla="*/ 228 h 492"/>
                <a:gd name="T4" fmla="*/ 166 w 434"/>
                <a:gd name="T5" fmla="*/ 436 h 492"/>
                <a:gd name="T6" fmla="*/ 70 w 434"/>
                <a:gd name="T7" fmla="*/ 96 h 492"/>
                <a:gd name="T8" fmla="*/ 202 w 434"/>
                <a:gd name="T9" fmla="*/ 16 h 4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34" h="492">
                  <a:moveTo>
                    <a:pt x="202" y="16"/>
                  </a:moveTo>
                  <a:cubicBezTo>
                    <a:pt x="329" y="0"/>
                    <a:pt x="426" y="105"/>
                    <a:pt x="430" y="228"/>
                  </a:cubicBezTo>
                  <a:cubicBezTo>
                    <a:pt x="434" y="373"/>
                    <a:pt x="308" y="492"/>
                    <a:pt x="166" y="436"/>
                  </a:cubicBezTo>
                  <a:cubicBezTo>
                    <a:pt x="42" y="387"/>
                    <a:pt x="0" y="203"/>
                    <a:pt x="70" y="96"/>
                  </a:cubicBezTo>
                  <a:cubicBezTo>
                    <a:pt x="97" y="55"/>
                    <a:pt x="140" y="24"/>
                    <a:pt x="202" y="16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+mn-lt"/>
                <a:ea typeface="+mn-ea"/>
              </a:endParaRPr>
            </a:p>
          </p:txBody>
        </p:sp>
        <p:sp>
          <p:nvSpPr>
            <p:cNvPr id="29" name="Freeform 16">
              <a:extLst>
                <a:ext uri="{FF2B5EF4-FFF2-40B4-BE49-F238E27FC236}">
                  <a16:creationId xmlns="" xmlns:a16="http://schemas.microsoft.com/office/drawing/2014/main" id="{6AF8287F-5877-49B5-9CD5-CB844D6117BF}"/>
                </a:ext>
              </a:extLst>
            </p:cNvPr>
            <p:cNvSpPr>
              <a:spLocks/>
            </p:cNvSpPr>
            <p:nvPr/>
          </p:nvSpPr>
          <p:spPr bwMode="auto">
            <a:xfrm>
              <a:off x="4703763" y="3638550"/>
              <a:ext cx="2790825" cy="1301750"/>
            </a:xfrm>
            <a:custGeom>
              <a:avLst/>
              <a:gdLst>
                <a:gd name="T0" fmla="*/ 740 w 741"/>
                <a:gd name="T1" fmla="*/ 346 h 346"/>
                <a:gd name="T2" fmla="*/ 0 w 741"/>
                <a:gd name="T3" fmla="*/ 346 h 346"/>
                <a:gd name="T4" fmla="*/ 172 w 741"/>
                <a:gd name="T5" fmla="*/ 6 h 346"/>
                <a:gd name="T6" fmla="*/ 224 w 741"/>
                <a:gd name="T7" fmla="*/ 2 h 346"/>
                <a:gd name="T8" fmla="*/ 460 w 741"/>
                <a:gd name="T9" fmla="*/ 86 h 346"/>
                <a:gd name="T10" fmla="*/ 532 w 741"/>
                <a:gd name="T11" fmla="*/ 54 h 346"/>
                <a:gd name="T12" fmla="*/ 592 w 741"/>
                <a:gd name="T13" fmla="*/ 14 h 346"/>
                <a:gd name="T14" fmla="*/ 700 w 741"/>
                <a:gd name="T15" fmla="*/ 146 h 346"/>
                <a:gd name="T16" fmla="*/ 740 w 741"/>
                <a:gd name="T17" fmla="*/ 346 h 3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741" h="346">
                  <a:moveTo>
                    <a:pt x="740" y="346"/>
                  </a:moveTo>
                  <a:cubicBezTo>
                    <a:pt x="493" y="346"/>
                    <a:pt x="247" y="346"/>
                    <a:pt x="0" y="346"/>
                  </a:cubicBezTo>
                  <a:cubicBezTo>
                    <a:pt x="14" y="192"/>
                    <a:pt x="52" y="47"/>
                    <a:pt x="172" y="6"/>
                  </a:cubicBezTo>
                  <a:cubicBezTo>
                    <a:pt x="180" y="3"/>
                    <a:pt x="206" y="0"/>
                    <a:pt x="224" y="2"/>
                  </a:cubicBezTo>
                  <a:cubicBezTo>
                    <a:pt x="309" y="13"/>
                    <a:pt x="377" y="92"/>
                    <a:pt x="460" y="86"/>
                  </a:cubicBezTo>
                  <a:cubicBezTo>
                    <a:pt x="484" y="84"/>
                    <a:pt x="512" y="68"/>
                    <a:pt x="532" y="54"/>
                  </a:cubicBezTo>
                  <a:cubicBezTo>
                    <a:pt x="553" y="39"/>
                    <a:pt x="573" y="14"/>
                    <a:pt x="592" y="14"/>
                  </a:cubicBezTo>
                  <a:cubicBezTo>
                    <a:pt x="638" y="14"/>
                    <a:pt x="684" y="110"/>
                    <a:pt x="700" y="146"/>
                  </a:cubicBezTo>
                  <a:cubicBezTo>
                    <a:pt x="726" y="207"/>
                    <a:pt x="741" y="281"/>
                    <a:pt x="740" y="346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+mn-lt"/>
                <a:ea typeface="+mn-ea"/>
              </a:endParaRPr>
            </a:p>
          </p:txBody>
        </p:sp>
      </p:grpSp>
      <p:grpSp>
        <p:nvGrpSpPr>
          <p:cNvPr id="54" name="组合 53">
            <a:extLst>
              <a:ext uri="{FF2B5EF4-FFF2-40B4-BE49-F238E27FC236}">
                <a16:creationId xmlns="" xmlns:a16="http://schemas.microsoft.com/office/drawing/2014/main" id="{574BA474-7F7C-4A5B-B3A1-C8E3312DBF83}"/>
              </a:ext>
            </a:extLst>
          </p:cNvPr>
          <p:cNvGrpSpPr/>
          <p:nvPr/>
        </p:nvGrpSpPr>
        <p:grpSpPr>
          <a:xfrm>
            <a:off x="9601205" y="2346840"/>
            <a:ext cx="438086" cy="545976"/>
            <a:chOff x="4706938" y="1582738"/>
            <a:chExt cx="2984501" cy="3719513"/>
          </a:xfrm>
          <a:solidFill>
            <a:schemeClr val="bg1"/>
          </a:solidFill>
        </p:grpSpPr>
        <p:sp>
          <p:nvSpPr>
            <p:cNvPr id="39" name="Freeform 25">
              <a:extLst>
                <a:ext uri="{FF2B5EF4-FFF2-40B4-BE49-F238E27FC236}">
                  <a16:creationId xmlns="" xmlns:a16="http://schemas.microsoft.com/office/drawing/2014/main" id="{461133C8-C0A3-4AE4-AACD-88A73AE49B3C}"/>
                </a:ext>
              </a:extLst>
            </p:cNvPr>
            <p:cNvSpPr>
              <a:spLocks/>
            </p:cNvSpPr>
            <p:nvPr/>
          </p:nvSpPr>
          <p:spPr bwMode="auto">
            <a:xfrm>
              <a:off x="7131051" y="3560763"/>
              <a:ext cx="560388" cy="631825"/>
            </a:xfrm>
            <a:custGeom>
              <a:avLst/>
              <a:gdLst>
                <a:gd name="T0" fmla="*/ 0 w 149"/>
                <a:gd name="T1" fmla="*/ 160 h 168"/>
                <a:gd name="T2" fmla="*/ 16 w 149"/>
                <a:gd name="T3" fmla="*/ 8 h 168"/>
                <a:gd name="T4" fmla="*/ 22 w 149"/>
                <a:gd name="T5" fmla="*/ 6 h 168"/>
                <a:gd name="T6" fmla="*/ 20 w 149"/>
                <a:gd name="T7" fmla="*/ 0 h 168"/>
                <a:gd name="T8" fmla="*/ 4 w 149"/>
                <a:gd name="T9" fmla="*/ 168 h 168"/>
                <a:gd name="T10" fmla="*/ 6 w 149"/>
                <a:gd name="T11" fmla="*/ 162 h 168"/>
                <a:gd name="T12" fmla="*/ 0 w 149"/>
                <a:gd name="T13" fmla="*/ 160 h 1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49" h="168">
                  <a:moveTo>
                    <a:pt x="0" y="160"/>
                  </a:moveTo>
                  <a:cubicBezTo>
                    <a:pt x="51" y="137"/>
                    <a:pt x="90" y="35"/>
                    <a:pt x="16" y="8"/>
                  </a:cubicBezTo>
                  <a:cubicBezTo>
                    <a:pt x="22" y="6"/>
                    <a:pt x="22" y="6"/>
                    <a:pt x="22" y="6"/>
                  </a:cubicBezTo>
                  <a:cubicBezTo>
                    <a:pt x="20" y="0"/>
                    <a:pt x="20" y="0"/>
                    <a:pt x="20" y="0"/>
                  </a:cubicBezTo>
                  <a:cubicBezTo>
                    <a:pt x="149" y="10"/>
                    <a:pt x="86" y="160"/>
                    <a:pt x="4" y="168"/>
                  </a:cubicBezTo>
                  <a:cubicBezTo>
                    <a:pt x="6" y="162"/>
                    <a:pt x="6" y="162"/>
                    <a:pt x="6" y="162"/>
                  </a:cubicBezTo>
                  <a:lnTo>
                    <a:pt x="0" y="160"/>
                  </a:ln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+mn-lt"/>
                <a:ea typeface="+mn-ea"/>
              </a:endParaRPr>
            </a:p>
          </p:txBody>
        </p:sp>
        <p:grpSp>
          <p:nvGrpSpPr>
            <p:cNvPr id="53" name="组合 52">
              <a:extLst>
                <a:ext uri="{FF2B5EF4-FFF2-40B4-BE49-F238E27FC236}">
                  <a16:creationId xmlns="" xmlns:a16="http://schemas.microsoft.com/office/drawing/2014/main" id="{F6848D75-C62F-49B7-8072-30541AE62ECF}"/>
                </a:ext>
              </a:extLst>
            </p:cNvPr>
            <p:cNvGrpSpPr/>
            <p:nvPr/>
          </p:nvGrpSpPr>
          <p:grpSpPr>
            <a:xfrm>
              <a:off x="4706938" y="1582738"/>
              <a:ext cx="2747963" cy="3719513"/>
              <a:chOff x="4706938" y="1582738"/>
              <a:chExt cx="2747963" cy="3719513"/>
            </a:xfrm>
            <a:grpFill/>
          </p:grpSpPr>
          <p:sp>
            <p:nvSpPr>
              <p:cNvPr id="34" name="Freeform 20">
                <a:extLst>
                  <a:ext uri="{FF2B5EF4-FFF2-40B4-BE49-F238E27FC236}">
                    <a16:creationId xmlns="" xmlns:a16="http://schemas.microsoft.com/office/drawing/2014/main" id="{CF981C30-B4C7-45A1-887C-F0BD6BA2F36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008563" y="3651251"/>
                <a:ext cx="1504950" cy="312738"/>
              </a:xfrm>
              <a:custGeom>
                <a:avLst/>
                <a:gdLst>
                  <a:gd name="T0" fmla="*/ 88 w 400"/>
                  <a:gd name="T1" fmla="*/ 8 h 83"/>
                  <a:gd name="T2" fmla="*/ 68 w 400"/>
                  <a:gd name="T3" fmla="*/ 28 h 83"/>
                  <a:gd name="T4" fmla="*/ 396 w 400"/>
                  <a:gd name="T5" fmla="*/ 40 h 83"/>
                  <a:gd name="T6" fmla="*/ 394 w 400"/>
                  <a:gd name="T7" fmla="*/ 47 h 83"/>
                  <a:gd name="T8" fmla="*/ 400 w 400"/>
                  <a:gd name="T9" fmla="*/ 52 h 83"/>
                  <a:gd name="T10" fmla="*/ 0 w 400"/>
                  <a:gd name="T11" fmla="*/ 40 h 83"/>
                  <a:gd name="T12" fmla="*/ 84 w 400"/>
                  <a:gd name="T13" fmla="*/ 0 h 83"/>
                  <a:gd name="T14" fmla="*/ 82 w 400"/>
                  <a:gd name="T15" fmla="*/ 6 h 83"/>
                  <a:gd name="T16" fmla="*/ 88 w 400"/>
                  <a:gd name="T17" fmla="*/ 8 h 8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400" h="83">
                    <a:moveTo>
                      <a:pt x="88" y="8"/>
                    </a:moveTo>
                    <a:cubicBezTo>
                      <a:pt x="82" y="15"/>
                      <a:pt x="71" y="18"/>
                      <a:pt x="68" y="28"/>
                    </a:cubicBezTo>
                    <a:cubicBezTo>
                      <a:pt x="144" y="69"/>
                      <a:pt x="298" y="41"/>
                      <a:pt x="396" y="40"/>
                    </a:cubicBezTo>
                    <a:cubicBezTo>
                      <a:pt x="394" y="47"/>
                      <a:pt x="394" y="47"/>
                      <a:pt x="394" y="47"/>
                    </a:cubicBezTo>
                    <a:cubicBezTo>
                      <a:pt x="400" y="52"/>
                      <a:pt x="400" y="52"/>
                      <a:pt x="400" y="52"/>
                    </a:cubicBezTo>
                    <a:cubicBezTo>
                      <a:pt x="287" y="72"/>
                      <a:pt x="96" y="83"/>
                      <a:pt x="0" y="40"/>
                    </a:cubicBezTo>
                    <a:cubicBezTo>
                      <a:pt x="17" y="16"/>
                      <a:pt x="51" y="8"/>
                      <a:pt x="84" y="0"/>
                    </a:cubicBezTo>
                    <a:cubicBezTo>
                      <a:pt x="82" y="6"/>
                      <a:pt x="82" y="6"/>
                      <a:pt x="82" y="6"/>
                    </a:cubicBezTo>
                    <a:lnTo>
                      <a:pt x="88" y="8"/>
                    </a:lnTo>
                    <a:close/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35" name="Freeform 21">
                <a:extLst>
                  <a:ext uri="{FF2B5EF4-FFF2-40B4-BE49-F238E27FC236}">
                    <a16:creationId xmlns="" xmlns:a16="http://schemas.microsoft.com/office/drawing/2014/main" id="{22E9E73B-3BC6-440E-932F-743E5F9AFA0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429251" y="4464051"/>
                <a:ext cx="1235075" cy="349250"/>
              </a:xfrm>
              <a:custGeom>
                <a:avLst/>
                <a:gdLst>
                  <a:gd name="T0" fmla="*/ 328 w 328"/>
                  <a:gd name="T1" fmla="*/ 40 h 93"/>
                  <a:gd name="T2" fmla="*/ 0 w 328"/>
                  <a:gd name="T3" fmla="*/ 28 h 93"/>
                  <a:gd name="T4" fmla="*/ 28 w 328"/>
                  <a:gd name="T5" fmla="*/ 0 h 93"/>
                  <a:gd name="T6" fmla="*/ 152 w 328"/>
                  <a:gd name="T7" fmla="*/ 32 h 93"/>
                  <a:gd name="T8" fmla="*/ 216 w 328"/>
                  <a:gd name="T9" fmla="*/ 28 h 93"/>
                  <a:gd name="T10" fmla="*/ 328 w 328"/>
                  <a:gd name="T11" fmla="*/ 40 h 9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328" h="93">
                    <a:moveTo>
                      <a:pt x="328" y="40"/>
                    </a:moveTo>
                    <a:cubicBezTo>
                      <a:pt x="248" y="79"/>
                      <a:pt x="61" y="93"/>
                      <a:pt x="0" y="28"/>
                    </a:cubicBezTo>
                    <a:cubicBezTo>
                      <a:pt x="1" y="10"/>
                      <a:pt x="16" y="7"/>
                      <a:pt x="28" y="0"/>
                    </a:cubicBezTo>
                    <a:cubicBezTo>
                      <a:pt x="53" y="32"/>
                      <a:pt x="103" y="32"/>
                      <a:pt x="152" y="32"/>
                    </a:cubicBezTo>
                    <a:cubicBezTo>
                      <a:pt x="171" y="32"/>
                      <a:pt x="196" y="30"/>
                      <a:pt x="216" y="28"/>
                    </a:cubicBezTo>
                    <a:cubicBezTo>
                      <a:pt x="262" y="23"/>
                      <a:pt x="296" y="10"/>
                      <a:pt x="328" y="40"/>
                    </a:cubicBezTo>
                    <a:close/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36" name="Freeform 22">
                <a:extLst>
                  <a:ext uri="{FF2B5EF4-FFF2-40B4-BE49-F238E27FC236}">
                    <a16:creationId xmlns="" xmlns:a16="http://schemas.microsoft.com/office/drawing/2014/main" id="{BEF82B48-07CC-4DFE-BF93-57F45495653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706938" y="4779963"/>
                <a:ext cx="2032000" cy="330200"/>
              </a:xfrm>
              <a:custGeom>
                <a:avLst/>
                <a:gdLst>
                  <a:gd name="T0" fmla="*/ 68 w 540"/>
                  <a:gd name="T1" fmla="*/ 8 h 88"/>
                  <a:gd name="T2" fmla="*/ 144 w 540"/>
                  <a:gd name="T3" fmla="*/ 52 h 88"/>
                  <a:gd name="T4" fmla="*/ 536 w 540"/>
                  <a:gd name="T5" fmla="*/ 56 h 88"/>
                  <a:gd name="T6" fmla="*/ 534 w 540"/>
                  <a:gd name="T7" fmla="*/ 63 h 88"/>
                  <a:gd name="T8" fmla="*/ 540 w 540"/>
                  <a:gd name="T9" fmla="*/ 68 h 88"/>
                  <a:gd name="T10" fmla="*/ 268 w 540"/>
                  <a:gd name="T11" fmla="*/ 84 h 88"/>
                  <a:gd name="T12" fmla="*/ 0 w 540"/>
                  <a:gd name="T13" fmla="*/ 44 h 88"/>
                  <a:gd name="T14" fmla="*/ 64 w 540"/>
                  <a:gd name="T15" fmla="*/ 0 h 88"/>
                  <a:gd name="T16" fmla="*/ 62 w 540"/>
                  <a:gd name="T17" fmla="*/ 6 h 88"/>
                  <a:gd name="T18" fmla="*/ 68 w 540"/>
                  <a:gd name="T19" fmla="*/ 8 h 8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540" h="88">
                    <a:moveTo>
                      <a:pt x="68" y="8"/>
                    </a:moveTo>
                    <a:cubicBezTo>
                      <a:pt x="37" y="39"/>
                      <a:pt x="107" y="46"/>
                      <a:pt x="144" y="52"/>
                    </a:cubicBezTo>
                    <a:cubicBezTo>
                      <a:pt x="252" y="69"/>
                      <a:pt x="422" y="66"/>
                      <a:pt x="536" y="56"/>
                    </a:cubicBezTo>
                    <a:cubicBezTo>
                      <a:pt x="534" y="63"/>
                      <a:pt x="534" y="63"/>
                      <a:pt x="534" y="63"/>
                    </a:cubicBezTo>
                    <a:cubicBezTo>
                      <a:pt x="540" y="68"/>
                      <a:pt x="540" y="68"/>
                      <a:pt x="540" y="68"/>
                    </a:cubicBezTo>
                    <a:cubicBezTo>
                      <a:pt x="460" y="86"/>
                      <a:pt x="363" y="88"/>
                      <a:pt x="268" y="84"/>
                    </a:cubicBezTo>
                    <a:cubicBezTo>
                      <a:pt x="171" y="79"/>
                      <a:pt x="68" y="80"/>
                      <a:pt x="0" y="44"/>
                    </a:cubicBezTo>
                    <a:cubicBezTo>
                      <a:pt x="8" y="16"/>
                      <a:pt x="37" y="8"/>
                      <a:pt x="64" y="0"/>
                    </a:cubicBezTo>
                    <a:cubicBezTo>
                      <a:pt x="62" y="6"/>
                      <a:pt x="62" y="6"/>
                      <a:pt x="62" y="6"/>
                    </a:cubicBezTo>
                    <a:lnTo>
                      <a:pt x="68" y="8"/>
                    </a:lnTo>
                    <a:close/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37" name="Freeform 23">
                <a:extLst>
                  <a:ext uri="{FF2B5EF4-FFF2-40B4-BE49-F238E27FC236}">
                    <a16:creationId xmlns="" xmlns:a16="http://schemas.microsoft.com/office/drawing/2014/main" id="{E80AE159-8A77-4F97-9515-FB081FA03F9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489576" y="1635126"/>
                <a:ext cx="1133475" cy="1744663"/>
              </a:xfrm>
              <a:custGeom>
                <a:avLst/>
                <a:gdLst>
                  <a:gd name="T0" fmla="*/ 280 w 301"/>
                  <a:gd name="T1" fmla="*/ 0 h 464"/>
                  <a:gd name="T2" fmla="*/ 244 w 301"/>
                  <a:gd name="T3" fmla="*/ 152 h 464"/>
                  <a:gd name="T4" fmla="*/ 112 w 301"/>
                  <a:gd name="T5" fmla="*/ 272 h 464"/>
                  <a:gd name="T6" fmla="*/ 80 w 301"/>
                  <a:gd name="T7" fmla="*/ 336 h 464"/>
                  <a:gd name="T8" fmla="*/ 120 w 301"/>
                  <a:gd name="T9" fmla="*/ 456 h 464"/>
                  <a:gd name="T10" fmla="*/ 114 w 301"/>
                  <a:gd name="T11" fmla="*/ 458 h 464"/>
                  <a:gd name="T12" fmla="*/ 112 w 301"/>
                  <a:gd name="T13" fmla="*/ 464 h 464"/>
                  <a:gd name="T14" fmla="*/ 68 w 301"/>
                  <a:gd name="T15" fmla="*/ 256 h 464"/>
                  <a:gd name="T16" fmla="*/ 272 w 301"/>
                  <a:gd name="T17" fmla="*/ 4 h 464"/>
                  <a:gd name="T18" fmla="*/ 278 w 301"/>
                  <a:gd name="T19" fmla="*/ 6 h 464"/>
                  <a:gd name="T20" fmla="*/ 280 w 301"/>
                  <a:gd name="T21" fmla="*/ 0 h 46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</a:cxnLst>
                <a:rect l="0" t="0" r="r" b="b"/>
                <a:pathLst>
                  <a:path w="301" h="464">
                    <a:moveTo>
                      <a:pt x="280" y="0"/>
                    </a:moveTo>
                    <a:cubicBezTo>
                      <a:pt x="301" y="54"/>
                      <a:pt x="274" y="114"/>
                      <a:pt x="244" y="152"/>
                    </a:cubicBezTo>
                    <a:cubicBezTo>
                      <a:pt x="207" y="199"/>
                      <a:pt x="146" y="229"/>
                      <a:pt x="112" y="272"/>
                    </a:cubicBezTo>
                    <a:cubicBezTo>
                      <a:pt x="99" y="288"/>
                      <a:pt x="83" y="316"/>
                      <a:pt x="80" y="336"/>
                    </a:cubicBezTo>
                    <a:cubicBezTo>
                      <a:pt x="72" y="392"/>
                      <a:pt x="103" y="415"/>
                      <a:pt x="120" y="456"/>
                    </a:cubicBezTo>
                    <a:cubicBezTo>
                      <a:pt x="114" y="458"/>
                      <a:pt x="114" y="458"/>
                      <a:pt x="114" y="458"/>
                    </a:cubicBezTo>
                    <a:cubicBezTo>
                      <a:pt x="112" y="464"/>
                      <a:pt x="112" y="464"/>
                      <a:pt x="112" y="464"/>
                    </a:cubicBezTo>
                    <a:cubicBezTo>
                      <a:pt x="54" y="413"/>
                      <a:pt x="0" y="333"/>
                      <a:pt x="68" y="256"/>
                    </a:cubicBezTo>
                    <a:cubicBezTo>
                      <a:pt x="132" y="184"/>
                      <a:pt x="274" y="135"/>
                      <a:pt x="272" y="4"/>
                    </a:cubicBezTo>
                    <a:cubicBezTo>
                      <a:pt x="278" y="6"/>
                      <a:pt x="278" y="6"/>
                      <a:pt x="278" y="6"/>
                    </a:cubicBezTo>
                    <a:lnTo>
                      <a:pt x="280" y="0"/>
                    </a:lnTo>
                    <a:close/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38" name="Freeform 24">
                <a:extLst>
                  <a:ext uri="{FF2B5EF4-FFF2-40B4-BE49-F238E27FC236}">
                    <a16:creationId xmlns="" xmlns:a16="http://schemas.microsoft.com/office/drawing/2014/main" id="{DB609DDC-9617-4F06-8D17-A625BFDED5A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24563" y="2387601"/>
                <a:ext cx="669925" cy="1203325"/>
              </a:xfrm>
              <a:custGeom>
                <a:avLst/>
                <a:gdLst>
                  <a:gd name="T0" fmla="*/ 178 w 178"/>
                  <a:gd name="T1" fmla="*/ 8 h 320"/>
                  <a:gd name="T2" fmla="*/ 78 w 178"/>
                  <a:gd name="T3" fmla="*/ 112 h 320"/>
                  <a:gd name="T4" fmla="*/ 134 w 178"/>
                  <a:gd name="T5" fmla="*/ 260 h 320"/>
                  <a:gd name="T6" fmla="*/ 94 w 178"/>
                  <a:gd name="T7" fmla="*/ 320 h 320"/>
                  <a:gd name="T8" fmla="*/ 92 w 178"/>
                  <a:gd name="T9" fmla="*/ 314 h 320"/>
                  <a:gd name="T10" fmla="*/ 86 w 178"/>
                  <a:gd name="T11" fmla="*/ 312 h 320"/>
                  <a:gd name="T12" fmla="*/ 30 w 178"/>
                  <a:gd name="T13" fmla="*/ 184 h 320"/>
                  <a:gd name="T14" fmla="*/ 174 w 178"/>
                  <a:gd name="T15" fmla="*/ 0 h 320"/>
                  <a:gd name="T16" fmla="*/ 172 w 178"/>
                  <a:gd name="T17" fmla="*/ 6 h 320"/>
                  <a:gd name="T18" fmla="*/ 178 w 178"/>
                  <a:gd name="T19" fmla="*/ 8 h 3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78" h="320">
                    <a:moveTo>
                      <a:pt x="178" y="8"/>
                    </a:moveTo>
                    <a:cubicBezTo>
                      <a:pt x="140" y="47"/>
                      <a:pt x="86" y="60"/>
                      <a:pt x="78" y="112"/>
                    </a:cubicBezTo>
                    <a:cubicBezTo>
                      <a:pt x="68" y="174"/>
                      <a:pt x="139" y="206"/>
                      <a:pt x="134" y="260"/>
                    </a:cubicBezTo>
                    <a:cubicBezTo>
                      <a:pt x="132" y="285"/>
                      <a:pt x="113" y="306"/>
                      <a:pt x="94" y="320"/>
                    </a:cubicBezTo>
                    <a:cubicBezTo>
                      <a:pt x="92" y="314"/>
                      <a:pt x="92" y="314"/>
                      <a:pt x="92" y="314"/>
                    </a:cubicBezTo>
                    <a:cubicBezTo>
                      <a:pt x="86" y="312"/>
                      <a:pt x="86" y="312"/>
                      <a:pt x="86" y="312"/>
                    </a:cubicBezTo>
                    <a:cubicBezTo>
                      <a:pt x="108" y="264"/>
                      <a:pt x="42" y="227"/>
                      <a:pt x="30" y="184"/>
                    </a:cubicBezTo>
                    <a:cubicBezTo>
                      <a:pt x="0" y="82"/>
                      <a:pt x="94" y="33"/>
                      <a:pt x="174" y="0"/>
                    </a:cubicBezTo>
                    <a:cubicBezTo>
                      <a:pt x="172" y="6"/>
                      <a:pt x="172" y="6"/>
                      <a:pt x="172" y="6"/>
                    </a:cubicBezTo>
                    <a:lnTo>
                      <a:pt x="178" y="8"/>
                    </a:lnTo>
                    <a:close/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40" name="Freeform 26">
                <a:extLst>
                  <a:ext uri="{FF2B5EF4-FFF2-40B4-BE49-F238E27FC236}">
                    <a16:creationId xmlns="" xmlns:a16="http://schemas.microsoft.com/office/drawing/2014/main" id="{D1CAC78B-7148-495C-BDD8-6574C8CD30C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140326" y="4060826"/>
                <a:ext cx="1584325" cy="279400"/>
              </a:xfrm>
              <a:custGeom>
                <a:avLst/>
                <a:gdLst>
                  <a:gd name="T0" fmla="*/ 81 w 421"/>
                  <a:gd name="T1" fmla="*/ 7 h 74"/>
                  <a:gd name="T2" fmla="*/ 161 w 421"/>
                  <a:gd name="T3" fmla="*/ 35 h 74"/>
                  <a:gd name="T4" fmla="*/ 269 w 421"/>
                  <a:gd name="T5" fmla="*/ 35 h 74"/>
                  <a:gd name="T6" fmla="*/ 421 w 421"/>
                  <a:gd name="T7" fmla="*/ 43 h 74"/>
                  <a:gd name="T8" fmla="*/ 165 w 421"/>
                  <a:gd name="T9" fmla="*/ 67 h 74"/>
                  <a:gd name="T10" fmla="*/ 73 w 421"/>
                  <a:gd name="T11" fmla="*/ 3 h 74"/>
                  <a:gd name="T12" fmla="*/ 75 w 421"/>
                  <a:gd name="T13" fmla="*/ 9 h 74"/>
                  <a:gd name="T14" fmla="*/ 81 w 421"/>
                  <a:gd name="T15" fmla="*/ 7 h 7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421" h="74">
                    <a:moveTo>
                      <a:pt x="81" y="7"/>
                    </a:moveTo>
                    <a:cubicBezTo>
                      <a:pt x="92" y="33"/>
                      <a:pt x="131" y="33"/>
                      <a:pt x="161" y="35"/>
                    </a:cubicBezTo>
                    <a:cubicBezTo>
                      <a:pt x="193" y="37"/>
                      <a:pt x="233" y="37"/>
                      <a:pt x="269" y="35"/>
                    </a:cubicBezTo>
                    <a:cubicBezTo>
                      <a:pt x="332" y="31"/>
                      <a:pt x="395" y="0"/>
                      <a:pt x="421" y="43"/>
                    </a:cubicBezTo>
                    <a:cubicBezTo>
                      <a:pt x="370" y="54"/>
                      <a:pt x="258" y="74"/>
                      <a:pt x="165" y="67"/>
                    </a:cubicBezTo>
                    <a:cubicBezTo>
                      <a:pt x="120" y="64"/>
                      <a:pt x="0" y="41"/>
                      <a:pt x="73" y="3"/>
                    </a:cubicBezTo>
                    <a:cubicBezTo>
                      <a:pt x="75" y="9"/>
                      <a:pt x="75" y="9"/>
                      <a:pt x="75" y="9"/>
                    </a:cubicBezTo>
                    <a:lnTo>
                      <a:pt x="81" y="7"/>
                    </a:lnTo>
                    <a:close/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41" name="Freeform 27">
                <a:extLst>
                  <a:ext uri="{FF2B5EF4-FFF2-40B4-BE49-F238E27FC236}">
                    <a16:creationId xmlns="" xmlns:a16="http://schemas.microsoft.com/office/drawing/2014/main" id="{445D713A-7A85-4C5C-9C43-1970D6E96F6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91288" y="3771901"/>
                <a:ext cx="277813" cy="55563"/>
              </a:xfrm>
              <a:custGeom>
                <a:avLst/>
                <a:gdLst>
                  <a:gd name="T0" fmla="*/ 0 w 74"/>
                  <a:gd name="T1" fmla="*/ 15 h 15"/>
                  <a:gd name="T2" fmla="*/ 74 w 74"/>
                  <a:gd name="T3" fmla="*/ 0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74" h="15">
                    <a:moveTo>
                      <a:pt x="0" y="15"/>
                    </a:moveTo>
                    <a:cubicBezTo>
                      <a:pt x="24" y="9"/>
                      <a:pt x="51" y="11"/>
                      <a:pt x="74" y="0"/>
                    </a:cubicBezTo>
                  </a:path>
                </a:pathLst>
              </a:custGeom>
              <a:grpFill/>
              <a:ln w="49213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42" name="Freeform 28">
                <a:extLst>
                  <a:ext uri="{FF2B5EF4-FFF2-40B4-BE49-F238E27FC236}">
                    <a16:creationId xmlns="" xmlns:a16="http://schemas.microsoft.com/office/drawing/2014/main" id="{68E4353E-3229-482E-BBF0-CC8FFDC0200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316538" y="3613151"/>
                <a:ext cx="165100" cy="60325"/>
              </a:xfrm>
              <a:custGeom>
                <a:avLst/>
                <a:gdLst>
                  <a:gd name="T0" fmla="*/ 44 w 44"/>
                  <a:gd name="T1" fmla="*/ 0 h 16"/>
                  <a:gd name="T2" fmla="*/ 0 w 44"/>
                  <a:gd name="T3" fmla="*/ 16 h 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44" h="16">
                    <a:moveTo>
                      <a:pt x="44" y="0"/>
                    </a:moveTo>
                    <a:cubicBezTo>
                      <a:pt x="31" y="7"/>
                      <a:pt x="14" y="7"/>
                      <a:pt x="0" y="16"/>
                    </a:cubicBezTo>
                  </a:path>
                </a:pathLst>
              </a:custGeom>
              <a:grpFill/>
              <a:ln w="30163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43" name="Freeform 29">
                <a:extLst>
                  <a:ext uri="{FF2B5EF4-FFF2-40B4-BE49-F238E27FC236}">
                    <a16:creationId xmlns="" xmlns:a16="http://schemas.microsoft.com/office/drawing/2014/main" id="{FE7B4BC3-BCEB-4EF2-AD4E-AAAD8F9D79D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716713" y="4824413"/>
                <a:ext cx="595313" cy="192088"/>
              </a:xfrm>
              <a:custGeom>
                <a:avLst/>
                <a:gdLst>
                  <a:gd name="T0" fmla="*/ 158 w 158"/>
                  <a:gd name="T1" fmla="*/ 0 h 51"/>
                  <a:gd name="T2" fmla="*/ 0 w 158"/>
                  <a:gd name="T3" fmla="*/ 51 h 5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158" h="51">
                    <a:moveTo>
                      <a:pt x="158" y="0"/>
                    </a:moveTo>
                    <a:cubicBezTo>
                      <a:pt x="117" y="41"/>
                      <a:pt x="54" y="39"/>
                      <a:pt x="0" y="51"/>
                    </a:cubicBezTo>
                  </a:path>
                </a:pathLst>
              </a:custGeom>
              <a:grpFill/>
              <a:ln w="41275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44" name="Freeform 30">
                <a:extLst>
                  <a:ext uri="{FF2B5EF4-FFF2-40B4-BE49-F238E27FC236}">
                    <a16:creationId xmlns="" xmlns:a16="http://schemas.microsoft.com/office/drawing/2014/main" id="{BE1DDE94-40F8-4C2C-8CE1-64800879664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940301" y="4727576"/>
                <a:ext cx="255588" cy="74613"/>
              </a:xfrm>
              <a:custGeom>
                <a:avLst/>
                <a:gdLst>
                  <a:gd name="T0" fmla="*/ 0 w 68"/>
                  <a:gd name="T1" fmla="*/ 20 h 20"/>
                  <a:gd name="T2" fmla="*/ 68 w 68"/>
                  <a:gd name="T3" fmla="*/ 0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68" h="20">
                    <a:moveTo>
                      <a:pt x="0" y="20"/>
                    </a:moveTo>
                    <a:cubicBezTo>
                      <a:pt x="21" y="9"/>
                      <a:pt x="44" y="2"/>
                      <a:pt x="68" y="0"/>
                    </a:cubicBezTo>
                  </a:path>
                </a:pathLst>
              </a:custGeom>
              <a:grpFill/>
              <a:ln w="26988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45" name="Freeform 31">
                <a:extLst>
                  <a:ext uri="{FF2B5EF4-FFF2-40B4-BE49-F238E27FC236}">
                    <a16:creationId xmlns="" xmlns:a16="http://schemas.microsoft.com/office/drawing/2014/main" id="{48DEC8B5-4271-45D7-9C7F-5BCF8641305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919788" y="3357563"/>
                <a:ext cx="119063" cy="134938"/>
              </a:xfrm>
              <a:custGeom>
                <a:avLst/>
                <a:gdLst>
                  <a:gd name="T0" fmla="*/ 32 w 32"/>
                  <a:gd name="T1" fmla="*/ 36 h 36"/>
                  <a:gd name="T2" fmla="*/ 0 w 32"/>
                  <a:gd name="T3" fmla="*/ 0 h 3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32" h="36">
                    <a:moveTo>
                      <a:pt x="32" y="36"/>
                    </a:moveTo>
                    <a:cubicBezTo>
                      <a:pt x="23" y="22"/>
                      <a:pt x="11" y="12"/>
                      <a:pt x="0" y="0"/>
                    </a:cubicBezTo>
                  </a:path>
                </a:pathLst>
              </a:custGeom>
              <a:grpFill/>
              <a:ln w="34925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46" name="Freeform 32">
                <a:extLst>
                  <a:ext uri="{FF2B5EF4-FFF2-40B4-BE49-F238E27FC236}">
                    <a16:creationId xmlns="" xmlns:a16="http://schemas.microsoft.com/office/drawing/2014/main" id="{B69A316F-6E4D-4D56-84DA-69C2FD7A3D1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521451" y="1582738"/>
                <a:ext cx="14288" cy="74613"/>
              </a:xfrm>
              <a:custGeom>
                <a:avLst/>
                <a:gdLst>
                  <a:gd name="T0" fmla="*/ 4 w 4"/>
                  <a:gd name="T1" fmla="*/ 20 h 20"/>
                  <a:gd name="T2" fmla="*/ 0 w 4"/>
                  <a:gd name="T3" fmla="*/ 0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4" h="20">
                    <a:moveTo>
                      <a:pt x="4" y="20"/>
                    </a:moveTo>
                    <a:cubicBezTo>
                      <a:pt x="2" y="14"/>
                      <a:pt x="2" y="7"/>
                      <a:pt x="0" y="0"/>
                    </a:cubicBezTo>
                  </a:path>
                </a:pathLst>
              </a:custGeom>
              <a:grpFill/>
              <a:ln w="30163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47" name="Freeform 33">
                <a:extLst>
                  <a:ext uri="{FF2B5EF4-FFF2-40B4-BE49-F238E27FC236}">
                    <a16:creationId xmlns="" xmlns:a16="http://schemas.microsoft.com/office/drawing/2014/main" id="{3543BB2A-9ACA-4AE5-9152-EE0DB9CD442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326188" y="3568701"/>
                <a:ext cx="44450" cy="60325"/>
              </a:xfrm>
              <a:custGeom>
                <a:avLst/>
                <a:gdLst>
                  <a:gd name="T0" fmla="*/ 0 w 12"/>
                  <a:gd name="T1" fmla="*/ 16 h 16"/>
                  <a:gd name="T2" fmla="*/ 12 w 12"/>
                  <a:gd name="T3" fmla="*/ 0 h 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12" h="16">
                    <a:moveTo>
                      <a:pt x="0" y="16"/>
                    </a:moveTo>
                    <a:cubicBezTo>
                      <a:pt x="5" y="11"/>
                      <a:pt x="8" y="5"/>
                      <a:pt x="12" y="0"/>
                    </a:cubicBezTo>
                  </a:path>
                </a:pathLst>
              </a:custGeom>
              <a:grpFill/>
              <a:ln w="30163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48" name="Freeform 34">
                <a:extLst>
                  <a:ext uri="{FF2B5EF4-FFF2-40B4-BE49-F238E27FC236}">
                    <a16:creationId xmlns="" xmlns:a16="http://schemas.microsoft.com/office/drawing/2014/main" id="{3481E49B-DD63-4AC0-83EC-109CE1CBE32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72263" y="2335213"/>
                <a:ext cx="150813" cy="74613"/>
              </a:xfrm>
              <a:custGeom>
                <a:avLst/>
                <a:gdLst>
                  <a:gd name="T0" fmla="*/ 0 w 40"/>
                  <a:gd name="T1" fmla="*/ 20 h 20"/>
                  <a:gd name="T2" fmla="*/ 40 w 40"/>
                  <a:gd name="T3" fmla="*/ 0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40" h="20">
                    <a:moveTo>
                      <a:pt x="0" y="20"/>
                    </a:moveTo>
                    <a:cubicBezTo>
                      <a:pt x="12" y="12"/>
                      <a:pt x="26" y="5"/>
                      <a:pt x="40" y="0"/>
                    </a:cubicBezTo>
                  </a:path>
                </a:pathLst>
              </a:custGeom>
              <a:grpFill/>
              <a:ln w="26988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49" name="Freeform 35">
                <a:extLst>
                  <a:ext uri="{FF2B5EF4-FFF2-40B4-BE49-F238E27FC236}">
                    <a16:creationId xmlns="" xmlns:a16="http://schemas.microsoft.com/office/drawing/2014/main" id="{428F56AF-7D59-48DC-8552-FF0B5D69A63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108826" y="3571876"/>
                <a:ext cx="104775" cy="11113"/>
              </a:xfrm>
              <a:custGeom>
                <a:avLst/>
                <a:gdLst>
                  <a:gd name="T0" fmla="*/ 0 w 28"/>
                  <a:gd name="T1" fmla="*/ 3 h 3"/>
                  <a:gd name="T2" fmla="*/ 28 w 28"/>
                  <a:gd name="T3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28" h="3">
                    <a:moveTo>
                      <a:pt x="0" y="3"/>
                    </a:moveTo>
                    <a:cubicBezTo>
                      <a:pt x="9" y="0"/>
                      <a:pt x="19" y="0"/>
                      <a:pt x="28" y="3"/>
                    </a:cubicBezTo>
                  </a:path>
                </a:pathLst>
              </a:custGeom>
              <a:grpFill/>
              <a:ln w="30163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50" name="Freeform 36">
                <a:extLst>
                  <a:ext uri="{FF2B5EF4-FFF2-40B4-BE49-F238E27FC236}">
                    <a16:creationId xmlns="" xmlns:a16="http://schemas.microsoft.com/office/drawing/2014/main" id="{5BC2EAFE-BBEC-4BA0-9214-82692A740DC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002463" y="4170363"/>
                <a:ext cx="150813" cy="74613"/>
              </a:xfrm>
              <a:custGeom>
                <a:avLst/>
                <a:gdLst>
                  <a:gd name="T0" fmla="*/ 0 w 40"/>
                  <a:gd name="T1" fmla="*/ 20 h 20"/>
                  <a:gd name="T2" fmla="*/ 40 w 40"/>
                  <a:gd name="T3" fmla="*/ 0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40" h="20">
                    <a:moveTo>
                      <a:pt x="0" y="20"/>
                    </a:moveTo>
                    <a:cubicBezTo>
                      <a:pt x="14" y="16"/>
                      <a:pt x="27" y="7"/>
                      <a:pt x="40" y="0"/>
                    </a:cubicBezTo>
                  </a:path>
                </a:pathLst>
              </a:custGeom>
              <a:grpFill/>
              <a:ln w="26988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51" name="Freeform 37">
                <a:extLst>
                  <a:ext uri="{FF2B5EF4-FFF2-40B4-BE49-F238E27FC236}">
                    <a16:creationId xmlns="" xmlns:a16="http://schemas.microsoft.com/office/drawing/2014/main" id="{D6D8A5A9-21D2-4E60-96EE-86E5A7543B3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422901" y="4065588"/>
                <a:ext cx="14288" cy="30163"/>
              </a:xfrm>
              <a:custGeom>
                <a:avLst/>
                <a:gdLst>
                  <a:gd name="T0" fmla="*/ 0 w 4"/>
                  <a:gd name="T1" fmla="*/ 8 h 8"/>
                  <a:gd name="T2" fmla="*/ 4 w 4"/>
                  <a:gd name="T3" fmla="*/ 0 h 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4" h="8">
                    <a:moveTo>
                      <a:pt x="0" y="8"/>
                    </a:moveTo>
                    <a:cubicBezTo>
                      <a:pt x="1" y="5"/>
                      <a:pt x="2" y="2"/>
                      <a:pt x="4" y="0"/>
                    </a:cubicBezTo>
                  </a:path>
                </a:pathLst>
              </a:custGeom>
              <a:grpFill/>
              <a:ln w="30163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52" name="Freeform 38">
                <a:extLst>
                  <a:ext uri="{FF2B5EF4-FFF2-40B4-BE49-F238E27FC236}">
                    <a16:creationId xmlns="" xmlns:a16="http://schemas.microsoft.com/office/drawing/2014/main" id="{1760FD2A-5D33-4735-ADCD-CA7C581CBAF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392738" y="4997451"/>
                <a:ext cx="2062163" cy="304800"/>
              </a:xfrm>
              <a:custGeom>
                <a:avLst/>
                <a:gdLst>
                  <a:gd name="T0" fmla="*/ 0 w 548"/>
                  <a:gd name="T1" fmla="*/ 60 h 81"/>
                  <a:gd name="T2" fmla="*/ 548 w 548"/>
                  <a:gd name="T3" fmla="*/ 0 h 8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548" h="81">
                    <a:moveTo>
                      <a:pt x="0" y="60"/>
                    </a:moveTo>
                    <a:cubicBezTo>
                      <a:pt x="137" y="80"/>
                      <a:pt x="456" y="81"/>
                      <a:pt x="548" y="0"/>
                    </a:cubicBezTo>
                  </a:path>
                </a:pathLst>
              </a:custGeom>
              <a:grpFill/>
              <a:ln w="46038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</p:grpSp>
      </p:grpSp>
      <p:sp>
        <p:nvSpPr>
          <p:cNvPr id="55" name="文本框 54">
            <a:extLst>
              <a:ext uri="{FF2B5EF4-FFF2-40B4-BE49-F238E27FC236}">
                <a16:creationId xmlns="" xmlns:a16="http://schemas.microsoft.com/office/drawing/2014/main" id="{C93596F0-8523-45D4-B529-851342B1D6A3}"/>
              </a:ext>
            </a:extLst>
          </p:cNvPr>
          <p:cNvSpPr txBox="1"/>
          <p:nvPr/>
        </p:nvSpPr>
        <p:spPr>
          <a:xfrm>
            <a:off x="1784350" y="3197225"/>
            <a:ext cx="1114425" cy="369888"/>
          </a:xfrm>
          <a:prstGeom prst="rect">
            <a:avLst/>
          </a:prstGeom>
          <a:noFill/>
        </p:spPr>
        <p:txBody>
          <a:bodyPr wrap="none">
            <a:spAutoFit/>
          </a:bodyPr>
          <a:lstStyle/>
          <a:p>
            <a:pPr eaLnBrk="1" hangingPunct="1">
              <a:defRPr/>
            </a:pPr>
            <a:r>
              <a:rPr lang="zh-CN" altLang="en-US" b="1" dirty="0">
                <a:solidFill>
                  <a:schemeClr val="tx1">
                    <a:lumMod val="65000"/>
                    <a:lumOff val="35000"/>
                  </a:schemeClr>
                </a:solidFill>
                <a:latin typeface="Calibri" panose="020F0502020204030204" pitchFamily="34" charset="0"/>
              </a:rPr>
              <a:t>点击输入</a:t>
            </a:r>
          </a:p>
        </p:txBody>
      </p:sp>
      <p:sp>
        <p:nvSpPr>
          <p:cNvPr id="56" name="文本框 55">
            <a:extLst>
              <a:ext uri="{FF2B5EF4-FFF2-40B4-BE49-F238E27FC236}">
                <a16:creationId xmlns="" xmlns:a16="http://schemas.microsoft.com/office/drawing/2014/main" id="{5A141398-AD39-4C0F-B589-5C978A3B5ABB}"/>
              </a:ext>
            </a:extLst>
          </p:cNvPr>
          <p:cNvSpPr txBox="1"/>
          <p:nvPr/>
        </p:nvSpPr>
        <p:spPr>
          <a:xfrm>
            <a:off x="4243388" y="3197225"/>
            <a:ext cx="1114425" cy="369888"/>
          </a:xfrm>
          <a:prstGeom prst="rect">
            <a:avLst/>
          </a:prstGeom>
          <a:noFill/>
        </p:spPr>
        <p:txBody>
          <a:bodyPr wrap="none">
            <a:spAutoFit/>
          </a:bodyPr>
          <a:lstStyle/>
          <a:p>
            <a:pPr eaLnBrk="1" hangingPunct="1">
              <a:defRPr/>
            </a:pPr>
            <a:r>
              <a:rPr lang="zh-CN" altLang="en-US" b="1" dirty="0">
                <a:solidFill>
                  <a:schemeClr val="tx1">
                    <a:lumMod val="65000"/>
                    <a:lumOff val="35000"/>
                  </a:schemeClr>
                </a:solidFill>
                <a:latin typeface="Calibri" panose="020F0502020204030204" pitchFamily="34" charset="0"/>
              </a:rPr>
              <a:t>点击输入</a:t>
            </a:r>
          </a:p>
        </p:txBody>
      </p:sp>
      <p:sp>
        <p:nvSpPr>
          <p:cNvPr id="57" name="文本框 56">
            <a:extLst>
              <a:ext uri="{FF2B5EF4-FFF2-40B4-BE49-F238E27FC236}">
                <a16:creationId xmlns="" xmlns:a16="http://schemas.microsoft.com/office/drawing/2014/main" id="{7B017686-CDAA-4394-A92F-B12139E4E281}"/>
              </a:ext>
            </a:extLst>
          </p:cNvPr>
          <p:cNvSpPr txBox="1"/>
          <p:nvPr/>
        </p:nvSpPr>
        <p:spPr>
          <a:xfrm>
            <a:off x="6742113" y="3197225"/>
            <a:ext cx="1114425" cy="369888"/>
          </a:xfrm>
          <a:prstGeom prst="rect">
            <a:avLst/>
          </a:prstGeom>
          <a:noFill/>
        </p:spPr>
        <p:txBody>
          <a:bodyPr wrap="none">
            <a:spAutoFit/>
          </a:bodyPr>
          <a:lstStyle/>
          <a:p>
            <a:pPr eaLnBrk="1" hangingPunct="1">
              <a:defRPr/>
            </a:pPr>
            <a:r>
              <a:rPr lang="zh-CN" altLang="en-US" b="1" dirty="0">
                <a:solidFill>
                  <a:schemeClr val="tx1">
                    <a:lumMod val="65000"/>
                    <a:lumOff val="35000"/>
                  </a:schemeClr>
                </a:solidFill>
                <a:latin typeface="Calibri" panose="020F0502020204030204" pitchFamily="34" charset="0"/>
              </a:rPr>
              <a:t>点击输入</a:t>
            </a:r>
          </a:p>
        </p:txBody>
      </p:sp>
      <p:sp>
        <p:nvSpPr>
          <p:cNvPr id="32780" name="文本框 57">
            <a:extLst>
              <a:ext uri="{FF2B5EF4-FFF2-40B4-BE49-F238E27FC236}">
                <a16:creationId xmlns="" xmlns:a16="http://schemas.microsoft.com/office/drawing/2014/main" id="{29831AD6-E572-4EF2-8134-FC3AE89C8BFC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9183688" y="3197225"/>
            <a:ext cx="1114425" cy="36988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defRPr/>
            </a:pPr>
            <a:r>
              <a:rPr lang="zh-CN" altLang="en-US" b="1" dirty="0">
                <a:solidFill>
                  <a:schemeClr val="tx1">
                    <a:lumMod val="65000"/>
                    <a:lumOff val="35000"/>
                  </a:schemeClr>
                </a:solidFill>
                <a:latin typeface="Calibri" panose="020F0502020204030204" pitchFamily="34" charset="0"/>
              </a:rPr>
              <a:t>点击输入</a:t>
            </a:r>
          </a:p>
        </p:txBody>
      </p:sp>
      <p:sp>
        <p:nvSpPr>
          <p:cNvPr id="26637" name="文本框 58">
            <a:extLst>
              <a:ext uri="{FF2B5EF4-FFF2-40B4-BE49-F238E27FC236}">
                <a16:creationId xmlns="" xmlns:a16="http://schemas.microsoft.com/office/drawing/2014/main" id="{7C4AF8F0-7F77-4FA7-80CB-29B8940D605A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1304925" y="3643313"/>
            <a:ext cx="2181225" cy="106203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50000"/>
              </a:lnSpc>
            </a:pPr>
            <a:r>
              <a:rPr lang="zh-CN" altLang="en-US" sz="1400"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在此处输入你先陈述的观点，可以是几句话，也可以是一段文字。</a:t>
            </a:r>
          </a:p>
        </p:txBody>
      </p:sp>
      <p:sp>
        <p:nvSpPr>
          <p:cNvPr id="26638" name="文本框 59">
            <a:extLst>
              <a:ext uri="{FF2B5EF4-FFF2-40B4-BE49-F238E27FC236}">
                <a16:creationId xmlns="" xmlns:a16="http://schemas.microsoft.com/office/drawing/2014/main" id="{7F14455A-A25A-4033-AC35-4CD57D528DC5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3763963" y="3643313"/>
            <a:ext cx="2181225" cy="106203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50000"/>
              </a:lnSpc>
            </a:pPr>
            <a:r>
              <a:rPr lang="zh-CN" altLang="en-US" sz="1400"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在此处输入你先陈述的观点，可以是几句话，也可以是一段文字。</a:t>
            </a:r>
          </a:p>
        </p:txBody>
      </p:sp>
      <p:sp>
        <p:nvSpPr>
          <p:cNvPr id="26639" name="文本框 60">
            <a:extLst>
              <a:ext uri="{FF2B5EF4-FFF2-40B4-BE49-F238E27FC236}">
                <a16:creationId xmlns="" xmlns:a16="http://schemas.microsoft.com/office/drawing/2014/main" id="{64A4C034-AC65-47B5-B64A-F295DC33AEE2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6223000" y="3643313"/>
            <a:ext cx="2181225" cy="106203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50000"/>
              </a:lnSpc>
            </a:pPr>
            <a:r>
              <a:rPr lang="zh-CN" altLang="en-US" sz="1400"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在此处输入你先陈述的观点，可以是几句话，也可以是一段文字。</a:t>
            </a:r>
          </a:p>
        </p:txBody>
      </p:sp>
      <p:sp>
        <p:nvSpPr>
          <p:cNvPr id="26640" name="文本框 61">
            <a:extLst>
              <a:ext uri="{FF2B5EF4-FFF2-40B4-BE49-F238E27FC236}">
                <a16:creationId xmlns="" xmlns:a16="http://schemas.microsoft.com/office/drawing/2014/main" id="{DE54FA73-42EC-422B-9B59-1B7367711CEA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8680450" y="3643313"/>
            <a:ext cx="2182813" cy="106203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50000"/>
              </a:lnSpc>
            </a:pPr>
            <a:r>
              <a:rPr lang="zh-CN" altLang="en-US" sz="1400"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在此处输入你先陈述的观点，可以是几句话，也可以是一段文字。</a:t>
            </a:r>
          </a:p>
        </p:txBody>
      </p:sp>
      <p:sp>
        <p:nvSpPr>
          <p:cNvPr id="63" name="椭圆 62">
            <a:extLst>
              <a:ext uri="{FF2B5EF4-FFF2-40B4-BE49-F238E27FC236}">
                <a16:creationId xmlns="" xmlns:a16="http://schemas.microsoft.com/office/drawing/2014/main" id="{9FC39227-D444-4BB8-9461-2A90F24579D8}"/>
              </a:ext>
            </a:extLst>
          </p:cNvPr>
          <p:cNvSpPr/>
          <p:nvPr/>
        </p:nvSpPr>
        <p:spPr>
          <a:xfrm>
            <a:off x="1895475" y="2119313"/>
            <a:ext cx="1001713" cy="1001712"/>
          </a:xfrm>
          <a:prstGeom prst="ellipse">
            <a:avLst/>
          </a:prstGeom>
          <a:noFill/>
          <a:ln>
            <a:solidFill>
              <a:schemeClr val="bg1">
                <a:lumMod val="5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pic>
        <p:nvPicPr>
          <p:cNvPr id="64" name="图片 63">
            <a:extLst>
              <a:ext uri="{FF2B5EF4-FFF2-40B4-BE49-F238E27FC236}">
                <a16:creationId xmlns="" xmlns:a16="http://schemas.microsoft.com/office/drawing/2014/main" id="{336D7C6F-2C14-49C8-A441-4EE824C6FA3D}"/>
              </a:ext>
            </a:extLst>
          </p:cNvPr>
          <p:cNvPicPr>
            <a:picLocks noChangeAspect="1"/>
          </p:cNvPicPr>
          <p:nvPr/>
        </p:nvPicPr>
        <p:blipFill>
          <a:blip r:embed="rId3" cstate="print">
            <a:duotone>
              <a:prstClr val="black"/>
              <a:srgbClr val="F5F5F5">
                <a:tint val="45000"/>
                <a:satMod val="400000"/>
              </a:srgbClr>
            </a:duotone>
            <a:extLst/>
          </a:blip>
          <a:stretch>
            <a:fillRect/>
          </a:stretch>
        </p:blipFill>
        <p:spPr>
          <a:xfrm>
            <a:off x="2156632" y="2380710"/>
            <a:ext cx="478235" cy="478235"/>
          </a:xfrm>
          <a:prstGeom prst="rect">
            <a:avLst/>
          </a:prstGeom>
        </p:spPr>
      </p:pic>
      <p:sp>
        <p:nvSpPr>
          <p:cNvPr id="65" name="直角三角形 64">
            <a:extLst>
              <a:ext uri="{FF2B5EF4-FFF2-40B4-BE49-F238E27FC236}">
                <a16:creationId xmlns="" xmlns:a16="http://schemas.microsoft.com/office/drawing/2014/main" id="{E3A1FCD0-25D3-4813-8483-C4D1CF3DCCEE}"/>
              </a:ext>
            </a:extLst>
          </p:cNvPr>
          <p:cNvSpPr/>
          <p:nvPr/>
        </p:nvSpPr>
        <p:spPr>
          <a:xfrm flipH="1">
            <a:off x="0" y="5522913"/>
            <a:ext cx="12192000" cy="1335087"/>
          </a:xfrm>
          <a:prstGeom prst="rtTriangle">
            <a:avLst/>
          </a:prstGeom>
          <a:gradFill>
            <a:gsLst>
              <a:gs pos="0">
                <a:srgbClr val="00B0F0"/>
              </a:gs>
              <a:gs pos="100000">
                <a:srgbClr val="0070C0"/>
              </a:gs>
            </a:gsLst>
            <a:lin ang="810000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</p:spTree>
  </p:cSld>
  <p:clrMapOvr>
    <a:masterClrMapping/>
  </p:clrMapOvr>
  <p:transition spd="slow" advClick="0" advTm="2000">
    <p:cover/>
  </p:transition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" name="组合 4">
            <a:extLst>
              <a:ext uri="{FF2B5EF4-FFF2-40B4-BE49-F238E27FC236}">
                <a16:creationId xmlns="" xmlns:a16="http://schemas.microsoft.com/office/drawing/2014/main" id="{05709A87-1072-4A6D-8A33-6DF262CCF39A}"/>
              </a:ext>
            </a:extLst>
          </p:cNvPr>
          <p:cNvGrpSpPr/>
          <p:nvPr/>
        </p:nvGrpSpPr>
        <p:grpSpPr>
          <a:xfrm>
            <a:off x="1514112" y="1872343"/>
            <a:ext cx="1175658" cy="2917371"/>
            <a:chOff x="1204685" y="1872343"/>
            <a:chExt cx="1175658" cy="2917371"/>
          </a:xfrm>
          <a:solidFill>
            <a:schemeClr val="bg1">
              <a:lumMod val="85000"/>
            </a:schemeClr>
          </a:solidFill>
        </p:grpSpPr>
        <p:sp>
          <p:nvSpPr>
            <p:cNvPr id="3" name="矩形 2">
              <a:extLst>
                <a:ext uri="{FF2B5EF4-FFF2-40B4-BE49-F238E27FC236}">
                  <a16:creationId xmlns="" xmlns:a16="http://schemas.microsoft.com/office/drawing/2014/main" id="{3F452540-446C-418A-8B7F-85554DA8A605}"/>
                </a:ext>
              </a:extLst>
            </p:cNvPr>
            <p:cNvSpPr/>
            <p:nvPr/>
          </p:nvSpPr>
          <p:spPr>
            <a:xfrm>
              <a:off x="1625600" y="1872343"/>
              <a:ext cx="333829" cy="2873829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4" name="矩形 3">
              <a:extLst>
                <a:ext uri="{FF2B5EF4-FFF2-40B4-BE49-F238E27FC236}">
                  <a16:creationId xmlns="" xmlns:a16="http://schemas.microsoft.com/office/drawing/2014/main" id="{2B62DB4B-A28C-4177-BAAF-5FE377AD88AA}"/>
                </a:ext>
              </a:extLst>
            </p:cNvPr>
            <p:cNvSpPr/>
            <p:nvPr/>
          </p:nvSpPr>
          <p:spPr>
            <a:xfrm>
              <a:off x="1204685" y="4702629"/>
              <a:ext cx="1175658" cy="8708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</p:grpSp>
      <p:grpSp>
        <p:nvGrpSpPr>
          <p:cNvPr id="6" name="组合 5">
            <a:extLst>
              <a:ext uri="{FF2B5EF4-FFF2-40B4-BE49-F238E27FC236}">
                <a16:creationId xmlns="" xmlns:a16="http://schemas.microsoft.com/office/drawing/2014/main" id="{1F61423E-B2F6-42E9-A9FB-BB8D4D0D020F}"/>
              </a:ext>
            </a:extLst>
          </p:cNvPr>
          <p:cNvGrpSpPr/>
          <p:nvPr/>
        </p:nvGrpSpPr>
        <p:grpSpPr>
          <a:xfrm>
            <a:off x="4420258" y="1872343"/>
            <a:ext cx="1175658" cy="2917371"/>
            <a:chOff x="1204685" y="1872343"/>
            <a:chExt cx="1175658" cy="2917371"/>
          </a:xfrm>
          <a:solidFill>
            <a:schemeClr val="bg1">
              <a:lumMod val="85000"/>
            </a:schemeClr>
          </a:solidFill>
        </p:grpSpPr>
        <p:sp>
          <p:nvSpPr>
            <p:cNvPr id="7" name="矩形 6">
              <a:extLst>
                <a:ext uri="{FF2B5EF4-FFF2-40B4-BE49-F238E27FC236}">
                  <a16:creationId xmlns="" xmlns:a16="http://schemas.microsoft.com/office/drawing/2014/main" id="{7969F62A-2EBC-4F93-8988-1BDDEDFEABE2}"/>
                </a:ext>
              </a:extLst>
            </p:cNvPr>
            <p:cNvSpPr/>
            <p:nvPr/>
          </p:nvSpPr>
          <p:spPr>
            <a:xfrm>
              <a:off x="1625600" y="1872343"/>
              <a:ext cx="333829" cy="2873829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8" name="矩形 7">
              <a:extLst>
                <a:ext uri="{FF2B5EF4-FFF2-40B4-BE49-F238E27FC236}">
                  <a16:creationId xmlns="" xmlns:a16="http://schemas.microsoft.com/office/drawing/2014/main" id="{CEF8654B-AF65-4230-98E0-DD02A2B58855}"/>
                </a:ext>
              </a:extLst>
            </p:cNvPr>
            <p:cNvSpPr/>
            <p:nvPr/>
          </p:nvSpPr>
          <p:spPr>
            <a:xfrm>
              <a:off x="1204685" y="4702629"/>
              <a:ext cx="1175658" cy="8708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</p:grpSp>
      <p:grpSp>
        <p:nvGrpSpPr>
          <p:cNvPr id="9" name="组合 8">
            <a:extLst>
              <a:ext uri="{FF2B5EF4-FFF2-40B4-BE49-F238E27FC236}">
                <a16:creationId xmlns="" xmlns:a16="http://schemas.microsoft.com/office/drawing/2014/main" id="{B3CBF3EB-519D-412E-B5C7-226923F3331F}"/>
              </a:ext>
            </a:extLst>
          </p:cNvPr>
          <p:cNvGrpSpPr/>
          <p:nvPr/>
        </p:nvGrpSpPr>
        <p:grpSpPr>
          <a:xfrm>
            <a:off x="7116285" y="1872343"/>
            <a:ext cx="1175658" cy="2917371"/>
            <a:chOff x="1204685" y="1872343"/>
            <a:chExt cx="1175658" cy="2917371"/>
          </a:xfrm>
          <a:solidFill>
            <a:schemeClr val="bg1">
              <a:lumMod val="85000"/>
            </a:schemeClr>
          </a:solidFill>
        </p:grpSpPr>
        <p:sp>
          <p:nvSpPr>
            <p:cNvPr id="10" name="矩形 9">
              <a:extLst>
                <a:ext uri="{FF2B5EF4-FFF2-40B4-BE49-F238E27FC236}">
                  <a16:creationId xmlns="" xmlns:a16="http://schemas.microsoft.com/office/drawing/2014/main" id="{422E5967-F512-440D-B1EA-F4DD8318328F}"/>
                </a:ext>
              </a:extLst>
            </p:cNvPr>
            <p:cNvSpPr/>
            <p:nvPr/>
          </p:nvSpPr>
          <p:spPr>
            <a:xfrm>
              <a:off x="1625600" y="1872343"/>
              <a:ext cx="333829" cy="2873829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11" name="矩形 10">
              <a:extLst>
                <a:ext uri="{FF2B5EF4-FFF2-40B4-BE49-F238E27FC236}">
                  <a16:creationId xmlns="" xmlns:a16="http://schemas.microsoft.com/office/drawing/2014/main" id="{3753EA4C-6DCD-4273-A185-D9EAD15B17E6}"/>
                </a:ext>
              </a:extLst>
            </p:cNvPr>
            <p:cNvSpPr/>
            <p:nvPr/>
          </p:nvSpPr>
          <p:spPr>
            <a:xfrm>
              <a:off x="1204685" y="4702629"/>
              <a:ext cx="1175658" cy="8708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</p:grpSp>
      <p:grpSp>
        <p:nvGrpSpPr>
          <p:cNvPr id="12" name="组合 11">
            <a:extLst>
              <a:ext uri="{FF2B5EF4-FFF2-40B4-BE49-F238E27FC236}">
                <a16:creationId xmlns="" xmlns:a16="http://schemas.microsoft.com/office/drawing/2014/main" id="{F9D61668-7D2F-47CE-9246-10202C0C6A74}"/>
              </a:ext>
            </a:extLst>
          </p:cNvPr>
          <p:cNvGrpSpPr/>
          <p:nvPr/>
        </p:nvGrpSpPr>
        <p:grpSpPr>
          <a:xfrm>
            <a:off x="9860138" y="1872343"/>
            <a:ext cx="1175658" cy="2917371"/>
            <a:chOff x="1204685" y="1872343"/>
            <a:chExt cx="1175658" cy="2917371"/>
          </a:xfrm>
          <a:solidFill>
            <a:schemeClr val="bg1">
              <a:lumMod val="85000"/>
            </a:schemeClr>
          </a:solidFill>
        </p:grpSpPr>
        <p:sp>
          <p:nvSpPr>
            <p:cNvPr id="13" name="矩形 12">
              <a:extLst>
                <a:ext uri="{FF2B5EF4-FFF2-40B4-BE49-F238E27FC236}">
                  <a16:creationId xmlns="" xmlns:a16="http://schemas.microsoft.com/office/drawing/2014/main" id="{58B93E49-5DDD-4CA4-B1F7-5B87791A5DC3}"/>
                </a:ext>
              </a:extLst>
            </p:cNvPr>
            <p:cNvSpPr/>
            <p:nvPr/>
          </p:nvSpPr>
          <p:spPr>
            <a:xfrm>
              <a:off x="1625600" y="1872343"/>
              <a:ext cx="333829" cy="2873829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14" name="矩形 13">
              <a:extLst>
                <a:ext uri="{FF2B5EF4-FFF2-40B4-BE49-F238E27FC236}">
                  <a16:creationId xmlns="" xmlns:a16="http://schemas.microsoft.com/office/drawing/2014/main" id="{DA480356-FBA7-450C-A65B-BF1EFE1294A4}"/>
                </a:ext>
              </a:extLst>
            </p:cNvPr>
            <p:cNvSpPr/>
            <p:nvPr/>
          </p:nvSpPr>
          <p:spPr>
            <a:xfrm>
              <a:off x="1204685" y="4702629"/>
              <a:ext cx="1175658" cy="8708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</p:grpSp>
      <p:grpSp>
        <p:nvGrpSpPr>
          <p:cNvPr id="28678" name="组合 21">
            <a:extLst>
              <a:ext uri="{FF2B5EF4-FFF2-40B4-BE49-F238E27FC236}">
                <a16:creationId xmlns="" xmlns:a16="http://schemas.microsoft.com/office/drawing/2014/main" id="{7CC7E3F1-6A9E-4848-BFF2-926587F66382}"/>
              </a:ext>
            </a:extLst>
          </p:cNvPr>
          <p:cNvGrpSpPr>
            <a:grpSpLocks/>
          </p:cNvGrpSpPr>
          <p:nvPr/>
        </p:nvGrpSpPr>
        <p:grpSpPr bwMode="auto">
          <a:xfrm>
            <a:off x="1825625" y="2119313"/>
            <a:ext cx="566738" cy="725487"/>
            <a:chOff x="2162629" y="2119086"/>
            <a:chExt cx="566057" cy="725714"/>
          </a:xfrm>
        </p:grpSpPr>
        <p:sp>
          <p:nvSpPr>
            <p:cNvPr id="16" name="圆角矩形 15">
              <a:extLst>
                <a:ext uri="{FF2B5EF4-FFF2-40B4-BE49-F238E27FC236}">
                  <a16:creationId xmlns="" xmlns:a16="http://schemas.microsoft.com/office/drawing/2014/main" id="{5F7C6FFC-8978-4EDB-B576-5322AC07005B}"/>
                </a:ext>
              </a:extLst>
            </p:cNvPr>
            <p:cNvSpPr/>
            <p:nvPr/>
          </p:nvSpPr>
          <p:spPr>
            <a:xfrm>
              <a:off x="2162629" y="2119086"/>
              <a:ext cx="566057" cy="725714"/>
            </a:xfrm>
            <a:prstGeom prst="roundRect">
              <a:avLst/>
            </a:prstGeom>
            <a:solidFill>
              <a:srgbClr val="0070C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grpSp>
          <p:nvGrpSpPr>
            <p:cNvPr id="28713" name="组合 20">
              <a:extLst>
                <a:ext uri="{FF2B5EF4-FFF2-40B4-BE49-F238E27FC236}">
                  <a16:creationId xmlns="" xmlns:a16="http://schemas.microsoft.com/office/drawing/2014/main" id="{ED450BAF-7BDF-4BB9-9F0F-AC9F85A0DBAD}"/>
                </a:ext>
              </a:extLst>
            </p:cNvPr>
            <p:cNvGrpSpPr>
              <a:grpSpLocks/>
            </p:cNvGrpSpPr>
            <p:nvPr/>
          </p:nvGrpSpPr>
          <p:grpSpPr bwMode="auto">
            <a:xfrm>
              <a:off x="2217057" y="2351314"/>
              <a:ext cx="442685" cy="261258"/>
              <a:chOff x="3374572" y="2710316"/>
              <a:chExt cx="442685" cy="261258"/>
            </a:xfrm>
          </p:grpSpPr>
          <p:cxnSp>
            <p:nvCxnSpPr>
              <p:cNvPr id="18" name="直接连接符 17">
                <a:extLst>
                  <a:ext uri="{FF2B5EF4-FFF2-40B4-BE49-F238E27FC236}">
                    <a16:creationId xmlns="" xmlns:a16="http://schemas.microsoft.com/office/drawing/2014/main" id="{1D2EC0EE-96BE-47AB-8235-D44410A7ED73}"/>
                  </a:ext>
                </a:extLst>
              </p:cNvPr>
              <p:cNvCxnSpPr/>
              <p:nvPr/>
            </p:nvCxnSpPr>
            <p:spPr>
              <a:xfrm>
                <a:off x="3374055" y="2709936"/>
                <a:ext cx="443965" cy="0"/>
              </a:xfrm>
              <a:prstGeom prst="line">
                <a:avLst/>
              </a:prstGeom>
              <a:ln>
                <a:solidFill>
                  <a:schemeClr val="bg1"/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19" name="直接连接符 18">
                <a:extLst>
                  <a:ext uri="{FF2B5EF4-FFF2-40B4-BE49-F238E27FC236}">
                    <a16:creationId xmlns="" xmlns:a16="http://schemas.microsoft.com/office/drawing/2014/main" id="{C632E630-80B4-4F77-AC3F-B9E392830921}"/>
                  </a:ext>
                </a:extLst>
              </p:cNvPr>
              <p:cNvCxnSpPr/>
              <p:nvPr/>
            </p:nvCxnSpPr>
            <p:spPr>
              <a:xfrm>
                <a:off x="3374055" y="2841739"/>
                <a:ext cx="443965" cy="0"/>
              </a:xfrm>
              <a:prstGeom prst="line">
                <a:avLst/>
              </a:prstGeom>
              <a:ln>
                <a:solidFill>
                  <a:schemeClr val="bg1"/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20" name="直接连接符 19">
                <a:extLst>
                  <a:ext uri="{FF2B5EF4-FFF2-40B4-BE49-F238E27FC236}">
                    <a16:creationId xmlns="" xmlns:a16="http://schemas.microsoft.com/office/drawing/2014/main" id="{262FD66D-B8E0-479C-AF1D-7D3CF9045B69}"/>
                  </a:ext>
                </a:extLst>
              </p:cNvPr>
              <p:cNvCxnSpPr/>
              <p:nvPr/>
            </p:nvCxnSpPr>
            <p:spPr>
              <a:xfrm>
                <a:off x="3374055" y="2971955"/>
                <a:ext cx="443965" cy="0"/>
              </a:xfrm>
              <a:prstGeom prst="line">
                <a:avLst/>
              </a:prstGeom>
              <a:ln>
                <a:solidFill>
                  <a:schemeClr val="bg1"/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</p:grpSp>
      <p:grpSp>
        <p:nvGrpSpPr>
          <p:cNvPr id="28679" name="组合 22">
            <a:extLst>
              <a:ext uri="{FF2B5EF4-FFF2-40B4-BE49-F238E27FC236}">
                <a16:creationId xmlns="" xmlns:a16="http://schemas.microsoft.com/office/drawing/2014/main" id="{B52C5E49-F7DB-4EA1-A05F-FEC96E73D059}"/>
              </a:ext>
            </a:extLst>
          </p:cNvPr>
          <p:cNvGrpSpPr>
            <a:grpSpLocks/>
          </p:cNvGrpSpPr>
          <p:nvPr/>
        </p:nvGrpSpPr>
        <p:grpSpPr bwMode="auto">
          <a:xfrm>
            <a:off x="4746625" y="3135313"/>
            <a:ext cx="566738" cy="725487"/>
            <a:chOff x="2162629" y="2119086"/>
            <a:chExt cx="566057" cy="725714"/>
          </a:xfrm>
        </p:grpSpPr>
        <p:sp>
          <p:nvSpPr>
            <p:cNvPr id="24" name="圆角矩形 23">
              <a:extLst>
                <a:ext uri="{FF2B5EF4-FFF2-40B4-BE49-F238E27FC236}">
                  <a16:creationId xmlns="" xmlns:a16="http://schemas.microsoft.com/office/drawing/2014/main" id="{DD548F57-5FF7-4D29-835A-9D8EF4D63E49}"/>
                </a:ext>
              </a:extLst>
            </p:cNvPr>
            <p:cNvSpPr/>
            <p:nvPr/>
          </p:nvSpPr>
          <p:spPr>
            <a:xfrm>
              <a:off x="2162629" y="2119086"/>
              <a:ext cx="566057" cy="725714"/>
            </a:xfrm>
            <a:prstGeom prst="roundRect">
              <a:avLst/>
            </a:prstGeom>
            <a:solidFill>
              <a:srgbClr val="0070C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grpSp>
          <p:nvGrpSpPr>
            <p:cNvPr id="28708" name="组合 24">
              <a:extLst>
                <a:ext uri="{FF2B5EF4-FFF2-40B4-BE49-F238E27FC236}">
                  <a16:creationId xmlns="" xmlns:a16="http://schemas.microsoft.com/office/drawing/2014/main" id="{D01470BF-265A-4175-997B-7DE37DA67849}"/>
                </a:ext>
              </a:extLst>
            </p:cNvPr>
            <p:cNvGrpSpPr>
              <a:grpSpLocks/>
            </p:cNvGrpSpPr>
            <p:nvPr/>
          </p:nvGrpSpPr>
          <p:grpSpPr bwMode="auto">
            <a:xfrm>
              <a:off x="2217057" y="2351314"/>
              <a:ext cx="442685" cy="261258"/>
              <a:chOff x="3374572" y="2710316"/>
              <a:chExt cx="442685" cy="261258"/>
            </a:xfrm>
          </p:grpSpPr>
          <p:cxnSp>
            <p:nvCxnSpPr>
              <p:cNvPr id="26" name="直接连接符 25">
                <a:extLst>
                  <a:ext uri="{FF2B5EF4-FFF2-40B4-BE49-F238E27FC236}">
                    <a16:creationId xmlns="" xmlns:a16="http://schemas.microsoft.com/office/drawing/2014/main" id="{E66021C0-252C-4E98-8CB4-36BEC4410F51}"/>
                  </a:ext>
                </a:extLst>
              </p:cNvPr>
              <p:cNvCxnSpPr/>
              <p:nvPr/>
            </p:nvCxnSpPr>
            <p:spPr>
              <a:xfrm>
                <a:off x="3374055" y="2709936"/>
                <a:ext cx="443965" cy="0"/>
              </a:xfrm>
              <a:prstGeom prst="line">
                <a:avLst/>
              </a:prstGeom>
              <a:ln>
                <a:solidFill>
                  <a:schemeClr val="bg1"/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27" name="直接连接符 26">
                <a:extLst>
                  <a:ext uri="{FF2B5EF4-FFF2-40B4-BE49-F238E27FC236}">
                    <a16:creationId xmlns="" xmlns:a16="http://schemas.microsoft.com/office/drawing/2014/main" id="{E7D95520-9442-4143-A93A-ABB6D2EC61A3}"/>
                  </a:ext>
                </a:extLst>
              </p:cNvPr>
              <p:cNvCxnSpPr/>
              <p:nvPr/>
            </p:nvCxnSpPr>
            <p:spPr>
              <a:xfrm>
                <a:off x="3374055" y="2841739"/>
                <a:ext cx="443965" cy="0"/>
              </a:xfrm>
              <a:prstGeom prst="line">
                <a:avLst/>
              </a:prstGeom>
              <a:ln>
                <a:solidFill>
                  <a:schemeClr val="bg1"/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28" name="直接连接符 27">
                <a:extLst>
                  <a:ext uri="{FF2B5EF4-FFF2-40B4-BE49-F238E27FC236}">
                    <a16:creationId xmlns="" xmlns:a16="http://schemas.microsoft.com/office/drawing/2014/main" id="{F5EE47A6-0573-4E10-83D0-BC46423142DF}"/>
                  </a:ext>
                </a:extLst>
              </p:cNvPr>
              <p:cNvCxnSpPr/>
              <p:nvPr/>
            </p:nvCxnSpPr>
            <p:spPr>
              <a:xfrm>
                <a:off x="3374055" y="2971955"/>
                <a:ext cx="443965" cy="0"/>
              </a:xfrm>
              <a:prstGeom prst="line">
                <a:avLst/>
              </a:prstGeom>
              <a:ln>
                <a:solidFill>
                  <a:schemeClr val="bg1"/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</p:grpSp>
      <p:grpSp>
        <p:nvGrpSpPr>
          <p:cNvPr id="28680" name="组合 28">
            <a:extLst>
              <a:ext uri="{FF2B5EF4-FFF2-40B4-BE49-F238E27FC236}">
                <a16:creationId xmlns="" xmlns:a16="http://schemas.microsoft.com/office/drawing/2014/main" id="{057A2BDE-3D06-4945-9ABA-690E1534311B}"/>
              </a:ext>
            </a:extLst>
          </p:cNvPr>
          <p:cNvGrpSpPr>
            <a:grpSpLocks/>
          </p:cNvGrpSpPr>
          <p:nvPr/>
        </p:nvGrpSpPr>
        <p:grpSpPr bwMode="auto">
          <a:xfrm>
            <a:off x="7413625" y="3868738"/>
            <a:ext cx="566738" cy="725487"/>
            <a:chOff x="2162629" y="2119086"/>
            <a:chExt cx="566057" cy="725714"/>
          </a:xfrm>
        </p:grpSpPr>
        <p:sp>
          <p:nvSpPr>
            <p:cNvPr id="30" name="圆角矩形 29">
              <a:extLst>
                <a:ext uri="{FF2B5EF4-FFF2-40B4-BE49-F238E27FC236}">
                  <a16:creationId xmlns="" xmlns:a16="http://schemas.microsoft.com/office/drawing/2014/main" id="{C39B8541-3AD3-4977-9B9D-534C8683535E}"/>
                </a:ext>
              </a:extLst>
            </p:cNvPr>
            <p:cNvSpPr/>
            <p:nvPr/>
          </p:nvSpPr>
          <p:spPr>
            <a:xfrm>
              <a:off x="2162629" y="2119086"/>
              <a:ext cx="566057" cy="725714"/>
            </a:xfrm>
            <a:prstGeom prst="roundRect">
              <a:avLst/>
            </a:prstGeom>
            <a:solidFill>
              <a:srgbClr val="0070C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grpSp>
          <p:nvGrpSpPr>
            <p:cNvPr id="28703" name="组合 30">
              <a:extLst>
                <a:ext uri="{FF2B5EF4-FFF2-40B4-BE49-F238E27FC236}">
                  <a16:creationId xmlns="" xmlns:a16="http://schemas.microsoft.com/office/drawing/2014/main" id="{A9529927-CF96-43BF-921A-84466BEB511C}"/>
                </a:ext>
              </a:extLst>
            </p:cNvPr>
            <p:cNvGrpSpPr>
              <a:grpSpLocks/>
            </p:cNvGrpSpPr>
            <p:nvPr/>
          </p:nvGrpSpPr>
          <p:grpSpPr bwMode="auto">
            <a:xfrm>
              <a:off x="2217057" y="2351314"/>
              <a:ext cx="442685" cy="261258"/>
              <a:chOff x="3374572" y="2710316"/>
              <a:chExt cx="442685" cy="261258"/>
            </a:xfrm>
          </p:grpSpPr>
          <p:cxnSp>
            <p:nvCxnSpPr>
              <p:cNvPr id="32" name="直接连接符 31">
                <a:extLst>
                  <a:ext uri="{FF2B5EF4-FFF2-40B4-BE49-F238E27FC236}">
                    <a16:creationId xmlns="" xmlns:a16="http://schemas.microsoft.com/office/drawing/2014/main" id="{6934EAE0-11C7-4B14-903D-C8E23832C5F9}"/>
                  </a:ext>
                </a:extLst>
              </p:cNvPr>
              <p:cNvCxnSpPr/>
              <p:nvPr/>
            </p:nvCxnSpPr>
            <p:spPr>
              <a:xfrm>
                <a:off x="3374055" y="2709936"/>
                <a:ext cx="443965" cy="0"/>
              </a:xfrm>
              <a:prstGeom prst="line">
                <a:avLst/>
              </a:prstGeom>
              <a:ln>
                <a:solidFill>
                  <a:schemeClr val="bg1"/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33" name="直接连接符 32">
                <a:extLst>
                  <a:ext uri="{FF2B5EF4-FFF2-40B4-BE49-F238E27FC236}">
                    <a16:creationId xmlns="" xmlns:a16="http://schemas.microsoft.com/office/drawing/2014/main" id="{B9D38626-436B-4C10-B45F-31AA490A1B43}"/>
                  </a:ext>
                </a:extLst>
              </p:cNvPr>
              <p:cNvCxnSpPr/>
              <p:nvPr/>
            </p:nvCxnSpPr>
            <p:spPr>
              <a:xfrm>
                <a:off x="3374055" y="2841739"/>
                <a:ext cx="443965" cy="0"/>
              </a:xfrm>
              <a:prstGeom prst="line">
                <a:avLst/>
              </a:prstGeom>
              <a:ln>
                <a:solidFill>
                  <a:schemeClr val="bg1"/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34" name="直接连接符 33">
                <a:extLst>
                  <a:ext uri="{FF2B5EF4-FFF2-40B4-BE49-F238E27FC236}">
                    <a16:creationId xmlns="" xmlns:a16="http://schemas.microsoft.com/office/drawing/2014/main" id="{57D1F2CC-3336-4184-A02F-AD419D596826}"/>
                  </a:ext>
                </a:extLst>
              </p:cNvPr>
              <p:cNvCxnSpPr/>
              <p:nvPr/>
            </p:nvCxnSpPr>
            <p:spPr>
              <a:xfrm>
                <a:off x="3374055" y="2971955"/>
                <a:ext cx="443965" cy="0"/>
              </a:xfrm>
              <a:prstGeom prst="line">
                <a:avLst/>
              </a:prstGeom>
              <a:ln>
                <a:solidFill>
                  <a:schemeClr val="bg1"/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</p:grpSp>
      <p:grpSp>
        <p:nvGrpSpPr>
          <p:cNvPr id="28681" name="组合 34">
            <a:extLst>
              <a:ext uri="{FF2B5EF4-FFF2-40B4-BE49-F238E27FC236}">
                <a16:creationId xmlns="" xmlns:a16="http://schemas.microsoft.com/office/drawing/2014/main" id="{D3EF0B4D-54E4-4128-83CD-64CC2CD6B545}"/>
              </a:ext>
            </a:extLst>
          </p:cNvPr>
          <p:cNvGrpSpPr>
            <a:grpSpLocks/>
          </p:cNvGrpSpPr>
          <p:nvPr/>
        </p:nvGrpSpPr>
        <p:grpSpPr bwMode="auto">
          <a:xfrm>
            <a:off x="10164763" y="2684463"/>
            <a:ext cx="566737" cy="727075"/>
            <a:chOff x="2162629" y="2119086"/>
            <a:chExt cx="566057" cy="725714"/>
          </a:xfrm>
        </p:grpSpPr>
        <p:sp>
          <p:nvSpPr>
            <p:cNvPr id="36" name="圆角矩形 35">
              <a:extLst>
                <a:ext uri="{FF2B5EF4-FFF2-40B4-BE49-F238E27FC236}">
                  <a16:creationId xmlns="" xmlns:a16="http://schemas.microsoft.com/office/drawing/2014/main" id="{42012743-BBCB-4AC0-BB03-6015DB9FFFED}"/>
                </a:ext>
              </a:extLst>
            </p:cNvPr>
            <p:cNvSpPr/>
            <p:nvPr/>
          </p:nvSpPr>
          <p:spPr>
            <a:xfrm>
              <a:off x="2162629" y="2119086"/>
              <a:ext cx="566057" cy="725714"/>
            </a:xfrm>
            <a:prstGeom prst="roundRect">
              <a:avLst/>
            </a:prstGeom>
            <a:solidFill>
              <a:srgbClr val="0070C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grpSp>
          <p:nvGrpSpPr>
            <p:cNvPr id="28698" name="组合 36">
              <a:extLst>
                <a:ext uri="{FF2B5EF4-FFF2-40B4-BE49-F238E27FC236}">
                  <a16:creationId xmlns="" xmlns:a16="http://schemas.microsoft.com/office/drawing/2014/main" id="{6B380E0B-1F9E-4C2B-9B2D-46ECDB6761B8}"/>
                </a:ext>
              </a:extLst>
            </p:cNvPr>
            <p:cNvGrpSpPr>
              <a:grpSpLocks/>
            </p:cNvGrpSpPr>
            <p:nvPr/>
          </p:nvGrpSpPr>
          <p:grpSpPr bwMode="auto">
            <a:xfrm>
              <a:off x="2217057" y="2351314"/>
              <a:ext cx="442685" cy="261258"/>
              <a:chOff x="3374572" y="2710316"/>
              <a:chExt cx="442685" cy="261258"/>
            </a:xfrm>
          </p:grpSpPr>
          <p:cxnSp>
            <p:nvCxnSpPr>
              <p:cNvPr id="38" name="直接连接符 37">
                <a:extLst>
                  <a:ext uri="{FF2B5EF4-FFF2-40B4-BE49-F238E27FC236}">
                    <a16:creationId xmlns="" xmlns:a16="http://schemas.microsoft.com/office/drawing/2014/main" id="{FE4B5808-83FA-41E2-9010-517598326468}"/>
                  </a:ext>
                </a:extLst>
              </p:cNvPr>
              <p:cNvCxnSpPr/>
              <p:nvPr/>
            </p:nvCxnSpPr>
            <p:spPr>
              <a:xfrm>
                <a:off x="3374055" y="2711013"/>
                <a:ext cx="443966" cy="0"/>
              </a:xfrm>
              <a:prstGeom prst="line">
                <a:avLst/>
              </a:prstGeom>
              <a:ln>
                <a:solidFill>
                  <a:schemeClr val="bg1"/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39" name="直接连接符 38">
                <a:extLst>
                  <a:ext uri="{FF2B5EF4-FFF2-40B4-BE49-F238E27FC236}">
                    <a16:creationId xmlns="" xmlns:a16="http://schemas.microsoft.com/office/drawing/2014/main" id="{17B95E77-A120-4AD4-AD3C-848EA3B184CD}"/>
                  </a:ext>
                </a:extLst>
              </p:cNvPr>
              <p:cNvCxnSpPr/>
              <p:nvPr/>
            </p:nvCxnSpPr>
            <p:spPr>
              <a:xfrm>
                <a:off x="3374055" y="2840944"/>
                <a:ext cx="443966" cy="0"/>
              </a:xfrm>
              <a:prstGeom prst="line">
                <a:avLst/>
              </a:prstGeom>
              <a:ln>
                <a:solidFill>
                  <a:schemeClr val="bg1"/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40" name="直接连接符 39">
                <a:extLst>
                  <a:ext uri="{FF2B5EF4-FFF2-40B4-BE49-F238E27FC236}">
                    <a16:creationId xmlns="" xmlns:a16="http://schemas.microsoft.com/office/drawing/2014/main" id="{4362A70F-CC7C-45C9-8F5A-D23921BCC860}"/>
                  </a:ext>
                </a:extLst>
              </p:cNvPr>
              <p:cNvCxnSpPr/>
              <p:nvPr/>
            </p:nvCxnSpPr>
            <p:spPr>
              <a:xfrm>
                <a:off x="3374055" y="2970875"/>
                <a:ext cx="443966" cy="0"/>
              </a:xfrm>
              <a:prstGeom prst="line">
                <a:avLst/>
              </a:prstGeom>
              <a:ln>
                <a:solidFill>
                  <a:schemeClr val="bg1"/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</p:grpSp>
      <p:sp>
        <p:nvSpPr>
          <p:cNvPr id="28682" name="文本框 40">
            <a:extLst>
              <a:ext uri="{FF2B5EF4-FFF2-40B4-BE49-F238E27FC236}">
                <a16:creationId xmlns="" xmlns:a16="http://schemas.microsoft.com/office/drawing/2014/main" id="{915A61D4-A7BF-47A9-8CBD-3DC8A29388B0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2378075" y="2105025"/>
            <a:ext cx="684213" cy="3683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/>
            <a:r>
              <a:rPr lang="en-US" altLang="zh-CN" b="1">
                <a:solidFill>
                  <a:srgbClr val="0070C0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95%</a:t>
            </a:r>
            <a:endParaRPr lang="zh-CN" altLang="en-US" b="1">
              <a:solidFill>
                <a:srgbClr val="0070C0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28683" name="文本框 41">
            <a:extLst>
              <a:ext uri="{FF2B5EF4-FFF2-40B4-BE49-F238E27FC236}">
                <a16:creationId xmlns="" xmlns:a16="http://schemas.microsoft.com/office/drawing/2014/main" id="{B25B4740-B5AD-401E-B273-F1AE57DEACC3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5329238" y="3149600"/>
            <a:ext cx="685800" cy="36988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/>
            <a:r>
              <a:rPr lang="en-US" altLang="zh-CN" b="1">
                <a:solidFill>
                  <a:srgbClr val="0070C0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45%</a:t>
            </a:r>
            <a:endParaRPr lang="zh-CN" altLang="en-US" b="1">
              <a:solidFill>
                <a:srgbClr val="0070C0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28684" name="文本框 42">
            <a:extLst>
              <a:ext uri="{FF2B5EF4-FFF2-40B4-BE49-F238E27FC236}">
                <a16:creationId xmlns="" xmlns:a16="http://schemas.microsoft.com/office/drawing/2014/main" id="{377ABD2F-F861-4008-BB9A-7FD93C0CB64F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8026400" y="3916363"/>
            <a:ext cx="685800" cy="3683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/>
            <a:r>
              <a:rPr lang="en-US" altLang="zh-CN" b="1">
                <a:solidFill>
                  <a:srgbClr val="0070C0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21%</a:t>
            </a:r>
            <a:endParaRPr lang="zh-CN" altLang="en-US" b="1">
              <a:solidFill>
                <a:srgbClr val="0070C0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28685" name="文本框 43">
            <a:extLst>
              <a:ext uri="{FF2B5EF4-FFF2-40B4-BE49-F238E27FC236}">
                <a16:creationId xmlns="" xmlns:a16="http://schemas.microsoft.com/office/drawing/2014/main" id="{1C50C8D0-C03C-4EAC-8865-A669B2AADE72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10741025" y="2700338"/>
            <a:ext cx="684213" cy="3683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/>
            <a:r>
              <a:rPr lang="en-US" altLang="zh-CN" b="1">
                <a:solidFill>
                  <a:srgbClr val="0070C0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70%</a:t>
            </a:r>
            <a:endParaRPr lang="zh-CN" altLang="en-US" b="1">
              <a:solidFill>
                <a:srgbClr val="0070C0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34830" name="文本框 44">
            <a:extLst>
              <a:ext uri="{FF2B5EF4-FFF2-40B4-BE49-F238E27FC236}">
                <a16:creationId xmlns="" xmlns:a16="http://schemas.microsoft.com/office/drawing/2014/main" id="{4B095010-B672-4C7E-8B4B-EAF537132748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1450975" y="5073650"/>
            <a:ext cx="1217613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defRPr/>
            </a:pPr>
            <a:r>
              <a:rPr lang="zh-CN" altLang="en-US" sz="2000" b="1" dirty="0">
                <a:solidFill>
                  <a:schemeClr val="tx1">
                    <a:lumMod val="65000"/>
                    <a:lumOff val="35000"/>
                  </a:schemeClr>
                </a:solidFill>
                <a:latin typeface="Calibri" panose="020F0502020204030204" pitchFamily="34" charset="0"/>
              </a:rPr>
              <a:t>点击输入</a:t>
            </a:r>
          </a:p>
        </p:txBody>
      </p:sp>
      <p:sp>
        <p:nvSpPr>
          <p:cNvPr id="28687" name="文本框 45">
            <a:extLst>
              <a:ext uri="{FF2B5EF4-FFF2-40B4-BE49-F238E27FC236}">
                <a16:creationId xmlns="" xmlns:a16="http://schemas.microsoft.com/office/drawing/2014/main" id="{76B0F70E-C6A0-452E-AE58-A3CE969B4810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796925" y="5456238"/>
            <a:ext cx="2601913" cy="46196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/>
            <a:r>
              <a:rPr lang="zh-CN" altLang="en-US" sz="1200"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在此处输入你先陈述的观点，可以是几句话，也可以是一段文字</a:t>
            </a:r>
          </a:p>
        </p:txBody>
      </p:sp>
      <p:sp>
        <p:nvSpPr>
          <p:cNvPr id="34832" name="文本框 46">
            <a:extLst>
              <a:ext uri="{FF2B5EF4-FFF2-40B4-BE49-F238E27FC236}">
                <a16:creationId xmlns="" xmlns:a16="http://schemas.microsoft.com/office/drawing/2014/main" id="{D29E5E3F-AAFF-441A-A7F3-D9ABA0C4BCD5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4308475" y="5073650"/>
            <a:ext cx="1217613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defRPr/>
            </a:pPr>
            <a:r>
              <a:rPr lang="zh-CN" altLang="en-US" sz="2000" b="1" dirty="0">
                <a:solidFill>
                  <a:schemeClr val="tx1">
                    <a:lumMod val="65000"/>
                    <a:lumOff val="35000"/>
                  </a:schemeClr>
                </a:solidFill>
                <a:latin typeface="Calibri" panose="020F0502020204030204" pitchFamily="34" charset="0"/>
              </a:rPr>
              <a:t>点击输入</a:t>
            </a:r>
          </a:p>
        </p:txBody>
      </p:sp>
      <p:sp>
        <p:nvSpPr>
          <p:cNvPr id="28689" name="文本框 47">
            <a:extLst>
              <a:ext uri="{FF2B5EF4-FFF2-40B4-BE49-F238E27FC236}">
                <a16:creationId xmlns="" xmlns:a16="http://schemas.microsoft.com/office/drawing/2014/main" id="{FB280D20-7504-42BB-B5D4-F9FA00E4F08F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3656013" y="5456238"/>
            <a:ext cx="2601912" cy="46196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/>
            <a:r>
              <a:rPr lang="zh-CN" altLang="en-US" sz="1200"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在此处输入你先陈述的观点，可以是几句话，也可以是一段文字</a:t>
            </a:r>
          </a:p>
        </p:txBody>
      </p:sp>
      <p:sp>
        <p:nvSpPr>
          <p:cNvPr id="34834" name="文本框 48">
            <a:extLst>
              <a:ext uri="{FF2B5EF4-FFF2-40B4-BE49-F238E27FC236}">
                <a16:creationId xmlns="" xmlns:a16="http://schemas.microsoft.com/office/drawing/2014/main" id="{9780CA7C-F4B6-4848-8597-8610C5676C51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7065963" y="5073650"/>
            <a:ext cx="1217612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defRPr/>
            </a:pPr>
            <a:r>
              <a:rPr lang="zh-CN" altLang="en-US" sz="2000" b="1" dirty="0">
                <a:solidFill>
                  <a:schemeClr val="tx1">
                    <a:lumMod val="65000"/>
                    <a:lumOff val="35000"/>
                  </a:schemeClr>
                </a:solidFill>
                <a:latin typeface="Calibri" panose="020F0502020204030204" pitchFamily="34" charset="0"/>
              </a:rPr>
              <a:t>点击输入</a:t>
            </a:r>
          </a:p>
        </p:txBody>
      </p:sp>
      <p:sp>
        <p:nvSpPr>
          <p:cNvPr id="28691" name="文本框 49">
            <a:extLst>
              <a:ext uri="{FF2B5EF4-FFF2-40B4-BE49-F238E27FC236}">
                <a16:creationId xmlns="" xmlns:a16="http://schemas.microsoft.com/office/drawing/2014/main" id="{04C4E909-5A4B-4D4F-85F0-BF89CA77CECF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6413500" y="5456238"/>
            <a:ext cx="2601913" cy="46196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/>
            <a:r>
              <a:rPr lang="zh-CN" altLang="en-US" sz="1200"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在此处输入你先陈述的观点，可以是几句话，也可以是一段文字</a:t>
            </a:r>
          </a:p>
        </p:txBody>
      </p:sp>
      <p:sp>
        <p:nvSpPr>
          <p:cNvPr id="34836" name="文本框 50">
            <a:extLst>
              <a:ext uri="{FF2B5EF4-FFF2-40B4-BE49-F238E27FC236}">
                <a16:creationId xmlns="" xmlns:a16="http://schemas.microsoft.com/office/drawing/2014/main" id="{35D792F3-84BA-4B2E-A763-D8BE10FD5C8A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9818688" y="5073650"/>
            <a:ext cx="1217612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defRPr/>
            </a:pPr>
            <a:r>
              <a:rPr lang="zh-CN" altLang="en-US" sz="2000" b="1" dirty="0">
                <a:solidFill>
                  <a:schemeClr val="tx1">
                    <a:lumMod val="65000"/>
                    <a:lumOff val="35000"/>
                  </a:schemeClr>
                </a:solidFill>
                <a:latin typeface="Calibri" panose="020F0502020204030204" pitchFamily="34" charset="0"/>
              </a:rPr>
              <a:t>点击输入</a:t>
            </a:r>
          </a:p>
        </p:txBody>
      </p:sp>
      <p:sp>
        <p:nvSpPr>
          <p:cNvPr id="28693" name="文本框 51">
            <a:extLst>
              <a:ext uri="{FF2B5EF4-FFF2-40B4-BE49-F238E27FC236}">
                <a16:creationId xmlns="" xmlns:a16="http://schemas.microsoft.com/office/drawing/2014/main" id="{7CBF9251-9B62-4E92-B14E-26FB0EBC2958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9166225" y="5456238"/>
            <a:ext cx="2601913" cy="46196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/>
            <a:r>
              <a:rPr lang="zh-CN" altLang="en-US" sz="1200"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在此处输入你先陈述的观点，可以是几句话，也可以是一段文字</a:t>
            </a:r>
          </a:p>
        </p:txBody>
      </p:sp>
      <p:sp>
        <p:nvSpPr>
          <p:cNvPr id="53" name="文本框 52">
            <a:extLst>
              <a:ext uri="{FF2B5EF4-FFF2-40B4-BE49-F238E27FC236}">
                <a16:creationId xmlns="" xmlns:a16="http://schemas.microsoft.com/office/drawing/2014/main" id="{64D1C6CC-2D09-4DE5-A095-C8B5B66C460D}"/>
              </a:ext>
            </a:extLst>
          </p:cNvPr>
          <p:cNvSpPr txBox="1"/>
          <p:nvPr/>
        </p:nvSpPr>
        <p:spPr>
          <a:xfrm>
            <a:off x="4618038" y="239713"/>
            <a:ext cx="2955925" cy="646112"/>
          </a:xfrm>
          <a:prstGeom prst="rect">
            <a:avLst/>
          </a:prstGeom>
          <a:noFill/>
        </p:spPr>
        <p:txBody>
          <a:bodyPr wrap="none">
            <a:spAutoFit/>
          </a:bodyPr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r>
              <a:rPr lang="zh-CN" altLang="en-US" sz="3600" b="1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此处添加标题</a:t>
            </a:r>
          </a:p>
        </p:txBody>
      </p:sp>
      <p:sp>
        <p:nvSpPr>
          <p:cNvPr id="54" name="圆角矩形 53">
            <a:extLst>
              <a:ext uri="{FF2B5EF4-FFF2-40B4-BE49-F238E27FC236}">
                <a16:creationId xmlns="" xmlns:a16="http://schemas.microsoft.com/office/drawing/2014/main" id="{1EDA11FF-21CC-4DB1-AD47-C56BC6B1E787}"/>
              </a:ext>
            </a:extLst>
          </p:cNvPr>
          <p:cNvSpPr/>
          <p:nvPr/>
        </p:nvSpPr>
        <p:spPr>
          <a:xfrm>
            <a:off x="5661025" y="981075"/>
            <a:ext cx="869950" cy="46038"/>
          </a:xfrm>
          <a:prstGeom prst="roundRect">
            <a:avLst/>
          </a:prstGeom>
          <a:solidFill>
            <a:srgbClr val="0070C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55" name="文本框 54">
            <a:extLst>
              <a:ext uri="{FF2B5EF4-FFF2-40B4-BE49-F238E27FC236}">
                <a16:creationId xmlns="" xmlns:a16="http://schemas.microsoft.com/office/drawing/2014/main" id="{A6D1EF48-7E8C-4F25-9C13-48643A3CB1F0}"/>
              </a:ext>
            </a:extLst>
          </p:cNvPr>
          <p:cNvSpPr txBox="1"/>
          <p:nvPr/>
        </p:nvSpPr>
        <p:spPr>
          <a:xfrm>
            <a:off x="4265613" y="1122363"/>
            <a:ext cx="3660775" cy="369887"/>
          </a:xfrm>
          <a:prstGeom prst="rect">
            <a:avLst/>
          </a:prstGeom>
          <a:noFill/>
        </p:spPr>
        <p:txBody>
          <a:bodyPr wrap="none">
            <a:spAutoFit/>
          </a:bodyPr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r>
              <a:rPr lang="en-US" altLang="zh-CN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When nothing goes right, go left!</a:t>
            </a:r>
            <a:endParaRPr lang="zh-CN" altLang="en-US" dirty="0">
              <a:solidFill>
                <a:schemeClr val="tx1">
                  <a:lumMod val="75000"/>
                  <a:lumOff val="25000"/>
                </a:schemeClr>
              </a:solidFill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</p:txBody>
      </p:sp>
    </p:spTree>
  </p:cSld>
  <p:clrMapOvr>
    <a:masterClrMapping/>
  </p:clrMapOvr>
  <p:transition spd="slow" advClick="0" advTm="2000">
    <p:cover/>
  </p:transition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任意多边形 15">
            <a:extLst>
              <a:ext uri="{FF2B5EF4-FFF2-40B4-BE49-F238E27FC236}">
                <a16:creationId xmlns="" xmlns:a16="http://schemas.microsoft.com/office/drawing/2014/main" id="{EC55D1A8-ABC6-4132-8B09-07E87635B983}"/>
              </a:ext>
            </a:extLst>
          </p:cNvPr>
          <p:cNvSpPr/>
          <p:nvPr/>
        </p:nvSpPr>
        <p:spPr>
          <a:xfrm>
            <a:off x="7256463" y="1958975"/>
            <a:ext cx="4049712" cy="2147888"/>
          </a:xfrm>
          <a:custGeom>
            <a:avLst/>
            <a:gdLst>
              <a:gd name="connsiteX0" fmla="*/ 0 w 4049486"/>
              <a:gd name="connsiteY0" fmla="*/ 2133600 h 2148114"/>
              <a:gd name="connsiteX1" fmla="*/ 1683657 w 4049486"/>
              <a:gd name="connsiteY1" fmla="*/ 87085 h 2148114"/>
              <a:gd name="connsiteX2" fmla="*/ 2264228 w 4049486"/>
              <a:gd name="connsiteY2" fmla="*/ 435428 h 2148114"/>
              <a:gd name="connsiteX3" fmla="*/ 2917371 w 4049486"/>
              <a:gd name="connsiteY3" fmla="*/ 0 h 2148114"/>
              <a:gd name="connsiteX4" fmla="*/ 4049486 w 4049486"/>
              <a:gd name="connsiteY4" fmla="*/ 2148114 h 2148114"/>
              <a:gd name="connsiteX5" fmla="*/ 0 w 4049486"/>
              <a:gd name="connsiteY5" fmla="*/ 2133600 h 21481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4049486" h="2148114">
                <a:moveTo>
                  <a:pt x="0" y="2133600"/>
                </a:moveTo>
                <a:lnTo>
                  <a:pt x="1683657" y="87085"/>
                </a:lnTo>
                <a:lnTo>
                  <a:pt x="2264228" y="435428"/>
                </a:lnTo>
                <a:lnTo>
                  <a:pt x="2917371" y="0"/>
                </a:lnTo>
                <a:lnTo>
                  <a:pt x="4049486" y="2148114"/>
                </a:lnTo>
                <a:lnTo>
                  <a:pt x="0" y="2133600"/>
                </a:lnTo>
                <a:close/>
              </a:path>
            </a:pathLst>
          </a:custGeom>
          <a:solidFill>
            <a:schemeClr val="bg1">
              <a:lumMod val="85000"/>
              <a:alpha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4" name="任意多边形 13">
            <a:extLst>
              <a:ext uri="{FF2B5EF4-FFF2-40B4-BE49-F238E27FC236}">
                <a16:creationId xmlns="" xmlns:a16="http://schemas.microsoft.com/office/drawing/2014/main" id="{9F175748-D937-4058-87F8-FFA620217BBC}"/>
              </a:ext>
            </a:extLst>
          </p:cNvPr>
          <p:cNvSpPr/>
          <p:nvPr/>
        </p:nvSpPr>
        <p:spPr>
          <a:xfrm>
            <a:off x="363538" y="2801938"/>
            <a:ext cx="4033837" cy="1857375"/>
          </a:xfrm>
          <a:custGeom>
            <a:avLst/>
            <a:gdLst>
              <a:gd name="connsiteX0" fmla="*/ 203200 w 4034971"/>
              <a:gd name="connsiteY0" fmla="*/ 1451428 h 1857828"/>
              <a:gd name="connsiteX1" fmla="*/ 1233714 w 4034971"/>
              <a:gd name="connsiteY1" fmla="*/ 0 h 1857828"/>
              <a:gd name="connsiteX2" fmla="*/ 2104571 w 4034971"/>
              <a:gd name="connsiteY2" fmla="*/ 972457 h 1857828"/>
              <a:gd name="connsiteX3" fmla="*/ 3178628 w 4034971"/>
              <a:gd name="connsiteY3" fmla="*/ 406400 h 1857828"/>
              <a:gd name="connsiteX4" fmla="*/ 4034971 w 4034971"/>
              <a:gd name="connsiteY4" fmla="*/ 1857828 h 1857828"/>
              <a:gd name="connsiteX5" fmla="*/ 0 w 4034971"/>
              <a:gd name="connsiteY5" fmla="*/ 1770743 h 1857828"/>
              <a:gd name="connsiteX6" fmla="*/ 203200 w 4034971"/>
              <a:gd name="connsiteY6" fmla="*/ 1451428 h 185782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4034971" h="1857828">
                <a:moveTo>
                  <a:pt x="203200" y="1451428"/>
                </a:moveTo>
                <a:lnTo>
                  <a:pt x="1233714" y="0"/>
                </a:lnTo>
                <a:lnTo>
                  <a:pt x="2104571" y="972457"/>
                </a:lnTo>
                <a:lnTo>
                  <a:pt x="3178628" y="406400"/>
                </a:lnTo>
                <a:lnTo>
                  <a:pt x="4034971" y="1857828"/>
                </a:lnTo>
                <a:lnTo>
                  <a:pt x="0" y="1770743"/>
                </a:lnTo>
                <a:lnTo>
                  <a:pt x="203200" y="1451428"/>
                </a:lnTo>
                <a:close/>
              </a:path>
            </a:pathLst>
          </a:custGeom>
          <a:solidFill>
            <a:schemeClr val="accent1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3" name="矩形 2">
            <a:extLst>
              <a:ext uri="{FF2B5EF4-FFF2-40B4-BE49-F238E27FC236}">
                <a16:creationId xmlns="" xmlns:a16="http://schemas.microsoft.com/office/drawing/2014/main" id="{E1BEF805-8F1D-416B-A665-6334DD9DDC5D}"/>
              </a:ext>
            </a:extLst>
          </p:cNvPr>
          <p:cNvSpPr/>
          <p:nvPr/>
        </p:nvSpPr>
        <p:spPr>
          <a:xfrm>
            <a:off x="0" y="4092575"/>
            <a:ext cx="12192000" cy="2765425"/>
          </a:xfrm>
          <a:prstGeom prst="rect">
            <a:avLst/>
          </a:prstGeom>
          <a:solidFill>
            <a:srgbClr val="0070C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3" name="任意多边形 12">
            <a:extLst>
              <a:ext uri="{FF2B5EF4-FFF2-40B4-BE49-F238E27FC236}">
                <a16:creationId xmlns="" xmlns:a16="http://schemas.microsoft.com/office/drawing/2014/main" id="{A329EB63-F2E5-454E-944D-48F3DAAAEE1F}"/>
              </a:ext>
            </a:extLst>
          </p:cNvPr>
          <p:cNvSpPr/>
          <p:nvPr/>
        </p:nvSpPr>
        <p:spPr>
          <a:xfrm>
            <a:off x="2582863" y="1495425"/>
            <a:ext cx="3948112" cy="2611438"/>
          </a:xfrm>
          <a:custGeom>
            <a:avLst/>
            <a:gdLst>
              <a:gd name="connsiteX0" fmla="*/ 0 w 3947886"/>
              <a:gd name="connsiteY0" fmla="*/ 2612571 h 2612571"/>
              <a:gd name="connsiteX1" fmla="*/ 928914 w 3947886"/>
              <a:gd name="connsiteY1" fmla="*/ 362857 h 2612571"/>
              <a:gd name="connsiteX2" fmla="*/ 1756228 w 3947886"/>
              <a:gd name="connsiteY2" fmla="*/ 0 h 2612571"/>
              <a:gd name="connsiteX3" fmla="*/ 3947886 w 3947886"/>
              <a:gd name="connsiteY3" fmla="*/ 2612571 h 2612571"/>
              <a:gd name="connsiteX4" fmla="*/ 0 w 3947886"/>
              <a:gd name="connsiteY4" fmla="*/ 2612571 h 261257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3947886" h="2612571">
                <a:moveTo>
                  <a:pt x="0" y="2612571"/>
                </a:moveTo>
                <a:lnTo>
                  <a:pt x="928914" y="362857"/>
                </a:lnTo>
                <a:lnTo>
                  <a:pt x="1756228" y="0"/>
                </a:lnTo>
                <a:lnTo>
                  <a:pt x="3947886" y="2612571"/>
                </a:lnTo>
                <a:lnTo>
                  <a:pt x="0" y="2612571"/>
                </a:lnTo>
                <a:close/>
              </a:path>
            </a:pathLst>
          </a:custGeom>
          <a:solidFill>
            <a:srgbClr val="0070C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5" name="任意多边形 14">
            <a:extLst>
              <a:ext uri="{FF2B5EF4-FFF2-40B4-BE49-F238E27FC236}">
                <a16:creationId xmlns="" xmlns:a16="http://schemas.microsoft.com/office/drawing/2014/main" id="{9319EEE6-E4CC-4859-BB51-A2E51BAE4662}"/>
              </a:ext>
            </a:extLst>
          </p:cNvPr>
          <p:cNvSpPr/>
          <p:nvPr/>
        </p:nvSpPr>
        <p:spPr>
          <a:xfrm>
            <a:off x="4935538" y="1843088"/>
            <a:ext cx="3511550" cy="2249487"/>
          </a:xfrm>
          <a:custGeom>
            <a:avLst/>
            <a:gdLst>
              <a:gd name="connsiteX0" fmla="*/ 0 w 3512457"/>
              <a:gd name="connsiteY0" fmla="*/ 2249715 h 2249715"/>
              <a:gd name="connsiteX1" fmla="*/ 2336800 w 3512457"/>
              <a:gd name="connsiteY1" fmla="*/ 0 h 2249715"/>
              <a:gd name="connsiteX2" fmla="*/ 3512457 w 3512457"/>
              <a:gd name="connsiteY2" fmla="*/ 2249715 h 2249715"/>
              <a:gd name="connsiteX3" fmla="*/ 0 w 3512457"/>
              <a:gd name="connsiteY3" fmla="*/ 2249715 h 224971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512457" h="2249715">
                <a:moveTo>
                  <a:pt x="0" y="2249715"/>
                </a:moveTo>
                <a:lnTo>
                  <a:pt x="2336800" y="0"/>
                </a:lnTo>
                <a:lnTo>
                  <a:pt x="3512457" y="2249715"/>
                </a:lnTo>
                <a:lnTo>
                  <a:pt x="0" y="2249715"/>
                </a:lnTo>
                <a:close/>
              </a:path>
            </a:pathLst>
          </a:custGeom>
          <a:solidFill>
            <a:srgbClr val="00B0F0">
              <a:alpha val="70000"/>
            </a:srgb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7" name="椭圆 16">
            <a:extLst>
              <a:ext uri="{FF2B5EF4-FFF2-40B4-BE49-F238E27FC236}">
                <a16:creationId xmlns="" xmlns:a16="http://schemas.microsoft.com/office/drawing/2014/main" id="{CF3ECC0E-D166-45B3-88AF-AC3FCF72259F}"/>
              </a:ext>
            </a:extLst>
          </p:cNvPr>
          <p:cNvSpPr/>
          <p:nvPr/>
        </p:nvSpPr>
        <p:spPr>
          <a:xfrm>
            <a:off x="944563" y="4892675"/>
            <a:ext cx="1117600" cy="1117600"/>
          </a:xfrm>
          <a:prstGeom prst="ellipse">
            <a:avLst/>
          </a:prstGeom>
          <a:noFill/>
          <a:ln w="3810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grpSp>
        <p:nvGrpSpPr>
          <p:cNvPr id="18" name="组合 17">
            <a:extLst>
              <a:ext uri="{FF2B5EF4-FFF2-40B4-BE49-F238E27FC236}">
                <a16:creationId xmlns="" xmlns:a16="http://schemas.microsoft.com/office/drawing/2014/main" id="{237B94CE-D185-4BD0-BEDA-837B05693B7D}"/>
              </a:ext>
            </a:extLst>
          </p:cNvPr>
          <p:cNvGrpSpPr/>
          <p:nvPr/>
        </p:nvGrpSpPr>
        <p:grpSpPr>
          <a:xfrm>
            <a:off x="1010684" y="4511078"/>
            <a:ext cx="1000952" cy="1247463"/>
            <a:chOff x="4706938" y="1582738"/>
            <a:chExt cx="2984501" cy="3719513"/>
          </a:xfrm>
          <a:solidFill>
            <a:schemeClr val="bg1"/>
          </a:solidFill>
        </p:grpSpPr>
        <p:sp>
          <p:nvSpPr>
            <p:cNvPr id="19" name="Freeform 25">
              <a:extLst>
                <a:ext uri="{FF2B5EF4-FFF2-40B4-BE49-F238E27FC236}">
                  <a16:creationId xmlns="" xmlns:a16="http://schemas.microsoft.com/office/drawing/2014/main" id="{7384250F-615C-4F42-91D3-F018A100005E}"/>
                </a:ext>
              </a:extLst>
            </p:cNvPr>
            <p:cNvSpPr>
              <a:spLocks/>
            </p:cNvSpPr>
            <p:nvPr/>
          </p:nvSpPr>
          <p:spPr bwMode="auto">
            <a:xfrm>
              <a:off x="7131051" y="3560763"/>
              <a:ext cx="560388" cy="631825"/>
            </a:xfrm>
            <a:custGeom>
              <a:avLst/>
              <a:gdLst>
                <a:gd name="T0" fmla="*/ 0 w 149"/>
                <a:gd name="T1" fmla="*/ 160 h 168"/>
                <a:gd name="T2" fmla="*/ 16 w 149"/>
                <a:gd name="T3" fmla="*/ 8 h 168"/>
                <a:gd name="T4" fmla="*/ 22 w 149"/>
                <a:gd name="T5" fmla="*/ 6 h 168"/>
                <a:gd name="T6" fmla="*/ 20 w 149"/>
                <a:gd name="T7" fmla="*/ 0 h 168"/>
                <a:gd name="T8" fmla="*/ 4 w 149"/>
                <a:gd name="T9" fmla="*/ 168 h 168"/>
                <a:gd name="T10" fmla="*/ 6 w 149"/>
                <a:gd name="T11" fmla="*/ 162 h 168"/>
                <a:gd name="T12" fmla="*/ 0 w 149"/>
                <a:gd name="T13" fmla="*/ 160 h 1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49" h="168">
                  <a:moveTo>
                    <a:pt x="0" y="160"/>
                  </a:moveTo>
                  <a:cubicBezTo>
                    <a:pt x="51" y="137"/>
                    <a:pt x="90" y="35"/>
                    <a:pt x="16" y="8"/>
                  </a:cubicBezTo>
                  <a:cubicBezTo>
                    <a:pt x="22" y="6"/>
                    <a:pt x="22" y="6"/>
                    <a:pt x="22" y="6"/>
                  </a:cubicBezTo>
                  <a:cubicBezTo>
                    <a:pt x="20" y="0"/>
                    <a:pt x="20" y="0"/>
                    <a:pt x="20" y="0"/>
                  </a:cubicBezTo>
                  <a:cubicBezTo>
                    <a:pt x="149" y="10"/>
                    <a:pt x="86" y="160"/>
                    <a:pt x="4" y="168"/>
                  </a:cubicBezTo>
                  <a:cubicBezTo>
                    <a:pt x="6" y="162"/>
                    <a:pt x="6" y="162"/>
                    <a:pt x="6" y="162"/>
                  </a:cubicBezTo>
                  <a:lnTo>
                    <a:pt x="0" y="160"/>
                  </a:ln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+mn-lt"/>
                <a:ea typeface="+mn-ea"/>
              </a:endParaRPr>
            </a:p>
          </p:txBody>
        </p:sp>
        <p:grpSp>
          <p:nvGrpSpPr>
            <p:cNvPr id="20" name="组合 19">
              <a:extLst>
                <a:ext uri="{FF2B5EF4-FFF2-40B4-BE49-F238E27FC236}">
                  <a16:creationId xmlns="" xmlns:a16="http://schemas.microsoft.com/office/drawing/2014/main" id="{565CC4A0-EEE3-422E-A094-07D28EF462CF}"/>
                </a:ext>
              </a:extLst>
            </p:cNvPr>
            <p:cNvGrpSpPr/>
            <p:nvPr/>
          </p:nvGrpSpPr>
          <p:grpSpPr>
            <a:xfrm>
              <a:off x="4706938" y="1582738"/>
              <a:ext cx="2747963" cy="3719513"/>
              <a:chOff x="4706938" y="1582738"/>
              <a:chExt cx="2747963" cy="3719513"/>
            </a:xfrm>
            <a:grpFill/>
          </p:grpSpPr>
          <p:sp>
            <p:nvSpPr>
              <p:cNvPr id="21" name="Freeform 20">
                <a:extLst>
                  <a:ext uri="{FF2B5EF4-FFF2-40B4-BE49-F238E27FC236}">
                    <a16:creationId xmlns="" xmlns:a16="http://schemas.microsoft.com/office/drawing/2014/main" id="{55296156-4126-4B6F-8349-0B5C8BE1B51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008563" y="3651251"/>
                <a:ext cx="1504950" cy="312738"/>
              </a:xfrm>
              <a:custGeom>
                <a:avLst/>
                <a:gdLst>
                  <a:gd name="T0" fmla="*/ 88 w 400"/>
                  <a:gd name="T1" fmla="*/ 8 h 83"/>
                  <a:gd name="T2" fmla="*/ 68 w 400"/>
                  <a:gd name="T3" fmla="*/ 28 h 83"/>
                  <a:gd name="T4" fmla="*/ 396 w 400"/>
                  <a:gd name="T5" fmla="*/ 40 h 83"/>
                  <a:gd name="T6" fmla="*/ 394 w 400"/>
                  <a:gd name="T7" fmla="*/ 47 h 83"/>
                  <a:gd name="T8" fmla="*/ 400 w 400"/>
                  <a:gd name="T9" fmla="*/ 52 h 83"/>
                  <a:gd name="T10" fmla="*/ 0 w 400"/>
                  <a:gd name="T11" fmla="*/ 40 h 83"/>
                  <a:gd name="T12" fmla="*/ 84 w 400"/>
                  <a:gd name="T13" fmla="*/ 0 h 83"/>
                  <a:gd name="T14" fmla="*/ 82 w 400"/>
                  <a:gd name="T15" fmla="*/ 6 h 83"/>
                  <a:gd name="T16" fmla="*/ 88 w 400"/>
                  <a:gd name="T17" fmla="*/ 8 h 8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400" h="83">
                    <a:moveTo>
                      <a:pt x="88" y="8"/>
                    </a:moveTo>
                    <a:cubicBezTo>
                      <a:pt x="82" y="15"/>
                      <a:pt x="71" y="18"/>
                      <a:pt x="68" y="28"/>
                    </a:cubicBezTo>
                    <a:cubicBezTo>
                      <a:pt x="144" y="69"/>
                      <a:pt x="298" y="41"/>
                      <a:pt x="396" y="40"/>
                    </a:cubicBezTo>
                    <a:cubicBezTo>
                      <a:pt x="394" y="47"/>
                      <a:pt x="394" y="47"/>
                      <a:pt x="394" y="47"/>
                    </a:cubicBezTo>
                    <a:cubicBezTo>
                      <a:pt x="400" y="52"/>
                      <a:pt x="400" y="52"/>
                      <a:pt x="400" y="52"/>
                    </a:cubicBezTo>
                    <a:cubicBezTo>
                      <a:pt x="287" y="72"/>
                      <a:pt x="96" y="83"/>
                      <a:pt x="0" y="40"/>
                    </a:cubicBezTo>
                    <a:cubicBezTo>
                      <a:pt x="17" y="16"/>
                      <a:pt x="51" y="8"/>
                      <a:pt x="84" y="0"/>
                    </a:cubicBezTo>
                    <a:cubicBezTo>
                      <a:pt x="82" y="6"/>
                      <a:pt x="82" y="6"/>
                      <a:pt x="82" y="6"/>
                    </a:cubicBezTo>
                    <a:lnTo>
                      <a:pt x="88" y="8"/>
                    </a:lnTo>
                    <a:close/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22" name="Freeform 21">
                <a:extLst>
                  <a:ext uri="{FF2B5EF4-FFF2-40B4-BE49-F238E27FC236}">
                    <a16:creationId xmlns="" xmlns:a16="http://schemas.microsoft.com/office/drawing/2014/main" id="{09D5CE3C-1664-4F7F-BB1D-C2B35464A3B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429251" y="4464051"/>
                <a:ext cx="1235075" cy="349250"/>
              </a:xfrm>
              <a:custGeom>
                <a:avLst/>
                <a:gdLst>
                  <a:gd name="T0" fmla="*/ 328 w 328"/>
                  <a:gd name="T1" fmla="*/ 40 h 93"/>
                  <a:gd name="T2" fmla="*/ 0 w 328"/>
                  <a:gd name="T3" fmla="*/ 28 h 93"/>
                  <a:gd name="T4" fmla="*/ 28 w 328"/>
                  <a:gd name="T5" fmla="*/ 0 h 93"/>
                  <a:gd name="T6" fmla="*/ 152 w 328"/>
                  <a:gd name="T7" fmla="*/ 32 h 93"/>
                  <a:gd name="T8" fmla="*/ 216 w 328"/>
                  <a:gd name="T9" fmla="*/ 28 h 93"/>
                  <a:gd name="T10" fmla="*/ 328 w 328"/>
                  <a:gd name="T11" fmla="*/ 40 h 9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328" h="93">
                    <a:moveTo>
                      <a:pt x="328" y="40"/>
                    </a:moveTo>
                    <a:cubicBezTo>
                      <a:pt x="248" y="79"/>
                      <a:pt x="61" y="93"/>
                      <a:pt x="0" y="28"/>
                    </a:cubicBezTo>
                    <a:cubicBezTo>
                      <a:pt x="1" y="10"/>
                      <a:pt x="16" y="7"/>
                      <a:pt x="28" y="0"/>
                    </a:cubicBezTo>
                    <a:cubicBezTo>
                      <a:pt x="53" y="32"/>
                      <a:pt x="103" y="32"/>
                      <a:pt x="152" y="32"/>
                    </a:cubicBezTo>
                    <a:cubicBezTo>
                      <a:pt x="171" y="32"/>
                      <a:pt x="196" y="30"/>
                      <a:pt x="216" y="28"/>
                    </a:cubicBezTo>
                    <a:cubicBezTo>
                      <a:pt x="262" y="23"/>
                      <a:pt x="296" y="10"/>
                      <a:pt x="328" y="40"/>
                    </a:cubicBezTo>
                    <a:close/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23" name="Freeform 22">
                <a:extLst>
                  <a:ext uri="{FF2B5EF4-FFF2-40B4-BE49-F238E27FC236}">
                    <a16:creationId xmlns="" xmlns:a16="http://schemas.microsoft.com/office/drawing/2014/main" id="{ABB78787-3844-44D5-803D-D93A97743CE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706938" y="4779963"/>
                <a:ext cx="2032000" cy="330200"/>
              </a:xfrm>
              <a:custGeom>
                <a:avLst/>
                <a:gdLst>
                  <a:gd name="T0" fmla="*/ 68 w 540"/>
                  <a:gd name="T1" fmla="*/ 8 h 88"/>
                  <a:gd name="T2" fmla="*/ 144 w 540"/>
                  <a:gd name="T3" fmla="*/ 52 h 88"/>
                  <a:gd name="T4" fmla="*/ 536 w 540"/>
                  <a:gd name="T5" fmla="*/ 56 h 88"/>
                  <a:gd name="T6" fmla="*/ 534 w 540"/>
                  <a:gd name="T7" fmla="*/ 63 h 88"/>
                  <a:gd name="T8" fmla="*/ 540 w 540"/>
                  <a:gd name="T9" fmla="*/ 68 h 88"/>
                  <a:gd name="T10" fmla="*/ 268 w 540"/>
                  <a:gd name="T11" fmla="*/ 84 h 88"/>
                  <a:gd name="T12" fmla="*/ 0 w 540"/>
                  <a:gd name="T13" fmla="*/ 44 h 88"/>
                  <a:gd name="T14" fmla="*/ 64 w 540"/>
                  <a:gd name="T15" fmla="*/ 0 h 88"/>
                  <a:gd name="T16" fmla="*/ 62 w 540"/>
                  <a:gd name="T17" fmla="*/ 6 h 88"/>
                  <a:gd name="T18" fmla="*/ 68 w 540"/>
                  <a:gd name="T19" fmla="*/ 8 h 8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540" h="88">
                    <a:moveTo>
                      <a:pt x="68" y="8"/>
                    </a:moveTo>
                    <a:cubicBezTo>
                      <a:pt x="37" y="39"/>
                      <a:pt x="107" y="46"/>
                      <a:pt x="144" y="52"/>
                    </a:cubicBezTo>
                    <a:cubicBezTo>
                      <a:pt x="252" y="69"/>
                      <a:pt x="422" y="66"/>
                      <a:pt x="536" y="56"/>
                    </a:cubicBezTo>
                    <a:cubicBezTo>
                      <a:pt x="534" y="63"/>
                      <a:pt x="534" y="63"/>
                      <a:pt x="534" y="63"/>
                    </a:cubicBezTo>
                    <a:cubicBezTo>
                      <a:pt x="540" y="68"/>
                      <a:pt x="540" y="68"/>
                      <a:pt x="540" y="68"/>
                    </a:cubicBezTo>
                    <a:cubicBezTo>
                      <a:pt x="460" y="86"/>
                      <a:pt x="363" y="88"/>
                      <a:pt x="268" y="84"/>
                    </a:cubicBezTo>
                    <a:cubicBezTo>
                      <a:pt x="171" y="79"/>
                      <a:pt x="68" y="80"/>
                      <a:pt x="0" y="44"/>
                    </a:cubicBezTo>
                    <a:cubicBezTo>
                      <a:pt x="8" y="16"/>
                      <a:pt x="37" y="8"/>
                      <a:pt x="64" y="0"/>
                    </a:cubicBezTo>
                    <a:cubicBezTo>
                      <a:pt x="62" y="6"/>
                      <a:pt x="62" y="6"/>
                      <a:pt x="62" y="6"/>
                    </a:cubicBezTo>
                    <a:lnTo>
                      <a:pt x="68" y="8"/>
                    </a:lnTo>
                    <a:close/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24" name="Freeform 23">
                <a:extLst>
                  <a:ext uri="{FF2B5EF4-FFF2-40B4-BE49-F238E27FC236}">
                    <a16:creationId xmlns="" xmlns:a16="http://schemas.microsoft.com/office/drawing/2014/main" id="{88715728-25B1-43D1-82F3-B323321F675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489576" y="1635126"/>
                <a:ext cx="1133475" cy="1744663"/>
              </a:xfrm>
              <a:custGeom>
                <a:avLst/>
                <a:gdLst>
                  <a:gd name="T0" fmla="*/ 280 w 301"/>
                  <a:gd name="T1" fmla="*/ 0 h 464"/>
                  <a:gd name="T2" fmla="*/ 244 w 301"/>
                  <a:gd name="T3" fmla="*/ 152 h 464"/>
                  <a:gd name="T4" fmla="*/ 112 w 301"/>
                  <a:gd name="T5" fmla="*/ 272 h 464"/>
                  <a:gd name="T6" fmla="*/ 80 w 301"/>
                  <a:gd name="T7" fmla="*/ 336 h 464"/>
                  <a:gd name="T8" fmla="*/ 120 w 301"/>
                  <a:gd name="T9" fmla="*/ 456 h 464"/>
                  <a:gd name="T10" fmla="*/ 114 w 301"/>
                  <a:gd name="T11" fmla="*/ 458 h 464"/>
                  <a:gd name="T12" fmla="*/ 112 w 301"/>
                  <a:gd name="T13" fmla="*/ 464 h 464"/>
                  <a:gd name="T14" fmla="*/ 68 w 301"/>
                  <a:gd name="T15" fmla="*/ 256 h 464"/>
                  <a:gd name="T16" fmla="*/ 272 w 301"/>
                  <a:gd name="T17" fmla="*/ 4 h 464"/>
                  <a:gd name="T18" fmla="*/ 278 w 301"/>
                  <a:gd name="T19" fmla="*/ 6 h 464"/>
                  <a:gd name="T20" fmla="*/ 280 w 301"/>
                  <a:gd name="T21" fmla="*/ 0 h 46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</a:cxnLst>
                <a:rect l="0" t="0" r="r" b="b"/>
                <a:pathLst>
                  <a:path w="301" h="464">
                    <a:moveTo>
                      <a:pt x="280" y="0"/>
                    </a:moveTo>
                    <a:cubicBezTo>
                      <a:pt x="301" y="54"/>
                      <a:pt x="274" y="114"/>
                      <a:pt x="244" y="152"/>
                    </a:cubicBezTo>
                    <a:cubicBezTo>
                      <a:pt x="207" y="199"/>
                      <a:pt x="146" y="229"/>
                      <a:pt x="112" y="272"/>
                    </a:cubicBezTo>
                    <a:cubicBezTo>
                      <a:pt x="99" y="288"/>
                      <a:pt x="83" y="316"/>
                      <a:pt x="80" y="336"/>
                    </a:cubicBezTo>
                    <a:cubicBezTo>
                      <a:pt x="72" y="392"/>
                      <a:pt x="103" y="415"/>
                      <a:pt x="120" y="456"/>
                    </a:cubicBezTo>
                    <a:cubicBezTo>
                      <a:pt x="114" y="458"/>
                      <a:pt x="114" y="458"/>
                      <a:pt x="114" y="458"/>
                    </a:cubicBezTo>
                    <a:cubicBezTo>
                      <a:pt x="112" y="464"/>
                      <a:pt x="112" y="464"/>
                      <a:pt x="112" y="464"/>
                    </a:cubicBezTo>
                    <a:cubicBezTo>
                      <a:pt x="54" y="413"/>
                      <a:pt x="0" y="333"/>
                      <a:pt x="68" y="256"/>
                    </a:cubicBezTo>
                    <a:cubicBezTo>
                      <a:pt x="132" y="184"/>
                      <a:pt x="274" y="135"/>
                      <a:pt x="272" y="4"/>
                    </a:cubicBezTo>
                    <a:cubicBezTo>
                      <a:pt x="278" y="6"/>
                      <a:pt x="278" y="6"/>
                      <a:pt x="278" y="6"/>
                    </a:cubicBezTo>
                    <a:lnTo>
                      <a:pt x="280" y="0"/>
                    </a:lnTo>
                    <a:close/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25" name="Freeform 24">
                <a:extLst>
                  <a:ext uri="{FF2B5EF4-FFF2-40B4-BE49-F238E27FC236}">
                    <a16:creationId xmlns="" xmlns:a16="http://schemas.microsoft.com/office/drawing/2014/main" id="{2E3BB80A-6831-4DC3-A07E-C4D8EB029CC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24563" y="2387601"/>
                <a:ext cx="669925" cy="1203325"/>
              </a:xfrm>
              <a:custGeom>
                <a:avLst/>
                <a:gdLst>
                  <a:gd name="T0" fmla="*/ 178 w 178"/>
                  <a:gd name="T1" fmla="*/ 8 h 320"/>
                  <a:gd name="T2" fmla="*/ 78 w 178"/>
                  <a:gd name="T3" fmla="*/ 112 h 320"/>
                  <a:gd name="T4" fmla="*/ 134 w 178"/>
                  <a:gd name="T5" fmla="*/ 260 h 320"/>
                  <a:gd name="T6" fmla="*/ 94 w 178"/>
                  <a:gd name="T7" fmla="*/ 320 h 320"/>
                  <a:gd name="T8" fmla="*/ 92 w 178"/>
                  <a:gd name="T9" fmla="*/ 314 h 320"/>
                  <a:gd name="T10" fmla="*/ 86 w 178"/>
                  <a:gd name="T11" fmla="*/ 312 h 320"/>
                  <a:gd name="T12" fmla="*/ 30 w 178"/>
                  <a:gd name="T13" fmla="*/ 184 h 320"/>
                  <a:gd name="T14" fmla="*/ 174 w 178"/>
                  <a:gd name="T15" fmla="*/ 0 h 320"/>
                  <a:gd name="T16" fmla="*/ 172 w 178"/>
                  <a:gd name="T17" fmla="*/ 6 h 320"/>
                  <a:gd name="T18" fmla="*/ 178 w 178"/>
                  <a:gd name="T19" fmla="*/ 8 h 3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78" h="320">
                    <a:moveTo>
                      <a:pt x="178" y="8"/>
                    </a:moveTo>
                    <a:cubicBezTo>
                      <a:pt x="140" y="47"/>
                      <a:pt x="86" y="60"/>
                      <a:pt x="78" y="112"/>
                    </a:cubicBezTo>
                    <a:cubicBezTo>
                      <a:pt x="68" y="174"/>
                      <a:pt x="139" y="206"/>
                      <a:pt x="134" y="260"/>
                    </a:cubicBezTo>
                    <a:cubicBezTo>
                      <a:pt x="132" y="285"/>
                      <a:pt x="113" y="306"/>
                      <a:pt x="94" y="320"/>
                    </a:cubicBezTo>
                    <a:cubicBezTo>
                      <a:pt x="92" y="314"/>
                      <a:pt x="92" y="314"/>
                      <a:pt x="92" y="314"/>
                    </a:cubicBezTo>
                    <a:cubicBezTo>
                      <a:pt x="86" y="312"/>
                      <a:pt x="86" y="312"/>
                      <a:pt x="86" y="312"/>
                    </a:cubicBezTo>
                    <a:cubicBezTo>
                      <a:pt x="108" y="264"/>
                      <a:pt x="42" y="227"/>
                      <a:pt x="30" y="184"/>
                    </a:cubicBezTo>
                    <a:cubicBezTo>
                      <a:pt x="0" y="82"/>
                      <a:pt x="94" y="33"/>
                      <a:pt x="174" y="0"/>
                    </a:cubicBezTo>
                    <a:cubicBezTo>
                      <a:pt x="172" y="6"/>
                      <a:pt x="172" y="6"/>
                      <a:pt x="172" y="6"/>
                    </a:cubicBezTo>
                    <a:lnTo>
                      <a:pt x="178" y="8"/>
                    </a:lnTo>
                    <a:close/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26" name="Freeform 26">
                <a:extLst>
                  <a:ext uri="{FF2B5EF4-FFF2-40B4-BE49-F238E27FC236}">
                    <a16:creationId xmlns="" xmlns:a16="http://schemas.microsoft.com/office/drawing/2014/main" id="{75318D95-C908-4E2C-ADAD-686CFD22529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140326" y="4060826"/>
                <a:ext cx="1584325" cy="279400"/>
              </a:xfrm>
              <a:custGeom>
                <a:avLst/>
                <a:gdLst>
                  <a:gd name="T0" fmla="*/ 81 w 421"/>
                  <a:gd name="T1" fmla="*/ 7 h 74"/>
                  <a:gd name="T2" fmla="*/ 161 w 421"/>
                  <a:gd name="T3" fmla="*/ 35 h 74"/>
                  <a:gd name="T4" fmla="*/ 269 w 421"/>
                  <a:gd name="T5" fmla="*/ 35 h 74"/>
                  <a:gd name="T6" fmla="*/ 421 w 421"/>
                  <a:gd name="T7" fmla="*/ 43 h 74"/>
                  <a:gd name="T8" fmla="*/ 165 w 421"/>
                  <a:gd name="T9" fmla="*/ 67 h 74"/>
                  <a:gd name="T10" fmla="*/ 73 w 421"/>
                  <a:gd name="T11" fmla="*/ 3 h 74"/>
                  <a:gd name="T12" fmla="*/ 75 w 421"/>
                  <a:gd name="T13" fmla="*/ 9 h 74"/>
                  <a:gd name="T14" fmla="*/ 81 w 421"/>
                  <a:gd name="T15" fmla="*/ 7 h 7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421" h="74">
                    <a:moveTo>
                      <a:pt x="81" y="7"/>
                    </a:moveTo>
                    <a:cubicBezTo>
                      <a:pt x="92" y="33"/>
                      <a:pt x="131" y="33"/>
                      <a:pt x="161" y="35"/>
                    </a:cubicBezTo>
                    <a:cubicBezTo>
                      <a:pt x="193" y="37"/>
                      <a:pt x="233" y="37"/>
                      <a:pt x="269" y="35"/>
                    </a:cubicBezTo>
                    <a:cubicBezTo>
                      <a:pt x="332" y="31"/>
                      <a:pt x="395" y="0"/>
                      <a:pt x="421" y="43"/>
                    </a:cubicBezTo>
                    <a:cubicBezTo>
                      <a:pt x="370" y="54"/>
                      <a:pt x="258" y="74"/>
                      <a:pt x="165" y="67"/>
                    </a:cubicBezTo>
                    <a:cubicBezTo>
                      <a:pt x="120" y="64"/>
                      <a:pt x="0" y="41"/>
                      <a:pt x="73" y="3"/>
                    </a:cubicBezTo>
                    <a:cubicBezTo>
                      <a:pt x="75" y="9"/>
                      <a:pt x="75" y="9"/>
                      <a:pt x="75" y="9"/>
                    </a:cubicBezTo>
                    <a:lnTo>
                      <a:pt x="81" y="7"/>
                    </a:lnTo>
                    <a:close/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27" name="Freeform 27">
                <a:extLst>
                  <a:ext uri="{FF2B5EF4-FFF2-40B4-BE49-F238E27FC236}">
                    <a16:creationId xmlns="" xmlns:a16="http://schemas.microsoft.com/office/drawing/2014/main" id="{B2E76472-2D25-4131-8E5B-ACE06D8CF8C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91288" y="3771901"/>
                <a:ext cx="277813" cy="55563"/>
              </a:xfrm>
              <a:custGeom>
                <a:avLst/>
                <a:gdLst>
                  <a:gd name="T0" fmla="*/ 0 w 74"/>
                  <a:gd name="T1" fmla="*/ 15 h 15"/>
                  <a:gd name="T2" fmla="*/ 74 w 74"/>
                  <a:gd name="T3" fmla="*/ 0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74" h="15">
                    <a:moveTo>
                      <a:pt x="0" y="15"/>
                    </a:moveTo>
                    <a:cubicBezTo>
                      <a:pt x="24" y="9"/>
                      <a:pt x="51" y="11"/>
                      <a:pt x="74" y="0"/>
                    </a:cubicBezTo>
                  </a:path>
                </a:pathLst>
              </a:custGeom>
              <a:grpFill/>
              <a:ln w="49213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28" name="Freeform 28">
                <a:extLst>
                  <a:ext uri="{FF2B5EF4-FFF2-40B4-BE49-F238E27FC236}">
                    <a16:creationId xmlns="" xmlns:a16="http://schemas.microsoft.com/office/drawing/2014/main" id="{C530AD2A-BEC4-4111-9CC0-F676FFAFDD0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316538" y="3613151"/>
                <a:ext cx="165100" cy="60325"/>
              </a:xfrm>
              <a:custGeom>
                <a:avLst/>
                <a:gdLst>
                  <a:gd name="T0" fmla="*/ 44 w 44"/>
                  <a:gd name="T1" fmla="*/ 0 h 16"/>
                  <a:gd name="T2" fmla="*/ 0 w 44"/>
                  <a:gd name="T3" fmla="*/ 16 h 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44" h="16">
                    <a:moveTo>
                      <a:pt x="44" y="0"/>
                    </a:moveTo>
                    <a:cubicBezTo>
                      <a:pt x="31" y="7"/>
                      <a:pt x="14" y="7"/>
                      <a:pt x="0" y="16"/>
                    </a:cubicBezTo>
                  </a:path>
                </a:pathLst>
              </a:custGeom>
              <a:grpFill/>
              <a:ln w="30163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29" name="Freeform 29">
                <a:extLst>
                  <a:ext uri="{FF2B5EF4-FFF2-40B4-BE49-F238E27FC236}">
                    <a16:creationId xmlns="" xmlns:a16="http://schemas.microsoft.com/office/drawing/2014/main" id="{0282FF23-7170-4994-B556-9D2A3216119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716713" y="4824413"/>
                <a:ext cx="595313" cy="192088"/>
              </a:xfrm>
              <a:custGeom>
                <a:avLst/>
                <a:gdLst>
                  <a:gd name="T0" fmla="*/ 158 w 158"/>
                  <a:gd name="T1" fmla="*/ 0 h 51"/>
                  <a:gd name="T2" fmla="*/ 0 w 158"/>
                  <a:gd name="T3" fmla="*/ 51 h 5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158" h="51">
                    <a:moveTo>
                      <a:pt x="158" y="0"/>
                    </a:moveTo>
                    <a:cubicBezTo>
                      <a:pt x="117" y="41"/>
                      <a:pt x="54" y="39"/>
                      <a:pt x="0" y="51"/>
                    </a:cubicBezTo>
                  </a:path>
                </a:pathLst>
              </a:custGeom>
              <a:grpFill/>
              <a:ln w="41275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30" name="Freeform 30">
                <a:extLst>
                  <a:ext uri="{FF2B5EF4-FFF2-40B4-BE49-F238E27FC236}">
                    <a16:creationId xmlns="" xmlns:a16="http://schemas.microsoft.com/office/drawing/2014/main" id="{BF5E88BC-6DD9-409E-B298-D8C4CB8D548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940301" y="4727576"/>
                <a:ext cx="255588" cy="74613"/>
              </a:xfrm>
              <a:custGeom>
                <a:avLst/>
                <a:gdLst>
                  <a:gd name="T0" fmla="*/ 0 w 68"/>
                  <a:gd name="T1" fmla="*/ 20 h 20"/>
                  <a:gd name="T2" fmla="*/ 68 w 68"/>
                  <a:gd name="T3" fmla="*/ 0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68" h="20">
                    <a:moveTo>
                      <a:pt x="0" y="20"/>
                    </a:moveTo>
                    <a:cubicBezTo>
                      <a:pt x="21" y="9"/>
                      <a:pt x="44" y="2"/>
                      <a:pt x="68" y="0"/>
                    </a:cubicBezTo>
                  </a:path>
                </a:pathLst>
              </a:custGeom>
              <a:grpFill/>
              <a:ln w="26988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31" name="Freeform 31">
                <a:extLst>
                  <a:ext uri="{FF2B5EF4-FFF2-40B4-BE49-F238E27FC236}">
                    <a16:creationId xmlns="" xmlns:a16="http://schemas.microsoft.com/office/drawing/2014/main" id="{9B0AFDED-7546-41B0-B5F9-C1AA890EB1B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919788" y="3357563"/>
                <a:ext cx="119063" cy="134938"/>
              </a:xfrm>
              <a:custGeom>
                <a:avLst/>
                <a:gdLst>
                  <a:gd name="T0" fmla="*/ 32 w 32"/>
                  <a:gd name="T1" fmla="*/ 36 h 36"/>
                  <a:gd name="T2" fmla="*/ 0 w 32"/>
                  <a:gd name="T3" fmla="*/ 0 h 3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32" h="36">
                    <a:moveTo>
                      <a:pt x="32" y="36"/>
                    </a:moveTo>
                    <a:cubicBezTo>
                      <a:pt x="23" y="22"/>
                      <a:pt x="11" y="12"/>
                      <a:pt x="0" y="0"/>
                    </a:cubicBezTo>
                  </a:path>
                </a:pathLst>
              </a:custGeom>
              <a:grpFill/>
              <a:ln w="34925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32" name="Freeform 32">
                <a:extLst>
                  <a:ext uri="{FF2B5EF4-FFF2-40B4-BE49-F238E27FC236}">
                    <a16:creationId xmlns="" xmlns:a16="http://schemas.microsoft.com/office/drawing/2014/main" id="{F86C9735-420B-4607-981E-263F8E2CACA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521451" y="1582738"/>
                <a:ext cx="14288" cy="74613"/>
              </a:xfrm>
              <a:custGeom>
                <a:avLst/>
                <a:gdLst>
                  <a:gd name="T0" fmla="*/ 4 w 4"/>
                  <a:gd name="T1" fmla="*/ 20 h 20"/>
                  <a:gd name="T2" fmla="*/ 0 w 4"/>
                  <a:gd name="T3" fmla="*/ 0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4" h="20">
                    <a:moveTo>
                      <a:pt x="4" y="20"/>
                    </a:moveTo>
                    <a:cubicBezTo>
                      <a:pt x="2" y="14"/>
                      <a:pt x="2" y="7"/>
                      <a:pt x="0" y="0"/>
                    </a:cubicBezTo>
                  </a:path>
                </a:pathLst>
              </a:custGeom>
              <a:grpFill/>
              <a:ln w="30163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33" name="Freeform 33">
                <a:extLst>
                  <a:ext uri="{FF2B5EF4-FFF2-40B4-BE49-F238E27FC236}">
                    <a16:creationId xmlns="" xmlns:a16="http://schemas.microsoft.com/office/drawing/2014/main" id="{7D73A62D-0B6A-45D7-8D2D-49CED97BB17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326188" y="3568701"/>
                <a:ext cx="44450" cy="60325"/>
              </a:xfrm>
              <a:custGeom>
                <a:avLst/>
                <a:gdLst>
                  <a:gd name="T0" fmla="*/ 0 w 12"/>
                  <a:gd name="T1" fmla="*/ 16 h 16"/>
                  <a:gd name="T2" fmla="*/ 12 w 12"/>
                  <a:gd name="T3" fmla="*/ 0 h 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12" h="16">
                    <a:moveTo>
                      <a:pt x="0" y="16"/>
                    </a:moveTo>
                    <a:cubicBezTo>
                      <a:pt x="5" y="11"/>
                      <a:pt x="8" y="5"/>
                      <a:pt x="12" y="0"/>
                    </a:cubicBezTo>
                  </a:path>
                </a:pathLst>
              </a:custGeom>
              <a:grpFill/>
              <a:ln w="30163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34" name="Freeform 34">
                <a:extLst>
                  <a:ext uri="{FF2B5EF4-FFF2-40B4-BE49-F238E27FC236}">
                    <a16:creationId xmlns="" xmlns:a16="http://schemas.microsoft.com/office/drawing/2014/main" id="{C94543F0-E6E7-4265-B041-196E15AB69F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72263" y="2335213"/>
                <a:ext cx="150813" cy="74613"/>
              </a:xfrm>
              <a:custGeom>
                <a:avLst/>
                <a:gdLst>
                  <a:gd name="T0" fmla="*/ 0 w 40"/>
                  <a:gd name="T1" fmla="*/ 20 h 20"/>
                  <a:gd name="T2" fmla="*/ 40 w 40"/>
                  <a:gd name="T3" fmla="*/ 0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40" h="20">
                    <a:moveTo>
                      <a:pt x="0" y="20"/>
                    </a:moveTo>
                    <a:cubicBezTo>
                      <a:pt x="12" y="12"/>
                      <a:pt x="26" y="5"/>
                      <a:pt x="40" y="0"/>
                    </a:cubicBezTo>
                  </a:path>
                </a:pathLst>
              </a:custGeom>
              <a:grpFill/>
              <a:ln w="26988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35" name="Freeform 35">
                <a:extLst>
                  <a:ext uri="{FF2B5EF4-FFF2-40B4-BE49-F238E27FC236}">
                    <a16:creationId xmlns="" xmlns:a16="http://schemas.microsoft.com/office/drawing/2014/main" id="{2DBE820B-3B16-4F71-BAFF-12EDBB8ABC5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108826" y="3571876"/>
                <a:ext cx="104775" cy="11113"/>
              </a:xfrm>
              <a:custGeom>
                <a:avLst/>
                <a:gdLst>
                  <a:gd name="T0" fmla="*/ 0 w 28"/>
                  <a:gd name="T1" fmla="*/ 3 h 3"/>
                  <a:gd name="T2" fmla="*/ 28 w 28"/>
                  <a:gd name="T3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28" h="3">
                    <a:moveTo>
                      <a:pt x="0" y="3"/>
                    </a:moveTo>
                    <a:cubicBezTo>
                      <a:pt x="9" y="0"/>
                      <a:pt x="19" y="0"/>
                      <a:pt x="28" y="3"/>
                    </a:cubicBezTo>
                  </a:path>
                </a:pathLst>
              </a:custGeom>
              <a:grpFill/>
              <a:ln w="30163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36" name="Freeform 36">
                <a:extLst>
                  <a:ext uri="{FF2B5EF4-FFF2-40B4-BE49-F238E27FC236}">
                    <a16:creationId xmlns="" xmlns:a16="http://schemas.microsoft.com/office/drawing/2014/main" id="{3607131D-603E-4E0E-B3A0-0F7FD48B68B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002463" y="4170363"/>
                <a:ext cx="150813" cy="74613"/>
              </a:xfrm>
              <a:custGeom>
                <a:avLst/>
                <a:gdLst>
                  <a:gd name="T0" fmla="*/ 0 w 40"/>
                  <a:gd name="T1" fmla="*/ 20 h 20"/>
                  <a:gd name="T2" fmla="*/ 40 w 40"/>
                  <a:gd name="T3" fmla="*/ 0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40" h="20">
                    <a:moveTo>
                      <a:pt x="0" y="20"/>
                    </a:moveTo>
                    <a:cubicBezTo>
                      <a:pt x="14" y="16"/>
                      <a:pt x="27" y="7"/>
                      <a:pt x="40" y="0"/>
                    </a:cubicBezTo>
                  </a:path>
                </a:pathLst>
              </a:custGeom>
              <a:grpFill/>
              <a:ln w="26988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37" name="Freeform 37">
                <a:extLst>
                  <a:ext uri="{FF2B5EF4-FFF2-40B4-BE49-F238E27FC236}">
                    <a16:creationId xmlns="" xmlns:a16="http://schemas.microsoft.com/office/drawing/2014/main" id="{E5949448-AA06-4126-A0DB-70FCC267A6F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422901" y="4065588"/>
                <a:ext cx="14288" cy="30163"/>
              </a:xfrm>
              <a:custGeom>
                <a:avLst/>
                <a:gdLst>
                  <a:gd name="T0" fmla="*/ 0 w 4"/>
                  <a:gd name="T1" fmla="*/ 8 h 8"/>
                  <a:gd name="T2" fmla="*/ 4 w 4"/>
                  <a:gd name="T3" fmla="*/ 0 h 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4" h="8">
                    <a:moveTo>
                      <a:pt x="0" y="8"/>
                    </a:moveTo>
                    <a:cubicBezTo>
                      <a:pt x="1" y="5"/>
                      <a:pt x="2" y="2"/>
                      <a:pt x="4" y="0"/>
                    </a:cubicBezTo>
                  </a:path>
                </a:pathLst>
              </a:custGeom>
              <a:grpFill/>
              <a:ln w="30163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  <p:sp>
            <p:nvSpPr>
              <p:cNvPr id="38" name="Freeform 38">
                <a:extLst>
                  <a:ext uri="{FF2B5EF4-FFF2-40B4-BE49-F238E27FC236}">
                    <a16:creationId xmlns="" xmlns:a16="http://schemas.microsoft.com/office/drawing/2014/main" id="{7E2DF089-272D-4E59-92A7-E7767DB6267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392738" y="4997451"/>
                <a:ext cx="2062163" cy="304800"/>
              </a:xfrm>
              <a:custGeom>
                <a:avLst/>
                <a:gdLst>
                  <a:gd name="T0" fmla="*/ 0 w 548"/>
                  <a:gd name="T1" fmla="*/ 60 h 81"/>
                  <a:gd name="T2" fmla="*/ 548 w 548"/>
                  <a:gd name="T3" fmla="*/ 0 h 8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548" h="81">
                    <a:moveTo>
                      <a:pt x="0" y="60"/>
                    </a:moveTo>
                    <a:cubicBezTo>
                      <a:pt x="137" y="80"/>
                      <a:pt x="456" y="81"/>
                      <a:pt x="548" y="0"/>
                    </a:cubicBezTo>
                  </a:path>
                </a:pathLst>
              </a:custGeom>
              <a:grpFill/>
              <a:ln w="46038" cap="rnd">
                <a:noFill/>
                <a:prstDash val="solid"/>
                <a:miter lim="800000"/>
                <a:headEnd/>
                <a:tailEnd/>
              </a:ln>
              <a:extLst/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+mn-lt"/>
                  <a:ea typeface="+mn-ea"/>
                </a:endParaRPr>
              </a:p>
            </p:txBody>
          </p:sp>
        </p:grpSp>
      </p:grpSp>
      <p:sp>
        <p:nvSpPr>
          <p:cNvPr id="30729" name="文本框 38">
            <a:extLst>
              <a:ext uri="{FF2B5EF4-FFF2-40B4-BE49-F238E27FC236}">
                <a16:creationId xmlns="" xmlns:a16="http://schemas.microsoft.com/office/drawing/2014/main" id="{47B8F343-3A54-4927-BE7A-31AE78ED738C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2293938" y="5153025"/>
            <a:ext cx="1235075" cy="36988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/>
            <a:r>
              <a:rPr lang="en-US" altLang="zh-CN" b="1">
                <a:solidFill>
                  <a:schemeClr val="bg1"/>
                </a:solidFill>
                <a:latin typeface="Calibri" panose="020F0502020204030204" pitchFamily="34" charset="0"/>
              </a:rPr>
              <a:t>TITLE HERE</a:t>
            </a:r>
            <a:endParaRPr lang="zh-CN" altLang="en-US" b="1">
              <a:solidFill>
                <a:schemeClr val="bg1"/>
              </a:solidFill>
              <a:latin typeface="Calibri" panose="020F0502020204030204" pitchFamily="34" charset="0"/>
            </a:endParaRPr>
          </a:p>
        </p:txBody>
      </p:sp>
      <p:sp>
        <p:nvSpPr>
          <p:cNvPr id="40" name="文本框 39">
            <a:extLst>
              <a:ext uri="{FF2B5EF4-FFF2-40B4-BE49-F238E27FC236}">
                <a16:creationId xmlns="" xmlns:a16="http://schemas.microsoft.com/office/drawing/2014/main" id="{7F8C4EFD-CBD7-43B7-B44D-0E14AE4771A4}"/>
              </a:ext>
            </a:extLst>
          </p:cNvPr>
          <p:cNvSpPr txBox="1"/>
          <p:nvPr/>
        </p:nvSpPr>
        <p:spPr>
          <a:xfrm>
            <a:off x="2293938" y="5453063"/>
            <a:ext cx="2695575" cy="522287"/>
          </a:xfrm>
          <a:prstGeom prst="rect">
            <a:avLst/>
          </a:prstGeom>
          <a:noFill/>
        </p:spPr>
        <p:txBody>
          <a:bodyPr>
            <a:spAutoFit/>
          </a:bodyPr>
          <a:lstStyle/>
          <a:p>
            <a:pPr algn="just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r>
              <a:rPr lang="zh-CN" altLang="en-US" sz="1400" dirty="0">
                <a:solidFill>
                  <a:schemeClr val="bg1">
                    <a:lumMod val="85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在此处输入你先陈述的观点，可以是几句话，也可以是一段文字。</a:t>
            </a:r>
          </a:p>
        </p:txBody>
      </p:sp>
      <p:sp>
        <p:nvSpPr>
          <p:cNvPr id="30731" name="文本框 40">
            <a:extLst>
              <a:ext uri="{FF2B5EF4-FFF2-40B4-BE49-F238E27FC236}">
                <a16:creationId xmlns="" xmlns:a16="http://schemas.microsoft.com/office/drawing/2014/main" id="{30840178-87A8-4607-B7E8-C59AF32A3A1F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2293938" y="4627563"/>
            <a:ext cx="1184275" cy="64611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/>
            <a:r>
              <a:rPr lang="en-US" altLang="zh-CN" sz="3600" b="1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85%</a:t>
            </a:r>
            <a:endParaRPr lang="zh-CN" altLang="en-US" sz="3600" b="1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42" name="文本框 41">
            <a:extLst>
              <a:ext uri="{FF2B5EF4-FFF2-40B4-BE49-F238E27FC236}">
                <a16:creationId xmlns="" xmlns:a16="http://schemas.microsoft.com/office/drawing/2014/main" id="{0A412424-37EF-4AED-A5C5-4BA89BF12A48}"/>
              </a:ext>
            </a:extLst>
          </p:cNvPr>
          <p:cNvSpPr txBox="1"/>
          <p:nvPr/>
        </p:nvSpPr>
        <p:spPr>
          <a:xfrm>
            <a:off x="4618038" y="239713"/>
            <a:ext cx="2955925" cy="646112"/>
          </a:xfrm>
          <a:prstGeom prst="rect">
            <a:avLst/>
          </a:prstGeom>
          <a:noFill/>
        </p:spPr>
        <p:txBody>
          <a:bodyPr wrap="none">
            <a:spAutoFit/>
          </a:bodyPr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r>
              <a:rPr lang="zh-CN" altLang="en-US" sz="3600" b="1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此处添加标题</a:t>
            </a:r>
          </a:p>
        </p:txBody>
      </p:sp>
      <p:sp>
        <p:nvSpPr>
          <p:cNvPr id="43" name="圆角矩形 42">
            <a:extLst>
              <a:ext uri="{FF2B5EF4-FFF2-40B4-BE49-F238E27FC236}">
                <a16:creationId xmlns="" xmlns:a16="http://schemas.microsoft.com/office/drawing/2014/main" id="{80DDFA51-9987-4FEF-8900-15D502F462D8}"/>
              </a:ext>
            </a:extLst>
          </p:cNvPr>
          <p:cNvSpPr/>
          <p:nvPr/>
        </p:nvSpPr>
        <p:spPr>
          <a:xfrm>
            <a:off x="5661025" y="981075"/>
            <a:ext cx="869950" cy="46038"/>
          </a:xfrm>
          <a:prstGeom prst="roundRect">
            <a:avLst/>
          </a:prstGeom>
          <a:solidFill>
            <a:srgbClr val="0070C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44" name="文本框 43">
            <a:extLst>
              <a:ext uri="{FF2B5EF4-FFF2-40B4-BE49-F238E27FC236}">
                <a16:creationId xmlns="" xmlns:a16="http://schemas.microsoft.com/office/drawing/2014/main" id="{D791490E-F192-41B9-83D3-5ECDA966745D}"/>
              </a:ext>
            </a:extLst>
          </p:cNvPr>
          <p:cNvSpPr txBox="1"/>
          <p:nvPr/>
        </p:nvSpPr>
        <p:spPr>
          <a:xfrm>
            <a:off x="4265613" y="1122363"/>
            <a:ext cx="3660775" cy="369887"/>
          </a:xfrm>
          <a:prstGeom prst="rect">
            <a:avLst/>
          </a:prstGeom>
          <a:noFill/>
        </p:spPr>
        <p:txBody>
          <a:bodyPr wrap="none">
            <a:spAutoFit/>
          </a:bodyPr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r>
              <a:rPr lang="en-US" altLang="zh-CN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When nothing goes right, go left!</a:t>
            </a:r>
            <a:endParaRPr lang="zh-CN" altLang="en-US" dirty="0">
              <a:solidFill>
                <a:schemeClr val="tx1">
                  <a:lumMod val="75000"/>
                  <a:lumOff val="25000"/>
                </a:schemeClr>
              </a:solidFill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</p:txBody>
      </p:sp>
      <p:sp>
        <p:nvSpPr>
          <p:cNvPr id="30735" name="文本框 44">
            <a:extLst>
              <a:ext uri="{FF2B5EF4-FFF2-40B4-BE49-F238E27FC236}">
                <a16:creationId xmlns="" xmlns:a16="http://schemas.microsoft.com/office/drawing/2014/main" id="{2FED95E4-E5EB-4E90-B03B-50EFFB23EFB7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5389563" y="5133975"/>
            <a:ext cx="2601912" cy="83026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/>
            <a:r>
              <a:rPr lang="zh-CN" altLang="en-US" sz="120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在此处输入你先陈述的观点，可以是几句话，也可以是一段文字</a:t>
            </a:r>
            <a:endParaRPr lang="en-US" altLang="zh-CN" sz="1200">
              <a:solidFill>
                <a:schemeClr val="bg1"/>
              </a:solidFill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  <a:p>
            <a:pPr algn="ctr" eaLnBrk="1" hangingPunct="1"/>
            <a:r>
              <a:rPr lang="zh-CN" altLang="en-US" sz="120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在此处输入你先陈述的观点，可以是几句话，也可以是一段文字</a:t>
            </a:r>
          </a:p>
        </p:txBody>
      </p:sp>
      <p:sp>
        <p:nvSpPr>
          <p:cNvPr id="46" name="椭圆 45">
            <a:extLst>
              <a:ext uri="{FF2B5EF4-FFF2-40B4-BE49-F238E27FC236}">
                <a16:creationId xmlns="" xmlns:a16="http://schemas.microsoft.com/office/drawing/2014/main" id="{7F6A9880-9109-47F7-AC2C-ADAE75A10207}"/>
              </a:ext>
            </a:extLst>
          </p:cNvPr>
          <p:cNvSpPr/>
          <p:nvPr/>
        </p:nvSpPr>
        <p:spPr>
          <a:xfrm>
            <a:off x="8723313" y="5154613"/>
            <a:ext cx="217487" cy="217487"/>
          </a:xfrm>
          <a:prstGeom prst="ellipse">
            <a:avLst/>
          </a:prstGeom>
          <a:solidFill>
            <a:schemeClr val="bg1"/>
          </a:solidFill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47" name="椭圆 46">
            <a:extLst>
              <a:ext uri="{FF2B5EF4-FFF2-40B4-BE49-F238E27FC236}">
                <a16:creationId xmlns="" xmlns:a16="http://schemas.microsoft.com/office/drawing/2014/main" id="{81063DD4-7D96-4217-9F55-1E01047D6CFA}"/>
              </a:ext>
            </a:extLst>
          </p:cNvPr>
          <p:cNvSpPr/>
          <p:nvPr/>
        </p:nvSpPr>
        <p:spPr>
          <a:xfrm>
            <a:off x="9064625" y="5154613"/>
            <a:ext cx="217488" cy="217487"/>
          </a:xfrm>
          <a:prstGeom prst="ellipse">
            <a:avLst/>
          </a:prstGeom>
          <a:solidFill>
            <a:schemeClr val="bg1"/>
          </a:solidFill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48" name="椭圆 47">
            <a:extLst>
              <a:ext uri="{FF2B5EF4-FFF2-40B4-BE49-F238E27FC236}">
                <a16:creationId xmlns="" xmlns:a16="http://schemas.microsoft.com/office/drawing/2014/main" id="{57A8B57E-1A8F-4383-8940-9A2B472648E4}"/>
              </a:ext>
            </a:extLst>
          </p:cNvPr>
          <p:cNvSpPr/>
          <p:nvPr/>
        </p:nvSpPr>
        <p:spPr>
          <a:xfrm>
            <a:off x="9405938" y="5154613"/>
            <a:ext cx="217487" cy="217487"/>
          </a:xfrm>
          <a:prstGeom prst="ellipse">
            <a:avLst/>
          </a:prstGeom>
          <a:solidFill>
            <a:schemeClr val="bg1"/>
          </a:solidFill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49" name="椭圆 48">
            <a:extLst>
              <a:ext uri="{FF2B5EF4-FFF2-40B4-BE49-F238E27FC236}">
                <a16:creationId xmlns="" xmlns:a16="http://schemas.microsoft.com/office/drawing/2014/main" id="{FD020597-778D-492A-AB11-DAA78E6E808A}"/>
              </a:ext>
            </a:extLst>
          </p:cNvPr>
          <p:cNvSpPr/>
          <p:nvPr/>
        </p:nvSpPr>
        <p:spPr>
          <a:xfrm>
            <a:off x="9747250" y="5154613"/>
            <a:ext cx="217488" cy="217487"/>
          </a:xfrm>
          <a:prstGeom prst="ellipse">
            <a:avLst/>
          </a:prstGeom>
          <a:solidFill>
            <a:schemeClr val="bg1"/>
          </a:solidFill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50" name="椭圆 49">
            <a:extLst>
              <a:ext uri="{FF2B5EF4-FFF2-40B4-BE49-F238E27FC236}">
                <a16:creationId xmlns="" xmlns:a16="http://schemas.microsoft.com/office/drawing/2014/main" id="{EDCE6CF9-6110-4507-BC1D-1DE8C61AE610}"/>
              </a:ext>
            </a:extLst>
          </p:cNvPr>
          <p:cNvSpPr/>
          <p:nvPr/>
        </p:nvSpPr>
        <p:spPr>
          <a:xfrm>
            <a:off x="10088563" y="5154613"/>
            <a:ext cx="217487" cy="217487"/>
          </a:xfrm>
          <a:prstGeom prst="ellipse">
            <a:avLst/>
          </a:prstGeom>
          <a:solidFill>
            <a:schemeClr val="bg1"/>
          </a:solidFill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51" name="椭圆 50">
            <a:extLst>
              <a:ext uri="{FF2B5EF4-FFF2-40B4-BE49-F238E27FC236}">
                <a16:creationId xmlns="" xmlns:a16="http://schemas.microsoft.com/office/drawing/2014/main" id="{CD96BF1C-21D0-480A-809B-C6C5FB666BB9}"/>
              </a:ext>
            </a:extLst>
          </p:cNvPr>
          <p:cNvSpPr/>
          <p:nvPr/>
        </p:nvSpPr>
        <p:spPr>
          <a:xfrm>
            <a:off x="10429875" y="5154613"/>
            <a:ext cx="217488" cy="217487"/>
          </a:xfrm>
          <a:prstGeom prst="ellipse">
            <a:avLst/>
          </a:prstGeom>
          <a:solidFill>
            <a:schemeClr val="bg1"/>
          </a:solidFill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52" name="椭圆 51">
            <a:extLst>
              <a:ext uri="{FF2B5EF4-FFF2-40B4-BE49-F238E27FC236}">
                <a16:creationId xmlns="" xmlns:a16="http://schemas.microsoft.com/office/drawing/2014/main" id="{C1E77F39-C238-4718-9E7D-7E65C4DFA8B0}"/>
              </a:ext>
            </a:extLst>
          </p:cNvPr>
          <p:cNvSpPr/>
          <p:nvPr/>
        </p:nvSpPr>
        <p:spPr>
          <a:xfrm>
            <a:off x="10771188" y="5154613"/>
            <a:ext cx="217487" cy="217487"/>
          </a:xfrm>
          <a:prstGeom prst="ellipse">
            <a:avLst/>
          </a:prstGeom>
          <a:solidFill>
            <a:schemeClr val="bg1"/>
          </a:solidFill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53" name="椭圆 52">
            <a:extLst>
              <a:ext uri="{FF2B5EF4-FFF2-40B4-BE49-F238E27FC236}">
                <a16:creationId xmlns="" xmlns:a16="http://schemas.microsoft.com/office/drawing/2014/main" id="{605F6D5E-14E8-481C-BDC6-3A6D86740A87}"/>
              </a:ext>
            </a:extLst>
          </p:cNvPr>
          <p:cNvSpPr/>
          <p:nvPr/>
        </p:nvSpPr>
        <p:spPr>
          <a:xfrm>
            <a:off x="8723313" y="5748338"/>
            <a:ext cx="217487" cy="215900"/>
          </a:xfrm>
          <a:prstGeom prst="ellipse">
            <a:avLst/>
          </a:prstGeom>
          <a:solidFill>
            <a:schemeClr val="bg1"/>
          </a:solidFill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54" name="椭圆 53">
            <a:extLst>
              <a:ext uri="{FF2B5EF4-FFF2-40B4-BE49-F238E27FC236}">
                <a16:creationId xmlns="" xmlns:a16="http://schemas.microsoft.com/office/drawing/2014/main" id="{D0DA6934-0D6B-433D-93BA-DE6D505C172A}"/>
              </a:ext>
            </a:extLst>
          </p:cNvPr>
          <p:cNvSpPr/>
          <p:nvPr/>
        </p:nvSpPr>
        <p:spPr>
          <a:xfrm>
            <a:off x="9064625" y="5748338"/>
            <a:ext cx="217488" cy="215900"/>
          </a:xfrm>
          <a:prstGeom prst="ellipse">
            <a:avLst/>
          </a:prstGeom>
          <a:solidFill>
            <a:schemeClr val="bg1"/>
          </a:solidFill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55" name="椭圆 54">
            <a:extLst>
              <a:ext uri="{FF2B5EF4-FFF2-40B4-BE49-F238E27FC236}">
                <a16:creationId xmlns="" xmlns:a16="http://schemas.microsoft.com/office/drawing/2014/main" id="{B8E11926-189C-4257-99AD-591D1C02A957}"/>
              </a:ext>
            </a:extLst>
          </p:cNvPr>
          <p:cNvSpPr/>
          <p:nvPr/>
        </p:nvSpPr>
        <p:spPr>
          <a:xfrm>
            <a:off x="9405938" y="5748338"/>
            <a:ext cx="217487" cy="215900"/>
          </a:xfrm>
          <a:prstGeom prst="ellipse">
            <a:avLst/>
          </a:prstGeom>
          <a:solidFill>
            <a:schemeClr val="bg1"/>
          </a:solidFill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56" name="椭圆 55">
            <a:extLst>
              <a:ext uri="{FF2B5EF4-FFF2-40B4-BE49-F238E27FC236}">
                <a16:creationId xmlns="" xmlns:a16="http://schemas.microsoft.com/office/drawing/2014/main" id="{2BF6BA4E-2D18-4990-A260-38817675B35F}"/>
              </a:ext>
            </a:extLst>
          </p:cNvPr>
          <p:cNvSpPr/>
          <p:nvPr/>
        </p:nvSpPr>
        <p:spPr>
          <a:xfrm>
            <a:off x="9747250" y="5748338"/>
            <a:ext cx="217488" cy="215900"/>
          </a:xfrm>
          <a:prstGeom prst="ellipse">
            <a:avLst/>
          </a:prstGeom>
          <a:solidFill>
            <a:schemeClr val="bg1"/>
          </a:solidFill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57" name="椭圆 56">
            <a:extLst>
              <a:ext uri="{FF2B5EF4-FFF2-40B4-BE49-F238E27FC236}">
                <a16:creationId xmlns="" xmlns:a16="http://schemas.microsoft.com/office/drawing/2014/main" id="{B45140D1-107B-4D9C-A725-4A635723195F}"/>
              </a:ext>
            </a:extLst>
          </p:cNvPr>
          <p:cNvSpPr/>
          <p:nvPr/>
        </p:nvSpPr>
        <p:spPr>
          <a:xfrm>
            <a:off x="10088563" y="5748338"/>
            <a:ext cx="217487" cy="215900"/>
          </a:xfrm>
          <a:prstGeom prst="ellipse">
            <a:avLst/>
          </a:prstGeom>
          <a:noFill/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58" name="椭圆 57">
            <a:extLst>
              <a:ext uri="{FF2B5EF4-FFF2-40B4-BE49-F238E27FC236}">
                <a16:creationId xmlns="" xmlns:a16="http://schemas.microsoft.com/office/drawing/2014/main" id="{11B152A9-E4D0-4376-B909-EC499DB236D6}"/>
              </a:ext>
            </a:extLst>
          </p:cNvPr>
          <p:cNvSpPr/>
          <p:nvPr/>
        </p:nvSpPr>
        <p:spPr>
          <a:xfrm>
            <a:off x="10429875" y="5748338"/>
            <a:ext cx="217488" cy="215900"/>
          </a:xfrm>
          <a:prstGeom prst="ellipse">
            <a:avLst/>
          </a:prstGeom>
          <a:noFill/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59" name="椭圆 58">
            <a:extLst>
              <a:ext uri="{FF2B5EF4-FFF2-40B4-BE49-F238E27FC236}">
                <a16:creationId xmlns="" xmlns:a16="http://schemas.microsoft.com/office/drawing/2014/main" id="{3606A7AE-7E8B-4797-97EA-756B3FD41B71}"/>
              </a:ext>
            </a:extLst>
          </p:cNvPr>
          <p:cNvSpPr/>
          <p:nvPr/>
        </p:nvSpPr>
        <p:spPr>
          <a:xfrm>
            <a:off x="10771188" y="5748338"/>
            <a:ext cx="217487" cy="215900"/>
          </a:xfrm>
          <a:prstGeom prst="ellipse">
            <a:avLst/>
          </a:prstGeom>
          <a:noFill/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30750" name="文本框 59">
            <a:extLst>
              <a:ext uri="{FF2B5EF4-FFF2-40B4-BE49-F238E27FC236}">
                <a16:creationId xmlns="" xmlns:a16="http://schemas.microsoft.com/office/drawing/2014/main" id="{69C25C7F-AF72-4232-9763-C7E910ECBAA0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8662988" y="4708525"/>
            <a:ext cx="1114425" cy="36988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/>
            <a:r>
              <a:rPr lang="zh-CN" altLang="en-US" b="1">
                <a:solidFill>
                  <a:schemeClr val="bg1"/>
                </a:solidFill>
                <a:latin typeface="Calibri" panose="020F0502020204030204" pitchFamily="34" charset="0"/>
              </a:rPr>
              <a:t>点击输入</a:t>
            </a:r>
          </a:p>
        </p:txBody>
      </p:sp>
      <p:sp>
        <p:nvSpPr>
          <p:cNvPr id="30751" name="文本框 60">
            <a:extLst>
              <a:ext uri="{FF2B5EF4-FFF2-40B4-BE49-F238E27FC236}">
                <a16:creationId xmlns="" xmlns:a16="http://schemas.microsoft.com/office/drawing/2014/main" id="{059CDBE1-6072-4768-B816-E8B9AEFCC76C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8662988" y="5413375"/>
            <a:ext cx="1114425" cy="36988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/>
            <a:r>
              <a:rPr lang="zh-CN" altLang="en-US" b="1">
                <a:solidFill>
                  <a:schemeClr val="bg1"/>
                </a:solidFill>
                <a:latin typeface="Calibri" panose="020F0502020204030204" pitchFamily="34" charset="0"/>
              </a:rPr>
              <a:t>点击输入</a:t>
            </a:r>
          </a:p>
        </p:txBody>
      </p:sp>
      <p:sp>
        <p:nvSpPr>
          <p:cNvPr id="62" name="矩形 61">
            <a:extLst>
              <a:ext uri="{FF2B5EF4-FFF2-40B4-BE49-F238E27FC236}">
                <a16:creationId xmlns="" xmlns:a16="http://schemas.microsoft.com/office/drawing/2014/main" id="{9295B0FC-3A50-42A8-B7AC-A839C98C2002}"/>
              </a:ext>
            </a:extLst>
          </p:cNvPr>
          <p:cNvSpPr/>
          <p:nvPr/>
        </p:nvSpPr>
        <p:spPr>
          <a:xfrm>
            <a:off x="10798175" y="1500188"/>
            <a:ext cx="247650" cy="246062"/>
          </a:xfrm>
          <a:prstGeom prst="rect">
            <a:avLst/>
          </a:prstGeom>
          <a:solidFill>
            <a:srgbClr val="1F4E79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30753" name="文本框 62">
            <a:extLst>
              <a:ext uri="{FF2B5EF4-FFF2-40B4-BE49-F238E27FC236}">
                <a16:creationId xmlns="" xmlns:a16="http://schemas.microsoft.com/office/drawing/2014/main" id="{271D2F6A-7CEB-4B2C-AB16-59DF8B4CCC9F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11047413" y="1447800"/>
            <a:ext cx="882650" cy="3683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/>
            <a:r>
              <a:rPr lang="zh-CN" altLang="en-US">
                <a:latin typeface="微软雅黑 Light" panose="020B0502040204020203" pitchFamily="34" charset="-122"/>
                <a:ea typeface="微软雅黑 Light" panose="020B0502040204020203" pitchFamily="34" charset="-122"/>
              </a:rPr>
              <a:t>系列一</a:t>
            </a:r>
          </a:p>
        </p:txBody>
      </p:sp>
      <p:sp>
        <p:nvSpPr>
          <p:cNvPr id="64" name="矩形 63">
            <a:extLst>
              <a:ext uri="{FF2B5EF4-FFF2-40B4-BE49-F238E27FC236}">
                <a16:creationId xmlns="" xmlns:a16="http://schemas.microsoft.com/office/drawing/2014/main" id="{20CEE81B-C589-47E4-818A-6AFF92615FFC}"/>
              </a:ext>
            </a:extLst>
          </p:cNvPr>
          <p:cNvSpPr/>
          <p:nvPr/>
        </p:nvSpPr>
        <p:spPr>
          <a:xfrm>
            <a:off x="10798175" y="1920875"/>
            <a:ext cx="247650" cy="247650"/>
          </a:xfrm>
          <a:prstGeom prst="rect">
            <a:avLst/>
          </a:prstGeom>
          <a:solidFill>
            <a:srgbClr val="0070C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30755" name="文本框 64">
            <a:extLst>
              <a:ext uri="{FF2B5EF4-FFF2-40B4-BE49-F238E27FC236}">
                <a16:creationId xmlns="" xmlns:a16="http://schemas.microsoft.com/office/drawing/2014/main" id="{3DF49C45-4E2A-4B69-8089-75D6028FC4B4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11047413" y="1868488"/>
            <a:ext cx="877887" cy="36988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/>
            <a:r>
              <a:rPr lang="zh-CN" altLang="en-US">
                <a:latin typeface="微软雅黑 Light" panose="020B0502040204020203" pitchFamily="34" charset="-122"/>
                <a:ea typeface="微软雅黑 Light" panose="020B0502040204020203" pitchFamily="34" charset="-122"/>
              </a:rPr>
              <a:t>系列二</a:t>
            </a:r>
          </a:p>
        </p:txBody>
      </p:sp>
      <p:sp>
        <p:nvSpPr>
          <p:cNvPr id="66" name="矩形 65">
            <a:extLst>
              <a:ext uri="{FF2B5EF4-FFF2-40B4-BE49-F238E27FC236}">
                <a16:creationId xmlns="" xmlns:a16="http://schemas.microsoft.com/office/drawing/2014/main" id="{BDB06D21-3614-4DAC-ACA9-4B5BC755747E}"/>
              </a:ext>
            </a:extLst>
          </p:cNvPr>
          <p:cNvSpPr/>
          <p:nvPr/>
        </p:nvSpPr>
        <p:spPr>
          <a:xfrm>
            <a:off x="10798175" y="2343150"/>
            <a:ext cx="247650" cy="246063"/>
          </a:xfrm>
          <a:prstGeom prst="rect">
            <a:avLst/>
          </a:prstGeom>
          <a:solidFill>
            <a:srgbClr val="00B0F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30757" name="文本框 66">
            <a:extLst>
              <a:ext uri="{FF2B5EF4-FFF2-40B4-BE49-F238E27FC236}">
                <a16:creationId xmlns="" xmlns:a16="http://schemas.microsoft.com/office/drawing/2014/main" id="{EA357EA5-338E-4DCB-AB53-78DDA301F6FB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11047413" y="2290763"/>
            <a:ext cx="877887" cy="36988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/>
            <a:r>
              <a:rPr lang="zh-CN" altLang="en-US">
                <a:latin typeface="微软雅黑 Light" panose="020B0502040204020203" pitchFamily="34" charset="-122"/>
                <a:ea typeface="微软雅黑 Light" panose="020B0502040204020203" pitchFamily="34" charset="-122"/>
              </a:rPr>
              <a:t>系列三</a:t>
            </a:r>
          </a:p>
        </p:txBody>
      </p:sp>
      <p:sp>
        <p:nvSpPr>
          <p:cNvPr id="68" name="矩形 67">
            <a:extLst>
              <a:ext uri="{FF2B5EF4-FFF2-40B4-BE49-F238E27FC236}">
                <a16:creationId xmlns="" xmlns:a16="http://schemas.microsoft.com/office/drawing/2014/main" id="{E5FB13D2-701D-48C3-B02C-F264692D5E41}"/>
              </a:ext>
            </a:extLst>
          </p:cNvPr>
          <p:cNvSpPr/>
          <p:nvPr/>
        </p:nvSpPr>
        <p:spPr>
          <a:xfrm>
            <a:off x="10798175" y="2765425"/>
            <a:ext cx="247650" cy="246063"/>
          </a:xfrm>
          <a:prstGeom prst="rect">
            <a:avLst/>
          </a:prstGeom>
          <a:solidFill>
            <a:schemeClr val="bg1">
              <a:lumMod val="6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30759" name="文本框 68">
            <a:extLst>
              <a:ext uri="{FF2B5EF4-FFF2-40B4-BE49-F238E27FC236}">
                <a16:creationId xmlns="" xmlns:a16="http://schemas.microsoft.com/office/drawing/2014/main" id="{A9C599CA-3816-46D1-9A91-A203995D30DA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11047413" y="2713038"/>
            <a:ext cx="877887" cy="3683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/>
            <a:r>
              <a:rPr lang="zh-CN" altLang="en-US">
                <a:latin typeface="微软雅黑 Light" panose="020B0502040204020203" pitchFamily="34" charset="-122"/>
                <a:ea typeface="微软雅黑 Light" panose="020B0502040204020203" pitchFamily="34" charset="-122"/>
              </a:rPr>
              <a:t>系列四</a:t>
            </a:r>
          </a:p>
        </p:txBody>
      </p:sp>
    </p:spTree>
  </p:cSld>
  <p:clrMapOvr>
    <a:masterClrMapping/>
  </p:clrMapOvr>
  <p:transition spd="slow" advClick="0" advTm="2000">
    <p:cover/>
  </p:transition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770" name="图片 3">
            <a:extLst>
              <a:ext uri="{FF2B5EF4-FFF2-40B4-BE49-F238E27FC236}">
                <a16:creationId xmlns="" xmlns:a16="http://schemas.microsoft.com/office/drawing/2014/main" id="{74F1B45F-B980-4AB0-BD2D-D00420D64F7F}"/>
              </a:ext>
            </a:extLst>
          </p:cNvPr>
          <p:cNvSpPr>
            <a:spLocks noChangeAspect="1"/>
          </p:cNvSpPr>
          <p:nvPr/>
        </p:nvSpPr>
        <p:spPr bwMode="auto">
          <a:xfrm>
            <a:off x="0" y="-22225"/>
            <a:ext cx="12515850" cy="70612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eaLnBrk="1" hangingPunct="1"/>
            <a:endParaRPr lang="zh-CN" altLang="en-US"/>
          </a:p>
        </p:txBody>
      </p:sp>
      <p:grpSp>
        <p:nvGrpSpPr>
          <p:cNvPr id="32771" name="组合 24">
            <a:extLst>
              <a:ext uri="{FF2B5EF4-FFF2-40B4-BE49-F238E27FC236}">
                <a16:creationId xmlns="" xmlns:a16="http://schemas.microsoft.com/office/drawing/2014/main" id="{F4064ACB-A067-4B8E-AD31-B09C5A35D766}"/>
              </a:ext>
            </a:extLst>
          </p:cNvPr>
          <p:cNvGrpSpPr>
            <a:grpSpLocks/>
          </p:cNvGrpSpPr>
          <p:nvPr/>
        </p:nvGrpSpPr>
        <p:grpSpPr bwMode="auto">
          <a:xfrm>
            <a:off x="1958975" y="1095375"/>
            <a:ext cx="2760663" cy="4989513"/>
            <a:chOff x="2412927" y="1357312"/>
            <a:chExt cx="2291483" cy="4143375"/>
          </a:xfrm>
        </p:grpSpPr>
        <p:pic>
          <p:nvPicPr>
            <p:cNvPr id="32779" name="图片 5">
              <a:extLst>
                <a:ext uri="{FF2B5EF4-FFF2-40B4-BE49-F238E27FC236}">
                  <a16:creationId xmlns="" xmlns:a16="http://schemas.microsoft.com/office/drawing/2014/main" id="{D0B8598C-5AB1-4C60-80E4-7FBDE79BF304}"/>
                </a:ext>
              </a:extLst>
            </p:cNvPr>
            <p:cNvPicPr>
              <a:picLocks noChangeAspect="1"/>
            </p:cNvPicPr>
            <p:nvPr/>
          </p:nvPicPr>
          <p:blipFill>
            <a:blip r:embed="rId4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p:blipFill>
          <p:spPr bwMode="auto">
            <a:xfrm>
              <a:off x="2412927" y="1357312"/>
              <a:ext cx="2291483" cy="414337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</p:pic>
        <p:sp>
          <p:nvSpPr>
            <p:cNvPr id="7" name="矩形 6">
              <a:extLst>
                <a:ext uri="{FF2B5EF4-FFF2-40B4-BE49-F238E27FC236}">
                  <a16:creationId xmlns="" xmlns:a16="http://schemas.microsoft.com/office/drawing/2014/main" id="{3A76D59D-259A-4F4F-B486-D1E0DE6F103A}"/>
                </a:ext>
              </a:extLst>
            </p:cNvPr>
            <p:cNvSpPr/>
            <p:nvPr/>
          </p:nvSpPr>
          <p:spPr>
            <a:xfrm>
              <a:off x="2788472" y="2224745"/>
              <a:ext cx="1532486" cy="2575932"/>
            </a:xfrm>
            <a:prstGeom prst="rect">
              <a:avLst/>
            </a:prstGeom>
            <a:gradFill>
              <a:gsLst>
                <a:gs pos="0">
                  <a:srgbClr val="326698"/>
                </a:gs>
                <a:gs pos="100000">
                  <a:srgbClr val="00B0F0"/>
                </a:gs>
              </a:gsLst>
              <a:lin ang="2700000" scaled="0"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grpSp>
          <p:nvGrpSpPr>
            <p:cNvPr id="8" name="组合 7">
              <a:extLst>
                <a:ext uri="{FF2B5EF4-FFF2-40B4-BE49-F238E27FC236}">
                  <a16:creationId xmlns="" xmlns:a16="http://schemas.microsoft.com/office/drawing/2014/main" id="{CB89DB3D-5A77-4F8D-8B30-5CCA7FE8C577}"/>
                </a:ext>
              </a:extLst>
            </p:cNvPr>
            <p:cNvGrpSpPr/>
            <p:nvPr/>
          </p:nvGrpSpPr>
          <p:grpSpPr>
            <a:xfrm>
              <a:off x="3296990" y="2767487"/>
              <a:ext cx="608260" cy="594838"/>
              <a:chOff x="5370286" y="2225039"/>
              <a:chExt cx="1821089" cy="1780903"/>
            </a:xfrm>
            <a:solidFill>
              <a:schemeClr val="bg1"/>
            </a:solidFill>
          </p:grpSpPr>
          <p:sp>
            <p:nvSpPr>
              <p:cNvPr id="9" name="直角三角形 8">
                <a:extLst>
                  <a:ext uri="{FF2B5EF4-FFF2-40B4-BE49-F238E27FC236}">
                    <a16:creationId xmlns="" xmlns:a16="http://schemas.microsoft.com/office/drawing/2014/main" id="{7E64051B-405A-4904-9D30-BB1072F9AE47}"/>
                  </a:ext>
                </a:extLst>
              </p:cNvPr>
              <p:cNvSpPr/>
              <p:nvPr/>
            </p:nvSpPr>
            <p:spPr>
              <a:xfrm flipV="1">
                <a:off x="5370286" y="2225039"/>
                <a:ext cx="1001485" cy="1780903"/>
              </a:xfrm>
              <a:prstGeom prst="rtTriangl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/>
              </a:p>
            </p:txBody>
          </p:sp>
          <p:sp>
            <p:nvSpPr>
              <p:cNvPr id="10" name="任意多边形 9">
                <a:extLst>
                  <a:ext uri="{FF2B5EF4-FFF2-40B4-BE49-F238E27FC236}">
                    <a16:creationId xmlns="" xmlns:a16="http://schemas.microsoft.com/office/drawing/2014/main" id="{E6D5E611-7DC7-4F30-958C-AECDEAA16089}"/>
                  </a:ext>
                </a:extLst>
              </p:cNvPr>
              <p:cNvSpPr/>
              <p:nvPr/>
            </p:nvSpPr>
            <p:spPr>
              <a:xfrm>
                <a:off x="5819775" y="2347913"/>
                <a:ext cx="1371600" cy="1628775"/>
              </a:xfrm>
              <a:custGeom>
                <a:avLst/>
                <a:gdLst>
                  <a:gd name="connsiteX0" fmla="*/ 804863 w 1371600"/>
                  <a:gd name="connsiteY0" fmla="*/ 0 h 1628775"/>
                  <a:gd name="connsiteX1" fmla="*/ 1371600 w 1371600"/>
                  <a:gd name="connsiteY1" fmla="*/ 1014412 h 1628775"/>
                  <a:gd name="connsiteX2" fmla="*/ 842963 w 1371600"/>
                  <a:gd name="connsiteY2" fmla="*/ 1190625 h 1628775"/>
                  <a:gd name="connsiteX3" fmla="*/ 895350 w 1371600"/>
                  <a:gd name="connsiteY3" fmla="*/ 1628775 h 1628775"/>
                  <a:gd name="connsiteX4" fmla="*/ 609600 w 1371600"/>
                  <a:gd name="connsiteY4" fmla="*/ 1271587 h 1628775"/>
                  <a:gd name="connsiteX5" fmla="*/ 0 w 1371600"/>
                  <a:gd name="connsiteY5" fmla="*/ 1462087 h 1628775"/>
                  <a:gd name="connsiteX6" fmla="*/ 295275 w 1371600"/>
                  <a:gd name="connsiteY6" fmla="*/ 914400 h 1628775"/>
                  <a:gd name="connsiteX7" fmla="*/ 752475 w 1371600"/>
                  <a:gd name="connsiteY7" fmla="*/ 795337 h 1628775"/>
                  <a:gd name="connsiteX8" fmla="*/ 528638 w 1371600"/>
                  <a:gd name="connsiteY8" fmla="*/ 519112 h 1628775"/>
                  <a:gd name="connsiteX9" fmla="*/ 804863 w 1371600"/>
                  <a:gd name="connsiteY9" fmla="*/ 0 h 1628775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</a:cxnLst>
                <a:rect l="l" t="t" r="r" b="b"/>
                <a:pathLst>
                  <a:path w="1371600" h="1628775">
                    <a:moveTo>
                      <a:pt x="804863" y="0"/>
                    </a:moveTo>
                    <a:lnTo>
                      <a:pt x="1371600" y="1014412"/>
                    </a:lnTo>
                    <a:lnTo>
                      <a:pt x="842963" y="1190625"/>
                    </a:lnTo>
                    <a:lnTo>
                      <a:pt x="895350" y="1628775"/>
                    </a:lnTo>
                    <a:lnTo>
                      <a:pt x="609600" y="1271587"/>
                    </a:lnTo>
                    <a:lnTo>
                      <a:pt x="0" y="1462087"/>
                    </a:lnTo>
                    <a:lnTo>
                      <a:pt x="295275" y="914400"/>
                    </a:lnTo>
                    <a:lnTo>
                      <a:pt x="752475" y="795337"/>
                    </a:lnTo>
                    <a:lnTo>
                      <a:pt x="528638" y="519112"/>
                    </a:lnTo>
                    <a:lnTo>
                      <a:pt x="804863" y="0"/>
                    </a:lnTo>
                    <a:close/>
                  </a:path>
                </a:pathLst>
              </a:cu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/>
              </a:p>
            </p:txBody>
          </p:sp>
        </p:grpSp>
        <p:sp>
          <p:nvSpPr>
            <p:cNvPr id="32782" name="文本框 10">
              <a:extLst>
                <a:ext uri="{FF2B5EF4-FFF2-40B4-BE49-F238E27FC236}">
                  <a16:creationId xmlns="" xmlns:a16="http://schemas.microsoft.com/office/drawing/2014/main" id="{81B78CC1-C16F-4282-B96C-3F5BB749233D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3005308" y="3458606"/>
              <a:ext cx="1199431" cy="276999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9pPr>
            </a:lstStyle>
            <a:p>
              <a:pPr algn="ctr" eaLnBrk="1" hangingPunct="1"/>
              <a:r>
                <a:rPr lang="en-US" altLang="zh-CN" sz="1200">
                  <a:solidFill>
                    <a:schemeClr val="bg1"/>
                  </a:solidFill>
                  <a:latin typeface="微软雅黑 Light" panose="020B0502040204020203" pitchFamily="34" charset="-122"/>
                  <a:ea typeface="微软雅黑 Light" panose="020B0502040204020203" pitchFamily="34" charset="-122"/>
                </a:rPr>
                <a:t>Your logo here</a:t>
              </a:r>
              <a:endParaRPr lang="zh-CN" altLang="en-US" sz="120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endParaRPr>
            </a:p>
          </p:txBody>
        </p:sp>
      </p:grpSp>
      <p:sp>
        <p:nvSpPr>
          <p:cNvPr id="32772" name="文本框 11">
            <a:extLst>
              <a:ext uri="{FF2B5EF4-FFF2-40B4-BE49-F238E27FC236}">
                <a16:creationId xmlns="" xmlns:a16="http://schemas.microsoft.com/office/drawing/2014/main" id="{5CEEFE19-5B3A-4B99-945D-6B526A1AEA0C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5988050" y="1601788"/>
            <a:ext cx="2954338" cy="64611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/>
            <a:r>
              <a:rPr lang="zh-CN" altLang="en-US" sz="3600" b="1">
                <a:latin typeface="微软雅黑" panose="020B0503020204020204" pitchFamily="34" charset="-122"/>
                <a:ea typeface="微软雅黑" panose="020B0503020204020204" pitchFamily="34" charset="-122"/>
              </a:rPr>
              <a:t>此处添加标题</a:t>
            </a:r>
          </a:p>
        </p:txBody>
      </p:sp>
      <p:sp>
        <p:nvSpPr>
          <p:cNvPr id="13" name="圆角矩形 12">
            <a:extLst>
              <a:ext uri="{FF2B5EF4-FFF2-40B4-BE49-F238E27FC236}">
                <a16:creationId xmlns="" xmlns:a16="http://schemas.microsoft.com/office/drawing/2014/main" id="{B281046C-773D-495A-BBA6-B84676811FBF}"/>
              </a:ext>
            </a:extLst>
          </p:cNvPr>
          <p:cNvSpPr/>
          <p:nvPr/>
        </p:nvSpPr>
        <p:spPr>
          <a:xfrm>
            <a:off x="7031038" y="2343150"/>
            <a:ext cx="869950" cy="46038"/>
          </a:xfrm>
          <a:prstGeom prst="roundRect">
            <a:avLst/>
          </a:prstGeom>
          <a:solidFill>
            <a:srgbClr val="00B0F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32774" name="文本框 13">
            <a:extLst>
              <a:ext uri="{FF2B5EF4-FFF2-40B4-BE49-F238E27FC236}">
                <a16:creationId xmlns="" xmlns:a16="http://schemas.microsoft.com/office/drawing/2014/main" id="{29E409DE-AF61-40D3-A53C-BE7ED005A727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5635625" y="2484438"/>
            <a:ext cx="3660775" cy="36988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/>
            <a:r>
              <a:rPr lang="en-US" altLang="zh-CN">
                <a:latin typeface="微软雅黑 Light" panose="020B0502040204020203" pitchFamily="34" charset="-122"/>
                <a:ea typeface="微软雅黑 Light" panose="020B0502040204020203" pitchFamily="34" charset="-122"/>
              </a:rPr>
              <a:t>When nothing goes right, go left!</a:t>
            </a:r>
            <a:endParaRPr lang="zh-CN" altLang="en-US"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</p:txBody>
      </p:sp>
      <p:sp>
        <p:nvSpPr>
          <p:cNvPr id="15" name="圆角矩形 14">
            <a:extLst>
              <a:ext uri="{FF2B5EF4-FFF2-40B4-BE49-F238E27FC236}">
                <a16:creationId xmlns="" xmlns:a16="http://schemas.microsoft.com/office/drawing/2014/main" id="{7618B3FA-5FF2-4481-BBCB-9E4721989408}"/>
              </a:ext>
            </a:extLst>
          </p:cNvPr>
          <p:cNvSpPr/>
          <p:nvPr/>
        </p:nvSpPr>
        <p:spPr>
          <a:xfrm>
            <a:off x="5738813" y="3041650"/>
            <a:ext cx="1117600" cy="373063"/>
          </a:xfrm>
          <a:prstGeom prst="roundRect">
            <a:avLst>
              <a:gd name="adj" fmla="val 50000"/>
            </a:avLst>
          </a:prstGeom>
          <a:noFill/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eaLnBrk="1" hangingPunct="1">
              <a:defRPr/>
            </a:pPr>
            <a:r>
              <a:rPr lang="zh-CN" altLang="en-US" sz="1400" b="1" dirty="0">
                <a:solidFill>
                  <a:schemeClr val="tx1">
                    <a:lumMod val="65000"/>
                    <a:lumOff val="35000"/>
                  </a:schemeClr>
                </a:solidFill>
              </a:rPr>
              <a:t>点击输入</a:t>
            </a:r>
          </a:p>
        </p:txBody>
      </p:sp>
      <p:sp>
        <p:nvSpPr>
          <p:cNvPr id="16" name="圆角矩形 15">
            <a:extLst>
              <a:ext uri="{FF2B5EF4-FFF2-40B4-BE49-F238E27FC236}">
                <a16:creationId xmlns="" xmlns:a16="http://schemas.microsoft.com/office/drawing/2014/main" id="{85BD6D5E-17A7-4478-8F33-B09A399C936D}"/>
              </a:ext>
            </a:extLst>
          </p:cNvPr>
          <p:cNvSpPr/>
          <p:nvPr/>
        </p:nvSpPr>
        <p:spPr>
          <a:xfrm>
            <a:off x="8040688" y="3041650"/>
            <a:ext cx="1117600" cy="373063"/>
          </a:xfrm>
          <a:prstGeom prst="roundRect">
            <a:avLst>
              <a:gd name="adj" fmla="val 50000"/>
            </a:avLst>
          </a:prstGeom>
          <a:solidFill>
            <a:schemeClr val="bg1"/>
          </a:solidFill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eaLnBrk="1" hangingPunct="1">
              <a:defRPr/>
            </a:pPr>
            <a:r>
              <a:rPr lang="zh-CN" altLang="en-US" sz="1400" b="1" dirty="0">
                <a:solidFill>
                  <a:schemeClr val="tx1">
                    <a:lumMod val="65000"/>
                    <a:lumOff val="35000"/>
                  </a:schemeClr>
                </a:solidFill>
              </a:rPr>
              <a:t>点击输入</a:t>
            </a:r>
          </a:p>
        </p:txBody>
      </p:sp>
      <p:graphicFrame>
        <p:nvGraphicFramePr>
          <p:cNvPr id="32777" name="图表 23">
            <a:extLst>
              <a:ext uri="{FF2B5EF4-FFF2-40B4-BE49-F238E27FC236}">
                <a16:creationId xmlns="" xmlns:a16="http://schemas.microsoft.com/office/drawing/2014/main" id="{05E30637-C81C-4BE7-A200-5B15E8AD0274}"/>
              </a:ext>
            </a:extLst>
          </p:cNvPr>
          <p:cNvGraphicFramePr>
            <a:graphicFrameLocks/>
          </p:cNvGraphicFramePr>
          <p:nvPr/>
        </p:nvGraphicFramePr>
        <p:xfrm>
          <a:off x="5238750" y="3725863"/>
          <a:ext cx="2116138" cy="2260600"/>
        </p:xfrm>
        <a:graphic>
          <a:graphicData uri="http://schemas.openxmlformats.org/presentationml/2006/ole">
            <mc:AlternateContent xmlns:mc="http://schemas.openxmlformats.org/markup-compatibility/2006">
              <mc:Choice xmlns:v="urn:schemas-microsoft-com:vml" Requires="v">
                <p:oleObj spid="_x0000_s32789" r:id="rId5" imgW="2121592" imgH="2261812" progId="Excel.Chart.8">
                  <p:embed/>
                </p:oleObj>
              </mc:Choice>
              <mc:Fallback>
                <p:oleObj r:id="rId5" imgW="2121592" imgH="2261812" progId="Excel.Chart.8">
                  <p:embed/>
                  <p:pic>
                    <p:nvPicPr>
                      <p:cNvPr id="0" name="图表 23"/>
                      <p:cNvPicPr>
                        <a:picLocks noChangeArrowheads="1"/>
                      </p:cNvPicPr>
                      <p:nvPr/>
                    </p:nvPicPr>
                    <p:blipFill>
                      <a:blip r:embed="rId6">
                        <a:extLst>
                          <a:ext uri="{28A0092B-C50C-407E-A947-70E740481C1C}">
                            <a14:useLocalDpi xmlns:a14="http://schemas.microsoft.com/office/drawing/2010/main" val="0"/>
                          </a:ext>
                        </a:extLst>
                      </a:blip>
                      <a:srcRect/>
                      <a:stretch>
                        <a:fillRect/>
                      </a:stretch>
                    </p:blipFill>
                    <p:spPr bwMode="auto">
                      <a:xfrm>
                        <a:off x="5238750" y="3725863"/>
                        <a:ext cx="2116138" cy="2260600"/>
                      </a:xfrm>
                      <a:prstGeom prst="rect">
                        <a:avLst/>
                      </a:prstGeom>
                      <a:noFill/>
                      <a:ln>
                        <a:noFill/>
                      </a:ln>
                      <a:extLst>
                        <a:ext uri="{909E8E84-426E-40DD-AFC4-6F175D3DCCD1}">
                          <a14:hiddenFill xmlns:a14="http://schemas.microsoft.com/office/drawing/2010/main">
                            <a:solidFill>
                              <a:srgbClr val="FFFFFF"/>
                            </a:solidFill>
                          </a14:hiddenFill>
                        </a:ext>
                        <a:ext uri="{91240B29-F687-4F45-9708-019B960494DF}">
                          <a14:hiddenLine xmlns:a14="http://schemas.microsoft.com/office/drawing/2010/main" w="9525">
                            <a:solidFill>
                              <a:srgbClr val="000000"/>
                            </a:solidFill>
                            <a:miter lim="800000"/>
                            <a:headEnd/>
                            <a:tailEnd/>
                          </a14:hiddenLine>
                        </a:ext>
                      </a:extLst>
                    </p:spPr>
                  </p:pic>
                </p:oleObj>
              </mc:Fallback>
            </mc:AlternateContent>
          </a:graphicData>
        </a:graphic>
      </p:graphicFrame>
      <p:graphicFrame>
        <p:nvGraphicFramePr>
          <p:cNvPr id="32778" name="图表 29">
            <a:extLst>
              <a:ext uri="{FF2B5EF4-FFF2-40B4-BE49-F238E27FC236}">
                <a16:creationId xmlns="" xmlns:a16="http://schemas.microsoft.com/office/drawing/2014/main" id="{CC3B7A01-DE53-4E13-8BF7-44FF2F2BE3C1}"/>
              </a:ext>
            </a:extLst>
          </p:cNvPr>
          <p:cNvGraphicFramePr>
            <a:graphicFrameLocks/>
          </p:cNvGraphicFramePr>
          <p:nvPr/>
        </p:nvGraphicFramePr>
        <p:xfrm>
          <a:off x="7350125" y="4156075"/>
          <a:ext cx="2555875" cy="1557338"/>
        </p:xfrm>
        <a:graphic>
          <a:graphicData uri="http://schemas.openxmlformats.org/presentationml/2006/ole">
            <mc:AlternateContent xmlns:mc="http://schemas.openxmlformats.org/markup-compatibility/2006">
              <mc:Choice xmlns:v="urn:schemas-microsoft-com:vml" Requires="v">
                <p:oleObj spid="_x0000_s32790" r:id="rId7" imgW="2554445" imgH="1554615" progId="Excel.Chart.8">
                  <p:embed/>
                </p:oleObj>
              </mc:Choice>
              <mc:Fallback>
                <p:oleObj r:id="rId7" imgW="2554445" imgH="1554615" progId="Excel.Chart.8">
                  <p:embed/>
                  <p:pic>
                    <p:nvPicPr>
                      <p:cNvPr id="0" name="图表 29"/>
                      <p:cNvPicPr>
                        <a:picLocks noChangeArrowheads="1"/>
                      </p:cNvPicPr>
                      <p:nvPr/>
                    </p:nvPicPr>
                    <p:blipFill>
                      <a:blip r:embed="rId8">
                        <a:extLst>
                          <a:ext uri="{28A0092B-C50C-407E-A947-70E740481C1C}">
                            <a14:useLocalDpi xmlns:a14="http://schemas.microsoft.com/office/drawing/2010/main" val="0"/>
                          </a:ext>
                        </a:extLst>
                      </a:blip>
                      <a:srcRect/>
                      <a:stretch>
                        <a:fillRect/>
                      </a:stretch>
                    </p:blipFill>
                    <p:spPr bwMode="auto">
                      <a:xfrm>
                        <a:off x="7350125" y="4156075"/>
                        <a:ext cx="2555875" cy="1557338"/>
                      </a:xfrm>
                      <a:prstGeom prst="rect">
                        <a:avLst/>
                      </a:prstGeom>
                      <a:noFill/>
                      <a:ln>
                        <a:noFill/>
                      </a:ln>
                      <a:extLst>
                        <a:ext uri="{909E8E84-426E-40DD-AFC4-6F175D3DCCD1}">
                          <a14:hiddenFill xmlns:a14="http://schemas.microsoft.com/office/drawing/2010/main">
                            <a:solidFill>
                              <a:srgbClr val="FFFFFF"/>
                            </a:solidFill>
                          </a14:hiddenFill>
                        </a:ext>
                        <a:ext uri="{91240B29-F687-4F45-9708-019B960494DF}">
                          <a14:hiddenLine xmlns:a14="http://schemas.microsoft.com/office/drawing/2010/main" w="9525">
                            <a:solidFill>
                              <a:srgbClr val="000000"/>
                            </a:solidFill>
                            <a:miter lim="800000"/>
                            <a:headEnd/>
                            <a:tailEnd/>
                          </a14:hiddenLine>
                        </a:ext>
                      </a:extLst>
                    </p:spPr>
                  </p:pic>
                </p:oleObj>
              </mc:Fallback>
            </mc:AlternateContent>
          </a:graphicData>
        </a:graphic>
      </p:graphicFrame>
    </p:spTree>
  </p:cSld>
  <p:clrMapOvr>
    <a:masterClrMapping/>
  </p:clrMapOvr>
  <p:transition spd="slow" advClick="0" advTm="2000">
    <p:cover/>
  </p:transition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818" name="文本框 43">
            <a:extLst>
              <a:ext uri="{FF2B5EF4-FFF2-40B4-BE49-F238E27FC236}">
                <a16:creationId xmlns="" xmlns:a16="http://schemas.microsoft.com/office/drawing/2014/main" id="{A821BDE7-7697-43B6-9C6D-867F1714ABAB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4086225" y="2982913"/>
            <a:ext cx="3876675" cy="12001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/>
            <a:r>
              <a:rPr lang="zh-CN" altLang="en-US" sz="720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谢谢观看</a:t>
            </a:r>
          </a:p>
        </p:txBody>
      </p:sp>
    </p:spTree>
  </p:cSld>
  <p:clrMapOvr>
    <a:masterClrMapping/>
  </p:clrMapOvr>
  <p:transition spd="slow" advClick="0" advTm="2000">
    <p:cover/>
  </p:transition>
</p:sld>
</file>

<file path=ppt/tags/tag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ISPRING_PRESENTATION_TITLE" val="手机主题商务报告ppt模板"/>
  <p:tag name="ISPRING_FIRST_PUBLISH" val="1"/>
</p:tagLst>
</file>

<file path=ppt/theme/theme1.xml><?xml version="1.0" encoding="utf-8"?>
<a:theme xmlns:a="http://schemas.openxmlformats.org/drawingml/2006/main" name="Office 主题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主题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305</TotalTime>
  <Words>1322</Words>
  <Application>Microsoft Office PowerPoint</Application>
  <PresentationFormat>宽屏</PresentationFormat>
  <Paragraphs>160</Paragraphs>
  <Slides>16</Slides>
  <Notes>16</Notes>
  <HiddenSlides>0</HiddenSlides>
  <MMClips>0</MMClips>
  <ScaleCrop>false</ScaleCrop>
  <HeadingPairs>
    <vt:vector size="8" baseType="variant">
      <vt:variant>
        <vt:lpstr>已用的字体</vt:lpstr>
      </vt:variant>
      <vt:variant>
        <vt:i4>6</vt:i4>
      </vt:variant>
      <vt:variant>
        <vt:lpstr>主题</vt:lpstr>
      </vt:variant>
      <vt:variant>
        <vt:i4>1</vt:i4>
      </vt:variant>
      <vt:variant>
        <vt:lpstr>嵌入 OLE 服务器</vt:lpstr>
      </vt:variant>
      <vt:variant>
        <vt:i4>1</vt:i4>
      </vt:variant>
      <vt:variant>
        <vt:lpstr>幻灯片标题</vt:lpstr>
      </vt:variant>
      <vt:variant>
        <vt:i4>16</vt:i4>
      </vt:variant>
    </vt:vector>
  </HeadingPairs>
  <TitlesOfParts>
    <vt:vector size="24" baseType="lpstr">
      <vt:lpstr>Calibri</vt:lpstr>
      <vt:lpstr>微软雅黑 Light</vt:lpstr>
      <vt:lpstr>Arial</vt:lpstr>
      <vt:lpstr>微软雅黑</vt:lpstr>
      <vt:lpstr>宋体</vt:lpstr>
      <vt:lpstr>Calibri Light</vt:lpstr>
      <vt:lpstr>Office 主题</vt:lpstr>
      <vt:lpstr>Microsoft Excel 图表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</vt:vector>
  </TitlesOfParts>
  <Company>Home user</Company>
  <LinksUpToDate>false</LinksUpToDate>
  <SharedDoc>false</SharedDoc>
  <HyperlinksChanged>false</HyperlinksChanged>
  <AppVersion>15.0000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手机主题商务报告ppt模板</dc:title>
  <dc:creator>Junming Zhang</dc:creator>
  <cp:lastModifiedBy>faith123</cp:lastModifiedBy>
  <cp:revision>62</cp:revision>
  <dcterms:created xsi:type="dcterms:W3CDTF">2014-07-02T09:34:14Z</dcterms:created>
  <dcterms:modified xsi:type="dcterms:W3CDTF">2018-05-26T01:35:12Z</dcterms:modified>
</cp:coreProperties>
</file>