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73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BDA3"/>
    <a:srgbClr val="605DA2"/>
    <a:srgbClr val="EDBE20"/>
    <a:srgbClr val="53AFE4"/>
    <a:srgbClr val="8F58A0"/>
    <a:srgbClr val="E03F58"/>
    <a:srgbClr val="EF7F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8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1218" y="1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07E3C1-F0D7-46FA-9A4B-5313272D4C02}" type="datetimeFigureOut">
              <a:rPr lang="zh-CN" altLang="en-US" smtClean="0"/>
              <a:t>2017/5/14 Sunday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EF106-1E2A-4FB0-95F9-085718850E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838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EF106-1E2A-4FB0-95F9-085718850E3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046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DB0A73-5391-424C-9462-0B6F0CE0A2C4}" type="datetimeFigureOut">
              <a:rPr lang="zh-CN" altLang="en-US" smtClean="0"/>
              <a:t>2017/5/14 Sunday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BD311D-38B8-48A1-91FA-D438657CA0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275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241244" y="2482850"/>
            <a:ext cx="3052354" cy="2481236"/>
          </a:xfrm>
          <a:prstGeom prst="cloud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7653746" y="1981200"/>
            <a:ext cx="3052354" cy="2481236"/>
          </a:xfrm>
          <a:prstGeom prst="cloud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4447495" y="968339"/>
            <a:ext cx="3052354" cy="2481236"/>
          </a:xfrm>
          <a:prstGeom prst="cloud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655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 rot="266946">
            <a:off x="1515361" y="3691069"/>
            <a:ext cx="2885836" cy="2238393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 rot="21008845">
            <a:off x="5482694" y="1184338"/>
            <a:ext cx="4931306" cy="4194192"/>
          </a:xfrm>
          <a:prstGeom prst="roundRect">
            <a:avLst>
              <a:gd name="adj" fmla="val 7280"/>
            </a:avLst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 rot="928629">
            <a:off x="1742737" y="1142999"/>
            <a:ext cx="2885836" cy="1952936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6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图片占位符 16"/>
          <p:cNvSpPr>
            <a:spLocks noGrp="1"/>
          </p:cNvSpPr>
          <p:nvPr>
            <p:ph type="pic" sz="quarter" idx="12"/>
          </p:nvPr>
        </p:nvSpPr>
        <p:spPr>
          <a:xfrm>
            <a:off x="595770" y="370890"/>
            <a:ext cx="4526462" cy="3262024"/>
          </a:xfrm>
          <a:prstGeom prst="cloud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3"/>
          </p:nvPr>
        </p:nvSpPr>
        <p:spPr>
          <a:xfrm>
            <a:off x="2774522" y="1288426"/>
            <a:ext cx="4526463" cy="3262024"/>
          </a:xfrm>
          <a:prstGeom prst="cloud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4"/>
          </p:nvPr>
        </p:nvSpPr>
        <p:spPr>
          <a:xfrm>
            <a:off x="4953275" y="2205962"/>
            <a:ext cx="4526463" cy="3262024"/>
          </a:xfrm>
          <a:prstGeom prst="cloud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5"/>
          </p:nvPr>
        </p:nvSpPr>
        <p:spPr>
          <a:xfrm>
            <a:off x="7132027" y="3123498"/>
            <a:ext cx="4526463" cy="3262024"/>
          </a:xfrm>
          <a:prstGeom prst="cloud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4774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1"/>
          </p:nvPr>
        </p:nvSpPr>
        <p:spPr>
          <a:xfrm>
            <a:off x="1156152" y="2449838"/>
            <a:ext cx="3079241" cy="3079241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5124409" y="3924748"/>
            <a:ext cx="2077456" cy="2077456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3"/>
          </p:nvPr>
        </p:nvSpPr>
        <p:spPr>
          <a:xfrm>
            <a:off x="8118218" y="838216"/>
            <a:ext cx="1352986" cy="1352986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4"/>
          </p:nvPr>
        </p:nvSpPr>
        <p:spPr>
          <a:xfrm>
            <a:off x="7943369" y="2975510"/>
            <a:ext cx="3055670" cy="2705970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4705445" y="631964"/>
            <a:ext cx="2705970" cy="2705970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29459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 rot="831257">
            <a:off x="6058704" y="1090510"/>
            <a:ext cx="4370766" cy="4370766"/>
          </a:xfrm>
          <a:prstGeom prst="ellipse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 rot="881847">
            <a:off x="1614803" y="877755"/>
            <a:ext cx="3535134" cy="2224517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 rot="20765271">
            <a:off x="1623590" y="3401549"/>
            <a:ext cx="3535134" cy="2224517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2000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图片占位符 16"/>
          <p:cNvSpPr>
            <a:spLocks noGrp="1"/>
          </p:cNvSpPr>
          <p:nvPr>
            <p:ph type="pic" sz="quarter" idx="10"/>
          </p:nvPr>
        </p:nvSpPr>
        <p:spPr>
          <a:xfrm>
            <a:off x="5010778" y="2259434"/>
            <a:ext cx="1800000" cy="1800000"/>
          </a:xfrm>
          <a:prstGeom prst="ellipse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1"/>
          </p:nvPr>
        </p:nvSpPr>
        <p:spPr>
          <a:xfrm>
            <a:off x="6550429" y="354434"/>
            <a:ext cx="1800000" cy="1800000"/>
          </a:xfrm>
          <a:prstGeom prst="ellipse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2"/>
          </p:nvPr>
        </p:nvSpPr>
        <p:spPr>
          <a:xfrm>
            <a:off x="2330814" y="3551434"/>
            <a:ext cx="2773201" cy="2773201"/>
          </a:xfrm>
          <a:prstGeom prst="ellipse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 dirty="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23" name="图片占位符 22"/>
          <p:cNvSpPr>
            <a:spLocks noGrp="1"/>
          </p:cNvSpPr>
          <p:nvPr>
            <p:ph type="pic" sz="quarter" idx="13"/>
          </p:nvPr>
        </p:nvSpPr>
        <p:spPr>
          <a:xfrm>
            <a:off x="7071127" y="2154434"/>
            <a:ext cx="4117574" cy="4117572"/>
          </a:xfrm>
          <a:prstGeom prst="ellipse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609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065381" y="1168401"/>
            <a:ext cx="4785539" cy="4324800"/>
          </a:xfrm>
          <a:prstGeom prst="cloud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060262" y="707802"/>
            <a:ext cx="3147438" cy="2622999"/>
          </a:xfrm>
          <a:prstGeom prst="cloud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4" name="图片占位符 7"/>
          <p:cNvSpPr>
            <a:spLocks noGrp="1"/>
          </p:cNvSpPr>
          <p:nvPr>
            <p:ph type="pic" sz="quarter" idx="12"/>
          </p:nvPr>
        </p:nvSpPr>
        <p:spPr>
          <a:xfrm>
            <a:off x="8028762" y="3330801"/>
            <a:ext cx="3147438" cy="2622999"/>
          </a:xfrm>
          <a:prstGeom prst="cloud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9313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404232" y="807090"/>
            <a:ext cx="6582437" cy="3697061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7266544" y="1532494"/>
            <a:ext cx="3998356" cy="3998356"/>
          </a:xfrm>
          <a:custGeom>
            <a:avLst/>
            <a:gdLst>
              <a:gd name="connsiteX0" fmla="*/ 1221021 w 2442042"/>
              <a:gd name="connsiteY0" fmla="*/ 0 h 2442042"/>
              <a:gd name="connsiteX1" fmla="*/ 2442042 w 2442042"/>
              <a:gd name="connsiteY1" fmla="*/ 1221021 h 2442042"/>
              <a:gd name="connsiteX2" fmla="*/ 1221021 w 2442042"/>
              <a:gd name="connsiteY2" fmla="*/ 2442042 h 2442042"/>
              <a:gd name="connsiteX3" fmla="*/ 0 w 2442042"/>
              <a:gd name="connsiteY3" fmla="*/ 1221021 h 2442042"/>
              <a:gd name="connsiteX4" fmla="*/ 1221021 w 2442042"/>
              <a:gd name="connsiteY4" fmla="*/ 0 h 2442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2042" h="2442042">
                <a:moveTo>
                  <a:pt x="1221021" y="0"/>
                </a:moveTo>
                <a:cubicBezTo>
                  <a:pt x="1895372" y="0"/>
                  <a:pt x="2442042" y="546670"/>
                  <a:pt x="2442042" y="1221021"/>
                </a:cubicBezTo>
                <a:cubicBezTo>
                  <a:pt x="2442042" y="1895372"/>
                  <a:pt x="1895372" y="2442042"/>
                  <a:pt x="1221021" y="2442042"/>
                </a:cubicBezTo>
                <a:cubicBezTo>
                  <a:pt x="546670" y="2442042"/>
                  <a:pt x="0" y="1895372"/>
                  <a:pt x="0" y="1221021"/>
                </a:cubicBezTo>
                <a:cubicBezTo>
                  <a:pt x="0" y="546670"/>
                  <a:pt x="546670" y="0"/>
                  <a:pt x="1221021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3"/>
          </p:nvPr>
        </p:nvSpPr>
        <p:spPr>
          <a:xfrm>
            <a:off x="2214780" y="3835400"/>
            <a:ext cx="1590393" cy="1590393"/>
          </a:xfrm>
          <a:custGeom>
            <a:avLst/>
            <a:gdLst>
              <a:gd name="connsiteX0" fmla="*/ 763551 w 1527102"/>
              <a:gd name="connsiteY0" fmla="*/ 0 h 1527102"/>
              <a:gd name="connsiteX1" fmla="*/ 1527102 w 1527102"/>
              <a:gd name="connsiteY1" fmla="*/ 763551 h 1527102"/>
              <a:gd name="connsiteX2" fmla="*/ 763551 w 1527102"/>
              <a:gd name="connsiteY2" fmla="*/ 1527102 h 1527102"/>
              <a:gd name="connsiteX3" fmla="*/ 0 w 1527102"/>
              <a:gd name="connsiteY3" fmla="*/ 763551 h 1527102"/>
              <a:gd name="connsiteX4" fmla="*/ 763551 w 1527102"/>
              <a:gd name="connsiteY4" fmla="*/ 0 h 1527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7102" h="1527102">
                <a:moveTo>
                  <a:pt x="763551" y="0"/>
                </a:moveTo>
                <a:cubicBezTo>
                  <a:pt x="1185249" y="0"/>
                  <a:pt x="1527102" y="341853"/>
                  <a:pt x="1527102" y="763551"/>
                </a:cubicBezTo>
                <a:cubicBezTo>
                  <a:pt x="1527102" y="1185249"/>
                  <a:pt x="1185249" y="1527102"/>
                  <a:pt x="763551" y="1527102"/>
                </a:cubicBezTo>
                <a:cubicBezTo>
                  <a:pt x="341853" y="1527102"/>
                  <a:pt x="0" y="1185249"/>
                  <a:pt x="0" y="763551"/>
                </a:cubicBezTo>
                <a:cubicBezTo>
                  <a:pt x="0" y="341853"/>
                  <a:pt x="341853" y="0"/>
                  <a:pt x="763551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 dirty="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5" name="图片占位符 12"/>
          <p:cNvSpPr>
            <a:spLocks noGrp="1"/>
          </p:cNvSpPr>
          <p:nvPr>
            <p:ph type="pic" sz="quarter" idx="14"/>
          </p:nvPr>
        </p:nvSpPr>
        <p:spPr>
          <a:xfrm>
            <a:off x="4740662" y="3835399"/>
            <a:ext cx="1590393" cy="1590393"/>
          </a:xfrm>
          <a:custGeom>
            <a:avLst/>
            <a:gdLst>
              <a:gd name="connsiteX0" fmla="*/ 763551 w 1527102"/>
              <a:gd name="connsiteY0" fmla="*/ 0 h 1527102"/>
              <a:gd name="connsiteX1" fmla="*/ 1527102 w 1527102"/>
              <a:gd name="connsiteY1" fmla="*/ 763551 h 1527102"/>
              <a:gd name="connsiteX2" fmla="*/ 763551 w 1527102"/>
              <a:gd name="connsiteY2" fmla="*/ 1527102 h 1527102"/>
              <a:gd name="connsiteX3" fmla="*/ 0 w 1527102"/>
              <a:gd name="connsiteY3" fmla="*/ 763551 h 1527102"/>
              <a:gd name="connsiteX4" fmla="*/ 763551 w 1527102"/>
              <a:gd name="connsiteY4" fmla="*/ 0 h 1527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7102" h="1527102">
                <a:moveTo>
                  <a:pt x="763551" y="0"/>
                </a:moveTo>
                <a:cubicBezTo>
                  <a:pt x="1185249" y="0"/>
                  <a:pt x="1527102" y="341853"/>
                  <a:pt x="1527102" y="763551"/>
                </a:cubicBezTo>
                <a:cubicBezTo>
                  <a:pt x="1527102" y="1185249"/>
                  <a:pt x="1185249" y="1527102"/>
                  <a:pt x="763551" y="1527102"/>
                </a:cubicBezTo>
                <a:cubicBezTo>
                  <a:pt x="341853" y="1527102"/>
                  <a:pt x="0" y="1185249"/>
                  <a:pt x="0" y="763551"/>
                </a:cubicBezTo>
                <a:cubicBezTo>
                  <a:pt x="0" y="341853"/>
                  <a:pt x="341853" y="0"/>
                  <a:pt x="763551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 dirty="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39439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872681" y="689872"/>
            <a:ext cx="3620994" cy="4425664"/>
          </a:xfrm>
          <a:custGeom>
            <a:avLst/>
            <a:gdLst>
              <a:gd name="connsiteX0" fmla="*/ 485626 w 3057671"/>
              <a:gd name="connsiteY0" fmla="*/ 0 h 3737157"/>
              <a:gd name="connsiteX1" fmla="*/ 3057671 w 3057671"/>
              <a:gd name="connsiteY1" fmla="*/ 371069 h 3737157"/>
              <a:gd name="connsiteX2" fmla="*/ 2572044 w 3057671"/>
              <a:gd name="connsiteY2" fmla="*/ 3737157 h 3737157"/>
              <a:gd name="connsiteX3" fmla="*/ 0 w 3057671"/>
              <a:gd name="connsiteY3" fmla="*/ 3366087 h 3737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7671" h="3737157">
                <a:moveTo>
                  <a:pt x="485626" y="0"/>
                </a:moveTo>
                <a:lnTo>
                  <a:pt x="3057671" y="371069"/>
                </a:lnTo>
                <a:lnTo>
                  <a:pt x="2572044" y="3737157"/>
                </a:lnTo>
                <a:lnTo>
                  <a:pt x="0" y="3366087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893744" y="1927780"/>
            <a:ext cx="3162990" cy="4015820"/>
          </a:xfrm>
          <a:custGeom>
            <a:avLst/>
            <a:gdLst>
              <a:gd name="connsiteX0" fmla="*/ 2479199 w 2670919"/>
              <a:gd name="connsiteY0" fmla="*/ 0 h 3391073"/>
              <a:gd name="connsiteX1" fmla="*/ 2670919 w 2670919"/>
              <a:gd name="connsiteY1" fmla="*/ 3244578 h 3391073"/>
              <a:gd name="connsiteX2" fmla="*/ 191721 w 2670919"/>
              <a:gd name="connsiteY2" fmla="*/ 3391073 h 3391073"/>
              <a:gd name="connsiteX3" fmla="*/ 0 w 2670919"/>
              <a:gd name="connsiteY3" fmla="*/ 146495 h 3391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0919" h="3391073">
                <a:moveTo>
                  <a:pt x="2479199" y="0"/>
                </a:moveTo>
                <a:lnTo>
                  <a:pt x="2670919" y="3244578"/>
                </a:lnTo>
                <a:lnTo>
                  <a:pt x="191721" y="3391073"/>
                </a:lnTo>
                <a:lnTo>
                  <a:pt x="0" y="146495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857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242338" y="781049"/>
            <a:ext cx="7165062" cy="5069391"/>
          </a:xfrm>
          <a:prstGeom prst="cloud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 dirty="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4" name="图片占位符 17"/>
          <p:cNvSpPr>
            <a:spLocks noGrp="1"/>
          </p:cNvSpPr>
          <p:nvPr>
            <p:ph type="pic" sz="quarter" idx="11"/>
          </p:nvPr>
        </p:nvSpPr>
        <p:spPr>
          <a:xfrm>
            <a:off x="9280929" y="665728"/>
            <a:ext cx="1800000" cy="1800000"/>
          </a:xfrm>
          <a:prstGeom prst="ellipse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5" name="图片占位符 17"/>
          <p:cNvSpPr>
            <a:spLocks noGrp="1"/>
          </p:cNvSpPr>
          <p:nvPr>
            <p:ph type="pic" sz="quarter" idx="12"/>
          </p:nvPr>
        </p:nvSpPr>
        <p:spPr>
          <a:xfrm>
            <a:off x="8839200" y="2881734"/>
            <a:ext cx="1879600" cy="1879600"/>
          </a:xfrm>
          <a:prstGeom prst="ellipse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624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818606" y="932667"/>
            <a:ext cx="5061494" cy="3143609"/>
          </a:xfrm>
          <a:custGeom>
            <a:avLst/>
            <a:gdLst>
              <a:gd name="connsiteX0" fmla="*/ 223334 w 4580340"/>
              <a:gd name="connsiteY0" fmla="*/ 0 h 2844772"/>
              <a:gd name="connsiteX1" fmla="*/ 4580340 w 4580340"/>
              <a:gd name="connsiteY1" fmla="*/ 397636 h 2844772"/>
              <a:gd name="connsiteX2" fmla="*/ 4357006 w 4580340"/>
              <a:gd name="connsiteY2" fmla="*/ 2844772 h 2844772"/>
              <a:gd name="connsiteX3" fmla="*/ 0 w 4580340"/>
              <a:gd name="connsiteY3" fmla="*/ 2447137 h 284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0340" h="2844772">
                <a:moveTo>
                  <a:pt x="223334" y="0"/>
                </a:moveTo>
                <a:lnTo>
                  <a:pt x="4580340" y="397636"/>
                </a:lnTo>
                <a:lnTo>
                  <a:pt x="4357006" y="2844772"/>
                </a:lnTo>
                <a:lnTo>
                  <a:pt x="0" y="2447137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188607" y="2594050"/>
            <a:ext cx="4638322" cy="2964452"/>
          </a:xfrm>
          <a:custGeom>
            <a:avLst/>
            <a:gdLst>
              <a:gd name="connsiteX0" fmla="*/ 4343512 w 4638322"/>
              <a:gd name="connsiteY0" fmla="*/ 0 h 2964452"/>
              <a:gd name="connsiteX1" fmla="*/ 4638322 w 4638322"/>
              <a:gd name="connsiteY1" fmla="*/ 2439558 h 2964452"/>
              <a:gd name="connsiteX2" fmla="*/ 294810 w 4638322"/>
              <a:gd name="connsiteY2" fmla="*/ 2964452 h 2964452"/>
              <a:gd name="connsiteX3" fmla="*/ 0 w 4638322"/>
              <a:gd name="connsiteY3" fmla="*/ 524895 h 2964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8322" h="2964452">
                <a:moveTo>
                  <a:pt x="4343512" y="0"/>
                </a:moveTo>
                <a:lnTo>
                  <a:pt x="4638322" y="2439558"/>
                </a:lnTo>
                <a:lnTo>
                  <a:pt x="294810" y="2964452"/>
                </a:lnTo>
                <a:lnTo>
                  <a:pt x="0" y="524895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46446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2171700" y="899187"/>
            <a:ext cx="7848600" cy="5142914"/>
          </a:xfrm>
          <a:prstGeom prst="cloud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990710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971993" y="2155479"/>
            <a:ext cx="7067840" cy="3969690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7191283" y="676679"/>
            <a:ext cx="4061740" cy="2279332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8613316" y="3278338"/>
            <a:ext cx="2320223" cy="2770755"/>
          </a:xfrm>
          <a:prstGeom prst="roundRect">
            <a:avLst>
              <a:gd name="adj" fmla="val 10099"/>
            </a:avLst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9194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5587321" y="2842166"/>
            <a:ext cx="5588679" cy="3138911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787400" y="778416"/>
            <a:ext cx="5588679" cy="3138911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0170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2298700" y="824973"/>
            <a:ext cx="7340600" cy="4122888"/>
          </a:xfrm>
          <a:custGeom>
            <a:avLst/>
            <a:gdLst>
              <a:gd name="connsiteX0" fmla="*/ 0 w 6705600"/>
              <a:gd name="connsiteY0" fmla="*/ 0 h 3766236"/>
              <a:gd name="connsiteX1" fmla="*/ 6705600 w 6705600"/>
              <a:gd name="connsiteY1" fmla="*/ 0 h 3766236"/>
              <a:gd name="connsiteX2" fmla="*/ 6705600 w 6705600"/>
              <a:gd name="connsiteY2" fmla="*/ 3766236 h 3766236"/>
              <a:gd name="connsiteX3" fmla="*/ 0 w 6705600"/>
              <a:gd name="connsiteY3" fmla="*/ 3766236 h 3766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05600" h="3766236">
                <a:moveTo>
                  <a:pt x="0" y="0"/>
                </a:moveTo>
                <a:lnTo>
                  <a:pt x="6705600" y="0"/>
                </a:lnTo>
                <a:lnTo>
                  <a:pt x="6705600" y="3766236"/>
                </a:lnTo>
                <a:lnTo>
                  <a:pt x="0" y="3766236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729455" y="3343083"/>
            <a:ext cx="2520000" cy="2520000"/>
          </a:xfrm>
          <a:prstGeom prst="ellipse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8536145" y="3343083"/>
            <a:ext cx="2520000" cy="2520000"/>
          </a:xfrm>
          <a:prstGeom prst="ellipse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9709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5882164" y="332285"/>
            <a:ext cx="4176198" cy="3095305"/>
          </a:xfrm>
          <a:custGeom>
            <a:avLst/>
            <a:gdLst>
              <a:gd name="connsiteX0" fmla="*/ 3561065 w 4176198"/>
              <a:gd name="connsiteY0" fmla="*/ 0 h 3095305"/>
              <a:gd name="connsiteX1" fmla="*/ 4176198 w 4176198"/>
              <a:gd name="connsiteY1" fmla="*/ 2000091 h 3095305"/>
              <a:gd name="connsiteX2" fmla="*/ 615133 w 4176198"/>
              <a:gd name="connsiteY2" fmla="*/ 3095305 h 3095305"/>
              <a:gd name="connsiteX3" fmla="*/ 0 w 4176198"/>
              <a:gd name="connsiteY3" fmla="*/ 1095214 h 3095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76198" h="3095305">
                <a:moveTo>
                  <a:pt x="3561065" y="0"/>
                </a:moveTo>
                <a:lnTo>
                  <a:pt x="4176198" y="2000091"/>
                </a:lnTo>
                <a:lnTo>
                  <a:pt x="615133" y="3095305"/>
                </a:lnTo>
                <a:lnTo>
                  <a:pt x="0" y="1095214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1124871" y="735608"/>
            <a:ext cx="4161598" cy="3049051"/>
          </a:xfrm>
          <a:custGeom>
            <a:avLst/>
            <a:gdLst>
              <a:gd name="connsiteX0" fmla="*/ 583909 w 4161598"/>
              <a:gd name="connsiteY0" fmla="*/ 0 h 3049051"/>
              <a:gd name="connsiteX1" fmla="*/ 4161598 w 4161598"/>
              <a:gd name="connsiteY1" fmla="*/ 1039623 h 3049051"/>
              <a:gd name="connsiteX2" fmla="*/ 3577689 w 4161598"/>
              <a:gd name="connsiteY2" fmla="*/ 3049051 h 3049051"/>
              <a:gd name="connsiteX3" fmla="*/ 0 w 4161598"/>
              <a:gd name="connsiteY3" fmla="*/ 2009429 h 3049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1598" h="3049051">
                <a:moveTo>
                  <a:pt x="583909" y="0"/>
                </a:moveTo>
                <a:lnTo>
                  <a:pt x="4161598" y="1039623"/>
                </a:lnTo>
                <a:lnTo>
                  <a:pt x="3577689" y="3049051"/>
                </a:lnTo>
                <a:lnTo>
                  <a:pt x="0" y="2009429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2439400" y="3216595"/>
            <a:ext cx="4176198" cy="3095305"/>
          </a:xfrm>
          <a:custGeom>
            <a:avLst/>
            <a:gdLst>
              <a:gd name="connsiteX0" fmla="*/ 3561065 w 4176198"/>
              <a:gd name="connsiteY0" fmla="*/ 0 h 3095305"/>
              <a:gd name="connsiteX1" fmla="*/ 4176198 w 4176198"/>
              <a:gd name="connsiteY1" fmla="*/ 2000092 h 3095305"/>
              <a:gd name="connsiteX2" fmla="*/ 615133 w 4176198"/>
              <a:gd name="connsiteY2" fmla="*/ 3095305 h 3095305"/>
              <a:gd name="connsiteX3" fmla="*/ 0 w 4176198"/>
              <a:gd name="connsiteY3" fmla="*/ 1095214 h 3095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76198" h="3095305">
                <a:moveTo>
                  <a:pt x="3561065" y="0"/>
                </a:moveTo>
                <a:lnTo>
                  <a:pt x="4176198" y="2000092"/>
                </a:lnTo>
                <a:lnTo>
                  <a:pt x="615133" y="3095305"/>
                </a:lnTo>
                <a:lnTo>
                  <a:pt x="0" y="1095214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3"/>
          </p:nvPr>
        </p:nvSpPr>
        <p:spPr>
          <a:xfrm>
            <a:off x="7026593" y="2834958"/>
            <a:ext cx="4161599" cy="3049051"/>
          </a:xfrm>
          <a:custGeom>
            <a:avLst/>
            <a:gdLst>
              <a:gd name="connsiteX0" fmla="*/ 583909 w 4161599"/>
              <a:gd name="connsiteY0" fmla="*/ 0 h 3049051"/>
              <a:gd name="connsiteX1" fmla="*/ 4161599 w 4161599"/>
              <a:gd name="connsiteY1" fmla="*/ 1039623 h 3049051"/>
              <a:gd name="connsiteX2" fmla="*/ 3577689 w 4161599"/>
              <a:gd name="connsiteY2" fmla="*/ 3049051 h 3049051"/>
              <a:gd name="connsiteX3" fmla="*/ 0 w 4161599"/>
              <a:gd name="connsiteY3" fmla="*/ 2009429 h 3049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1599" h="3049051">
                <a:moveTo>
                  <a:pt x="583909" y="0"/>
                </a:moveTo>
                <a:lnTo>
                  <a:pt x="4161599" y="1039623"/>
                </a:lnTo>
                <a:lnTo>
                  <a:pt x="3577689" y="3049051"/>
                </a:lnTo>
                <a:lnTo>
                  <a:pt x="0" y="2009429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3979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533417" y="1888491"/>
            <a:ext cx="3286955" cy="3600567"/>
          </a:xfrm>
          <a:custGeom>
            <a:avLst/>
            <a:gdLst>
              <a:gd name="connsiteX0" fmla="*/ 1676463 w 2755839"/>
              <a:gd name="connsiteY0" fmla="*/ 0 h 3018777"/>
              <a:gd name="connsiteX1" fmla="*/ 2755839 w 2755839"/>
              <a:gd name="connsiteY1" fmla="*/ 2194020 h 3018777"/>
              <a:gd name="connsiteX2" fmla="*/ 1079376 w 2755839"/>
              <a:gd name="connsiteY2" fmla="*/ 3018777 h 3018777"/>
              <a:gd name="connsiteX3" fmla="*/ 0 w 2755839"/>
              <a:gd name="connsiteY3" fmla="*/ 824756 h 3018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839" h="3018777">
                <a:moveTo>
                  <a:pt x="1676463" y="0"/>
                </a:moveTo>
                <a:lnTo>
                  <a:pt x="2755839" y="2194020"/>
                </a:lnTo>
                <a:lnTo>
                  <a:pt x="1079376" y="3018777"/>
                </a:lnTo>
                <a:lnTo>
                  <a:pt x="0" y="824756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3480977" y="1199221"/>
            <a:ext cx="2750366" cy="3292296"/>
          </a:xfrm>
          <a:custGeom>
            <a:avLst/>
            <a:gdLst>
              <a:gd name="connsiteX0" fmla="*/ 1833084 w 2305954"/>
              <a:gd name="connsiteY0" fmla="*/ 0 h 2760317"/>
              <a:gd name="connsiteX1" fmla="*/ 2305954 w 2305954"/>
              <a:gd name="connsiteY1" fmla="*/ 2398994 h 2760317"/>
              <a:gd name="connsiteX2" fmla="*/ 472870 w 2305954"/>
              <a:gd name="connsiteY2" fmla="*/ 2760317 h 2760317"/>
              <a:gd name="connsiteX3" fmla="*/ 0 w 2305954"/>
              <a:gd name="connsiteY3" fmla="*/ 361322 h 276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5954" h="2760317">
                <a:moveTo>
                  <a:pt x="1833084" y="0"/>
                </a:moveTo>
                <a:lnTo>
                  <a:pt x="2305954" y="2398994"/>
                </a:lnTo>
                <a:lnTo>
                  <a:pt x="472870" y="2760317"/>
                </a:lnTo>
                <a:lnTo>
                  <a:pt x="0" y="361322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6484077" y="1161121"/>
            <a:ext cx="2228431" cy="2916393"/>
          </a:xfrm>
          <a:custGeom>
            <a:avLst/>
            <a:gdLst>
              <a:gd name="connsiteX0" fmla="*/ 0 w 1868355"/>
              <a:gd name="connsiteY0" fmla="*/ 0 h 2445154"/>
              <a:gd name="connsiteX1" fmla="*/ 1868355 w 1868355"/>
              <a:gd name="connsiteY1" fmla="*/ 0 h 2445154"/>
              <a:gd name="connsiteX2" fmla="*/ 1868355 w 1868355"/>
              <a:gd name="connsiteY2" fmla="*/ 2445154 h 2445154"/>
              <a:gd name="connsiteX3" fmla="*/ 0 w 1868355"/>
              <a:gd name="connsiteY3" fmla="*/ 2445154 h 2445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8355" h="2445154">
                <a:moveTo>
                  <a:pt x="0" y="0"/>
                </a:moveTo>
                <a:lnTo>
                  <a:pt x="1868355" y="0"/>
                </a:lnTo>
                <a:lnTo>
                  <a:pt x="1868355" y="2445154"/>
                </a:lnTo>
                <a:lnTo>
                  <a:pt x="0" y="2445154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3"/>
          </p:nvPr>
        </p:nvSpPr>
        <p:spPr>
          <a:xfrm>
            <a:off x="8939842" y="1250835"/>
            <a:ext cx="2750366" cy="3292296"/>
          </a:xfrm>
          <a:custGeom>
            <a:avLst/>
            <a:gdLst>
              <a:gd name="connsiteX0" fmla="*/ 472870 w 2305954"/>
              <a:gd name="connsiteY0" fmla="*/ 0 h 2760317"/>
              <a:gd name="connsiteX1" fmla="*/ 2305954 w 2305954"/>
              <a:gd name="connsiteY1" fmla="*/ 361322 h 2760317"/>
              <a:gd name="connsiteX2" fmla="*/ 1833083 w 2305954"/>
              <a:gd name="connsiteY2" fmla="*/ 2760317 h 2760317"/>
              <a:gd name="connsiteX3" fmla="*/ 0 w 2305954"/>
              <a:gd name="connsiteY3" fmla="*/ 2398994 h 276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5954" h="2760317">
                <a:moveTo>
                  <a:pt x="472870" y="0"/>
                </a:moveTo>
                <a:lnTo>
                  <a:pt x="2305954" y="361322"/>
                </a:lnTo>
                <a:lnTo>
                  <a:pt x="1833083" y="2760317"/>
                </a:lnTo>
                <a:lnTo>
                  <a:pt x="0" y="2398994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08313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5201539" y="596014"/>
            <a:ext cx="6223546" cy="3495488"/>
          </a:xfrm>
          <a:prstGeom prst="roundRect">
            <a:avLst>
              <a:gd name="adj" fmla="val 12307"/>
            </a:avLst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926554" y="2629508"/>
            <a:ext cx="6223546" cy="3495488"/>
          </a:xfrm>
          <a:prstGeom prst="roundRect">
            <a:avLst>
              <a:gd name="adj" fmla="val 11399"/>
            </a:avLst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109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1"/>
          <a:srcRect l="1103" t="1103" r="1103" b="11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9" y="436577"/>
            <a:ext cx="10490202" cy="513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422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10" Type="http://schemas.openxmlformats.org/officeDocument/2006/relationships/image" Target="../media/image10.jpg"/><Relationship Id="rId4" Type="http://schemas.openxmlformats.org/officeDocument/2006/relationships/tags" Target="../tags/tag5.xml"/><Relationship Id="rId9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tags" Target="../tags/tag10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image" Target="../media/image17.jpg"/><Relationship Id="rId5" Type="http://schemas.openxmlformats.org/officeDocument/2006/relationships/tags" Target="../tags/tag12.xml"/><Relationship Id="rId10" Type="http://schemas.openxmlformats.org/officeDocument/2006/relationships/image" Target="../media/image16.jpg"/><Relationship Id="rId4" Type="http://schemas.openxmlformats.org/officeDocument/2006/relationships/tags" Target="../tags/tag11.xml"/><Relationship Id="rId9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jpg"/><Relationship Id="rId5" Type="http://schemas.openxmlformats.org/officeDocument/2006/relationships/image" Target="../media/image17.jpg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tags" Target="../tags/tag16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15.jpg"/><Relationship Id="rId5" Type="http://schemas.openxmlformats.org/officeDocument/2006/relationships/tags" Target="../tags/tag18.xml"/><Relationship Id="rId10" Type="http://schemas.openxmlformats.org/officeDocument/2006/relationships/image" Target="../media/image12.jpg"/><Relationship Id="rId4" Type="http://schemas.openxmlformats.org/officeDocument/2006/relationships/tags" Target="../tags/tag17.xml"/><Relationship Id="rId9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tags" Target="../tags/tag22.xml"/><Relationship Id="rId7" Type="http://schemas.openxmlformats.org/officeDocument/2006/relationships/slideLayout" Target="../slideLayouts/slideLayout8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10" Type="http://schemas.openxmlformats.org/officeDocument/2006/relationships/image" Target="../media/image17.jpg"/><Relationship Id="rId4" Type="http://schemas.openxmlformats.org/officeDocument/2006/relationships/tags" Target="../tags/tag23.xml"/><Relationship Id="rId9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jp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tags" Target="../tags/tag28.xml"/><Relationship Id="rId7" Type="http://schemas.openxmlformats.org/officeDocument/2006/relationships/slideLayout" Target="../slideLayouts/slideLayout10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9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tags" Target="../tags/tag34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9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tags" Target="../tags/tag40.xml"/><Relationship Id="rId7" Type="http://schemas.openxmlformats.org/officeDocument/2006/relationships/slideLayout" Target="../slideLayouts/slideLayout13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tags" Target="../tags/tag46.xml"/><Relationship Id="rId7" Type="http://schemas.openxmlformats.org/officeDocument/2006/relationships/slideLayout" Target="../slideLayouts/slideLayout14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10" Type="http://schemas.openxmlformats.org/officeDocument/2006/relationships/image" Target="../media/image8.jpg"/><Relationship Id="rId4" Type="http://schemas.openxmlformats.org/officeDocument/2006/relationships/tags" Target="../tags/tag47.xml"/><Relationship Id="rId9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tags" Target="../tags/tag52.xml"/><Relationship Id="rId7" Type="http://schemas.openxmlformats.org/officeDocument/2006/relationships/slideLayout" Target="../slideLayouts/slideLayout15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9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4.jpg"/><Relationship Id="rId4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tags" Target="../tags/tag58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tags" Target="../tags/tag61.xml"/><Relationship Id="rId11" Type="http://schemas.openxmlformats.org/officeDocument/2006/relationships/image" Target="../media/image8.jpg"/><Relationship Id="rId5" Type="http://schemas.openxmlformats.org/officeDocument/2006/relationships/tags" Target="../tags/tag60.xml"/><Relationship Id="rId10" Type="http://schemas.openxmlformats.org/officeDocument/2006/relationships/image" Target="../media/image12.jpg"/><Relationship Id="rId4" Type="http://schemas.openxmlformats.org/officeDocument/2006/relationships/tags" Target="../tags/tag59.xml"/><Relationship Id="rId9" Type="http://schemas.openxmlformats.org/officeDocument/2006/relationships/image" Target="../media/image19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tags" Target="../tags/tag64.xml"/><Relationship Id="rId7" Type="http://schemas.openxmlformats.org/officeDocument/2006/relationships/slideLayout" Target="../slideLayouts/slideLayout19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9" Type="http://schemas.openxmlformats.org/officeDocument/2006/relationships/image" Target="../media/image1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/>
          <a:srcRect l="1103" t="1103" r="1103" b="11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9" y="436577"/>
            <a:ext cx="10490202" cy="513875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05954"/>
            <a:ext cx="12192000" cy="19078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7"/>
          <a:srcRect b="15968"/>
          <a:stretch/>
        </p:blipFill>
        <p:spPr>
          <a:xfrm>
            <a:off x="0" y="1699514"/>
            <a:ext cx="12192000" cy="515848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81"/>
          <a:stretch/>
        </p:blipFill>
        <p:spPr>
          <a:xfrm>
            <a:off x="3009514" y="0"/>
            <a:ext cx="6172972" cy="205676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9799" y="3018654"/>
            <a:ext cx="5232402" cy="703572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3746640" y="2674348"/>
            <a:ext cx="4698723" cy="1650002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rPr>
              <a:t>唯美情侣</a:t>
            </a:r>
            <a:r>
              <a:rPr lang="en-US" altLang="zh-CN" sz="4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rPr>
              <a:t>PPT</a:t>
            </a:r>
            <a:r>
              <a:rPr lang="zh-CN" altLang="en-US" sz="4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rPr>
              <a:t>相册</a:t>
            </a:r>
          </a:p>
        </p:txBody>
      </p:sp>
      <p:pic>
        <p:nvPicPr>
          <p:cNvPr id="18" name="陶喆 - 就是爱你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537.551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1205751" y="-142832"/>
            <a:ext cx="812549" cy="81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719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0" b="9360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9" r="8989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0" r="9010"/>
          <a:stretch>
            <a:fillRect/>
          </a:stretch>
        </p:blipFill>
        <p:spPr/>
      </p:pic>
      <p:grpSp>
        <p:nvGrpSpPr>
          <p:cNvPr id="20" name="组合 19"/>
          <p:cNvGrpSpPr/>
          <p:nvPr/>
        </p:nvGrpSpPr>
        <p:grpSpPr>
          <a:xfrm>
            <a:off x="4845916" y="4042520"/>
            <a:ext cx="5149833" cy="1881455"/>
            <a:chOff x="4845916" y="4042520"/>
            <a:chExt cx="5149833" cy="1881455"/>
          </a:xfrm>
        </p:grpSpPr>
        <p:sp>
          <p:nvSpPr>
            <p:cNvPr id="14" name="文本框 13"/>
            <p:cNvSpPr txBox="1"/>
            <p:nvPr>
              <p:custDataLst>
                <p:tags r:id="rId1"/>
              </p:custDataLst>
            </p:nvPr>
          </p:nvSpPr>
          <p:spPr>
            <a:xfrm>
              <a:off x="4845916" y="4042520"/>
              <a:ext cx="12261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bg1"/>
                  </a:solidFill>
                  <a:latin typeface="Algerian" panose="04020705040A02060702" pitchFamily="82" charset="0"/>
                </a:rPr>
                <a:t>Y</a:t>
              </a:r>
              <a:endParaRPr lang="zh-CN" altLang="en-US" sz="7200" dirty="0">
                <a:solidFill>
                  <a:schemeClr val="bg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2"/>
              </p:custDataLst>
            </p:nvPr>
          </p:nvSpPr>
          <p:spPr>
            <a:xfrm>
              <a:off x="5502527" y="4462436"/>
              <a:ext cx="18471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ou are my</a:t>
              </a:r>
              <a:endParaRPr lang="zh-CN" altLang="en-US" sz="3600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3"/>
              </p:custDataLst>
            </p:nvPr>
          </p:nvSpPr>
          <p:spPr>
            <a:xfrm>
              <a:off x="6456642" y="4723646"/>
              <a:ext cx="12261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bg1"/>
                  </a:solidFill>
                  <a:latin typeface="Algerian" panose="04020705040A02060702" pitchFamily="82" charset="0"/>
                </a:rPr>
                <a:t>L</a:t>
              </a:r>
              <a:endParaRPr lang="zh-CN" altLang="en-US" sz="7200" dirty="0">
                <a:solidFill>
                  <a:schemeClr val="bg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17" name="文本框 16"/>
            <p:cNvSpPr txBox="1"/>
            <p:nvPr>
              <p:custDataLst>
                <p:tags r:id="rId4"/>
              </p:custDataLst>
            </p:nvPr>
          </p:nvSpPr>
          <p:spPr>
            <a:xfrm>
              <a:off x="7262588" y="5196098"/>
              <a:ext cx="27331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over  </a:t>
              </a:r>
              <a:endParaRPr lang="zh-CN" altLang="en-US" sz="3600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  <p:sp>
          <p:nvSpPr>
            <p:cNvPr id="18" name="矩形 17"/>
            <p:cNvSpPr/>
            <p:nvPr>
              <p:custDataLst>
                <p:tags r:id="rId5"/>
              </p:custDataLst>
            </p:nvPr>
          </p:nvSpPr>
          <p:spPr>
            <a:xfrm>
              <a:off x="7319524" y="4914197"/>
              <a:ext cx="2178263" cy="523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浪漫的每一夜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  <a:p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美丽的爱情祝福着未来</a:t>
              </a:r>
            </a:p>
          </p:txBody>
        </p:sp>
        <p:sp>
          <p:nvSpPr>
            <p:cNvPr id="19" name="矩形 18"/>
            <p:cNvSpPr/>
            <p:nvPr>
              <p:custDataLst>
                <p:tags r:id="rId6"/>
              </p:custDataLst>
            </p:nvPr>
          </p:nvSpPr>
          <p:spPr>
            <a:xfrm>
              <a:off x="4892210" y="5096420"/>
              <a:ext cx="1967405" cy="523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我愿意变成你的祝英台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  <a:p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幸福的每一天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4203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占位符 12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0" r="9730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8" r="10828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0" r="84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49400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8" r="10948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4" r="6624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4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4" r="6624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5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4" r="6624"/>
          <a:stretch>
            <a:fillRect/>
          </a:stretch>
        </p:blipFill>
        <p:spPr/>
      </p:pic>
      <p:grpSp>
        <p:nvGrpSpPr>
          <p:cNvPr id="17" name="组合 16"/>
          <p:cNvGrpSpPr/>
          <p:nvPr/>
        </p:nvGrpSpPr>
        <p:grpSpPr>
          <a:xfrm>
            <a:off x="892817" y="4347320"/>
            <a:ext cx="5149833" cy="1881455"/>
            <a:chOff x="4845916" y="4042520"/>
            <a:chExt cx="5149833" cy="1881455"/>
          </a:xfrm>
        </p:grpSpPr>
        <p:sp>
          <p:nvSpPr>
            <p:cNvPr id="18" name="文本框 17"/>
            <p:cNvSpPr txBox="1"/>
            <p:nvPr>
              <p:custDataLst>
                <p:tags r:id="rId1"/>
              </p:custDataLst>
            </p:nvPr>
          </p:nvSpPr>
          <p:spPr>
            <a:xfrm>
              <a:off x="4845916" y="4042520"/>
              <a:ext cx="12261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bg1"/>
                  </a:solidFill>
                  <a:latin typeface="Algerian" panose="04020705040A02060702" pitchFamily="82" charset="0"/>
                </a:rPr>
                <a:t>Y</a:t>
              </a:r>
              <a:endParaRPr lang="zh-CN" altLang="en-US" sz="7200" dirty="0">
                <a:solidFill>
                  <a:schemeClr val="bg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2"/>
              </p:custDataLst>
            </p:nvPr>
          </p:nvSpPr>
          <p:spPr>
            <a:xfrm>
              <a:off x="5502527" y="4462436"/>
              <a:ext cx="18471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ou are my</a:t>
              </a:r>
              <a:endParaRPr lang="zh-CN" altLang="en-US" sz="3600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  <p:sp>
          <p:nvSpPr>
            <p:cNvPr id="20" name="文本框 19"/>
            <p:cNvSpPr txBox="1"/>
            <p:nvPr>
              <p:custDataLst>
                <p:tags r:id="rId3"/>
              </p:custDataLst>
            </p:nvPr>
          </p:nvSpPr>
          <p:spPr>
            <a:xfrm>
              <a:off x="6456642" y="4723646"/>
              <a:ext cx="12261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bg1"/>
                  </a:solidFill>
                  <a:latin typeface="Algerian" panose="04020705040A02060702" pitchFamily="82" charset="0"/>
                </a:rPr>
                <a:t>L</a:t>
              </a:r>
              <a:endParaRPr lang="zh-CN" altLang="en-US" sz="7200" dirty="0">
                <a:solidFill>
                  <a:schemeClr val="bg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4"/>
              </p:custDataLst>
            </p:nvPr>
          </p:nvSpPr>
          <p:spPr>
            <a:xfrm>
              <a:off x="7262588" y="5196098"/>
              <a:ext cx="27331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over  </a:t>
              </a:r>
              <a:endParaRPr lang="zh-CN" altLang="en-US" sz="3600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  <p:sp>
          <p:nvSpPr>
            <p:cNvPr id="22" name="矩形 21"/>
            <p:cNvSpPr/>
            <p:nvPr>
              <p:custDataLst>
                <p:tags r:id="rId5"/>
              </p:custDataLst>
            </p:nvPr>
          </p:nvSpPr>
          <p:spPr>
            <a:xfrm>
              <a:off x="7319524" y="4914197"/>
              <a:ext cx="2178263" cy="523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浪漫的每一夜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  <a:p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美丽的爱情祝福着未来</a:t>
              </a:r>
            </a:p>
          </p:txBody>
        </p:sp>
        <p:sp>
          <p:nvSpPr>
            <p:cNvPr id="23" name="矩形 22"/>
            <p:cNvSpPr/>
            <p:nvPr>
              <p:custDataLst>
                <p:tags r:id="rId6"/>
              </p:custDataLst>
            </p:nvPr>
          </p:nvSpPr>
          <p:spPr>
            <a:xfrm>
              <a:off x="4892210" y="5096420"/>
              <a:ext cx="1967405" cy="523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我愿意变成你的祝英台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  <a:p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幸福的每一天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4569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nodeType="withEffect">
                                  <p:stCondLst>
                                    <p:cond delay="8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8" r="14718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95335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" r="326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3" r="529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69140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0" r="16680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3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>
            <a:fillRect/>
          </a:stretch>
        </p:blipFill>
        <p:spPr/>
      </p:pic>
      <p:grpSp>
        <p:nvGrpSpPr>
          <p:cNvPr id="17" name="组合 16"/>
          <p:cNvGrpSpPr/>
          <p:nvPr/>
        </p:nvGrpSpPr>
        <p:grpSpPr>
          <a:xfrm>
            <a:off x="757029" y="921265"/>
            <a:ext cx="3995957" cy="2615815"/>
            <a:chOff x="4845916" y="4042520"/>
            <a:chExt cx="3995957" cy="2615815"/>
          </a:xfrm>
        </p:grpSpPr>
        <p:sp>
          <p:nvSpPr>
            <p:cNvPr id="18" name="文本框 17"/>
            <p:cNvSpPr txBox="1"/>
            <p:nvPr>
              <p:custDataLst>
                <p:tags r:id="rId1"/>
              </p:custDataLst>
            </p:nvPr>
          </p:nvSpPr>
          <p:spPr>
            <a:xfrm>
              <a:off x="4845916" y="4042520"/>
              <a:ext cx="12261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bg1"/>
                  </a:solidFill>
                  <a:latin typeface="Algerian" panose="04020705040A02060702" pitchFamily="82" charset="0"/>
                </a:rPr>
                <a:t>Y</a:t>
              </a:r>
              <a:endParaRPr lang="zh-CN" altLang="en-US" sz="7200" dirty="0">
                <a:solidFill>
                  <a:schemeClr val="bg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2"/>
              </p:custDataLst>
            </p:nvPr>
          </p:nvSpPr>
          <p:spPr>
            <a:xfrm>
              <a:off x="5502527" y="4462436"/>
              <a:ext cx="18471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ou are my</a:t>
              </a:r>
              <a:endParaRPr lang="zh-CN" altLang="en-US" sz="3600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  <p:sp>
          <p:nvSpPr>
            <p:cNvPr id="20" name="文本框 19"/>
            <p:cNvSpPr txBox="1"/>
            <p:nvPr>
              <p:custDataLst>
                <p:tags r:id="rId3"/>
              </p:custDataLst>
            </p:nvPr>
          </p:nvSpPr>
          <p:spPr>
            <a:xfrm>
              <a:off x="5302766" y="5458006"/>
              <a:ext cx="12261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bg1"/>
                  </a:solidFill>
                  <a:latin typeface="Algerian" panose="04020705040A02060702" pitchFamily="82" charset="0"/>
                </a:rPr>
                <a:t>L</a:t>
              </a:r>
              <a:endParaRPr lang="zh-CN" altLang="en-US" sz="7200" dirty="0">
                <a:solidFill>
                  <a:schemeClr val="bg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4"/>
              </p:custDataLst>
            </p:nvPr>
          </p:nvSpPr>
          <p:spPr>
            <a:xfrm>
              <a:off x="6108712" y="5930458"/>
              <a:ext cx="27331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over  </a:t>
              </a:r>
              <a:endParaRPr lang="zh-CN" altLang="en-US" sz="3600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  <p:sp>
          <p:nvSpPr>
            <p:cNvPr id="22" name="矩形 21"/>
            <p:cNvSpPr/>
            <p:nvPr>
              <p:custDataLst>
                <p:tags r:id="rId5"/>
              </p:custDataLst>
            </p:nvPr>
          </p:nvSpPr>
          <p:spPr>
            <a:xfrm>
              <a:off x="6165648" y="5648557"/>
              <a:ext cx="2178263" cy="523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浪漫的每一夜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  <a:p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美丽的爱情祝福着未来</a:t>
              </a:r>
            </a:p>
          </p:txBody>
        </p:sp>
        <p:sp>
          <p:nvSpPr>
            <p:cNvPr id="23" name="矩形 22"/>
            <p:cNvSpPr/>
            <p:nvPr>
              <p:custDataLst>
                <p:tags r:id="rId6"/>
              </p:custDataLst>
            </p:nvPr>
          </p:nvSpPr>
          <p:spPr>
            <a:xfrm>
              <a:off x="4892210" y="5096420"/>
              <a:ext cx="1967405" cy="523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我愿意变成你的祝英台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  <a:p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幸福的每一天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021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2" r="15412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9" r="12489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9" r="12489"/>
          <a:stretch>
            <a:fillRect/>
          </a:stretch>
        </p:blipFill>
        <p:spPr/>
      </p:pic>
      <p:grpSp>
        <p:nvGrpSpPr>
          <p:cNvPr id="16" name="组合 15"/>
          <p:cNvGrpSpPr/>
          <p:nvPr/>
        </p:nvGrpSpPr>
        <p:grpSpPr>
          <a:xfrm>
            <a:off x="4364925" y="4753720"/>
            <a:ext cx="5149833" cy="1881455"/>
            <a:chOff x="4845916" y="4042520"/>
            <a:chExt cx="5149833" cy="1881455"/>
          </a:xfrm>
        </p:grpSpPr>
        <p:sp>
          <p:nvSpPr>
            <p:cNvPr id="17" name="文本框 16"/>
            <p:cNvSpPr txBox="1"/>
            <p:nvPr>
              <p:custDataLst>
                <p:tags r:id="rId1"/>
              </p:custDataLst>
            </p:nvPr>
          </p:nvSpPr>
          <p:spPr>
            <a:xfrm>
              <a:off x="4845916" y="4042520"/>
              <a:ext cx="12261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bg1"/>
                  </a:solidFill>
                  <a:latin typeface="Algerian" panose="04020705040A02060702" pitchFamily="82" charset="0"/>
                </a:rPr>
                <a:t>Y</a:t>
              </a:r>
              <a:endParaRPr lang="zh-CN" altLang="en-US" sz="7200" dirty="0">
                <a:solidFill>
                  <a:schemeClr val="bg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18" name="文本框 17"/>
            <p:cNvSpPr txBox="1"/>
            <p:nvPr>
              <p:custDataLst>
                <p:tags r:id="rId2"/>
              </p:custDataLst>
            </p:nvPr>
          </p:nvSpPr>
          <p:spPr>
            <a:xfrm>
              <a:off x="5502527" y="4462436"/>
              <a:ext cx="18471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ou are my</a:t>
              </a:r>
              <a:endParaRPr lang="zh-CN" altLang="en-US" sz="3600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3"/>
              </p:custDataLst>
            </p:nvPr>
          </p:nvSpPr>
          <p:spPr>
            <a:xfrm>
              <a:off x="6456642" y="4723646"/>
              <a:ext cx="12261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bg1"/>
                  </a:solidFill>
                  <a:latin typeface="Algerian" panose="04020705040A02060702" pitchFamily="82" charset="0"/>
                </a:rPr>
                <a:t>L</a:t>
              </a:r>
              <a:endParaRPr lang="zh-CN" altLang="en-US" sz="7200" dirty="0">
                <a:solidFill>
                  <a:schemeClr val="bg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20" name="文本框 19"/>
            <p:cNvSpPr txBox="1"/>
            <p:nvPr>
              <p:custDataLst>
                <p:tags r:id="rId4"/>
              </p:custDataLst>
            </p:nvPr>
          </p:nvSpPr>
          <p:spPr>
            <a:xfrm>
              <a:off x="7262588" y="5196098"/>
              <a:ext cx="27331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over  </a:t>
              </a:r>
              <a:endParaRPr lang="zh-CN" altLang="en-US" sz="3600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  <p:sp>
          <p:nvSpPr>
            <p:cNvPr id="21" name="矩形 20"/>
            <p:cNvSpPr/>
            <p:nvPr>
              <p:custDataLst>
                <p:tags r:id="rId5"/>
              </p:custDataLst>
            </p:nvPr>
          </p:nvSpPr>
          <p:spPr>
            <a:xfrm>
              <a:off x="7319524" y="4914197"/>
              <a:ext cx="2178263" cy="523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浪漫的每一夜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  <a:p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美丽的爱情祝福着未来</a:t>
              </a:r>
            </a:p>
          </p:txBody>
        </p:sp>
        <p:sp>
          <p:nvSpPr>
            <p:cNvPr id="22" name="矩形 21"/>
            <p:cNvSpPr/>
            <p:nvPr>
              <p:custDataLst>
                <p:tags r:id="rId6"/>
              </p:custDataLst>
            </p:nvPr>
          </p:nvSpPr>
          <p:spPr>
            <a:xfrm>
              <a:off x="4892210" y="5096420"/>
              <a:ext cx="1967405" cy="523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我愿意变成你的祝英台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  <a:p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幸福的每一天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1878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" b="67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93826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8" r="9078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2" r="10632"/>
          <a:stretch>
            <a:fillRect/>
          </a:stretch>
        </p:blipFill>
        <p:spPr/>
      </p:pic>
      <p:grpSp>
        <p:nvGrpSpPr>
          <p:cNvPr id="11" name="组合 10"/>
          <p:cNvGrpSpPr/>
          <p:nvPr/>
        </p:nvGrpSpPr>
        <p:grpSpPr>
          <a:xfrm>
            <a:off x="8173316" y="550020"/>
            <a:ext cx="4162901" cy="2840949"/>
            <a:chOff x="4845916" y="4042520"/>
            <a:chExt cx="4162901" cy="2840949"/>
          </a:xfrm>
        </p:grpSpPr>
        <p:sp>
          <p:nvSpPr>
            <p:cNvPr id="12" name="文本框 11"/>
            <p:cNvSpPr txBox="1"/>
            <p:nvPr>
              <p:custDataLst>
                <p:tags r:id="rId1"/>
              </p:custDataLst>
            </p:nvPr>
          </p:nvSpPr>
          <p:spPr>
            <a:xfrm>
              <a:off x="4845916" y="4042520"/>
              <a:ext cx="12261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bg1"/>
                  </a:solidFill>
                  <a:latin typeface="Algerian" panose="04020705040A02060702" pitchFamily="82" charset="0"/>
                </a:rPr>
                <a:t>Y</a:t>
              </a:r>
              <a:endParaRPr lang="zh-CN" altLang="en-US" sz="7200" dirty="0">
                <a:solidFill>
                  <a:schemeClr val="bg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2"/>
              </p:custDataLst>
            </p:nvPr>
          </p:nvSpPr>
          <p:spPr>
            <a:xfrm>
              <a:off x="5502527" y="4462436"/>
              <a:ext cx="18471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ou are my</a:t>
              </a:r>
              <a:endParaRPr lang="zh-CN" altLang="en-US" sz="3600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3"/>
              </p:custDataLst>
            </p:nvPr>
          </p:nvSpPr>
          <p:spPr>
            <a:xfrm>
              <a:off x="5469710" y="5683140"/>
              <a:ext cx="12261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bg1"/>
                  </a:solidFill>
                  <a:latin typeface="Algerian" panose="04020705040A02060702" pitchFamily="82" charset="0"/>
                </a:rPr>
                <a:t>L</a:t>
              </a:r>
              <a:endParaRPr lang="zh-CN" altLang="en-US" sz="7200" dirty="0">
                <a:solidFill>
                  <a:schemeClr val="bg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4"/>
              </p:custDataLst>
            </p:nvPr>
          </p:nvSpPr>
          <p:spPr>
            <a:xfrm>
              <a:off x="6275656" y="6155592"/>
              <a:ext cx="27331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over  </a:t>
              </a:r>
              <a:endParaRPr lang="zh-CN" altLang="en-US" sz="3600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  <p:sp>
          <p:nvSpPr>
            <p:cNvPr id="16" name="矩形 15"/>
            <p:cNvSpPr/>
            <p:nvPr>
              <p:custDataLst>
                <p:tags r:id="rId5"/>
              </p:custDataLst>
            </p:nvPr>
          </p:nvSpPr>
          <p:spPr>
            <a:xfrm>
              <a:off x="6332592" y="5759391"/>
              <a:ext cx="2178263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浪漫的每一夜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美丽的爱情祝福着未来</a:t>
              </a:r>
            </a:p>
          </p:txBody>
        </p:sp>
        <p:sp>
          <p:nvSpPr>
            <p:cNvPr id="17" name="矩形 16"/>
            <p:cNvSpPr/>
            <p:nvPr>
              <p:custDataLst>
                <p:tags r:id="rId6"/>
              </p:custDataLst>
            </p:nvPr>
          </p:nvSpPr>
          <p:spPr>
            <a:xfrm>
              <a:off x="4892210" y="5045620"/>
              <a:ext cx="1967405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我愿意变成你的祝英台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幸福的每一天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1587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1" r="5831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36970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" b="314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2" r="5982"/>
          <a:stretch>
            <a:fillRect/>
          </a:stretch>
        </p:blipFill>
        <p:spPr/>
      </p:pic>
      <p:grpSp>
        <p:nvGrpSpPr>
          <p:cNvPr id="11" name="组合 10"/>
          <p:cNvGrpSpPr/>
          <p:nvPr/>
        </p:nvGrpSpPr>
        <p:grpSpPr>
          <a:xfrm>
            <a:off x="2348327" y="780267"/>
            <a:ext cx="7127964" cy="4974549"/>
            <a:chOff x="221708" y="4042520"/>
            <a:chExt cx="7127964" cy="4974549"/>
          </a:xfrm>
        </p:grpSpPr>
        <p:sp>
          <p:nvSpPr>
            <p:cNvPr id="12" name="文本框 11"/>
            <p:cNvSpPr txBox="1"/>
            <p:nvPr>
              <p:custDataLst>
                <p:tags r:id="rId1"/>
              </p:custDataLst>
            </p:nvPr>
          </p:nvSpPr>
          <p:spPr>
            <a:xfrm>
              <a:off x="4845916" y="4042520"/>
              <a:ext cx="12261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bg1"/>
                  </a:solidFill>
                  <a:latin typeface="Algerian" panose="04020705040A02060702" pitchFamily="82" charset="0"/>
                </a:rPr>
                <a:t>Y</a:t>
              </a:r>
              <a:endParaRPr lang="zh-CN" altLang="en-US" sz="7200" dirty="0">
                <a:solidFill>
                  <a:schemeClr val="bg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2"/>
              </p:custDataLst>
            </p:nvPr>
          </p:nvSpPr>
          <p:spPr>
            <a:xfrm>
              <a:off x="5502527" y="4462436"/>
              <a:ext cx="18471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ou are my</a:t>
              </a:r>
              <a:endParaRPr lang="zh-CN" altLang="en-US" sz="3600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3"/>
              </p:custDataLst>
            </p:nvPr>
          </p:nvSpPr>
          <p:spPr>
            <a:xfrm>
              <a:off x="221708" y="7816740"/>
              <a:ext cx="12261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bg1"/>
                  </a:solidFill>
                  <a:latin typeface="Algerian" panose="04020705040A02060702" pitchFamily="82" charset="0"/>
                </a:rPr>
                <a:t>L</a:t>
              </a:r>
              <a:endParaRPr lang="zh-CN" altLang="en-US" sz="7200" dirty="0">
                <a:solidFill>
                  <a:schemeClr val="bg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4"/>
              </p:custDataLst>
            </p:nvPr>
          </p:nvSpPr>
          <p:spPr>
            <a:xfrm>
              <a:off x="1027654" y="8289192"/>
              <a:ext cx="27331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over  </a:t>
              </a:r>
              <a:endParaRPr lang="zh-CN" altLang="en-US" sz="3600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  <p:sp>
          <p:nvSpPr>
            <p:cNvPr id="16" name="矩形 15"/>
            <p:cNvSpPr/>
            <p:nvPr>
              <p:custDataLst>
                <p:tags r:id="rId5"/>
              </p:custDataLst>
            </p:nvPr>
          </p:nvSpPr>
          <p:spPr>
            <a:xfrm>
              <a:off x="1084590" y="7892991"/>
              <a:ext cx="2178263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浪漫的每一夜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美丽的爱情祝福着未来</a:t>
              </a:r>
            </a:p>
          </p:txBody>
        </p:sp>
        <p:sp>
          <p:nvSpPr>
            <p:cNvPr id="17" name="矩形 16"/>
            <p:cNvSpPr/>
            <p:nvPr>
              <p:custDataLst>
                <p:tags r:id="rId6"/>
              </p:custDataLst>
            </p:nvPr>
          </p:nvSpPr>
          <p:spPr>
            <a:xfrm>
              <a:off x="4892210" y="5045620"/>
              <a:ext cx="1967405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我愿意变成你的祝英台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幸福的每一天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7268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" r="2315"/>
          <a:stretch>
            <a:fillRect/>
          </a:stretch>
        </p:blipFill>
        <p:spPr/>
      </p:pic>
      <p:grpSp>
        <p:nvGrpSpPr>
          <p:cNvPr id="8" name="组合 7"/>
          <p:cNvGrpSpPr/>
          <p:nvPr/>
        </p:nvGrpSpPr>
        <p:grpSpPr>
          <a:xfrm>
            <a:off x="515216" y="473820"/>
            <a:ext cx="11770201" cy="5649827"/>
            <a:chOff x="4845916" y="4042520"/>
            <a:chExt cx="11770201" cy="5649827"/>
          </a:xfrm>
        </p:grpSpPr>
        <p:sp>
          <p:nvSpPr>
            <p:cNvPr id="9" name="文本框 8"/>
            <p:cNvSpPr txBox="1"/>
            <p:nvPr>
              <p:custDataLst>
                <p:tags r:id="rId1"/>
              </p:custDataLst>
            </p:nvPr>
          </p:nvSpPr>
          <p:spPr>
            <a:xfrm>
              <a:off x="4845916" y="4042520"/>
              <a:ext cx="12261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bg1"/>
                  </a:solidFill>
                  <a:latin typeface="Algerian" panose="04020705040A02060702" pitchFamily="82" charset="0"/>
                </a:rPr>
                <a:t>Y</a:t>
              </a:r>
              <a:endParaRPr lang="zh-CN" altLang="en-US" sz="7200" dirty="0">
                <a:solidFill>
                  <a:schemeClr val="bg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2"/>
              </p:custDataLst>
            </p:nvPr>
          </p:nvSpPr>
          <p:spPr>
            <a:xfrm>
              <a:off x="5502527" y="4462436"/>
              <a:ext cx="18471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ou are my</a:t>
              </a:r>
              <a:endParaRPr lang="zh-CN" altLang="en-US" sz="3600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  <p:sp>
          <p:nvSpPr>
            <p:cNvPr id="11" name="文本框 10"/>
            <p:cNvSpPr txBox="1"/>
            <p:nvPr>
              <p:custDataLst>
                <p:tags r:id="rId3"/>
              </p:custDataLst>
            </p:nvPr>
          </p:nvSpPr>
          <p:spPr>
            <a:xfrm>
              <a:off x="13077010" y="8492018"/>
              <a:ext cx="12261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bg1"/>
                  </a:solidFill>
                  <a:latin typeface="Algerian" panose="04020705040A02060702" pitchFamily="82" charset="0"/>
                </a:rPr>
                <a:t>L</a:t>
              </a:r>
              <a:endParaRPr lang="zh-CN" altLang="en-US" sz="7200" dirty="0">
                <a:solidFill>
                  <a:schemeClr val="bg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4"/>
              </p:custDataLst>
            </p:nvPr>
          </p:nvSpPr>
          <p:spPr>
            <a:xfrm>
              <a:off x="13882956" y="8964470"/>
              <a:ext cx="27331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over  </a:t>
              </a:r>
              <a:endParaRPr lang="zh-CN" altLang="en-US" sz="3600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  <p:sp>
          <p:nvSpPr>
            <p:cNvPr id="13" name="矩形 12"/>
            <p:cNvSpPr/>
            <p:nvPr>
              <p:custDataLst>
                <p:tags r:id="rId5"/>
              </p:custDataLst>
            </p:nvPr>
          </p:nvSpPr>
          <p:spPr>
            <a:xfrm>
              <a:off x="13939892" y="8568269"/>
              <a:ext cx="2178263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浪漫的每一夜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美丽的爱情祝福着未来</a:t>
              </a:r>
            </a:p>
          </p:txBody>
        </p:sp>
        <p:sp>
          <p:nvSpPr>
            <p:cNvPr id="14" name="矩形 13"/>
            <p:cNvSpPr/>
            <p:nvPr>
              <p:custDataLst>
                <p:tags r:id="rId6"/>
              </p:custDataLst>
            </p:nvPr>
          </p:nvSpPr>
          <p:spPr>
            <a:xfrm>
              <a:off x="4892210" y="5045620"/>
              <a:ext cx="1967405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我愿意变成你的祝英台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幸福的每一天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7557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" b="85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7" b="5107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8" r="8138"/>
          <a:stretch>
            <a:fillRect/>
          </a:stretch>
        </p:blipFill>
        <p:spPr/>
      </p:pic>
      <p:grpSp>
        <p:nvGrpSpPr>
          <p:cNvPr id="14" name="组合 13"/>
          <p:cNvGrpSpPr/>
          <p:nvPr/>
        </p:nvGrpSpPr>
        <p:grpSpPr>
          <a:xfrm>
            <a:off x="1258747" y="319670"/>
            <a:ext cx="5684251" cy="1730977"/>
            <a:chOff x="4845916" y="4042520"/>
            <a:chExt cx="5684251" cy="1730977"/>
          </a:xfrm>
        </p:grpSpPr>
        <p:sp>
          <p:nvSpPr>
            <p:cNvPr id="15" name="文本框 14"/>
            <p:cNvSpPr txBox="1"/>
            <p:nvPr>
              <p:custDataLst>
                <p:tags r:id="rId1"/>
              </p:custDataLst>
            </p:nvPr>
          </p:nvSpPr>
          <p:spPr>
            <a:xfrm>
              <a:off x="4845916" y="4042520"/>
              <a:ext cx="12261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bg1"/>
                  </a:solidFill>
                  <a:latin typeface="Algerian" panose="04020705040A02060702" pitchFamily="82" charset="0"/>
                </a:rPr>
                <a:t>Y</a:t>
              </a:r>
              <a:endParaRPr lang="zh-CN" altLang="en-US" sz="7200" dirty="0">
                <a:solidFill>
                  <a:schemeClr val="bg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2"/>
              </p:custDataLst>
            </p:nvPr>
          </p:nvSpPr>
          <p:spPr>
            <a:xfrm>
              <a:off x="5502527" y="4462436"/>
              <a:ext cx="18471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ou are my</a:t>
              </a:r>
              <a:endParaRPr lang="zh-CN" altLang="en-US" sz="3600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  <p:sp>
          <p:nvSpPr>
            <p:cNvPr id="17" name="文本框 16"/>
            <p:cNvSpPr txBox="1"/>
            <p:nvPr>
              <p:custDataLst>
                <p:tags r:id="rId3"/>
              </p:custDataLst>
            </p:nvPr>
          </p:nvSpPr>
          <p:spPr>
            <a:xfrm>
              <a:off x="6991060" y="4573168"/>
              <a:ext cx="12261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bg1"/>
                  </a:solidFill>
                  <a:latin typeface="Algerian" panose="04020705040A02060702" pitchFamily="82" charset="0"/>
                </a:rPr>
                <a:t>L</a:t>
              </a:r>
              <a:endParaRPr lang="zh-CN" altLang="en-US" sz="7200" dirty="0">
                <a:solidFill>
                  <a:schemeClr val="bg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18" name="文本框 17"/>
            <p:cNvSpPr txBox="1"/>
            <p:nvPr>
              <p:custDataLst>
                <p:tags r:id="rId4"/>
              </p:custDataLst>
            </p:nvPr>
          </p:nvSpPr>
          <p:spPr>
            <a:xfrm>
              <a:off x="7797006" y="5045620"/>
              <a:ext cx="27331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over  </a:t>
              </a:r>
              <a:endParaRPr lang="zh-CN" altLang="en-US" sz="3600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  <p:sp>
          <p:nvSpPr>
            <p:cNvPr id="19" name="矩形 18"/>
            <p:cNvSpPr/>
            <p:nvPr>
              <p:custDataLst>
                <p:tags r:id="rId5"/>
              </p:custDataLst>
            </p:nvPr>
          </p:nvSpPr>
          <p:spPr>
            <a:xfrm>
              <a:off x="7853942" y="4649419"/>
              <a:ext cx="2178263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浪漫的每一夜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美丽的爱情祝福着未来</a:t>
              </a:r>
            </a:p>
          </p:txBody>
        </p:sp>
        <p:sp>
          <p:nvSpPr>
            <p:cNvPr id="20" name="矩形 19"/>
            <p:cNvSpPr/>
            <p:nvPr>
              <p:custDataLst>
                <p:tags r:id="rId6"/>
              </p:custDataLst>
            </p:nvPr>
          </p:nvSpPr>
          <p:spPr>
            <a:xfrm>
              <a:off x="4892210" y="5045620"/>
              <a:ext cx="1967405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我愿意变成你的祝英台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幸福的每一天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5694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5" b="5045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5" b="5045"/>
          <a:stretch>
            <a:fillRect/>
          </a:stretch>
        </p:blipFill>
        <p:spPr/>
      </p:pic>
      <p:grpSp>
        <p:nvGrpSpPr>
          <p:cNvPr id="11" name="组合 10"/>
          <p:cNvGrpSpPr/>
          <p:nvPr/>
        </p:nvGrpSpPr>
        <p:grpSpPr>
          <a:xfrm>
            <a:off x="1693944" y="778416"/>
            <a:ext cx="8245312" cy="4969477"/>
            <a:chOff x="-895640" y="4042520"/>
            <a:chExt cx="8245312" cy="4969477"/>
          </a:xfrm>
        </p:grpSpPr>
        <p:sp>
          <p:nvSpPr>
            <p:cNvPr id="12" name="文本框 11"/>
            <p:cNvSpPr txBox="1"/>
            <p:nvPr>
              <p:custDataLst>
                <p:tags r:id="rId1"/>
              </p:custDataLst>
            </p:nvPr>
          </p:nvSpPr>
          <p:spPr>
            <a:xfrm>
              <a:off x="4845916" y="4042520"/>
              <a:ext cx="12261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bg1"/>
                  </a:solidFill>
                  <a:latin typeface="Algerian" panose="04020705040A02060702" pitchFamily="82" charset="0"/>
                </a:rPr>
                <a:t>Y</a:t>
              </a:r>
              <a:endParaRPr lang="zh-CN" altLang="en-US" sz="7200" dirty="0">
                <a:solidFill>
                  <a:schemeClr val="bg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2"/>
              </p:custDataLst>
            </p:nvPr>
          </p:nvSpPr>
          <p:spPr>
            <a:xfrm>
              <a:off x="5502527" y="4462436"/>
              <a:ext cx="18471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ou are my</a:t>
              </a:r>
              <a:endParaRPr lang="zh-CN" altLang="en-US" sz="3600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3"/>
              </p:custDataLst>
            </p:nvPr>
          </p:nvSpPr>
          <p:spPr>
            <a:xfrm>
              <a:off x="-895640" y="7811668"/>
              <a:ext cx="12261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bg1"/>
                  </a:solidFill>
                  <a:latin typeface="Algerian" panose="04020705040A02060702" pitchFamily="82" charset="0"/>
                </a:rPr>
                <a:t>L</a:t>
              </a:r>
              <a:endParaRPr lang="zh-CN" altLang="en-US" sz="7200" dirty="0">
                <a:solidFill>
                  <a:schemeClr val="bg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4"/>
              </p:custDataLst>
            </p:nvPr>
          </p:nvSpPr>
          <p:spPr>
            <a:xfrm>
              <a:off x="-89694" y="8284120"/>
              <a:ext cx="27331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over  </a:t>
              </a:r>
              <a:endParaRPr lang="zh-CN" altLang="en-US" sz="3600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  <p:sp>
          <p:nvSpPr>
            <p:cNvPr id="16" name="矩形 15"/>
            <p:cNvSpPr/>
            <p:nvPr>
              <p:custDataLst>
                <p:tags r:id="rId5"/>
              </p:custDataLst>
            </p:nvPr>
          </p:nvSpPr>
          <p:spPr>
            <a:xfrm>
              <a:off x="-32758" y="7887919"/>
              <a:ext cx="2178263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浪漫的每一夜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美丽的爱情祝福着未来</a:t>
              </a:r>
            </a:p>
          </p:txBody>
        </p:sp>
        <p:sp>
          <p:nvSpPr>
            <p:cNvPr id="17" name="矩形 16"/>
            <p:cNvSpPr/>
            <p:nvPr>
              <p:custDataLst>
                <p:tags r:id="rId6"/>
              </p:custDataLst>
            </p:nvPr>
          </p:nvSpPr>
          <p:spPr>
            <a:xfrm>
              <a:off x="4892210" y="5045620"/>
              <a:ext cx="1967405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我愿意变成你的祝英台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幸福的每一天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6840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9" b="5069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" b="31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0" r="187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71880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1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" r="663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0" r="4520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7" r="12067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2" r="115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29702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2" r="19562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6" r="11806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3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58" r="22158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1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5" r="8245"/>
          <a:stretch>
            <a:fillRect/>
          </a:stretch>
        </p:blipFill>
        <p:spPr/>
      </p:pic>
      <p:grpSp>
        <p:nvGrpSpPr>
          <p:cNvPr id="21" name="组合 20"/>
          <p:cNvGrpSpPr/>
          <p:nvPr/>
        </p:nvGrpSpPr>
        <p:grpSpPr>
          <a:xfrm>
            <a:off x="4856160" y="4294770"/>
            <a:ext cx="5684251" cy="1730977"/>
            <a:chOff x="4845916" y="4042520"/>
            <a:chExt cx="5684251" cy="1730977"/>
          </a:xfrm>
        </p:grpSpPr>
        <p:sp>
          <p:nvSpPr>
            <p:cNvPr id="22" name="文本框 21"/>
            <p:cNvSpPr txBox="1"/>
            <p:nvPr>
              <p:custDataLst>
                <p:tags r:id="rId1"/>
              </p:custDataLst>
            </p:nvPr>
          </p:nvSpPr>
          <p:spPr>
            <a:xfrm>
              <a:off x="4845916" y="4042520"/>
              <a:ext cx="12261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bg1"/>
                  </a:solidFill>
                  <a:latin typeface="Algerian" panose="04020705040A02060702" pitchFamily="82" charset="0"/>
                </a:rPr>
                <a:t>Y</a:t>
              </a:r>
              <a:endParaRPr lang="zh-CN" altLang="en-US" sz="7200" dirty="0">
                <a:solidFill>
                  <a:schemeClr val="bg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23" name="文本框 22"/>
            <p:cNvSpPr txBox="1"/>
            <p:nvPr>
              <p:custDataLst>
                <p:tags r:id="rId2"/>
              </p:custDataLst>
            </p:nvPr>
          </p:nvSpPr>
          <p:spPr>
            <a:xfrm>
              <a:off x="5502527" y="4462436"/>
              <a:ext cx="18471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ou are my</a:t>
              </a:r>
              <a:endParaRPr lang="zh-CN" altLang="en-US" sz="3600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3"/>
              </p:custDataLst>
            </p:nvPr>
          </p:nvSpPr>
          <p:spPr>
            <a:xfrm>
              <a:off x="6991060" y="4573168"/>
              <a:ext cx="12261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bg1"/>
                  </a:solidFill>
                  <a:latin typeface="Algerian" panose="04020705040A02060702" pitchFamily="82" charset="0"/>
                </a:rPr>
                <a:t>L</a:t>
              </a:r>
              <a:endParaRPr lang="zh-CN" altLang="en-US" sz="7200" dirty="0">
                <a:solidFill>
                  <a:schemeClr val="bg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25" name="文本框 24"/>
            <p:cNvSpPr txBox="1"/>
            <p:nvPr>
              <p:custDataLst>
                <p:tags r:id="rId4"/>
              </p:custDataLst>
            </p:nvPr>
          </p:nvSpPr>
          <p:spPr>
            <a:xfrm>
              <a:off x="7797006" y="5045620"/>
              <a:ext cx="27331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over  </a:t>
              </a:r>
              <a:endParaRPr lang="zh-CN" altLang="en-US" sz="3600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  <p:sp>
          <p:nvSpPr>
            <p:cNvPr id="26" name="矩形 25"/>
            <p:cNvSpPr/>
            <p:nvPr>
              <p:custDataLst>
                <p:tags r:id="rId5"/>
              </p:custDataLst>
            </p:nvPr>
          </p:nvSpPr>
          <p:spPr>
            <a:xfrm>
              <a:off x="7853942" y="4649419"/>
              <a:ext cx="2178263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浪漫的每一夜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美丽的爱情祝福着未来</a:t>
              </a:r>
            </a:p>
          </p:txBody>
        </p:sp>
        <p:sp>
          <p:nvSpPr>
            <p:cNvPr id="27" name="矩形 26"/>
            <p:cNvSpPr/>
            <p:nvPr>
              <p:custDataLst>
                <p:tags r:id="rId6"/>
              </p:custDataLst>
            </p:nvPr>
          </p:nvSpPr>
          <p:spPr>
            <a:xfrm>
              <a:off x="4892210" y="5045620"/>
              <a:ext cx="1967405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我愿意变成你的祝英台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幸福的每一天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9525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" b="68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0" b="7870"/>
          <a:stretch>
            <a:fillRect/>
          </a:stretch>
        </p:blipFill>
        <p:spPr/>
      </p:pic>
      <p:grpSp>
        <p:nvGrpSpPr>
          <p:cNvPr id="11" name="组合 10"/>
          <p:cNvGrpSpPr/>
          <p:nvPr/>
        </p:nvGrpSpPr>
        <p:grpSpPr>
          <a:xfrm>
            <a:off x="1455597" y="579136"/>
            <a:ext cx="9631563" cy="5347714"/>
            <a:chOff x="4712566" y="212586"/>
            <a:chExt cx="9631563" cy="5347714"/>
          </a:xfrm>
        </p:grpSpPr>
        <p:sp>
          <p:nvSpPr>
            <p:cNvPr id="12" name="文本框 11"/>
            <p:cNvSpPr txBox="1"/>
            <p:nvPr>
              <p:custDataLst>
                <p:tags r:id="rId1"/>
              </p:custDataLst>
            </p:nvPr>
          </p:nvSpPr>
          <p:spPr>
            <a:xfrm>
              <a:off x="4712566" y="212586"/>
              <a:ext cx="12261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bg1"/>
                  </a:solidFill>
                  <a:latin typeface="Algerian" panose="04020705040A02060702" pitchFamily="82" charset="0"/>
                </a:rPr>
                <a:t>Y</a:t>
              </a:r>
              <a:endParaRPr lang="zh-CN" altLang="en-US" sz="7200" dirty="0">
                <a:solidFill>
                  <a:schemeClr val="bg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2"/>
              </p:custDataLst>
            </p:nvPr>
          </p:nvSpPr>
          <p:spPr>
            <a:xfrm>
              <a:off x="5369177" y="632502"/>
              <a:ext cx="18471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ou are my</a:t>
              </a:r>
              <a:endParaRPr lang="zh-CN" altLang="en-US" sz="3600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3"/>
              </p:custDataLst>
            </p:nvPr>
          </p:nvSpPr>
          <p:spPr>
            <a:xfrm>
              <a:off x="10805022" y="4359971"/>
              <a:ext cx="12261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bg1"/>
                  </a:solidFill>
                  <a:latin typeface="Algerian" panose="04020705040A02060702" pitchFamily="82" charset="0"/>
                </a:rPr>
                <a:t>L</a:t>
              </a:r>
              <a:endParaRPr lang="zh-CN" altLang="en-US" sz="7200" dirty="0">
                <a:solidFill>
                  <a:schemeClr val="bg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4"/>
              </p:custDataLst>
            </p:nvPr>
          </p:nvSpPr>
          <p:spPr>
            <a:xfrm>
              <a:off x="11610968" y="4832423"/>
              <a:ext cx="27331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over  </a:t>
              </a:r>
              <a:endParaRPr lang="zh-CN" altLang="en-US" sz="3600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  <p:sp>
          <p:nvSpPr>
            <p:cNvPr id="16" name="矩形 15"/>
            <p:cNvSpPr/>
            <p:nvPr>
              <p:custDataLst>
                <p:tags r:id="rId5"/>
              </p:custDataLst>
            </p:nvPr>
          </p:nvSpPr>
          <p:spPr>
            <a:xfrm>
              <a:off x="11667904" y="4436222"/>
              <a:ext cx="2178263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浪漫的每一夜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美丽的爱情祝福着未来</a:t>
              </a:r>
            </a:p>
          </p:txBody>
        </p:sp>
        <p:sp>
          <p:nvSpPr>
            <p:cNvPr id="17" name="矩形 16"/>
            <p:cNvSpPr/>
            <p:nvPr>
              <p:custDataLst>
                <p:tags r:id="rId6"/>
              </p:custDataLst>
            </p:nvPr>
          </p:nvSpPr>
          <p:spPr>
            <a:xfrm>
              <a:off x="4758860" y="1215686"/>
              <a:ext cx="1967405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我愿意变成你的祝英台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造字工房悦黑体验版常规体" pitchFamily="2" charset="-122"/>
                  <a:ea typeface="造字工房悦黑体验版常规体" pitchFamily="2" charset="-122"/>
                </a:rPr>
                <a:t>幸福的每一天</a:t>
              </a:r>
              <a:endParaRPr lang="en-US" altLang="zh-CN" sz="1400" dirty="0">
                <a:solidFill>
                  <a:schemeClr val="bg1"/>
                </a:solidFill>
                <a:latin typeface="造字工房悦黑体验版常规体" pitchFamily="2" charset="-122"/>
                <a:ea typeface="造字工房悦黑体验版常规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4131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689100" y="954787"/>
            <a:ext cx="8813800" cy="47687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曾经给我最好的幸福</a:t>
            </a:r>
            <a:br>
              <a:rPr lang="zh-CN" altLang="en-US" sz="32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</a:br>
            <a:r>
              <a:rPr lang="zh-CN" altLang="en-US" sz="32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今生把你记住</a:t>
            </a:r>
            <a:br>
              <a:rPr lang="zh-CN" altLang="en-US" sz="32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</a:br>
            <a:r>
              <a:rPr lang="zh-CN" altLang="en-US" sz="32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爱过你给的蓝图</a:t>
            </a:r>
            <a:br>
              <a:rPr lang="zh-CN" altLang="en-US" sz="32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</a:br>
            <a:r>
              <a:rPr lang="zh-CN" altLang="en-US" sz="32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去过你给过的国度</a:t>
            </a:r>
            <a:br>
              <a:rPr lang="zh-CN" altLang="en-US" sz="32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</a:br>
            <a:r>
              <a:rPr lang="zh-CN" altLang="en-US" sz="32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你给过我最好的幸福</a:t>
            </a:r>
            <a:br>
              <a:rPr lang="zh-CN" altLang="en-US" sz="32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</a:br>
            <a:r>
              <a:rPr lang="zh-CN" altLang="en-US" sz="32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是我没给自己退路</a:t>
            </a:r>
            <a:br>
              <a:rPr lang="zh-CN" altLang="en-US" sz="32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</a:br>
            <a:r>
              <a:rPr lang="zh-CN" altLang="en-US" sz="32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让我爱上你</a:t>
            </a:r>
            <a:br>
              <a:rPr lang="zh-CN" altLang="en-US" sz="32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</a:br>
            <a:r>
              <a:rPr lang="zh-CN" altLang="en-US" sz="32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所有美丽的全部</a:t>
            </a:r>
          </a:p>
        </p:txBody>
      </p:sp>
    </p:spTree>
    <p:extLst>
      <p:ext uri="{BB962C8B-B14F-4D97-AF65-F5344CB8AC3E}">
        <p14:creationId xmlns:p14="http://schemas.microsoft.com/office/powerpoint/2010/main" val="3622348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Rectangle 2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Rectangle 3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Rectangle 2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Rectangle 3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Rectangle 2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Rectangle 3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Rectangle 2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Rectangle 3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Rectangle 2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Rectangle 3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Rectangle 29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Rectangle 3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8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Rectangle 29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Rectangle 3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Rectangle 2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Rectangle 3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7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8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Rectangle 29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Rectangle 3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5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6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7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8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Rectangle 29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Rectangle 3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7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TextBox 28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Rectangle 29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14181015"/>
  <p:tag name="MH_LIBRARY" val="GRAPHIC"/>
  <p:tag name="MH_ORDER" val="Rectangle 3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298</Words>
  <Application>Microsoft Office PowerPoint</Application>
  <PresentationFormat>宽屏</PresentationFormat>
  <Paragraphs>91</Paragraphs>
  <Slides>20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等线</vt:lpstr>
      <vt:lpstr>方正静蕾简体</vt:lpstr>
      <vt:lpstr>华文隶书</vt:lpstr>
      <vt:lpstr>落落补 汤圆</vt:lpstr>
      <vt:lpstr>造字工房悦黑体验版常规体</vt:lpstr>
      <vt:lpstr>Algerian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逆流的小鱼</dc:creator>
  <cp:lastModifiedBy>逆流的小鱼</cp:lastModifiedBy>
  <cp:revision>33</cp:revision>
  <dcterms:created xsi:type="dcterms:W3CDTF">2017-05-06T09:34:55Z</dcterms:created>
  <dcterms:modified xsi:type="dcterms:W3CDTF">2017-05-14T10:24:33Z</dcterms:modified>
</cp:coreProperties>
</file>